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57"/>
  </p:notesMasterIdLst>
  <p:sldIdLst>
    <p:sldId id="256" r:id="rId2"/>
    <p:sldId id="263" r:id="rId3"/>
    <p:sldId id="355" r:id="rId4"/>
    <p:sldId id="356" r:id="rId5"/>
    <p:sldId id="357" r:id="rId6"/>
    <p:sldId id="358" r:id="rId7"/>
    <p:sldId id="359" r:id="rId8"/>
    <p:sldId id="353" r:id="rId9"/>
    <p:sldId id="312" r:id="rId10"/>
    <p:sldId id="336" r:id="rId11"/>
    <p:sldId id="361" r:id="rId12"/>
    <p:sldId id="338" r:id="rId13"/>
    <p:sldId id="360" r:id="rId14"/>
    <p:sldId id="337" r:id="rId15"/>
    <p:sldId id="340" r:id="rId16"/>
    <p:sldId id="354" r:id="rId17"/>
    <p:sldId id="341" r:id="rId18"/>
    <p:sldId id="362" r:id="rId19"/>
    <p:sldId id="313" r:id="rId20"/>
    <p:sldId id="314" r:id="rId21"/>
    <p:sldId id="315" r:id="rId22"/>
    <p:sldId id="316" r:id="rId23"/>
    <p:sldId id="317" r:id="rId24"/>
    <p:sldId id="318" r:id="rId25"/>
    <p:sldId id="319" r:id="rId26"/>
    <p:sldId id="320" r:id="rId27"/>
    <p:sldId id="321" r:id="rId28"/>
    <p:sldId id="322" r:id="rId29"/>
    <p:sldId id="310" r:id="rId30"/>
    <p:sldId id="306" r:id="rId31"/>
    <p:sldId id="274" r:id="rId32"/>
    <p:sldId id="311" r:id="rId33"/>
    <p:sldId id="346" r:id="rId34"/>
    <p:sldId id="345" r:id="rId35"/>
    <p:sldId id="347" r:id="rId36"/>
    <p:sldId id="260" r:id="rId37"/>
    <p:sldId id="349" r:id="rId38"/>
    <p:sldId id="350" r:id="rId39"/>
    <p:sldId id="351" r:id="rId40"/>
    <p:sldId id="352" r:id="rId41"/>
    <p:sldId id="323" r:id="rId42"/>
    <p:sldId id="268" r:id="rId43"/>
    <p:sldId id="326" r:id="rId44"/>
    <p:sldId id="272" r:id="rId45"/>
    <p:sldId id="327" r:id="rId46"/>
    <p:sldId id="328" r:id="rId47"/>
    <p:sldId id="329" r:id="rId48"/>
    <p:sldId id="330" r:id="rId49"/>
    <p:sldId id="331" r:id="rId50"/>
    <p:sldId id="332" r:id="rId51"/>
    <p:sldId id="308" r:id="rId52"/>
    <p:sldId id="333" r:id="rId53"/>
    <p:sldId id="334" r:id="rId54"/>
    <p:sldId id="335" r:id="rId55"/>
    <p:sldId id="283" r:id="rId5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9EE5"/>
    <a:srgbClr val="7298DC"/>
    <a:srgbClr val="5F8AD7"/>
    <a:srgbClr val="658ED9"/>
    <a:srgbClr val="719F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4E4354-7E19-02B7-B1C5-1D8517A3FD68}" v="4" dt="2023-08-16T14:09:33.646"/>
    <p1510:client id="{8F596C2B-6452-3E9D-C9F8-CF3CC0E542B2}" v="217" dt="2023-08-16T14:19:38.676"/>
    <p1510:client id="{CC09732B-C546-2B2A-CBE6-654886F5248A}" v="38" dt="2023-08-16T09:01:46.826"/>
  </p1510:revLst>
</p1510:revInfo>
</file>

<file path=ppt/tableStyles.xml><?xml version="1.0" encoding="utf-8"?>
<a:tblStyleLst xmlns:a="http://schemas.openxmlformats.org/drawingml/2006/main" def="{74E17744-7B7A-4D38-97FF-AAC7C9C284AC}">
  <a:tblStyle styleId="{74E17744-7B7A-4D38-97FF-AAC7C9C284A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rednji slog 2 – poudarek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81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lita Vidovič" userId="S::mvidovic@zrss.si::90842217-0d2d-4162-bff7-0627c2eb4b2f" providerId="AD" clId="Web-{CC09732B-C546-2B2A-CBE6-654886F5248A}"/>
    <pc:docChg chg="addSld modSld sldOrd">
      <pc:chgData name="Melita Vidovič" userId="S::mvidovic@zrss.si::90842217-0d2d-4162-bff7-0627c2eb4b2f" providerId="AD" clId="Web-{CC09732B-C546-2B2A-CBE6-654886F5248A}" dt="2023-08-16T09:01:46.826" v="37" actId="1076"/>
      <pc:docMkLst>
        <pc:docMk/>
      </pc:docMkLst>
      <pc:sldChg chg="addSp delSp modSp">
        <pc:chgData name="Melita Vidovič" userId="S::mvidovic@zrss.si::90842217-0d2d-4162-bff7-0627c2eb4b2f" providerId="AD" clId="Web-{CC09732B-C546-2B2A-CBE6-654886F5248A}" dt="2023-08-16T09:01:07.637" v="33"/>
        <pc:sldMkLst>
          <pc:docMk/>
          <pc:sldMk cId="0" sldId="274"/>
        </pc:sldMkLst>
        <pc:spChg chg="add del mod">
          <ac:chgData name="Melita Vidovič" userId="S::mvidovic@zrss.si::90842217-0d2d-4162-bff7-0627c2eb4b2f" providerId="AD" clId="Web-{CC09732B-C546-2B2A-CBE6-654886F5248A}" dt="2023-08-16T08:59:21.103" v="23"/>
          <ac:spMkLst>
            <pc:docMk/>
            <pc:sldMk cId="0" sldId="274"/>
            <ac:spMk id="3" creationId="{EE8F496B-D28B-53ED-3151-5FBE28BD4D56}"/>
          </ac:spMkLst>
        </pc:spChg>
        <pc:spChg chg="add mod">
          <ac:chgData name="Melita Vidovič" userId="S::mvidovic@zrss.si::90842217-0d2d-4162-bff7-0627c2eb4b2f" providerId="AD" clId="Web-{CC09732B-C546-2B2A-CBE6-654886F5248A}" dt="2023-08-16T09:00:15.949" v="31" actId="1076"/>
          <ac:spMkLst>
            <pc:docMk/>
            <pc:sldMk cId="0" sldId="274"/>
            <ac:spMk id="4" creationId="{CB8D161C-4BB6-9E97-9D05-CA74034471EA}"/>
          </ac:spMkLst>
        </pc:spChg>
        <pc:spChg chg="add del mod">
          <ac:chgData name="Melita Vidovič" userId="S::mvidovic@zrss.si::90842217-0d2d-4162-bff7-0627c2eb4b2f" providerId="AD" clId="Web-{CC09732B-C546-2B2A-CBE6-654886F5248A}" dt="2023-08-16T09:01:07.637" v="33"/>
          <ac:spMkLst>
            <pc:docMk/>
            <pc:sldMk cId="0" sldId="274"/>
            <ac:spMk id="5" creationId="{05C48314-B56B-D70C-0BC6-C17F81FE2076}"/>
          </ac:spMkLst>
        </pc:spChg>
        <pc:spChg chg="del">
          <ac:chgData name="Melita Vidovič" userId="S::mvidovic@zrss.si::90842217-0d2d-4162-bff7-0627c2eb4b2f" providerId="AD" clId="Web-{CC09732B-C546-2B2A-CBE6-654886F5248A}" dt="2023-08-16T08:58:50.290" v="17"/>
          <ac:spMkLst>
            <pc:docMk/>
            <pc:sldMk cId="0" sldId="274"/>
            <ac:spMk id="909" creationId="{00000000-0000-0000-0000-000000000000}"/>
          </ac:spMkLst>
        </pc:spChg>
      </pc:sldChg>
      <pc:sldChg chg="addSp delSp modSp ord">
        <pc:chgData name="Melita Vidovič" userId="S::mvidovic@zrss.si::90842217-0d2d-4162-bff7-0627c2eb4b2f" providerId="AD" clId="Web-{CC09732B-C546-2B2A-CBE6-654886F5248A}" dt="2023-08-16T09:01:46.826" v="37" actId="1076"/>
        <pc:sldMkLst>
          <pc:docMk/>
          <pc:sldMk cId="2677427273" sldId="311"/>
        </pc:sldMkLst>
        <pc:spChg chg="del">
          <ac:chgData name="Melita Vidovič" userId="S::mvidovic@zrss.si::90842217-0d2d-4162-bff7-0627c2eb4b2f" providerId="AD" clId="Web-{CC09732B-C546-2B2A-CBE6-654886F5248A}" dt="2023-08-16T08:59:08.525" v="20"/>
          <ac:spMkLst>
            <pc:docMk/>
            <pc:sldMk cId="2677427273" sldId="311"/>
            <ac:spMk id="2" creationId="{00000000-0000-0000-0000-000000000000}"/>
          </ac:spMkLst>
        </pc:spChg>
        <pc:spChg chg="add del mod">
          <ac:chgData name="Melita Vidovič" userId="S::mvidovic@zrss.si::90842217-0d2d-4162-bff7-0627c2eb4b2f" providerId="AD" clId="Web-{CC09732B-C546-2B2A-CBE6-654886F5248A}" dt="2023-08-16T08:59:50.791" v="27"/>
          <ac:spMkLst>
            <pc:docMk/>
            <pc:sldMk cId="2677427273" sldId="311"/>
            <ac:spMk id="7" creationId="{8F5E3063-D145-88AF-E6D2-3A5A86B2F628}"/>
          </ac:spMkLst>
        </pc:spChg>
        <pc:spChg chg="add del mod">
          <ac:chgData name="Melita Vidovič" userId="S::mvidovic@zrss.si::90842217-0d2d-4162-bff7-0627c2eb4b2f" providerId="AD" clId="Web-{CC09732B-C546-2B2A-CBE6-654886F5248A}" dt="2023-08-16T08:59:36.166" v="25"/>
          <ac:spMkLst>
            <pc:docMk/>
            <pc:sldMk cId="2677427273" sldId="311"/>
            <ac:spMk id="9" creationId="{31E1D86E-BA14-9317-304B-1884CA6EF02A}"/>
          </ac:spMkLst>
        </pc:spChg>
        <pc:spChg chg="add mod">
          <ac:chgData name="Melita Vidovič" userId="S::mvidovic@zrss.si::90842217-0d2d-4162-bff7-0627c2eb4b2f" providerId="AD" clId="Web-{CC09732B-C546-2B2A-CBE6-654886F5248A}" dt="2023-08-16T09:01:46.826" v="37" actId="1076"/>
          <ac:spMkLst>
            <pc:docMk/>
            <pc:sldMk cId="2677427273" sldId="311"/>
            <ac:spMk id="10" creationId="{2B009628-0E83-BDD0-BBA8-0F11C0996ED1}"/>
          </ac:spMkLst>
        </pc:spChg>
      </pc:sldChg>
      <pc:sldChg chg="ord">
        <pc:chgData name="Melita Vidovič" userId="S::mvidovic@zrss.si::90842217-0d2d-4162-bff7-0627c2eb4b2f" providerId="AD" clId="Web-{CC09732B-C546-2B2A-CBE6-654886F5248A}" dt="2023-08-16T06:20:42.633" v="0"/>
        <pc:sldMkLst>
          <pc:docMk/>
          <pc:sldMk cId="2969875169" sldId="337"/>
        </pc:sldMkLst>
      </pc:sldChg>
      <pc:sldChg chg="addSp delSp modSp">
        <pc:chgData name="Melita Vidovič" userId="S::mvidovic@zrss.si::90842217-0d2d-4162-bff7-0627c2eb4b2f" providerId="AD" clId="Web-{CC09732B-C546-2B2A-CBE6-654886F5248A}" dt="2023-08-16T07:42:44.045" v="3"/>
        <pc:sldMkLst>
          <pc:docMk/>
          <pc:sldMk cId="2166633040" sldId="338"/>
        </pc:sldMkLst>
        <pc:picChg chg="add del mod">
          <ac:chgData name="Melita Vidovič" userId="S::mvidovic@zrss.si::90842217-0d2d-4162-bff7-0627c2eb4b2f" providerId="AD" clId="Web-{CC09732B-C546-2B2A-CBE6-654886F5248A}" dt="2023-08-16T07:42:44.045" v="3"/>
          <ac:picMkLst>
            <pc:docMk/>
            <pc:sldMk cId="2166633040" sldId="338"/>
            <ac:picMk id="6" creationId="{E53A711D-07DC-79CC-034F-CC3F2090D1B4}"/>
          </ac:picMkLst>
        </pc:picChg>
      </pc:sldChg>
      <pc:sldChg chg="addSp modSp new ord">
        <pc:chgData name="Melita Vidovič" userId="S::mvidovic@zrss.si::90842217-0d2d-4162-bff7-0627c2eb4b2f" providerId="AD" clId="Web-{CC09732B-C546-2B2A-CBE6-654886F5248A}" dt="2023-08-16T07:43:41.984" v="16" actId="1076"/>
        <pc:sldMkLst>
          <pc:docMk/>
          <pc:sldMk cId="3854259494" sldId="360"/>
        </pc:sldMkLst>
        <pc:picChg chg="add mod">
          <ac:chgData name="Melita Vidovič" userId="S::mvidovic@zrss.si::90842217-0d2d-4162-bff7-0627c2eb4b2f" providerId="AD" clId="Web-{CC09732B-C546-2B2A-CBE6-654886F5248A}" dt="2023-08-16T07:43:41.984" v="16" actId="1076"/>
          <ac:picMkLst>
            <pc:docMk/>
            <pc:sldMk cId="3854259494" sldId="360"/>
            <ac:picMk id="4" creationId="{D0B8510E-3020-5902-1A35-5DA7C828D762}"/>
          </ac:picMkLst>
        </pc:picChg>
      </pc:sldChg>
    </pc:docChg>
  </pc:docChgLst>
  <pc:docChgLst>
    <pc:chgData name="Melita Vidovič" userId="S::mvidovic@zrss.si::90842217-0d2d-4162-bff7-0627c2eb4b2f" providerId="AD" clId="Web-{1F4E4354-7E19-02B7-B1C5-1D8517A3FD68}"/>
    <pc:docChg chg="modSld">
      <pc:chgData name="Melita Vidovič" userId="S::mvidovic@zrss.si::90842217-0d2d-4162-bff7-0627c2eb4b2f" providerId="AD" clId="Web-{1F4E4354-7E19-02B7-B1C5-1D8517A3FD68}" dt="2023-08-16T14:09:33.646" v="3" actId="1076"/>
      <pc:docMkLst>
        <pc:docMk/>
      </pc:docMkLst>
      <pc:sldChg chg="modSp">
        <pc:chgData name="Melita Vidovič" userId="S::mvidovic@zrss.si::90842217-0d2d-4162-bff7-0627c2eb4b2f" providerId="AD" clId="Web-{1F4E4354-7E19-02B7-B1C5-1D8517A3FD68}" dt="2023-08-16T14:09:33.646" v="3" actId="1076"/>
        <pc:sldMkLst>
          <pc:docMk/>
          <pc:sldMk cId="27417804" sldId="361"/>
        </pc:sldMkLst>
        <pc:picChg chg="mod">
          <ac:chgData name="Melita Vidovič" userId="S::mvidovic@zrss.si::90842217-0d2d-4162-bff7-0627c2eb4b2f" providerId="AD" clId="Web-{1F4E4354-7E19-02B7-B1C5-1D8517A3FD68}" dt="2023-08-16T14:09:26.786" v="2" actId="1076"/>
          <ac:picMkLst>
            <pc:docMk/>
            <pc:sldMk cId="27417804" sldId="361"/>
            <ac:picMk id="10" creationId="{6BF2D077-A802-B9C3-2676-422DAF8FB42C}"/>
          </ac:picMkLst>
        </pc:picChg>
        <pc:picChg chg="mod">
          <ac:chgData name="Melita Vidovič" userId="S::mvidovic@zrss.si::90842217-0d2d-4162-bff7-0627c2eb4b2f" providerId="AD" clId="Web-{1F4E4354-7E19-02B7-B1C5-1D8517A3FD68}" dt="2023-08-16T14:09:25.098" v="1" actId="1076"/>
          <ac:picMkLst>
            <pc:docMk/>
            <pc:sldMk cId="27417804" sldId="361"/>
            <ac:picMk id="11" creationId="{1E4A9383-62D4-649C-54A0-3FD522950E18}"/>
          </ac:picMkLst>
        </pc:picChg>
        <pc:picChg chg="mod">
          <ac:chgData name="Melita Vidovič" userId="S::mvidovic@zrss.si::90842217-0d2d-4162-bff7-0627c2eb4b2f" providerId="AD" clId="Web-{1F4E4354-7E19-02B7-B1C5-1D8517A3FD68}" dt="2023-08-16T14:09:21.958" v="0" actId="1076"/>
          <ac:picMkLst>
            <pc:docMk/>
            <pc:sldMk cId="27417804" sldId="361"/>
            <ac:picMk id="12" creationId="{2EF80823-671A-AB72-D234-E1A7486FB8E4}"/>
          </ac:picMkLst>
        </pc:picChg>
        <pc:picChg chg="mod">
          <ac:chgData name="Melita Vidovič" userId="S::mvidovic@zrss.si::90842217-0d2d-4162-bff7-0627c2eb4b2f" providerId="AD" clId="Web-{1F4E4354-7E19-02B7-B1C5-1D8517A3FD68}" dt="2023-08-16T14:09:33.646" v="3" actId="1076"/>
          <ac:picMkLst>
            <pc:docMk/>
            <pc:sldMk cId="27417804" sldId="361"/>
            <ac:picMk id="15" creationId="{839BEF6E-25BE-A589-C65B-8DAC1F6A6A71}"/>
          </ac:picMkLst>
        </pc:picChg>
      </pc:sldChg>
    </pc:docChg>
  </pc:docChgLst>
  <pc:docChgLst>
    <pc:chgData name="Melita Vidovič" userId="S::mvidovic@zrss.si::90842217-0d2d-4162-bff7-0627c2eb4b2f" providerId="AD" clId="Web-{8F596C2B-6452-3E9D-C9F8-CF3CC0E542B2}"/>
    <pc:docChg chg="addSld delSld modSld sldOrd">
      <pc:chgData name="Melita Vidovič" userId="S::mvidovic@zrss.si::90842217-0d2d-4162-bff7-0627c2eb4b2f" providerId="AD" clId="Web-{8F596C2B-6452-3E9D-C9F8-CF3CC0E542B2}" dt="2023-08-16T14:19:38.676" v="215" actId="1076"/>
      <pc:docMkLst>
        <pc:docMk/>
      </pc:docMkLst>
      <pc:sldChg chg="delSp del ord">
        <pc:chgData name="Melita Vidovič" userId="S::mvidovic@zrss.si::90842217-0d2d-4162-bff7-0627c2eb4b2f" providerId="AD" clId="Web-{8F596C2B-6452-3E9D-C9F8-CF3CC0E542B2}" dt="2023-08-16T12:52:50.370" v="164"/>
        <pc:sldMkLst>
          <pc:docMk/>
          <pc:sldMk cId="1582659457" sldId="309"/>
        </pc:sldMkLst>
        <pc:picChg chg="del">
          <ac:chgData name="Melita Vidovič" userId="S::mvidovic@zrss.si::90842217-0d2d-4162-bff7-0627c2eb4b2f" providerId="AD" clId="Web-{8F596C2B-6452-3E9D-C9F8-CF3CC0E542B2}" dt="2023-08-16T12:50:43.163" v="124"/>
          <ac:picMkLst>
            <pc:docMk/>
            <pc:sldMk cId="1582659457" sldId="309"/>
            <ac:picMk id="6" creationId="{00000000-0000-0000-0000-000000000000}"/>
          </ac:picMkLst>
        </pc:picChg>
        <pc:picChg chg="del">
          <ac:chgData name="Melita Vidovič" userId="S::mvidovic@zrss.si::90842217-0d2d-4162-bff7-0627c2eb4b2f" providerId="AD" clId="Web-{8F596C2B-6452-3E9D-C9F8-CF3CC0E542B2}" dt="2023-08-16T12:51:03.710" v="129"/>
          <ac:picMkLst>
            <pc:docMk/>
            <pc:sldMk cId="1582659457" sldId="309"/>
            <ac:picMk id="7" creationId="{00000000-0000-0000-0000-000000000000}"/>
          </ac:picMkLst>
        </pc:picChg>
        <pc:picChg chg="del">
          <ac:chgData name="Melita Vidovič" userId="S::mvidovic@zrss.si::90842217-0d2d-4162-bff7-0627c2eb4b2f" providerId="AD" clId="Web-{8F596C2B-6452-3E9D-C9F8-CF3CC0E542B2}" dt="2023-08-16T12:51:51.868" v="142"/>
          <ac:picMkLst>
            <pc:docMk/>
            <pc:sldMk cId="1582659457" sldId="309"/>
            <ac:picMk id="8" creationId="{00000000-0000-0000-0000-000000000000}"/>
          </ac:picMkLst>
        </pc:picChg>
      </pc:sldChg>
      <pc:sldChg chg="addSp modSp">
        <pc:chgData name="Melita Vidovič" userId="S::mvidovic@zrss.si::90842217-0d2d-4162-bff7-0627c2eb4b2f" providerId="AD" clId="Web-{8F596C2B-6452-3E9D-C9F8-CF3CC0E542B2}" dt="2023-08-16T12:44:33.151" v="93" actId="14100"/>
        <pc:sldMkLst>
          <pc:docMk/>
          <pc:sldMk cId="3737651864" sldId="354"/>
        </pc:sldMkLst>
        <pc:spChg chg="mod">
          <ac:chgData name="Melita Vidovič" userId="S::mvidovic@zrss.si::90842217-0d2d-4162-bff7-0627c2eb4b2f" providerId="AD" clId="Web-{8F596C2B-6452-3E9D-C9F8-CF3CC0E542B2}" dt="2023-08-16T12:24:39.144" v="7" actId="1076"/>
          <ac:spMkLst>
            <pc:docMk/>
            <pc:sldMk cId="3737651864" sldId="354"/>
            <ac:spMk id="3" creationId="{00000000-0000-0000-0000-000000000000}"/>
          </ac:spMkLst>
        </pc:spChg>
        <pc:picChg chg="add mod">
          <ac:chgData name="Melita Vidovič" userId="S::mvidovic@zrss.si::90842217-0d2d-4162-bff7-0627c2eb4b2f" providerId="AD" clId="Web-{8F596C2B-6452-3E9D-C9F8-CF3CC0E542B2}" dt="2023-08-16T12:44:33.151" v="93" actId="14100"/>
          <ac:picMkLst>
            <pc:docMk/>
            <pc:sldMk cId="3737651864" sldId="354"/>
            <ac:picMk id="6" creationId="{83D835A3-03CD-6B4D-75D1-49B521750FB0}"/>
          </ac:picMkLst>
        </pc:picChg>
      </pc:sldChg>
      <pc:sldChg chg="addSp delSp modSp">
        <pc:chgData name="Melita Vidovič" userId="S::mvidovic@zrss.si::90842217-0d2d-4162-bff7-0627c2eb4b2f" providerId="AD" clId="Web-{8F596C2B-6452-3E9D-C9F8-CF3CC0E542B2}" dt="2023-08-16T12:50:30.225" v="123" actId="1076"/>
        <pc:sldMkLst>
          <pc:docMk/>
          <pc:sldMk cId="3854259494" sldId="360"/>
        </pc:sldMkLst>
        <pc:spChg chg="del mod">
          <ac:chgData name="Melita Vidovič" userId="S::mvidovic@zrss.si::90842217-0d2d-4162-bff7-0627c2eb4b2f" providerId="AD" clId="Web-{8F596C2B-6452-3E9D-C9F8-CF3CC0E542B2}" dt="2023-08-16T12:49:18.144" v="118"/>
          <ac:spMkLst>
            <pc:docMk/>
            <pc:sldMk cId="3854259494" sldId="360"/>
            <ac:spMk id="2" creationId="{F42507F8-05B9-8AC3-ECCF-BCCD8DF59E4E}"/>
          </ac:spMkLst>
        </pc:spChg>
        <pc:spChg chg="del">
          <ac:chgData name="Melita Vidovič" userId="S::mvidovic@zrss.si::90842217-0d2d-4162-bff7-0627c2eb4b2f" providerId="AD" clId="Web-{8F596C2B-6452-3E9D-C9F8-CF3CC0E542B2}" dt="2023-08-16T12:48:41.081" v="115"/>
          <ac:spMkLst>
            <pc:docMk/>
            <pc:sldMk cId="3854259494" sldId="360"/>
            <ac:spMk id="3" creationId="{D508CC4C-C9A6-1AF4-C3FD-088E697DDAD5}"/>
          </ac:spMkLst>
        </pc:spChg>
        <pc:spChg chg="add del mod">
          <ac:chgData name="Melita Vidovič" userId="S::mvidovic@zrss.si::90842217-0d2d-4162-bff7-0627c2eb4b2f" providerId="AD" clId="Web-{8F596C2B-6452-3E9D-C9F8-CF3CC0E542B2}" dt="2023-08-16T12:49:27.363" v="120"/>
          <ac:spMkLst>
            <pc:docMk/>
            <pc:sldMk cId="3854259494" sldId="360"/>
            <ac:spMk id="6" creationId="{16AF37C5-A0E3-BFAD-4DCA-F874AD617007}"/>
          </ac:spMkLst>
        </pc:spChg>
        <pc:picChg chg="mod">
          <ac:chgData name="Melita Vidovič" userId="S::mvidovic@zrss.si::90842217-0d2d-4162-bff7-0627c2eb4b2f" providerId="AD" clId="Web-{8F596C2B-6452-3E9D-C9F8-CF3CC0E542B2}" dt="2023-08-16T12:50:30.225" v="123" actId="1076"/>
          <ac:picMkLst>
            <pc:docMk/>
            <pc:sldMk cId="3854259494" sldId="360"/>
            <ac:picMk id="4" creationId="{D0B8510E-3020-5902-1A35-5DA7C828D762}"/>
          </ac:picMkLst>
        </pc:picChg>
      </pc:sldChg>
      <pc:sldChg chg="addSp delSp modSp ord">
        <pc:chgData name="Melita Vidovič" userId="S::mvidovic@zrss.si::90842217-0d2d-4162-bff7-0627c2eb4b2f" providerId="AD" clId="Web-{8F596C2B-6452-3E9D-C9F8-CF3CC0E542B2}" dt="2023-08-16T14:19:38.676" v="215" actId="1076"/>
        <pc:sldMkLst>
          <pc:docMk/>
          <pc:sldMk cId="27417804" sldId="361"/>
        </pc:sldMkLst>
        <pc:spChg chg="del">
          <ac:chgData name="Melita Vidovič" userId="S::mvidovic@zrss.si::90842217-0d2d-4162-bff7-0627c2eb4b2f" providerId="AD" clId="Web-{8F596C2B-6452-3E9D-C9F8-CF3CC0E542B2}" dt="2023-08-16T12:53:47.559" v="175"/>
          <ac:spMkLst>
            <pc:docMk/>
            <pc:sldMk cId="27417804" sldId="361"/>
            <ac:spMk id="2" creationId="{00000000-0000-0000-0000-000000000000}"/>
          </ac:spMkLst>
        </pc:spChg>
        <pc:picChg chg="add mod">
          <ac:chgData name="Melita Vidovič" userId="S::mvidovic@zrss.si::90842217-0d2d-4162-bff7-0627c2eb4b2f" providerId="AD" clId="Web-{8F596C2B-6452-3E9D-C9F8-CF3CC0E542B2}" dt="2023-08-16T13:22:01.998" v="204" actId="14100"/>
          <ac:picMkLst>
            <pc:docMk/>
            <pc:sldMk cId="27417804" sldId="361"/>
            <ac:picMk id="4" creationId="{DD007CBB-FCC7-B5EE-E526-83905AEB2502}"/>
          </ac:picMkLst>
        </pc:picChg>
        <pc:picChg chg="add mod">
          <ac:chgData name="Melita Vidovič" userId="S::mvidovic@zrss.si::90842217-0d2d-4162-bff7-0627c2eb4b2f" providerId="AD" clId="Web-{8F596C2B-6452-3E9D-C9F8-CF3CC0E542B2}" dt="2023-08-16T13:22:11.983" v="209" actId="14100"/>
          <ac:picMkLst>
            <pc:docMk/>
            <pc:sldMk cId="27417804" sldId="361"/>
            <ac:picMk id="5" creationId="{0989A060-77AA-AB84-EF21-F73BB9C52EA8}"/>
          </ac:picMkLst>
        </pc:picChg>
        <pc:picChg chg="add mod">
          <ac:chgData name="Melita Vidovič" userId="S::mvidovic@zrss.si::90842217-0d2d-4162-bff7-0627c2eb4b2f" providerId="AD" clId="Web-{8F596C2B-6452-3E9D-C9F8-CF3CC0E542B2}" dt="2023-08-16T13:22:02.670" v="205" actId="1076"/>
          <ac:picMkLst>
            <pc:docMk/>
            <pc:sldMk cId="27417804" sldId="361"/>
            <ac:picMk id="6" creationId="{5C2725CB-8006-6A58-50A0-85EA87D3F9D2}"/>
          </ac:picMkLst>
        </pc:picChg>
        <pc:picChg chg="add del mod">
          <ac:chgData name="Melita Vidovič" userId="S::mvidovic@zrss.si::90842217-0d2d-4162-bff7-0627c2eb4b2f" providerId="AD" clId="Web-{8F596C2B-6452-3E9D-C9F8-CF3CC0E542B2}" dt="2023-08-16T12:30:14.577" v="26"/>
          <ac:picMkLst>
            <pc:docMk/>
            <pc:sldMk cId="27417804" sldId="361"/>
            <ac:picMk id="7" creationId="{6C5EB9D3-17C5-335A-BEDC-96588A848672}"/>
          </ac:picMkLst>
        </pc:picChg>
        <pc:picChg chg="add mod">
          <ac:chgData name="Melita Vidovič" userId="S::mvidovic@zrss.si::90842217-0d2d-4162-bff7-0627c2eb4b2f" providerId="AD" clId="Web-{8F596C2B-6452-3E9D-C9F8-CF3CC0E542B2}" dt="2023-08-16T13:22:06.701" v="206" actId="1076"/>
          <ac:picMkLst>
            <pc:docMk/>
            <pc:sldMk cId="27417804" sldId="361"/>
            <ac:picMk id="8" creationId="{25E82CF6-3881-BAFC-62FC-F40B8A7FA72D}"/>
          </ac:picMkLst>
        </pc:picChg>
        <pc:picChg chg="add mod">
          <ac:chgData name="Melita Vidovič" userId="S::mvidovic@zrss.si::90842217-0d2d-4162-bff7-0627c2eb4b2f" providerId="AD" clId="Web-{8F596C2B-6452-3E9D-C9F8-CF3CC0E542B2}" dt="2023-08-16T13:22:06.779" v="207" actId="1076"/>
          <ac:picMkLst>
            <pc:docMk/>
            <pc:sldMk cId="27417804" sldId="361"/>
            <ac:picMk id="9" creationId="{DC3A2724-FBCD-1C73-235D-40C3AA403095}"/>
          </ac:picMkLst>
        </pc:picChg>
        <pc:picChg chg="add mod">
          <ac:chgData name="Melita Vidovič" userId="S::mvidovic@zrss.si::90842217-0d2d-4162-bff7-0627c2eb4b2f" providerId="AD" clId="Web-{8F596C2B-6452-3E9D-C9F8-CF3CC0E542B2}" dt="2023-08-16T14:19:38.676" v="215" actId="1076"/>
          <ac:picMkLst>
            <pc:docMk/>
            <pc:sldMk cId="27417804" sldId="361"/>
            <ac:picMk id="10" creationId="{6BF2D077-A802-B9C3-2676-422DAF8FB42C}"/>
          </ac:picMkLst>
        </pc:picChg>
        <pc:picChg chg="add mod">
          <ac:chgData name="Melita Vidovič" userId="S::mvidovic@zrss.si::90842217-0d2d-4162-bff7-0627c2eb4b2f" providerId="AD" clId="Web-{8F596C2B-6452-3E9D-C9F8-CF3CC0E542B2}" dt="2023-08-16T14:19:38.629" v="214" actId="1076"/>
          <ac:picMkLst>
            <pc:docMk/>
            <pc:sldMk cId="27417804" sldId="361"/>
            <ac:picMk id="11" creationId="{1E4A9383-62D4-649C-54A0-3FD522950E18}"/>
          </ac:picMkLst>
        </pc:picChg>
        <pc:picChg chg="add mod">
          <ac:chgData name="Melita Vidovič" userId="S::mvidovic@zrss.si::90842217-0d2d-4162-bff7-0627c2eb4b2f" providerId="AD" clId="Web-{8F596C2B-6452-3E9D-C9F8-CF3CC0E542B2}" dt="2023-08-16T12:54:54.827" v="200" actId="1076"/>
          <ac:picMkLst>
            <pc:docMk/>
            <pc:sldMk cId="27417804" sldId="361"/>
            <ac:picMk id="12" creationId="{2EF80823-671A-AB72-D234-E1A7486FB8E4}"/>
          </ac:picMkLst>
        </pc:picChg>
        <pc:picChg chg="add mod">
          <ac:chgData name="Melita Vidovič" userId="S::mvidovic@zrss.si::90842217-0d2d-4162-bff7-0627c2eb4b2f" providerId="AD" clId="Web-{8F596C2B-6452-3E9D-C9F8-CF3CC0E542B2}" dt="2023-08-16T12:54:51.748" v="199" actId="1076"/>
          <ac:picMkLst>
            <pc:docMk/>
            <pc:sldMk cId="27417804" sldId="361"/>
            <ac:picMk id="13" creationId="{356A7F24-D8B1-BEB2-E044-3E5E8ADC88BF}"/>
          </ac:picMkLst>
        </pc:picChg>
        <pc:picChg chg="add mod">
          <ac:chgData name="Melita Vidovič" userId="S::mvidovic@zrss.si::90842217-0d2d-4162-bff7-0627c2eb4b2f" providerId="AD" clId="Web-{8F596C2B-6452-3E9D-C9F8-CF3CC0E542B2}" dt="2023-08-16T13:22:25.467" v="213" actId="14100"/>
          <ac:picMkLst>
            <pc:docMk/>
            <pc:sldMk cId="27417804" sldId="361"/>
            <ac:picMk id="14" creationId="{ADC2672B-FDBE-708E-9C7D-D27F0C2F9236}"/>
          </ac:picMkLst>
        </pc:picChg>
        <pc:picChg chg="add mod">
          <ac:chgData name="Melita Vidovič" userId="S::mvidovic@zrss.si::90842217-0d2d-4162-bff7-0627c2eb4b2f" providerId="AD" clId="Web-{8F596C2B-6452-3E9D-C9F8-CF3CC0E542B2}" dt="2023-08-16T12:54:21.076" v="188" actId="1076"/>
          <ac:picMkLst>
            <pc:docMk/>
            <pc:sldMk cId="27417804" sldId="361"/>
            <ac:picMk id="15" creationId="{839BEF6E-25BE-A589-C65B-8DAC1F6A6A71}"/>
          </ac:picMkLst>
        </pc:picChg>
        <pc:picChg chg="add mod">
          <ac:chgData name="Melita Vidovič" userId="S::mvidovic@zrss.si::90842217-0d2d-4162-bff7-0627c2eb4b2f" providerId="AD" clId="Web-{8F596C2B-6452-3E9D-C9F8-CF3CC0E542B2}" dt="2023-08-16T13:22:21.202" v="212" actId="14100"/>
          <ac:picMkLst>
            <pc:docMk/>
            <pc:sldMk cId="27417804" sldId="361"/>
            <ac:picMk id="16" creationId="{A00721CB-4366-FC18-F5A7-F79E0FBDF9E7}"/>
          </ac:picMkLst>
        </pc:picChg>
      </pc:sldChg>
      <pc:sldChg chg="add ord replId">
        <pc:chgData name="Melita Vidovič" userId="S::mvidovic@zrss.si::90842217-0d2d-4162-bff7-0627c2eb4b2f" providerId="AD" clId="Web-{8F596C2B-6452-3E9D-C9F8-CF3CC0E542B2}" dt="2023-08-16T12:44:25.979" v="92"/>
        <pc:sldMkLst>
          <pc:docMk/>
          <pc:sldMk cId="3168765023" sldId="362"/>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088816-FC38-4FEA-8BB6-4662186010B1}"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sl-SI"/>
        </a:p>
      </dgm:t>
    </dgm:pt>
    <dgm:pt modelId="{6802C17E-54A5-49C7-8244-D660D80F6E00}">
      <dgm:prSet phldrT="[besedilo]"/>
      <dgm:spPr/>
      <dgm:t>
        <a:bodyPr/>
        <a:lstStyle/>
        <a:p>
          <a:r>
            <a:rPr lang="sl-SI"/>
            <a:t>geografija</a:t>
          </a:r>
        </a:p>
      </dgm:t>
    </dgm:pt>
    <dgm:pt modelId="{BFE4CC94-A3FC-429F-969F-0819B1CD4CDD}" type="parTrans" cxnId="{8150F58E-7585-4474-ADFC-8375AD37ED18}">
      <dgm:prSet/>
      <dgm:spPr/>
      <dgm:t>
        <a:bodyPr/>
        <a:lstStyle/>
        <a:p>
          <a:endParaRPr lang="sl-SI"/>
        </a:p>
      </dgm:t>
    </dgm:pt>
    <dgm:pt modelId="{FB9BDAFC-46CE-4AE9-B2DF-6365C7B41278}" type="sibTrans" cxnId="{8150F58E-7585-4474-ADFC-8375AD37ED18}">
      <dgm:prSet/>
      <dgm:spPr/>
      <dgm:t>
        <a:bodyPr/>
        <a:lstStyle/>
        <a:p>
          <a:endParaRPr lang="sl-SI"/>
        </a:p>
      </dgm:t>
    </dgm:pt>
    <dgm:pt modelId="{33BA8DE5-CED4-4BF2-8B86-B09945650887}">
      <dgm:prSet phldrT="[besedilo]"/>
      <dgm:spPr/>
      <dgm:t>
        <a:bodyPr/>
        <a:lstStyle/>
        <a:p>
          <a:r>
            <a:rPr lang="sl-SI"/>
            <a:t>biologija</a:t>
          </a:r>
        </a:p>
      </dgm:t>
    </dgm:pt>
    <dgm:pt modelId="{CFFBBE34-FC68-4942-A4AD-62A2E58407E7}" type="parTrans" cxnId="{B4D46C74-0499-4813-A4A3-FA0B702086CF}">
      <dgm:prSet/>
      <dgm:spPr/>
      <dgm:t>
        <a:bodyPr/>
        <a:lstStyle/>
        <a:p>
          <a:endParaRPr lang="sl-SI"/>
        </a:p>
      </dgm:t>
    </dgm:pt>
    <dgm:pt modelId="{E92C53FB-26EA-49AE-8885-DB11D9E5FDC2}" type="sibTrans" cxnId="{B4D46C74-0499-4813-A4A3-FA0B702086CF}">
      <dgm:prSet/>
      <dgm:spPr/>
      <dgm:t>
        <a:bodyPr/>
        <a:lstStyle/>
        <a:p>
          <a:endParaRPr lang="sl-SI"/>
        </a:p>
      </dgm:t>
    </dgm:pt>
    <dgm:pt modelId="{A42F15FE-28CB-400E-B34F-BFF18DE0A55E}">
      <dgm:prSet phldrT="[besedilo]"/>
      <dgm:spPr/>
      <dgm:t>
        <a:bodyPr/>
        <a:lstStyle/>
        <a:p>
          <a:r>
            <a:rPr lang="sl-SI"/>
            <a:t>sociologija</a:t>
          </a:r>
        </a:p>
      </dgm:t>
    </dgm:pt>
    <dgm:pt modelId="{1F6A505F-BD09-4111-B073-ADA3F043DACE}" type="parTrans" cxnId="{B5D9C568-9CFA-452F-B5E1-E978540D608F}">
      <dgm:prSet/>
      <dgm:spPr/>
      <dgm:t>
        <a:bodyPr/>
        <a:lstStyle/>
        <a:p>
          <a:endParaRPr lang="sl-SI"/>
        </a:p>
      </dgm:t>
    </dgm:pt>
    <dgm:pt modelId="{48AA0853-7030-4084-B8A7-AC55A6118AC2}" type="sibTrans" cxnId="{B5D9C568-9CFA-452F-B5E1-E978540D608F}">
      <dgm:prSet/>
      <dgm:spPr/>
      <dgm:t>
        <a:bodyPr/>
        <a:lstStyle/>
        <a:p>
          <a:endParaRPr lang="sl-SI"/>
        </a:p>
      </dgm:t>
    </dgm:pt>
    <dgm:pt modelId="{74E8B2D4-2A56-4CB0-ADB2-EE5D254AB6E7}" type="pres">
      <dgm:prSet presAssocID="{79088816-FC38-4FEA-8BB6-4662186010B1}" presName="Name0" presStyleCnt="0">
        <dgm:presLayoutVars>
          <dgm:chMax val="7"/>
          <dgm:chPref val="7"/>
          <dgm:dir/>
          <dgm:animLvl val="lvl"/>
        </dgm:presLayoutVars>
      </dgm:prSet>
      <dgm:spPr/>
      <dgm:t>
        <a:bodyPr/>
        <a:lstStyle/>
        <a:p>
          <a:endParaRPr lang="sl-SI"/>
        </a:p>
      </dgm:t>
    </dgm:pt>
    <dgm:pt modelId="{38D55394-659D-4E5F-AF9B-CCF9607FB254}" type="pres">
      <dgm:prSet presAssocID="{6802C17E-54A5-49C7-8244-D660D80F6E00}" presName="Accent1" presStyleCnt="0"/>
      <dgm:spPr/>
    </dgm:pt>
    <dgm:pt modelId="{AB49E3DD-3737-4EEC-A732-E9059CF8992B}" type="pres">
      <dgm:prSet presAssocID="{6802C17E-54A5-49C7-8244-D660D80F6E00}" presName="Accent" presStyleLbl="node1" presStyleIdx="0" presStyleCnt="3"/>
      <dgm:spPr/>
    </dgm:pt>
    <dgm:pt modelId="{FF006BA4-A24F-443B-9044-71397C51DB8A}" type="pres">
      <dgm:prSet presAssocID="{6802C17E-54A5-49C7-8244-D660D80F6E00}" presName="Parent1" presStyleLbl="revTx" presStyleIdx="0" presStyleCnt="3">
        <dgm:presLayoutVars>
          <dgm:chMax val="1"/>
          <dgm:chPref val="1"/>
          <dgm:bulletEnabled val="1"/>
        </dgm:presLayoutVars>
      </dgm:prSet>
      <dgm:spPr/>
      <dgm:t>
        <a:bodyPr/>
        <a:lstStyle/>
        <a:p>
          <a:endParaRPr lang="sl-SI"/>
        </a:p>
      </dgm:t>
    </dgm:pt>
    <dgm:pt modelId="{F616A511-E98A-4110-BC25-08C5E22927FC}" type="pres">
      <dgm:prSet presAssocID="{33BA8DE5-CED4-4BF2-8B86-B09945650887}" presName="Accent2" presStyleCnt="0"/>
      <dgm:spPr/>
    </dgm:pt>
    <dgm:pt modelId="{092D5009-C6A8-4EF1-9170-A85E04F92625}" type="pres">
      <dgm:prSet presAssocID="{33BA8DE5-CED4-4BF2-8B86-B09945650887}" presName="Accent" presStyleLbl="node1" presStyleIdx="1" presStyleCnt="3"/>
      <dgm:spPr/>
    </dgm:pt>
    <dgm:pt modelId="{7102AA62-37DA-47AE-A3FC-8F2A965CD5D4}" type="pres">
      <dgm:prSet presAssocID="{33BA8DE5-CED4-4BF2-8B86-B09945650887}" presName="Parent2" presStyleLbl="revTx" presStyleIdx="1" presStyleCnt="3">
        <dgm:presLayoutVars>
          <dgm:chMax val="1"/>
          <dgm:chPref val="1"/>
          <dgm:bulletEnabled val="1"/>
        </dgm:presLayoutVars>
      </dgm:prSet>
      <dgm:spPr/>
      <dgm:t>
        <a:bodyPr/>
        <a:lstStyle/>
        <a:p>
          <a:endParaRPr lang="sl-SI"/>
        </a:p>
      </dgm:t>
    </dgm:pt>
    <dgm:pt modelId="{6EF18C4E-2DBC-4475-AE9E-457CE5E71897}" type="pres">
      <dgm:prSet presAssocID="{A42F15FE-28CB-400E-B34F-BFF18DE0A55E}" presName="Accent3" presStyleCnt="0"/>
      <dgm:spPr/>
    </dgm:pt>
    <dgm:pt modelId="{30C28485-5E97-42E7-97BE-3DC8A937087B}" type="pres">
      <dgm:prSet presAssocID="{A42F15FE-28CB-400E-B34F-BFF18DE0A55E}" presName="Accent" presStyleLbl="node1" presStyleIdx="2" presStyleCnt="3"/>
      <dgm:spPr/>
    </dgm:pt>
    <dgm:pt modelId="{AA51F36B-273D-4878-B54C-CDAAE4527C96}" type="pres">
      <dgm:prSet presAssocID="{A42F15FE-28CB-400E-B34F-BFF18DE0A55E}" presName="Parent3" presStyleLbl="revTx" presStyleIdx="2" presStyleCnt="3">
        <dgm:presLayoutVars>
          <dgm:chMax val="1"/>
          <dgm:chPref val="1"/>
          <dgm:bulletEnabled val="1"/>
        </dgm:presLayoutVars>
      </dgm:prSet>
      <dgm:spPr/>
      <dgm:t>
        <a:bodyPr/>
        <a:lstStyle/>
        <a:p>
          <a:endParaRPr lang="sl-SI"/>
        </a:p>
      </dgm:t>
    </dgm:pt>
  </dgm:ptLst>
  <dgm:cxnLst>
    <dgm:cxn modelId="{FDB796FD-F7D8-4B1B-A56C-683306E57870}" type="presOf" srcId="{6802C17E-54A5-49C7-8244-D660D80F6E00}" destId="{FF006BA4-A24F-443B-9044-71397C51DB8A}" srcOrd="0" destOrd="0" presId="urn:microsoft.com/office/officeart/2009/layout/CircleArrowProcess"/>
    <dgm:cxn modelId="{C5D7BC64-0349-4D7A-A1A8-9A72BD7A1BC2}" type="presOf" srcId="{A42F15FE-28CB-400E-B34F-BFF18DE0A55E}" destId="{AA51F36B-273D-4878-B54C-CDAAE4527C96}" srcOrd="0" destOrd="0" presId="urn:microsoft.com/office/officeart/2009/layout/CircleArrowProcess"/>
    <dgm:cxn modelId="{B4D46C74-0499-4813-A4A3-FA0B702086CF}" srcId="{79088816-FC38-4FEA-8BB6-4662186010B1}" destId="{33BA8DE5-CED4-4BF2-8B86-B09945650887}" srcOrd="1" destOrd="0" parTransId="{CFFBBE34-FC68-4942-A4AD-62A2E58407E7}" sibTransId="{E92C53FB-26EA-49AE-8885-DB11D9E5FDC2}"/>
    <dgm:cxn modelId="{B5D9C568-9CFA-452F-B5E1-E978540D608F}" srcId="{79088816-FC38-4FEA-8BB6-4662186010B1}" destId="{A42F15FE-28CB-400E-B34F-BFF18DE0A55E}" srcOrd="2" destOrd="0" parTransId="{1F6A505F-BD09-4111-B073-ADA3F043DACE}" sibTransId="{48AA0853-7030-4084-B8A7-AC55A6118AC2}"/>
    <dgm:cxn modelId="{8150F58E-7585-4474-ADFC-8375AD37ED18}" srcId="{79088816-FC38-4FEA-8BB6-4662186010B1}" destId="{6802C17E-54A5-49C7-8244-D660D80F6E00}" srcOrd="0" destOrd="0" parTransId="{BFE4CC94-A3FC-429F-969F-0819B1CD4CDD}" sibTransId="{FB9BDAFC-46CE-4AE9-B2DF-6365C7B41278}"/>
    <dgm:cxn modelId="{196D52C3-37EF-4984-B7AE-FA02A7810D71}" type="presOf" srcId="{79088816-FC38-4FEA-8BB6-4662186010B1}" destId="{74E8B2D4-2A56-4CB0-ADB2-EE5D254AB6E7}" srcOrd="0" destOrd="0" presId="urn:microsoft.com/office/officeart/2009/layout/CircleArrowProcess"/>
    <dgm:cxn modelId="{AD26CA84-55B6-4034-99AC-043FF7E4E1F8}" type="presOf" srcId="{33BA8DE5-CED4-4BF2-8B86-B09945650887}" destId="{7102AA62-37DA-47AE-A3FC-8F2A965CD5D4}" srcOrd="0" destOrd="0" presId="urn:microsoft.com/office/officeart/2009/layout/CircleArrowProcess"/>
    <dgm:cxn modelId="{A691E856-287D-4442-A071-1A982CB270CF}" type="presParOf" srcId="{74E8B2D4-2A56-4CB0-ADB2-EE5D254AB6E7}" destId="{38D55394-659D-4E5F-AF9B-CCF9607FB254}" srcOrd="0" destOrd="0" presId="urn:microsoft.com/office/officeart/2009/layout/CircleArrowProcess"/>
    <dgm:cxn modelId="{FCEC4300-4A3A-42D9-BD8D-07B0F8E76C34}" type="presParOf" srcId="{38D55394-659D-4E5F-AF9B-CCF9607FB254}" destId="{AB49E3DD-3737-4EEC-A732-E9059CF8992B}" srcOrd="0" destOrd="0" presId="urn:microsoft.com/office/officeart/2009/layout/CircleArrowProcess"/>
    <dgm:cxn modelId="{44DA757F-77BE-4027-A662-E7147302171E}" type="presParOf" srcId="{74E8B2D4-2A56-4CB0-ADB2-EE5D254AB6E7}" destId="{FF006BA4-A24F-443B-9044-71397C51DB8A}" srcOrd="1" destOrd="0" presId="urn:microsoft.com/office/officeart/2009/layout/CircleArrowProcess"/>
    <dgm:cxn modelId="{52E5290C-741C-408C-BFC6-FDAB0132C4C0}" type="presParOf" srcId="{74E8B2D4-2A56-4CB0-ADB2-EE5D254AB6E7}" destId="{F616A511-E98A-4110-BC25-08C5E22927FC}" srcOrd="2" destOrd="0" presId="urn:microsoft.com/office/officeart/2009/layout/CircleArrowProcess"/>
    <dgm:cxn modelId="{FF44DD9C-8815-48D6-8F1F-4BF254B37697}" type="presParOf" srcId="{F616A511-E98A-4110-BC25-08C5E22927FC}" destId="{092D5009-C6A8-4EF1-9170-A85E04F92625}" srcOrd="0" destOrd="0" presId="urn:microsoft.com/office/officeart/2009/layout/CircleArrowProcess"/>
    <dgm:cxn modelId="{EDF6A91B-1361-46BE-84F8-84089E1370F9}" type="presParOf" srcId="{74E8B2D4-2A56-4CB0-ADB2-EE5D254AB6E7}" destId="{7102AA62-37DA-47AE-A3FC-8F2A965CD5D4}" srcOrd="3" destOrd="0" presId="urn:microsoft.com/office/officeart/2009/layout/CircleArrowProcess"/>
    <dgm:cxn modelId="{F9E33737-F7DC-4FCE-9568-6F8396C780B2}" type="presParOf" srcId="{74E8B2D4-2A56-4CB0-ADB2-EE5D254AB6E7}" destId="{6EF18C4E-2DBC-4475-AE9E-457CE5E71897}" srcOrd="4" destOrd="0" presId="urn:microsoft.com/office/officeart/2009/layout/CircleArrowProcess"/>
    <dgm:cxn modelId="{353CC42E-7B4D-446C-B234-50C7CE2E0572}" type="presParOf" srcId="{6EF18C4E-2DBC-4475-AE9E-457CE5E71897}" destId="{30C28485-5E97-42E7-97BE-3DC8A937087B}" srcOrd="0" destOrd="0" presId="urn:microsoft.com/office/officeart/2009/layout/CircleArrowProcess"/>
    <dgm:cxn modelId="{4C0D46C3-B038-4C9A-BAF2-B08D8D3D6741}" type="presParOf" srcId="{74E8B2D4-2A56-4CB0-ADB2-EE5D254AB6E7}" destId="{AA51F36B-273D-4878-B54C-CDAAE4527C96}" srcOrd="5" destOrd="0" presId="urn:microsoft.com/office/officeart/2009/layout/Circle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8FDCA34-C23C-42F0-934A-A55FA77F1443}" type="doc">
      <dgm:prSet loTypeId="urn:microsoft.com/office/officeart/2009/3/layout/RandomtoResultProcess" loCatId="process" qsTypeId="urn:microsoft.com/office/officeart/2005/8/quickstyle/simple2" qsCatId="simple" csTypeId="urn:microsoft.com/office/officeart/2005/8/colors/accent1_2" csCatId="accent1" phldr="1"/>
      <dgm:spPr/>
      <dgm:t>
        <a:bodyPr/>
        <a:lstStyle/>
        <a:p>
          <a:endParaRPr lang="sl-SI"/>
        </a:p>
      </dgm:t>
    </dgm:pt>
    <dgm:pt modelId="{599443BC-64F7-421D-A219-453AF4DB20B2}">
      <dgm:prSet phldrT="[besedilo]"/>
      <dgm:spPr/>
      <dgm:t>
        <a:bodyPr/>
        <a:lstStyle/>
        <a:p>
          <a:r>
            <a:rPr lang="sl-SI">
              <a:latin typeface="Fahkwang"/>
            </a:rPr>
            <a:t>Raziskovalno vprašanje</a:t>
          </a:r>
        </a:p>
      </dgm:t>
    </dgm:pt>
    <dgm:pt modelId="{1B143A36-36E9-46FF-AC31-D3418519A134}" type="parTrans" cxnId="{62109F93-1C33-4960-BA13-710ADE14D489}">
      <dgm:prSet/>
      <dgm:spPr/>
      <dgm:t>
        <a:bodyPr/>
        <a:lstStyle/>
        <a:p>
          <a:endParaRPr lang="sl-SI"/>
        </a:p>
      </dgm:t>
    </dgm:pt>
    <dgm:pt modelId="{B84D3978-08BA-4356-8A9F-297F36089800}" type="sibTrans" cxnId="{62109F93-1C33-4960-BA13-710ADE14D489}">
      <dgm:prSet/>
      <dgm:spPr/>
      <dgm:t>
        <a:bodyPr/>
        <a:lstStyle/>
        <a:p>
          <a:endParaRPr lang="sl-SI"/>
        </a:p>
      </dgm:t>
    </dgm:pt>
    <dgm:pt modelId="{559DA1E3-5A1A-4B42-9087-CC10100B92E2}">
      <dgm:prSet phldrT="[besedilo]" custT="1"/>
      <dgm:spPr/>
      <dgm:t>
        <a:bodyPr/>
        <a:lstStyle/>
        <a:p>
          <a:r>
            <a:rPr lang="sl-SI" sz="1800">
              <a:solidFill>
                <a:schemeClr val="tx1"/>
              </a:solidFill>
              <a:latin typeface="Fahkwang"/>
              <a:ea typeface="Arial" panose="020B0604020202020204" pitchFamily="34" charset="0"/>
            </a:rPr>
            <a:t>Kako lahko trajnostno delujemo v našem lokalnem okolju?</a:t>
          </a:r>
          <a:endParaRPr lang="sl-SI" sz="1800">
            <a:solidFill>
              <a:schemeClr val="tx1"/>
            </a:solidFill>
            <a:latin typeface="Fahkwang"/>
          </a:endParaRPr>
        </a:p>
      </dgm:t>
    </dgm:pt>
    <dgm:pt modelId="{734F11B4-94BF-4C7F-B8E2-F56D246FFCC3}" type="parTrans" cxnId="{1A3B5742-34B3-4611-A358-B58B91DEBBFE}">
      <dgm:prSet/>
      <dgm:spPr/>
      <dgm:t>
        <a:bodyPr/>
        <a:lstStyle/>
        <a:p>
          <a:endParaRPr lang="sl-SI"/>
        </a:p>
      </dgm:t>
    </dgm:pt>
    <dgm:pt modelId="{86CD6C88-556E-4CEB-8C7B-A9F7A3FC0D49}" type="sibTrans" cxnId="{1A3B5742-34B3-4611-A358-B58B91DEBBFE}">
      <dgm:prSet/>
      <dgm:spPr/>
      <dgm:t>
        <a:bodyPr/>
        <a:lstStyle/>
        <a:p>
          <a:endParaRPr lang="sl-SI"/>
        </a:p>
      </dgm:t>
    </dgm:pt>
    <dgm:pt modelId="{7867FF7A-C4C5-40E1-9291-DAB97CF9F846}">
      <dgm:prSet phldrT="[besedilo]"/>
      <dgm:spPr/>
      <dgm:t>
        <a:bodyPr/>
        <a:lstStyle/>
        <a:p>
          <a:r>
            <a:rPr lang="sl-SI">
              <a:latin typeface="Fahkwang"/>
            </a:rPr>
            <a:t>Rezultat/ dokaz</a:t>
          </a:r>
        </a:p>
      </dgm:t>
    </dgm:pt>
    <dgm:pt modelId="{9AAD370B-FA2F-4E06-9AC0-34A6725AA416}" type="parTrans" cxnId="{0025355B-534B-4E5C-B83E-B4ABF3BEFF76}">
      <dgm:prSet/>
      <dgm:spPr/>
      <dgm:t>
        <a:bodyPr/>
        <a:lstStyle/>
        <a:p>
          <a:endParaRPr lang="sl-SI"/>
        </a:p>
      </dgm:t>
    </dgm:pt>
    <dgm:pt modelId="{1E355253-60BF-4904-B5F5-0D7F746529B2}" type="sibTrans" cxnId="{0025355B-534B-4E5C-B83E-B4ABF3BEFF76}">
      <dgm:prSet/>
      <dgm:spPr/>
      <dgm:t>
        <a:bodyPr/>
        <a:lstStyle/>
        <a:p>
          <a:endParaRPr lang="sl-SI"/>
        </a:p>
      </dgm:t>
    </dgm:pt>
    <dgm:pt modelId="{37585546-041C-4B14-A5F2-DFE250FA0091}">
      <dgm:prSet phldrT="[besedilo]" custT="1"/>
      <dgm:spPr/>
      <dgm:t>
        <a:bodyPr/>
        <a:lstStyle/>
        <a:p>
          <a:r>
            <a:rPr lang="sl-SI" sz="2000">
              <a:solidFill>
                <a:schemeClr val="tx1"/>
              </a:solidFill>
              <a:latin typeface="Fahkwang"/>
              <a:ea typeface="Arial" panose="020B0604020202020204" pitchFamily="34" charset="0"/>
            </a:rPr>
            <a:t>Zloženka za ozaveščanje občanov, okrogla miza …</a:t>
          </a:r>
          <a:endParaRPr lang="sl-SI" sz="2000">
            <a:solidFill>
              <a:schemeClr val="tx1"/>
            </a:solidFill>
            <a:latin typeface="Fahkwang"/>
          </a:endParaRPr>
        </a:p>
      </dgm:t>
    </dgm:pt>
    <dgm:pt modelId="{432E6A9E-9CE4-4F7C-92B3-E31CE59AB9AD}" type="parTrans" cxnId="{1E423D9F-B487-4E0E-ACD9-454A2B1C9454}">
      <dgm:prSet/>
      <dgm:spPr/>
      <dgm:t>
        <a:bodyPr/>
        <a:lstStyle/>
        <a:p>
          <a:endParaRPr lang="sl-SI"/>
        </a:p>
      </dgm:t>
    </dgm:pt>
    <dgm:pt modelId="{8DB5E72D-2660-46F6-A92A-919902F7D367}" type="sibTrans" cxnId="{1E423D9F-B487-4E0E-ACD9-454A2B1C9454}">
      <dgm:prSet/>
      <dgm:spPr/>
      <dgm:t>
        <a:bodyPr/>
        <a:lstStyle/>
        <a:p>
          <a:endParaRPr lang="sl-SI"/>
        </a:p>
      </dgm:t>
    </dgm:pt>
    <dgm:pt modelId="{A8C29A66-E3FF-4225-B47E-7F3E18FCC431}">
      <dgm:prSet custT="1"/>
      <dgm:spPr/>
      <dgm:t>
        <a:bodyPr/>
        <a:lstStyle/>
        <a:p>
          <a:r>
            <a:rPr lang="sl-SI" sz="1800">
              <a:solidFill>
                <a:schemeClr val="tx1"/>
              </a:solidFill>
              <a:latin typeface="Fahkwang"/>
              <a:ea typeface="Arial" panose="020B0604020202020204" pitchFamily="34" charset="0"/>
            </a:rPr>
            <a:t>Kaj lahko v naši občini v naslednjih 12 letih naredimo za trajnostni razvoj?</a:t>
          </a:r>
        </a:p>
      </dgm:t>
    </dgm:pt>
    <dgm:pt modelId="{1EA4D34E-8B19-4C87-A3D9-B2AA66910DA3}" type="parTrans" cxnId="{5C36AA24-750E-4098-A16E-72923B3142FB}">
      <dgm:prSet/>
      <dgm:spPr/>
      <dgm:t>
        <a:bodyPr/>
        <a:lstStyle/>
        <a:p>
          <a:endParaRPr lang="sl-SI"/>
        </a:p>
      </dgm:t>
    </dgm:pt>
    <dgm:pt modelId="{1FA2ACA7-7290-4708-A5B0-35DB53C6F359}" type="sibTrans" cxnId="{5C36AA24-750E-4098-A16E-72923B3142FB}">
      <dgm:prSet/>
      <dgm:spPr/>
      <dgm:t>
        <a:bodyPr/>
        <a:lstStyle/>
        <a:p>
          <a:endParaRPr lang="sl-SI"/>
        </a:p>
      </dgm:t>
    </dgm:pt>
    <dgm:pt modelId="{AA012C9C-89AC-49F3-BAEF-9F02CB7A539F}" type="pres">
      <dgm:prSet presAssocID="{78FDCA34-C23C-42F0-934A-A55FA77F1443}" presName="Name0" presStyleCnt="0">
        <dgm:presLayoutVars>
          <dgm:dir/>
          <dgm:animOne val="branch"/>
          <dgm:animLvl val="lvl"/>
        </dgm:presLayoutVars>
      </dgm:prSet>
      <dgm:spPr/>
      <dgm:t>
        <a:bodyPr/>
        <a:lstStyle/>
        <a:p>
          <a:endParaRPr lang="sl-SI"/>
        </a:p>
      </dgm:t>
    </dgm:pt>
    <dgm:pt modelId="{B9933834-DF21-4C2E-BEAA-3E1DEAA0FCD6}" type="pres">
      <dgm:prSet presAssocID="{599443BC-64F7-421D-A219-453AF4DB20B2}" presName="chaos" presStyleCnt="0"/>
      <dgm:spPr/>
    </dgm:pt>
    <dgm:pt modelId="{86DC4EF4-AE74-4977-ACCB-6D688FAFC61D}" type="pres">
      <dgm:prSet presAssocID="{599443BC-64F7-421D-A219-453AF4DB20B2}" presName="parTx1" presStyleLbl="revTx" presStyleIdx="0" presStyleCnt="3"/>
      <dgm:spPr/>
      <dgm:t>
        <a:bodyPr/>
        <a:lstStyle/>
        <a:p>
          <a:endParaRPr lang="sl-SI"/>
        </a:p>
      </dgm:t>
    </dgm:pt>
    <dgm:pt modelId="{7031F9D1-921B-4F26-B551-92A8D76A3807}" type="pres">
      <dgm:prSet presAssocID="{599443BC-64F7-421D-A219-453AF4DB20B2}" presName="desTx1" presStyleLbl="revTx" presStyleIdx="1" presStyleCnt="3" custScaleX="147918" custScaleY="128524" custLinFactNeighborX="1498" custLinFactNeighborY="13795">
        <dgm:presLayoutVars>
          <dgm:bulletEnabled val="1"/>
        </dgm:presLayoutVars>
      </dgm:prSet>
      <dgm:spPr/>
      <dgm:t>
        <a:bodyPr/>
        <a:lstStyle/>
        <a:p>
          <a:endParaRPr lang="sl-SI"/>
        </a:p>
      </dgm:t>
    </dgm:pt>
    <dgm:pt modelId="{FF731FEE-9D4B-4A63-8D06-CC7ADE8A6903}" type="pres">
      <dgm:prSet presAssocID="{599443BC-64F7-421D-A219-453AF4DB20B2}" presName="c1" presStyleLbl="node1" presStyleIdx="0" presStyleCnt="19"/>
      <dgm:spPr/>
    </dgm:pt>
    <dgm:pt modelId="{BF849B5A-468E-459F-B7E6-B6EAA5ABB158}" type="pres">
      <dgm:prSet presAssocID="{599443BC-64F7-421D-A219-453AF4DB20B2}" presName="c2" presStyleLbl="node1" presStyleIdx="1" presStyleCnt="19"/>
      <dgm:spPr/>
    </dgm:pt>
    <dgm:pt modelId="{A71BE4E4-9EC6-4438-B6E3-DC70E2F63376}" type="pres">
      <dgm:prSet presAssocID="{599443BC-64F7-421D-A219-453AF4DB20B2}" presName="c3" presStyleLbl="node1" presStyleIdx="2" presStyleCnt="19"/>
      <dgm:spPr/>
    </dgm:pt>
    <dgm:pt modelId="{673F4900-171F-470C-94C4-12C5DE13FBF1}" type="pres">
      <dgm:prSet presAssocID="{599443BC-64F7-421D-A219-453AF4DB20B2}" presName="c4" presStyleLbl="node1" presStyleIdx="3" presStyleCnt="19"/>
      <dgm:spPr/>
    </dgm:pt>
    <dgm:pt modelId="{52E3581A-A44B-455A-9EFA-43960FD91E74}" type="pres">
      <dgm:prSet presAssocID="{599443BC-64F7-421D-A219-453AF4DB20B2}" presName="c5" presStyleLbl="node1" presStyleIdx="4" presStyleCnt="19"/>
      <dgm:spPr/>
    </dgm:pt>
    <dgm:pt modelId="{1FD9E521-C8A3-45AC-A4AA-C70FCB5B6B1E}" type="pres">
      <dgm:prSet presAssocID="{599443BC-64F7-421D-A219-453AF4DB20B2}" presName="c6" presStyleLbl="node1" presStyleIdx="5" presStyleCnt="19"/>
      <dgm:spPr/>
    </dgm:pt>
    <dgm:pt modelId="{BAA019FE-6F46-43E6-91A6-99EDBB091BDB}" type="pres">
      <dgm:prSet presAssocID="{599443BC-64F7-421D-A219-453AF4DB20B2}" presName="c7" presStyleLbl="node1" presStyleIdx="6" presStyleCnt="19"/>
      <dgm:spPr/>
    </dgm:pt>
    <dgm:pt modelId="{0A23C8C8-FBA6-47B7-8D78-9118BE2554DD}" type="pres">
      <dgm:prSet presAssocID="{599443BC-64F7-421D-A219-453AF4DB20B2}" presName="c8" presStyleLbl="node1" presStyleIdx="7" presStyleCnt="19"/>
      <dgm:spPr/>
    </dgm:pt>
    <dgm:pt modelId="{4D9DA870-EEA3-4753-872E-2F381D4F278D}" type="pres">
      <dgm:prSet presAssocID="{599443BC-64F7-421D-A219-453AF4DB20B2}" presName="c9" presStyleLbl="node1" presStyleIdx="8" presStyleCnt="19"/>
      <dgm:spPr/>
    </dgm:pt>
    <dgm:pt modelId="{1EFD8D7D-DB6F-4AB7-BDAE-31457330EEC9}" type="pres">
      <dgm:prSet presAssocID="{599443BC-64F7-421D-A219-453AF4DB20B2}" presName="c10" presStyleLbl="node1" presStyleIdx="9" presStyleCnt="19" custScaleX="73453" custScaleY="64791"/>
      <dgm:spPr/>
    </dgm:pt>
    <dgm:pt modelId="{5CF71154-D4D0-4914-9332-2EDD1550F22B}" type="pres">
      <dgm:prSet presAssocID="{599443BC-64F7-421D-A219-453AF4DB20B2}" presName="c11" presStyleLbl="node1" presStyleIdx="10" presStyleCnt="19"/>
      <dgm:spPr/>
    </dgm:pt>
    <dgm:pt modelId="{352A62C9-B350-4675-A8CA-0C9DC0E90601}" type="pres">
      <dgm:prSet presAssocID="{599443BC-64F7-421D-A219-453AF4DB20B2}" presName="c12" presStyleLbl="node1" presStyleIdx="11" presStyleCnt="19"/>
      <dgm:spPr/>
    </dgm:pt>
    <dgm:pt modelId="{7728F398-0644-4294-B2C9-729B266C67C3}" type="pres">
      <dgm:prSet presAssocID="{599443BC-64F7-421D-A219-453AF4DB20B2}" presName="c13" presStyleLbl="node1" presStyleIdx="12" presStyleCnt="19"/>
      <dgm:spPr/>
    </dgm:pt>
    <dgm:pt modelId="{846F5FC1-8246-40A0-99C2-8F69E054A8B7}" type="pres">
      <dgm:prSet presAssocID="{599443BC-64F7-421D-A219-453AF4DB20B2}" presName="c14" presStyleLbl="node1" presStyleIdx="13" presStyleCnt="19"/>
      <dgm:spPr/>
    </dgm:pt>
    <dgm:pt modelId="{E18A23D1-3785-4674-82BD-CBE1CDF3A1F1}" type="pres">
      <dgm:prSet presAssocID="{599443BC-64F7-421D-A219-453AF4DB20B2}" presName="c15" presStyleLbl="node1" presStyleIdx="14" presStyleCnt="19"/>
      <dgm:spPr/>
    </dgm:pt>
    <dgm:pt modelId="{3809A0E6-F884-4FC1-82E1-214959549054}" type="pres">
      <dgm:prSet presAssocID="{599443BC-64F7-421D-A219-453AF4DB20B2}" presName="c16" presStyleLbl="node1" presStyleIdx="15" presStyleCnt="19"/>
      <dgm:spPr/>
    </dgm:pt>
    <dgm:pt modelId="{B9293A32-4352-4BF5-9079-C257D08ED92F}" type="pres">
      <dgm:prSet presAssocID="{599443BC-64F7-421D-A219-453AF4DB20B2}" presName="c17" presStyleLbl="node1" presStyleIdx="16" presStyleCnt="19"/>
      <dgm:spPr/>
    </dgm:pt>
    <dgm:pt modelId="{6C45AA97-42F3-446A-9509-E2047FF6A402}" type="pres">
      <dgm:prSet presAssocID="{599443BC-64F7-421D-A219-453AF4DB20B2}" presName="c18" presStyleLbl="node1" presStyleIdx="17" presStyleCnt="19"/>
      <dgm:spPr/>
    </dgm:pt>
    <dgm:pt modelId="{6B3C43FC-041B-4800-8C28-32AEE48AAE29}" type="pres">
      <dgm:prSet presAssocID="{B84D3978-08BA-4356-8A9F-297F36089800}" presName="chevronComposite1" presStyleCnt="0"/>
      <dgm:spPr/>
    </dgm:pt>
    <dgm:pt modelId="{639285BB-5290-4140-8001-A3DE001EAFCE}" type="pres">
      <dgm:prSet presAssocID="{B84D3978-08BA-4356-8A9F-297F36089800}" presName="chevron1" presStyleLbl="sibTrans2D1" presStyleIdx="0" presStyleCnt="2"/>
      <dgm:spPr/>
    </dgm:pt>
    <dgm:pt modelId="{478ABC06-F849-4CBF-9AAF-DF21C8C26ACF}" type="pres">
      <dgm:prSet presAssocID="{B84D3978-08BA-4356-8A9F-297F36089800}" presName="spChevron1" presStyleCnt="0"/>
      <dgm:spPr/>
    </dgm:pt>
    <dgm:pt modelId="{578DA0C1-13C2-4617-8E44-972A4841A401}" type="pres">
      <dgm:prSet presAssocID="{B84D3978-08BA-4356-8A9F-297F36089800}" presName="overlap" presStyleCnt="0"/>
      <dgm:spPr/>
    </dgm:pt>
    <dgm:pt modelId="{E285C6A6-889B-44A6-8984-8900655E3C44}" type="pres">
      <dgm:prSet presAssocID="{B84D3978-08BA-4356-8A9F-297F36089800}" presName="chevronComposite2" presStyleCnt="0"/>
      <dgm:spPr/>
    </dgm:pt>
    <dgm:pt modelId="{5B5C33E0-BA80-4FF8-92F9-2E61F870A0CF}" type="pres">
      <dgm:prSet presAssocID="{B84D3978-08BA-4356-8A9F-297F36089800}" presName="chevron2" presStyleLbl="sibTrans2D1" presStyleIdx="1" presStyleCnt="2"/>
      <dgm:spPr/>
    </dgm:pt>
    <dgm:pt modelId="{55F8F5B3-B7FE-4482-96F2-29550E4E898C}" type="pres">
      <dgm:prSet presAssocID="{B84D3978-08BA-4356-8A9F-297F36089800}" presName="spChevron2" presStyleCnt="0"/>
      <dgm:spPr/>
    </dgm:pt>
    <dgm:pt modelId="{601B3500-808A-4FEA-AD7D-AA3D4FBA5078}" type="pres">
      <dgm:prSet presAssocID="{7867FF7A-C4C5-40E1-9291-DAB97CF9F846}" presName="last" presStyleCnt="0"/>
      <dgm:spPr/>
    </dgm:pt>
    <dgm:pt modelId="{BB61C7D2-CCD8-4845-A575-368B11B0DD12}" type="pres">
      <dgm:prSet presAssocID="{7867FF7A-C4C5-40E1-9291-DAB97CF9F846}" presName="circleTx" presStyleLbl="node1" presStyleIdx="18" presStyleCnt="19"/>
      <dgm:spPr/>
      <dgm:t>
        <a:bodyPr/>
        <a:lstStyle/>
        <a:p>
          <a:endParaRPr lang="sl-SI"/>
        </a:p>
      </dgm:t>
    </dgm:pt>
    <dgm:pt modelId="{A7432206-4B89-4114-985B-18896FB17AEB}" type="pres">
      <dgm:prSet presAssocID="{7867FF7A-C4C5-40E1-9291-DAB97CF9F846}" presName="desTxN" presStyleLbl="revTx" presStyleIdx="2" presStyleCnt="3" custScaleX="97060" custScaleY="101606">
        <dgm:presLayoutVars>
          <dgm:bulletEnabled val="1"/>
        </dgm:presLayoutVars>
      </dgm:prSet>
      <dgm:spPr/>
      <dgm:t>
        <a:bodyPr/>
        <a:lstStyle/>
        <a:p>
          <a:endParaRPr lang="sl-SI"/>
        </a:p>
      </dgm:t>
    </dgm:pt>
    <dgm:pt modelId="{BEEC28F5-DFB4-4AE6-9A37-37623525BE9A}" type="pres">
      <dgm:prSet presAssocID="{7867FF7A-C4C5-40E1-9291-DAB97CF9F846}" presName="spN" presStyleCnt="0"/>
      <dgm:spPr/>
    </dgm:pt>
  </dgm:ptLst>
  <dgm:cxnLst>
    <dgm:cxn modelId="{0025355B-534B-4E5C-B83E-B4ABF3BEFF76}" srcId="{78FDCA34-C23C-42F0-934A-A55FA77F1443}" destId="{7867FF7A-C4C5-40E1-9291-DAB97CF9F846}" srcOrd="1" destOrd="0" parTransId="{9AAD370B-FA2F-4E06-9AC0-34A6725AA416}" sibTransId="{1E355253-60BF-4904-B5F5-0D7F746529B2}"/>
    <dgm:cxn modelId="{1A3B5742-34B3-4611-A358-B58B91DEBBFE}" srcId="{599443BC-64F7-421D-A219-453AF4DB20B2}" destId="{559DA1E3-5A1A-4B42-9087-CC10100B92E2}" srcOrd="0" destOrd="0" parTransId="{734F11B4-94BF-4C7F-B8E2-F56D246FFCC3}" sibTransId="{86CD6C88-556E-4CEB-8C7B-A9F7A3FC0D49}"/>
    <dgm:cxn modelId="{D5623760-8409-4B5F-9D1D-140E2F23FD9A}" type="presOf" srcId="{7867FF7A-C4C5-40E1-9291-DAB97CF9F846}" destId="{BB61C7D2-CCD8-4845-A575-368B11B0DD12}" srcOrd="0" destOrd="0" presId="urn:microsoft.com/office/officeart/2009/3/layout/RandomtoResultProcess"/>
    <dgm:cxn modelId="{2141E701-DD75-4F7D-BF0C-C8E4D3BF18C6}" type="presOf" srcId="{599443BC-64F7-421D-A219-453AF4DB20B2}" destId="{86DC4EF4-AE74-4977-ACCB-6D688FAFC61D}" srcOrd="0" destOrd="0" presId="urn:microsoft.com/office/officeart/2009/3/layout/RandomtoResultProcess"/>
    <dgm:cxn modelId="{62109F93-1C33-4960-BA13-710ADE14D489}" srcId="{78FDCA34-C23C-42F0-934A-A55FA77F1443}" destId="{599443BC-64F7-421D-A219-453AF4DB20B2}" srcOrd="0" destOrd="0" parTransId="{1B143A36-36E9-46FF-AC31-D3418519A134}" sibTransId="{B84D3978-08BA-4356-8A9F-297F36089800}"/>
    <dgm:cxn modelId="{1E423D9F-B487-4E0E-ACD9-454A2B1C9454}" srcId="{7867FF7A-C4C5-40E1-9291-DAB97CF9F846}" destId="{37585546-041C-4B14-A5F2-DFE250FA0091}" srcOrd="0" destOrd="0" parTransId="{432E6A9E-9CE4-4F7C-92B3-E31CE59AB9AD}" sibTransId="{8DB5E72D-2660-46F6-A92A-919902F7D367}"/>
    <dgm:cxn modelId="{13619FBB-E14B-42E6-A7FE-068CC7D1D10B}" type="presOf" srcId="{37585546-041C-4B14-A5F2-DFE250FA0091}" destId="{A7432206-4B89-4114-985B-18896FB17AEB}" srcOrd="0" destOrd="0" presId="urn:microsoft.com/office/officeart/2009/3/layout/RandomtoResultProcess"/>
    <dgm:cxn modelId="{5BD60CE3-6F47-4FFE-8158-FBCB87A0DD84}" type="presOf" srcId="{78FDCA34-C23C-42F0-934A-A55FA77F1443}" destId="{AA012C9C-89AC-49F3-BAEF-9F02CB7A539F}" srcOrd="0" destOrd="0" presId="urn:microsoft.com/office/officeart/2009/3/layout/RandomtoResultProcess"/>
    <dgm:cxn modelId="{AD4C5753-17CE-482A-991B-A062A8F34C3C}" type="presOf" srcId="{559DA1E3-5A1A-4B42-9087-CC10100B92E2}" destId="{7031F9D1-921B-4F26-B551-92A8D76A3807}" srcOrd="0" destOrd="0" presId="urn:microsoft.com/office/officeart/2009/3/layout/RandomtoResultProcess"/>
    <dgm:cxn modelId="{5C36AA24-750E-4098-A16E-72923B3142FB}" srcId="{599443BC-64F7-421D-A219-453AF4DB20B2}" destId="{A8C29A66-E3FF-4225-B47E-7F3E18FCC431}" srcOrd="1" destOrd="0" parTransId="{1EA4D34E-8B19-4C87-A3D9-B2AA66910DA3}" sibTransId="{1FA2ACA7-7290-4708-A5B0-35DB53C6F359}"/>
    <dgm:cxn modelId="{8D437CF6-4726-4D0A-9276-96DEECB30381}" type="presOf" srcId="{A8C29A66-E3FF-4225-B47E-7F3E18FCC431}" destId="{7031F9D1-921B-4F26-B551-92A8D76A3807}" srcOrd="0" destOrd="1" presId="urn:microsoft.com/office/officeart/2009/3/layout/RandomtoResultProcess"/>
    <dgm:cxn modelId="{68558312-0F79-494D-A871-15E85EDDFB57}" type="presParOf" srcId="{AA012C9C-89AC-49F3-BAEF-9F02CB7A539F}" destId="{B9933834-DF21-4C2E-BEAA-3E1DEAA0FCD6}" srcOrd="0" destOrd="0" presId="urn:microsoft.com/office/officeart/2009/3/layout/RandomtoResultProcess"/>
    <dgm:cxn modelId="{51915DF9-1E53-4EB6-954A-6EDF8444A542}" type="presParOf" srcId="{B9933834-DF21-4C2E-BEAA-3E1DEAA0FCD6}" destId="{86DC4EF4-AE74-4977-ACCB-6D688FAFC61D}" srcOrd="0" destOrd="0" presId="urn:microsoft.com/office/officeart/2009/3/layout/RandomtoResultProcess"/>
    <dgm:cxn modelId="{45D5CE15-3199-413C-B351-B66FC4E4CB01}" type="presParOf" srcId="{B9933834-DF21-4C2E-BEAA-3E1DEAA0FCD6}" destId="{7031F9D1-921B-4F26-B551-92A8D76A3807}" srcOrd="1" destOrd="0" presId="urn:microsoft.com/office/officeart/2009/3/layout/RandomtoResultProcess"/>
    <dgm:cxn modelId="{F7C229A5-1E72-4CC1-AC2B-944A59A7FED8}" type="presParOf" srcId="{B9933834-DF21-4C2E-BEAA-3E1DEAA0FCD6}" destId="{FF731FEE-9D4B-4A63-8D06-CC7ADE8A6903}" srcOrd="2" destOrd="0" presId="urn:microsoft.com/office/officeart/2009/3/layout/RandomtoResultProcess"/>
    <dgm:cxn modelId="{7CC603E8-151A-409A-8B80-E837BB0A5183}" type="presParOf" srcId="{B9933834-DF21-4C2E-BEAA-3E1DEAA0FCD6}" destId="{BF849B5A-468E-459F-B7E6-B6EAA5ABB158}" srcOrd="3" destOrd="0" presId="urn:microsoft.com/office/officeart/2009/3/layout/RandomtoResultProcess"/>
    <dgm:cxn modelId="{5C51C567-0F42-4E88-99A6-8ACC12479C24}" type="presParOf" srcId="{B9933834-DF21-4C2E-BEAA-3E1DEAA0FCD6}" destId="{A71BE4E4-9EC6-4438-B6E3-DC70E2F63376}" srcOrd="4" destOrd="0" presId="urn:microsoft.com/office/officeart/2009/3/layout/RandomtoResultProcess"/>
    <dgm:cxn modelId="{684FE26C-6795-452E-98F3-309FA5529EB6}" type="presParOf" srcId="{B9933834-DF21-4C2E-BEAA-3E1DEAA0FCD6}" destId="{673F4900-171F-470C-94C4-12C5DE13FBF1}" srcOrd="5" destOrd="0" presId="urn:microsoft.com/office/officeart/2009/3/layout/RandomtoResultProcess"/>
    <dgm:cxn modelId="{4752C1C8-5D1A-4D15-9B20-92AC79E0A2D5}" type="presParOf" srcId="{B9933834-DF21-4C2E-BEAA-3E1DEAA0FCD6}" destId="{52E3581A-A44B-455A-9EFA-43960FD91E74}" srcOrd="6" destOrd="0" presId="urn:microsoft.com/office/officeart/2009/3/layout/RandomtoResultProcess"/>
    <dgm:cxn modelId="{7E47F502-785C-46BD-A230-48F367808B4C}" type="presParOf" srcId="{B9933834-DF21-4C2E-BEAA-3E1DEAA0FCD6}" destId="{1FD9E521-C8A3-45AC-A4AA-C70FCB5B6B1E}" srcOrd="7" destOrd="0" presId="urn:microsoft.com/office/officeart/2009/3/layout/RandomtoResultProcess"/>
    <dgm:cxn modelId="{3F746B4B-ACE8-4FB1-B243-16FDE7B8FBB6}" type="presParOf" srcId="{B9933834-DF21-4C2E-BEAA-3E1DEAA0FCD6}" destId="{BAA019FE-6F46-43E6-91A6-99EDBB091BDB}" srcOrd="8" destOrd="0" presId="urn:microsoft.com/office/officeart/2009/3/layout/RandomtoResultProcess"/>
    <dgm:cxn modelId="{CC84AAEB-CB8B-45CC-AC95-2DC9C4E78A0D}" type="presParOf" srcId="{B9933834-DF21-4C2E-BEAA-3E1DEAA0FCD6}" destId="{0A23C8C8-FBA6-47B7-8D78-9118BE2554DD}" srcOrd="9" destOrd="0" presId="urn:microsoft.com/office/officeart/2009/3/layout/RandomtoResultProcess"/>
    <dgm:cxn modelId="{9481C842-06BC-431D-A17C-35C0E637E879}" type="presParOf" srcId="{B9933834-DF21-4C2E-BEAA-3E1DEAA0FCD6}" destId="{4D9DA870-EEA3-4753-872E-2F381D4F278D}" srcOrd="10" destOrd="0" presId="urn:microsoft.com/office/officeart/2009/3/layout/RandomtoResultProcess"/>
    <dgm:cxn modelId="{3980AA04-F40F-4E6D-88B4-0B4C4C868EE4}" type="presParOf" srcId="{B9933834-DF21-4C2E-BEAA-3E1DEAA0FCD6}" destId="{1EFD8D7D-DB6F-4AB7-BDAE-31457330EEC9}" srcOrd="11" destOrd="0" presId="urn:microsoft.com/office/officeart/2009/3/layout/RandomtoResultProcess"/>
    <dgm:cxn modelId="{ACFCAC9E-082E-4238-9A83-53343E622C0D}" type="presParOf" srcId="{B9933834-DF21-4C2E-BEAA-3E1DEAA0FCD6}" destId="{5CF71154-D4D0-4914-9332-2EDD1550F22B}" srcOrd="12" destOrd="0" presId="urn:microsoft.com/office/officeart/2009/3/layout/RandomtoResultProcess"/>
    <dgm:cxn modelId="{ADAF2636-3DA3-42DE-9423-B583BF3445F8}" type="presParOf" srcId="{B9933834-DF21-4C2E-BEAA-3E1DEAA0FCD6}" destId="{352A62C9-B350-4675-A8CA-0C9DC0E90601}" srcOrd="13" destOrd="0" presId="urn:microsoft.com/office/officeart/2009/3/layout/RandomtoResultProcess"/>
    <dgm:cxn modelId="{2C652C4C-52BE-4552-A589-D62F69BD75E4}" type="presParOf" srcId="{B9933834-DF21-4C2E-BEAA-3E1DEAA0FCD6}" destId="{7728F398-0644-4294-B2C9-729B266C67C3}" srcOrd="14" destOrd="0" presId="urn:microsoft.com/office/officeart/2009/3/layout/RandomtoResultProcess"/>
    <dgm:cxn modelId="{8407A019-35F2-43B6-B4EC-FFBAD6484716}" type="presParOf" srcId="{B9933834-DF21-4C2E-BEAA-3E1DEAA0FCD6}" destId="{846F5FC1-8246-40A0-99C2-8F69E054A8B7}" srcOrd="15" destOrd="0" presId="urn:microsoft.com/office/officeart/2009/3/layout/RandomtoResultProcess"/>
    <dgm:cxn modelId="{F873D39E-D6CE-4DF9-8573-1F9F72B141CD}" type="presParOf" srcId="{B9933834-DF21-4C2E-BEAA-3E1DEAA0FCD6}" destId="{E18A23D1-3785-4674-82BD-CBE1CDF3A1F1}" srcOrd="16" destOrd="0" presId="urn:microsoft.com/office/officeart/2009/3/layout/RandomtoResultProcess"/>
    <dgm:cxn modelId="{E9F219F8-0DA8-4365-A15B-35CBCF24B3C3}" type="presParOf" srcId="{B9933834-DF21-4C2E-BEAA-3E1DEAA0FCD6}" destId="{3809A0E6-F884-4FC1-82E1-214959549054}" srcOrd="17" destOrd="0" presId="urn:microsoft.com/office/officeart/2009/3/layout/RandomtoResultProcess"/>
    <dgm:cxn modelId="{DCAD8381-1894-428F-A11F-7B598D7A6994}" type="presParOf" srcId="{B9933834-DF21-4C2E-BEAA-3E1DEAA0FCD6}" destId="{B9293A32-4352-4BF5-9079-C257D08ED92F}" srcOrd="18" destOrd="0" presId="urn:microsoft.com/office/officeart/2009/3/layout/RandomtoResultProcess"/>
    <dgm:cxn modelId="{CE9468F5-D6CE-43F8-B881-49E9A06B546A}" type="presParOf" srcId="{B9933834-DF21-4C2E-BEAA-3E1DEAA0FCD6}" destId="{6C45AA97-42F3-446A-9509-E2047FF6A402}" srcOrd="19" destOrd="0" presId="urn:microsoft.com/office/officeart/2009/3/layout/RandomtoResultProcess"/>
    <dgm:cxn modelId="{C53CFFB9-A040-478F-8C97-FBBD2B1DEEB0}" type="presParOf" srcId="{AA012C9C-89AC-49F3-BAEF-9F02CB7A539F}" destId="{6B3C43FC-041B-4800-8C28-32AEE48AAE29}" srcOrd="1" destOrd="0" presId="urn:microsoft.com/office/officeart/2009/3/layout/RandomtoResultProcess"/>
    <dgm:cxn modelId="{EA9B1096-D163-4406-BF62-D1CFE4898E21}" type="presParOf" srcId="{6B3C43FC-041B-4800-8C28-32AEE48AAE29}" destId="{639285BB-5290-4140-8001-A3DE001EAFCE}" srcOrd="0" destOrd="0" presId="urn:microsoft.com/office/officeart/2009/3/layout/RandomtoResultProcess"/>
    <dgm:cxn modelId="{6DD7E775-56B0-4C8F-8BF6-13C961F2020F}" type="presParOf" srcId="{6B3C43FC-041B-4800-8C28-32AEE48AAE29}" destId="{478ABC06-F849-4CBF-9AAF-DF21C8C26ACF}" srcOrd="1" destOrd="0" presId="urn:microsoft.com/office/officeart/2009/3/layout/RandomtoResultProcess"/>
    <dgm:cxn modelId="{0C1D2464-78D2-42C6-ACED-DA27C6D46AC2}" type="presParOf" srcId="{AA012C9C-89AC-49F3-BAEF-9F02CB7A539F}" destId="{578DA0C1-13C2-4617-8E44-972A4841A401}" srcOrd="2" destOrd="0" presId="urn:microsoft.com/office/officeart/2009/3/layout/RandomtoResultProcess"/>
    <dgm:cxn modelId="{9CB2CE27-4CD9-467B-9F22-5E20EBE5666F}" type="presParOf" srcId="{AA012C9C-89AC-49F3-BAEF-9F02CB7A539F}" destId="{E285C6A6-889B-44A6-8984-8900655E3C44}" srcOrd="3" destOrd="0" presId="urn:microsoft.com/office/officeart/2009/3/layout/RandomtoResultProcess"/>
    <dgm:cxn modelId="{80A8E8CF-B949-46BE-BF61-2E7A25AB65B0}" type="presParOf" srcId="{E285C6A6-889B-44A6-8984-8900655E3C44}" destId="{5B5C33E0-BA80-4FF8-92F9-2E61F870A0CF}" srcOrd="0" destOrd="0" presId="urn:microsoft.com/office/officeart/2009/3/layout/RandomtoResultProcess"/>
    <dgm:cxn modelId="{959EFF3E-F5EB-4CC1-9408-0826D0568FEB}" type="presParOf" srcId="{E285C6A6-889B-44A6-8984-8900655E3C44}" destId="{55F8F5B3-B7FE-4482-96F2-29550E4E898C}" srcOrd="1" destOrd="0" presId="urn:microsoft.com/office/officeart/2009/3/layout/RandomtoResultProcess"/>
    <dgm:cxn modelId="{75A026E1-77D0-422F-B47A-50CCBB664778}" type="presParOf" srcId="{AA012C9C-89AC-49F3-BAEF-9F02CB7A539F}" destId="{601B3500-808A-4FEA-AD7D-AA3D4FBA5078}" srcOrd="4" destOrd="0" presId="urn:microsoft.com/office/officeart/2009/3/layout/RandomtoResultProcess"/>
    <dgm:cxn modelId="{9E3AC01D-97D3-4780-8D54-2FDE14CDC1C1}" type="presParOf" srcId="{601B3500-808A-4FEA-AD7D-AA3D4FBA5078}" destId="{BB61C7D2-CCD8-4845-A575-368B11B0DD12}" srcOrd="0" destOrd="0" presId="urn:microsoft.com/office/officeart/2009/3/layout/RandomtoResultProcess"/>
    <dgm:cxn modelId="{C01E8DF0-FDB2-4A7F-8BB6-E8DEB1918196}" type="presParOf" srcId="{601B3500-808A-4FEA-AD7D-AA3D4FBA5078}" destId="{A7432206-4B89-4114-985B-18896FB17AEB}" srcOrd="1" destOrd="0" presId="urn:microsoft.com/office/officeart/2009/3/layout/RandomtoResultProcess"/>
    <dgm:cxn modelId="{89C2C05E-ED02-48FB-9519-3FFA41471DD3}" type="presParOf" srcId="{601B3500-808A-4FEA-AD7D-AA3D4FBA5078}" destId="{BEEC28F5-DFB4-4AE6-9A37-37623525BE9A}" srcOrd="2" destOrd="0" presId="urn:microsoft.com/office/officeart/2009/3/layout/RandomtoResul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6727B80-798F-475D-AD55-9EFEAD31FD64}" type="doc">
      <dgm:prSet loTypeId="urn:microsoft.com/office/officeart/2005/8/layout/venn3" loCatId="relationship" qsTypeId="urn:microsoft.com/office/officeart/2005/8/quickstyle/simple1" qsCatId="simple" csTypeId="urn:microsoft.com/office/officeart/2005/8/colors/colorful3" csCatId="colorful" phldr="1"/>
      <dgm:spPr/>
      <dgm:t>
        <a:bodyPr/>
        <a:lstStyle/>
        <a:p>
          <a:endParaRPr lang="sl-SI"/>
        </a:p>
      </dgm:t>
    </dgm:pt>
    <dgm:pt modelId="{27B9AA2A-AE78-43C2-9873-D057C5E2EC09}">
      <dgm:prSet phldrT="[besedilo]"/>
      <dgm:spPr/>
      <dgm:t>
        <a:bodyPr/>
        <a:lstStyle/>
        <a:p>
          <a:r>
            <a:rPr lang="sl-SI"/>
            <a:t>Katere predmete vključujete? Kako? Ali gre resnično za </a:t>
          </a:r>
          <a:r>
            <a:rPr lang="sl-SI" err="1"/>
            <a:t>kurikularno</a:t>
          </a:r>
          <a:r>
            <a:rPr lang="sl-SI"/>
            <a:t> povezavo?</a:t>
          </a:r>
        </a:p>
      </dgm:t>
    </dgm:pt>
    <dgm:pt modelId="{E74DABC7-9C25-4F9E-9045-B48ABAAA9D62}" type="parTrans" cxnId="{571B8274-AA48-4991-B62F-2F6EF3D66B9F}">
      <dgm:prSet/>
      <dgm:spPr/>
      <dgm:t>
        <a:bodyPr/>
        <a:lstStyle/>
        <a:p>
          <a:endParaRPr lang="sl-SI"/>
        </a:p>
      </dgm:t>
    </dgm:pt>
    <dgm:pt modelId="{B66D7550-7820-4A50-8826-CB38A42048E3}" type="sibTrans" cxnId="{571B8274-AA48-4991-B62F-2F6EF3D66B9F}">
      <dgm:prSet/>
      <dgm:spPr/>
      <dgm:t>
        <a:bodyPr/>
        <a:lstStyle/>
        <a:p>
          <a:endParaRPr lang="sl-SI"/>
        </a:p>
      </dgm:t>
    </dgm:pt>
    <dgm:pt modelId="{C3821715-D756-42BB-BAD6-F08063E7A649}">
      <dgm:prSet phldrT="[besedilo]"/>
      <dgm:spPr/>
      <dgm:t>
        <a:bodyPr/>
        <a:lstStyle/>
        <a:p>
          <a:r>
            <a:rPr lang="sl-SI"/>
            <a:t>Kaj je dodana vrednost ITS?</a:t>
          </a:r>
        </a:p>
      </dgm:t>
    </dgm:pt>
    <dgm:pt modelId="{8C2D2A7C-7E32-4992-AAB7-5A2BA6191F40}" type="parTrans" cxnId="{F583594B-1119-443E-A21F-7FC09F646C00}">
      <dgm:prSet/>
      <dgm:spPr/>
      <dgm:t>
        <a:bodyPr/>
        <a:lstStyle/>
        <a:p>
          <a:endParaRPr lang="sl-SI"/>
        </a:p>
      </dgm:t>
    </dgm:pt>
    <dgm:pt modelId="{92A9DBB5-4BAA-46B8-B5A2-0A8C000EED61}" type="sibTrans" cxnId="{F583594B-1119-443E-A21F-7FC09F646C00}">
      <dgm:prSet/>
      <dgm:spPr/>
      <dgm:t>
        <a:bodyPr/>
        <a:lstStyle/>
        <a:p>
          <a:endParaRPr lang="sl-SI"/>
        </a:p>
      </dgm:t>
    </dgm:pt>
    <dgm:pt modelId="{6BE61F5B-BCAF-46EC-9F3B-F5B83F7E463E}">
      <dgm:prSet phldrT="[besedilo]"/>
      <dgm:spPr/>
      <dgm:t>
        <a:bodyPr/>
        <a:lstStyle/>
        <a:p>
          <a:r>
            <a:rPr lang="sl-SI"/>
            <a:t>Kakšen je odziv dijakov?</a:t>
          </a:r>
        </a:p>
      </dgm:t>
    </dgm:pt>
    <dgm:pt modelId="{CF419752-216B-4824-9787-E3DE669F7F4B}" type="parTrans" cxnId="{D1CED0E3-EAEF-43B9-8AA8-970FA5878385}">
      <dgm:prSet/>
      <dgm:spPr/>
      <dgm:t>
        <a:bodyPr/>
        <a:lstStyle/>
        <a:p>
          <a:endParaRPr lang="sl-SI"/>
        </a:p>
      </dgm:t>
    </dgm:pt>
    <dgm:pt modelId="{031108AC-6345-4BA4-965F-FA2BB2747396}" type="sibTrans" cxnId="{D1CED0E3-EAEF-43B9-8AA8-970FA5878385}">
      <dgm:prSet/>
      <dgm:spPr/>
      <dgm:t>
        <a:bodyPr/>
        <a:lstStyle/>
        <a:p>
          <a:endParaRPr lang="sl-SI"/>
        </a:p>
      </dgm:t>
    </dgm:pt>
    <dgm:pt modelId="{5DB1016A-415F-4A06-9D06-598FBD4DB62D}">
      <dgm:prSet phldrT="[besedilo]"/>
      <dgm:spPr/>
      <dgm:t>
        <a:bodyPr/>
        <a:lstStyle/>
        <a:p>
          <a:r>
            <a:rPr lang="sl-SI"/>
            <a:t>Kaj pomeni izvedba ITS za delo učiteljev?</a:t>
          </a:r>
        </a:p>
      </dgm:t>
    </dgm:pt>
    <dgm:pt modelId="{D6FF36F7-8401-4E14-8FA5-899ED1D85B19}" type="parTrans" cxnId="{8EA001D9-A2D4-4CBE-B1C1-760F4DB4DF94}">
      <dgm:prSet/>
      <dgm:spPr/>
      <dgm:t>
        <a:bodyPr/>
        <a:lstStyle/>
        <a:p>
          <a:endParaRPr lang="sl-SI"/>
        </a:p>
      </dgm:t>
    </dgm:pt>
    <dgm:pt modelId="{2AABFCD6-2187-4AE6-A978-E293F01142C8}" type="sibTrans" cxnId="{8EA001D9-A2D4-4CBE-B1C1-760F4DB4DF94}">
      <dgm:prSet/>
      <dgm:spPr/>
      <dgm:t>
        <a:bodyPr/>
        <a:lstStyle/>
        <a:p>
          <a:endParaRPr lang="sl-SI"/>
        </a:p>
      </dgm:t>
    </dgm:pt>
    <dgm:pt modelId="{F0AA532E-D194-4720-8D9D-D6FF13638996}" type="pres">
      <dgm:prSet presAssocID="{26727B80-798F-475D-AD55-9EFEAD31FD64}" presName="Name0" presStyleCnt="0">
        <dgm:presLayoutVars>
          <dgm:dir/>
          <dgm:resizeHandles val="exact"/>
        </dgm:presLayoutVars>
      </dgm:prSet>
      <dgm:spPr/>
      <dgm:t>
        <a:bodyPr/>
        <a:lstStyle/>
        <a:p>
          <a:endParaRPr lang="sl-SI"/>
        </a:p>
      </dgm:t>
    </dgm:pt>
    <dgm:pt modelId="{64A9B144-EE60-43BF-BFC3-3FFFBCE9E2FD}" type="pres">
      <dgm:prSet presAssocID="{27B9AA2A-AE78-43C2-9873-D057C5E2EC09}" presName="Name5" presStyleLbl="vennNode1" presStyleIdx="0" presStyleCnt="4">
        <dgm:presLayoutVars>
          <dgm:bulletEnabled val="1"/>
        </dgm:presLayoutVars>
      </dgm:prSet>
      <dgm:spPr/>
      <dgm:t>
        <a:bodyPr/>
        <a:lstStyle/>
        <a:p>
          <a:endParaRPr lang="sl-SI"/>
        </a:p>
      </dgm:t>
    </dgm:pt>
    <dgm:pt modelId="{84A03206-8192-44A7-8039-07B78AFE8641}" type="pres">
      <dgm:prSet presAssocID="{B66D7550-7820-4A50-8826-CB38A42048E3}" presName="space" presStyleCnt="0"/>
      <dgm:spPr/>
    </dgm:pt>
    <dgm:pt modelId="{5E7EEA1C-9AEC-44ED-B5C0-3969DA5A8681}" type="pres">
      <dgm:prSet presAssocID="{C3821715-D756-42BB-BAD6-F08063E7A649}" presName="Name5" presStyleLbl="vennNode1" presStyleIdx="1" presStyleCnt="4">
        <dgm:presLayoutVars>
          <dgm:bulletEnabled val="1"/>
        </dgm:presLayoutVars>
      </dgm:prSet>
      <dgm:spPr/>
      <dgm:t>
        <a:bodyPr/>
        <a:lstStyle/>
        <a:p>
          <a:endParaRPr lang="sl-SI"/>
        </a:p>
      </dgm:t>
    </dgm:pt>
    <dgm:pt modelId="{F2208813-1680-4664-8276-5DEA30C9AFB3}" type="pres">
      <dgm:prSet presAssocID="{92A9DBB5-4BAA-46B8-B5A2-0A8C000EED61}" presName="space" presStyleCnt="0"/>
      <dgm:spPr/>
    </dgm:pt>
    <dgm:pt modelId="{32E7256A-AD88-4FB1-97EB-E58AA2B4A384}" type="pres">
      <dgm:prSet presAssocID="{6BE61F5B-BCAF-46EC-9F3B-F5B83F7E463E}" presName="Name5" presStyleLbl="vennNode1" presStyleIdx="2" presStyleCnt="4">
        <dgm:presLayoutVars>
          <dgm:bulletEnabled val="1"/>
        </dgm:presLayoutVars>
      </dgm:prSet>
      <dgm:spPr/>
      <dgm:t>
        <a:bodyPr/>
        <a:lstStyle/>
        <a:p>
          <a:endParaRPr lang="sl-SI"/>
        </a:p>
      </dgm:t>
    </dgm:pt>
    <dgm:pt modelId="{187FA873-CB1B-4EF8-A67C-6FBAEA36B2AA}" type="pres">
      <dgm:prSet presAssocID="{031108AC-6345-4BA4-965F-FA2BB2747396}" presName="space" presStyleCnt="0"/>
      <dgm:spPr/>
    </dgm:pt>
    <dgm:pt modelId="{6BD59D3E-5026-4742-A943-A9913A1091DC}" type="pres">
      <dgm:prSet presAssocID="{5DB1016A-415F-4A06-9D06-598FBD4DB62D}" presName="Name5" presStyleLbl="vennNode1" presStyleIdx="3" presStyleCnt="4">
        <dgm:presLayoutVars>
          <dgm:bulletEnabled val="1"/>
        </dgm:presLayoutVars>
      </dgm:prSet>
      <dgm:spPr/>
      <dgm:t>
        <a:bodyPr/>
        <a:lstStyle/>
        <a:p>
          <a:endParaRPr lang="sl-SI"/>
        </a:p>
      </dgm:t>
    </dgm:pt>
  </dgm:ptLst>
  <dgm:cxnLst>
    <dgm:cxn modelId="{946525D5-671F-4081-90F1-438E3E5F7D5F}" type="presOf" srcId="{5DB1016A-415F-4A06-9D06-598FBD4DB62D}" destId="{6BD59D3E-5026-4742-A943-A9913A1091DC}" srcOrd="0" destOrd="0" presId="urn:microsoft.com/office/officeart/2005/8/layout/venn3"/>
    <dgm:cxn modelId="{F583594B-1119-443E-A21F-7FC09F646C00}" srcId="{26727B80-798F-475D-AD55-9EFEAD31FD64}" destId="{C3821715-D756-42BB-BAD6-F08063E7A649}" srcOrd="1" destOrd="0" parTransId="{8C2D2A7C-7E32-4992-AAB7-5A2BA6191F40}" sibTransId="{92A9DBB5-4BAA-46B8-B5A2-0A8C000EED61}"/>
    <dgm:cxn modelId="{8EA001D9-A2D4-4CBE-B1C1-760F4DB4DF94}" srcId="{26727B80-798F-475D-AD55-9EFEAD31FD64}" destId="{5DB1016A-415F-4A06-9D06-598FBD4DB62D}" srcOrd="3" destOrd="0" parTransId="{D6FF36F7-8401-4E14-8FA5-899ED1D85B19}" sibTransId="{2AABFCD6-2187-4AE6-A978-E293F01142C8}"/>
    <dgm:cxn modelId="{CAB0B6FA-4156-4C22-AAD3-1C9B4E12BEB7}" type="presOf" srcId="{C3821715-D756-42BB-BAD6-F08063E7A649}" destId="{5E7EEA1C-9AEC-44ED-B5C0-3969DA5A8681}" srcOrd="0" destOrd="0" presId="urn:microsoft.com/office/officeart/2005/8/layout/venn3"/>
    <dgm:cxn modelId="{3D3EC2F4-980A-42B7-90C4-FCBB0EF6A205}" type="presOf" srcId="{27B9AA2A-AE78-43C2-9873-D057C5E2EC09}" destId="{64A9B144-EE60-43BF-BFC3-3FFFBCE9E2FD}" srcOrd="0" destOrd="0" presId="urn:microsoft.com/office/officeart/2005/8/layout/venn3"/>
    <dgm:cxn modelId="{D1CED0E3-EAEF-43B9-8AA8-970FA5878385}" srcId="{26727B80-798F-475D-AD55-9EFEAD31FD64}" destId="{6BE61F5B-BCAF-46EC-9F3B-F5B83F7E463E}" srcOrd="2" destOrd="0" parTransId="{CF419752-216B-4824-9787-E3DE669F7F4B}" sibTransId="{031108AC-6345-4BA4-965F-FA2BB2747396}"/>
    <dgm:cxn modelId="{1C3312F8-AB42-4177-8502-606C53391635}" type="presOf" srcId="{6BE61F5B-BCAF-46EC-9F3B-F5B83F7E463E}" destId="{32E7256A-AD88-4FB1-97EB-E58AA2B4A384}" srcOrd="0" destOrd="0" presId="urn:microsoft.com/office/officeart/2005/8/layout/venn3"/>
    <dgm:cxn modelId="{ED014CDA-328C-4DC4-9CF9-96D654C8F634}" type="presOf" srcId="{26727B80-798F-475D-AD55-9EFEAD31FD64}" destId="{F0AA532E-D194-4720-8D9D-D6FF13638996}" srcOrd="0" destOrd="0" presId="urn:microsoft.com/office/officeart/2005/8/layout/venn3"/>
    <dgm:cxn modelId="{571B8274-AA48-4991-B62F-2F6EF3D66B9F}" srcId="{26727B80-798F-475D-AD55-9EFEAD31FD64}" destId="{27B9AA2A-AE78-43C2-9873-D057C5E2EC09}" srcOrd="0" destOrd="0" parTransId="{E74DABC7-9C25-4F9E-9045-B48ABAAA9D62}" sibTransId="{B66D7550-7820-4A50-8826-CB38A42048E3}"/>
    <dgm:cxn modelId="{BA0047B9-7F86-43CA-8666-A3E7D2C7C476}" type="presParOf" srcId="{F0AA532E-D194-4720-8D9D-D6FF13638996}" destId="{64A9B144-EE60-43BF-BFC3-3FFFBCE9E2FD}" srcOrd="0" destOrd="0" presId="urn:microsoft.com/office/officeart/2005/8/layout/venn3"/>
    <dgm:cxn modelId="{9C8A5D3D-BF79-4988-83C2-52070A543A53}" type="presParOf" srcId="{F0AA532E-D194-4720-8D9D-D6FF13638996}" destId="{84A03206-8192-44A7-8039-07B78AFE8641}" srcOrd="1" destOrd="0" presId="urn:microsoft.com/office/officeart/2005/8/layout/venn3"/>
    <dgm:cxn modelId="{A264F6EC-6826-403D-B4C1-76917959F8CD}" type="presParOf" srcId="{F0AA532E-D194-4720-8D9D-D6FF13638996}" destId="{5E7EEA1C-9AEC-44ED-B5C0-3969DA5A8681}" srcOrd="2" destOrd="0" presId="urn:microsoft.com/office/officeart/2005/8/layout/venn3"/>
    <dgm:cxn modelId="{3EB4B86C-6452-49CA-9634-FCB3198575DD}" type="presParOf" srcId="{F0AA532E-D194-4720-8D9D-D6FF13638996}" destId="{F2208813-1680-4664-8276-5DEA30C9AFB3}" srcOrd="3" destOrd="0" presId="urn:microsoft.com/office/officeart/2005/8/layout/venn3"/>
    <dgm:cxn modelId="{1BF9F1FD-1C22-4CCE-96D2-324B2FC275E5}" type="presParOf" srcId="{F0AA532E-D194-4720-8D9D-D6FF13638996}" destId="{32E7256A-AD88-4FB1-97EB-E58AA2B4A384}" srcOrd="4" destOrd="0" presId="urn:microsoft.com/office/officeart/2005/8/layout/venn3"/>
    <dgm:cxn modelId="{5BDA72D0-A830-4983-84FC-2C3F5A4640CC}" type="presParOf" srcId="{F0AA532E-D194-4720-8D9D-D6FF13638996}" destId="{187FA873-CB1B-4EF8-A67C-6FBAEA36B2AA}" srcOrd="5" destOrd="0" presId="urn:microsoft.com/office/officeart/2005/8/layout/venn3"/>
    <dgm:cxn modelId="{775834BB-FAF1-4E54-942D-6929E9ABEA8C}" type="presParOf" srcId="{F0AA532E-D194-4720-8D9D-D6FF13638996}" destId="{6BD59D3E-5026-4742-A943-A9913A1091DC}" srcOrd="6"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49E3DD-3737-4EEC-A732-E9059CF8992B}">
      <dsp:nvSpPr>
        <dsp:cNvPr id="0" name=""/>
        <dsp:cNvSpPr/>
      </dsp:nvSpPr>
      <dsp:spPr>
        <a:xfrm>
          <a:off x="890296" y="246378"/>
          <a:ext cx="1540731" cy="1540965"/>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006BA4-A24F-443B-9044-71397C51DB8A}">
      <dsp:nvSpPr>
        <dsp:cNvPr id="0" name=""/>
        <dsp:cNvSpPr/>
      </dsp:nvSpPr>
      <dsp:spPr>
        <a:xfrm>
          <a:off x="1230848" y="802713"/>
          <a:ext cx="856154" cy="4279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sl-SI" sz="1400" kern="1200"/>
            <a:t>geografija</a:t>
          </a:r>
        </a:p>
      </dsp:txBody>
      <dsp:txXfrm>
        <a:off x="1230848" y="802713"/>
        <a:ext cx="856154" cy="427974"/>
      </dsp:txXfrm>
    </dsp:sp>
    <dsp:sp modelId="{092D5009-C6A8-4EF1-9170-A85E04F92625}">
      <dsp:nvSpPr>
        <dsp:cNvPr id="0" name=""/>
        <dsp:cNvSpPr/>
      </dsp:nvSpPr>
      <dsp:spPr>
        <a:xfrm>
          <a:off x="462364" y="1131777"/>
          <a:ext cx="1540731" cy="1540965"/>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02AA62-37DA-47AE-A3FC-8F2A965CD5D4}">
      <dsp:nvSpPr>
        <dsp:cNvPr id="0" name=""/>
        <dsp:cNvSpPr/>
      </dsp:nvSpPr>
      <dsp:spPr>
        <a:xfrm>
          <a:off x="804652" y="1693234"/>
          <a:ext cx="856154" cy="4279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sl-SI" sz="1400" kern="1200"/>
            <a:t>biologija</a:t>
          </a:r>
        </a:p>
      </dsp:txBody>
      <dsp:txXfrm>
        <a:off x="804652" y="1693234"/>
        <a:ext cx="856154" cy="427974"/>
      </dsp:txXfrm>
    </dsp:sp>
    <dsp:sp modelId="{30C28485-5E97-42E7-97BE-3DC8A937087B}">
      <dsp:nvSpPr>
        <dsp:cNvPr id="0" name=""/>
        <dsp:cNvSpPr/>
      </dsp:nvSpPr>
      <dsp:spPr>
        <a:xfrm>
          <a:off x="999956" y="2123129"/>
          <a:ext cx="1323726" cy="1324257"/>
        </a:xfrm>
        <a:prstGeom prst="blockArc">
          <a:avLst>
            <a:gd name="adj1" fmla="val 13500000"/>
            <a:gd name="adj2" fmla="val 10800000"/>
            <a:gd name="adj3" fmla="val 1274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51F36B-273D-4878-B54C-CDAAE4527C96}">
      <dsp:nvSpPr>
        <dsp:cNvPr id="0" name=""/>
        <dsp:cNvSpPr/>
      </dsp:nvSpPr>
      <dsp:spPr>
        <a:xfrm>
          <a:off x="1232874" y="2585035"/>
          <a:ext cx="856154" cy="4279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sl-SI" sz="1400" kern="1200"/>
            <a:t>sociologija</a:t>
          </a:r>
        </a:p>
      </dsp:txBody>
      <dsp:txXfrm>
        <a:off x="1232874" y="2585035"/>
        <a:ext cx="856154" cy="4279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DC4EF4-AE74-4977-ACCB-6D688FAFC61D}">
      <dsp:nvSpPr>
        <dsp:cNvPr id="0" name=""/>
        <dsp:cNvSpPr/>
      </dsp:nvSpPr>
      <dsp:spPr>
        <a:xfrm>
          <a:off x="533679" y="1001271"/>
          <a:ext cx="2214295" cy="7297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sl-SI" sz="2500" kern="1200">
              <a:latin typeface="Fahkwang"/>
            </a:rPr>
            <a:t>Raziskovalno vprašanje</a:t>
          </a:r>
        </a:p>
      </dsp:txBody>
      <dsp:txXfrm>
        <a:off x="533679" y="1001271"/>
        <a:ext cx="2214295" cy="729711"/>
      </dsp:txXfrm>
    </dsp:sp>
    <dsp:sp modelId="{7031F9D1-921B-4F26-B551-92A8D76A3807}">
      <dsp:nvSpPr>
        <dsp:cNvPr id="0" name=""/>
        <dsp:cNvSpPr/>
      </dsp:nvSpPr>
      <dsp:spPr>
        <a:xfrm>
          <a:off x="36326" y="2533595"/>
          <a:ext cx="3275342" cy="1757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t" anchorCtr="0">
          <a:noAutofit/>
        </a:bodyPr>
        <a:lstStyle/>
        <a:p>
          <a:pPr marL="171450" lvl="1" indent="-171450" algn="l" defTabSz="800100">
            <a:lnSpc>
              <a:spcPct val="90000"/>
            </a:lnSpc>
            <a:spcBef>
              <a:spcPct val="0"/>
            </a:spcBef>
            <a:spcAft>
              <a:spcPct val="15000"/>
            </a:spcAft>
            <a:buChar char="••"/>
          </a:pPr>
          <a:r>
            <a:rPr lang="sl-SI" sz="1800" kern="1200">
              <a:solidFill>
                <a:schemeClr val="tx1"/>
              </a:solidFill>
              <a:latin typeface="Fahkwang"/>
              <a:ea typeface="Arial" panose="020B0604020202020204" pitchFamily="34" charset="0"/>
            </a:rPr>
            <a:t>Kako lahko trajnostno delujemo v našem lokalnem okolju?</a:t>
          </a:r>
          <a:endParaRPr lang="sl-SI" sz="1800" kern="1200">
            <a:solidFill>
              <a:schemeClr val="tx1"/>
            </a:solidFill>
            <a:latin typeface="Fahkwang"/>
          </a:endParaRPr>
        </a:p>
        <a:p>
          <a:pPr marL="171450" lvl="1" indent="-171450" algn="l" defTabSz="800100">
            <a:lnSpc>
              <a:spcPct val="90000"/>
            </a:lnSpc>
            <a:spcBef>
              <a:spcPct val="0"/>
            </a:spcBef>
            <a:spcAft>
              <a:spcPct val="15000"/>
            </a:spcAft>
            <a:buChar char="••"/>
          </a:pPr>
          <a:r>
            <a:rPr lang="sl-SI" sz="1800" kern="1200">
              <a:solidFill>
                <a:schemeClr val="tx1"/>
              </a:solidFill>
              <a:latin typeface="Fahkwang"/>
              <a:ea typeface="Arial" panose="020B0604020202020204" pitchFamily="34" charset="0"/>
            </a:rPr>
            <a:t>Kaj lahko v naši občini v naslednjih 12 letih naredimo za trajnostni razvoj?</a:t>
          </a:r>
        </a:p>
      </dsp:txBody>
      <dsp:txXfrm>
        <a:off x="36326" y="2533595"/>
        <a:ext cx="3275342" cy="1757081"/>
      </dsp:txXfrm>
    </dsp:sp>
    <dsp:sp modelId="{FF731FEE-9D4B-4A63-8D06-CC7ADE8A6903}">
      <dsp:nvSpPr>
        <dsp:cNvPr id="0" name=""/>
        <dsp:cNvSpPr/>
      </dsp:nvSpPr>
      <dsp:spPr>
        <a:xfrm>
          <a:off x="531163" y="779338"/>
          <a:ext cx="176137" cy="176137"/>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BF849B5A-468E-459F-B7E6-B6EAA5ABB158}">
      <dsp:nvSpPr>
        <dsp:cNvPr id="0" name=""/>
        <dsp:cNvSpPr/>
      </dsp:nvSpPr>
      <dsp:spPr>
        <a:xfrm>
          <a:off x="654459" y="532746"/>
          <a:ext cx="176137" cy="176137"/>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A71BE4E4-9EC6-4438-B6E3-DC70E2F63376}">
      <dsp:nvSpPr>
        <dsp:cNvPr id="0" name=""/>
        <dsp:cNvSpPr/>
      </dsp:nvSpPr>
      <dsp:spPr>
        <a:xfrm>
          <a:off x="950370" y="582064"/>
          <a:ext cx="276786" cy="276786"/>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673F4900-171F-470C-94C4-12C5DE13FBF1}">
      <dsp:nvSpPr>
        <dsp:cNvPr id="0" name=""/>
        <dsp:cNvSpPr/>
      </dsp:nvSpPr>
      <dsp:spPr>
        <a:xfrm>
          <a:off x="1196962" y="310813"/>
          <a:ext cx="176137" cy="176137"/>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52E3581A-A44B-455A-9EFA-43960FD91E74}">
      <dsp:nvSpPr>
        <dsp:cNvPr id="0" name=""/>
        <dsp:cNvSpPr/>
      </dsp:nvSpPr>
      <dsp:spPr>
        <a:xfrm>
          <a:off x="1517531" y="212176"/>
          <a:ext cx="176137" cy="176137"/>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1FD9E521-C8A3-45AC-A4AA-C70FCB5B6B1E}">
      <dsp:nvSpPr>
        <dsp:cNvPr id="0" name=""/>
        <dsp:cNvSpPr/>
      </dsp:nvSpPr>
      <dsp:spPr>
        <a:xfrm>
          <a:off x="1912079" y="384790"/>
          <a:ext cx="176137" cy="176137"/>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BAA019FE-6F46-43E6-91A6-99EDBB091BDB}">
      <dsp:nvSpPr>
        <dsp:cNvPr id="0" name=""/>
        <dsp:cNvSpPr/>
      </dsp:nvSpPr>
      <dsp:spPr>
        <a:xfrm>
          <a:off x="2158671" y="508086"/>
          <a:ext cx="276786" cy="276786"/>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0A23C8C8-FBA6-47B7-8D78-9118BE2554DD}">
      <dsp:nvSpPr>
        <dsp:cNvPr id="0" name=""/>
        <dsp:cNvSpPr/>
      </dsp:nvSpPr>
      <dsp:spPr>
        <a:xfrm>
          <a:off x="2503899" y="779338"/>
          <a:ext cx="176137" cy="176137"/>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4D9DA870-EEA3-4753-872E-2F381D4F278D}">
      <dsp:nvSpPr>
        <dsp:cNvPr id="0" name=""/>
        <dsp:cNvSpPr/>
      </dsp:nvSpPr>
      <dsp:spPr>
        <a:xfrm>
          <a:off x="2651855" y="1050589"/>
          <a:ext cx="176137" cy="176137"/>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1EFD8D7D-DB6F-4AB7-BDAE-31457330EEC9}">
      <dsp:nvSpPr>
        <dsp:cNvPr id="0" name=""/>
        <dsp:cNvSpPr/>
      </dsp:nvSpPr>
      <dsp:spPr>
        <a:xfrm>
          <a:off x="1429695" y="612481"/>
          <a:ext cx="332686" cy="293454"/>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5CF71154-D4D0-4914-9332-2EDD1550F22B}">
      <dsp:nvSpPr>
        <dsp:cNvPr id="0" name=""/>
        <dsp:cNvSpPr/>
      </dsp:nvSpPr>
      <dsp:spPr>
        <a:xfrm>
          <a:off x="407867" y="1469795"/>
          <a:ext cx="176137" cy="176137"/>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352A62C9-B350-4675-A8CA-0C9DC0E90601}">
      <dsp:nvSpPr>
        <dsp:cNvPr id="0" name=""/>
        <dsp:cNvSpPr/>
      </dsp:nvSpPr>
      <dsp:spPr>
        <a:xfrm>
          <a:off x="555822" y="1691728"/>
          <a:ext cx="276786" cy="276786"/>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7728F398-0644-4294-B2C9-729B266C67C3}">
      <dsp:nvSpPr>
        <dsp:cNvPr id="0" name=""/>
        <dsp:cNvSpPr/>
      </dsp:nvSpPr>
      <dsp:spPr>
        <a:xfrm>
          <a:off x="925710" y="1889002"/>
          <a:ext cx="402599" cy="402599"/>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846F5FC1-8246-40A0-99C2-8F69E054A8B7}">
      <dsp:nvSpPr>
        <dsp:cNvPr id="0" name=""/>
        <dsp:cNvSpPr/>
      </dsp:nvSpPr>
      <dsp:spPr>
        <a:xfrm>
          <a:off x="1443554" y="2209571"/>
          <a:ext cx="176137" cy="176137"/>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E18A23D1-3785-4674-82BD-CBE1CDF3A1F1}">
      <dsp:nvSpPr>
        <dsp:cNvPr id="0" name=""/>
        <dsp:cNvSpPr/>
      </dsp:nvSpPr>
      <dsp:spPr>
        <a:xfrm>
          <a:off x="1542190" y="1889002"/>
          <a:ext cx="276786" cy="276786"/>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3809A0E6-F884-4FC1-82E1-214959549054}">
      <dsp:nvSpPr>
        <dsp:cNvPr id="0" name=""/>
        <dsp:cNvSpPr/>
      </dsp:nvSpPr>
      <dsp:spPr>
        <a:xfrm>
          <a:off x="1788783" y="2234231"/>
          <a:ext cx="176137" cy="176137"/>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B9293A32-4352-4BF5-9079-C257D08ED92F}">
      <dsp:nvSpPr>
        <dsp:cNvPr id="0" name=""/>
        <dsp:cNvSpPr/>
      </dsp:nvSpPr>
      <dsp:spPr>
        <a:xfrm>
          <a:off x="2010715" y="1839683"/>
          <a:ext cx="402599" cy="402599"/>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6C45AA97-42F3-446A-9509-E2047FF6A402}">
      <dsp:nvSpPr>
        <dsp:cNvPr id="0" name=""/>
        <dsp:cNvSpPr/>
      </dsp:nvSpPr>
      <dsp:spPr>
        <a:xfrm>
          <a:off x="2553218" y="1741047"/>
          <a:ext cx="276786" cy="276786"/>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639285BB-5290-4140-8001-A3DE001EAFCE}">
      <dsp:nvSpPr>
        <dsp:cNvPr id="0" name=""/>
        <dsp:cNvSpPr/>
      </dsp:nvSpPr>
      <dsp:spPr>
        <a:xfrm>
          <a:off x="3278498" y="581654"/>
          <a:ext cx="812883" cy="1551884"/>
        </a:xfrm>
        <a:prstGeom prst="chevron">
          <a:avLst>
            <a:gd name="adj" fmla="val 6231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5B5C33E0-BA80-4FF8-92F9-2E61F870A0CF}">
      <dsp:nvSpPr>
        <dsp:cNvPr id="0" name=""/>
        <dsp:cNvSpPr/>
      </dsp:nvSpPr>
      <dsp:spPr>
        <a:xfrm>
          <a:off x="3943585" y="581654"/>
          <a:ext cx="812883" cy="1551884"/>
        </a:xfrm>
        <a:prstGeom prst="chevron">
          <a:avLst>
            <a:gd name="adj" fmla="val 6231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BB61C7D2-CCD8-4845-A575-368B11B0DD12}">
      <dsp:nvSpPr>
        <dsp:cNvPr id="0" name=""/>
        <dsp:cNvSpPr/>
      </dsp:nvSpPr>
      <dsp:spPr>
        <a:xfrm>
          <a:off x="4890152" y="471560"/>
          <a:ext cx="1884412" cy="1884412"/>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r>
            <a:rPr lang="sl-SI" sz="2500" kern="1200">
              <a:latin typeface="Fahkwang"/>
            </a:rPr>
            <a:t>Rezultat/ dokaz</a:t>
          </a:r>
        </a:p>
      </dsp:txBody>
      <dsp:txXfrm>
        <a:off x="5166118" y="747526"/>
        <a:ext cx="1332480" cy="1332480"/>
      </dsp:txXfrm>
    </dsp:sp>
    <dsp:sp modelId="{A7432206-4B89-4114-985B-18896FB17AEB}">
      <dsp:nvSpPr>
        <dsp:cNvPr id="0" name=""/>
        <dsp:cNvSpPr/>
      </dsp:nvSpPr>
      <dsp:spPr>
        <a:xfrm>
          <a:off x="4756469" y="2529002"/>
          <a:ext cx="2151777" cy="13890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sl-SI" sz="2000" kern="1200">
              <a:solidFill>
                <a:schemeClr val="tx1"/>
              </a:solidFill>
              <a:latin typeface="Fahkwang"/>
              <a:ea typeface="Arial" panose="020B0604020202020204" pitchFamily="34" charset="0"/>
            </a:rPr>
            <a:t>Zloženka za ozaveščanje občanov, okrogla miza …</a:t>
          </a:r>
          <a:endParaRPr lang="sl-SI" sz="2000" kern="1200">
            <a:solidFill>
              <a:schemeClr val="tx1"/>
            </a:solidFill>
            <a:latin typeface="Fahkwang"/>
          </a:endParaRPr>
        </a:p>
      </dsp:txBody>
      <dsp:txXfrm>
        <a:off x="4756469" y="2529002"/>
        <a:ext cx="2151777" cy="13890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A9B144-EE60-43BF-BFC3-3FFFBCE9E2FD}">
      <dsp:nvSpPr>
        <dsp:cNvPr id="0" name=""/>
        <dsp:cNvSpPr/>
      </dsp:nvSpPr>
      <dsp:spPr>
        <a:xfrm>
          <a:off x="2396" y="589762"/>
          <a:ext cx="2404403" cy="2404403"/>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2322" tIns="21590" rIns="132322" bIns="21590" numCol="1" spcCol="1270" anchor="ctr" anchorCtr="0">
          <a:noAutofit/>
        </a:bodyPr>
        <a:lstStyle/>
        <a:p>
          <a:pPr lvl="0" algn="ctr" defTabSz="755650">
            <a:lnSpc>
              <a:spcPct val="90000"/>
            </a:lnSpc>
            <a:spcBef>
              <a:spcPct val="0"/>
            </a:spcBef>
            <a:spcAft>
              <a:spcPct val="35000"/>
            </a:spcAft>
          </a:pPr>
          <a:r>
            <a:rPr lang="sl-SI" sz="1700" kern="1200"/>
            <a:t>Katere predmete vključujete? Kako? Ali gre resnično za </a:t>
          </a:r>
          <a:r>
            <a:rPr lang="sl-SI" sz="1700" kern="1200" err="1"/>
            <a:t>kurikularno</a:t>
          </a:r>
          <a:r>
            <a:rPr lang="sl-SI" sz="1700" kern="1200"/>
            <a:t> povezavo?</a:t>
          </a:r>
        </a:p>
      </dsp:txBody>
      <dsp:txXfrm>
        <a:off x="354513" y="941879"/>
        <a:ext cx="1700169" cy="1700169"/>
      </dsp:txXfrm>
    </dsp:sp>
    <dsp:sp modelId="{5E7EEA1C-9AEC-44ED-B5C0-3969DA5A8681}">
      <dsp:nvSpPr>
        <dsp:cNvPr id="0" name=""/>
        <dsp:cNvSpPr/>
      </dsp:nvSpPr>
      <dsp:spPr>
        <a:xfrm>
          <a:off x="1925919" y="589762"/>
          <a:ext cx="2404403" cy="2404403"/>
        </a:xfrm>
        <a:prstGeom prst="ellipse">
          <a:avLst/>
        </a:prstGeom>
        <a:solidFill>
          <a:schemeClr val="accent3">
            <a:alpha val="50000"/>
            <a:hueOff val="-2228301"/>
            <a:satOff val="-2071"/>
            <a:lumOff val="1124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2322" tIns="21590" rIns="132322" bIns="21590" numCol="1" spcCol="1270" anchor="ctr" anchorCtr="0">
          <a:noAutofit/>
        </a:bodyPr>
        <a:lstStyle/>
        <a:p>
          <a:pPr lvl="0" algn="ctr" defTabSz="755650">
            <a:lnSpc>
              <a:spcPct val="90000"/>
            </a:lnSpc>
            <a:spcBef>
              <a:spcPct val="0"/>
            </a:spcBef>
            <a:spcAft>
              <a:spcPct val="35000"/>
            </a:spcAft>
          </a:pPr>
          <a:r>
            <a:rPr lang="sl-SI" sz="1700" kern="1200"/>
            <a:t>Kaj je dodana vrednost ITS?</a:t>
          </a:r>
        </a:p>
      </dsp:txBody>
      <dsp:txXfrm>
        <a:off x="2278036" y="941879"/>
        <a:ext cx="1700169" cy="1700169"/>
      </dsp:txXfrm>
    </dsp:sp>
    <dsp:sp modelId="{32E7256A-AD88-4FB1-97EB-E58AA2B4A384}">
      <dsp:nvSpPr>
        <dsp:cNvPr id="0" name=""/>
        <dsp:cNvSpPr/>
      </dsp:nvSpPr>
      <dsp:spPr>
        <a:xfrm>
          <a:off x="3849441" y="589762"/>
          <a:ext cx="2404403" cy="2404403"/>
        </a:xfrm>
        <a:prstGeom prst="ellipse">
          <a:avLst/>
        </a:prstGeom>
        <a:solidFill>
          <a:schemeClr val="accent3">
            <a:alpha val="50000"/>
            <a:hueOff val="-4456602"/>
            <a:satOff val="-4142"/>
            <a:lumOff val="2248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2322" tIns="21590" rIns="132322" bIns="21590" numCol="1" spcCol="1270" anchor="ctr" anchorCtr="0">
          <a:noAutofit/>
        </a:bodyPr>
        <a:lstStyle/>
        <a:p>
          <a:pPr lvl="0" algn="ctr" defTabSz="755650">
            <a:lnSpc>
              <a:spcPct val="90000"/>
            </a:lnSpc>
            <a:spcBef>
              <a:spcPct val="0"/>
            </a:spcBef>
            <a:spcAft>
              <a:spcPct val="35000"/>
            </a:spcAft>
          </a:pPr>
          <a:r>
            <a:rPr lang="sl-SI" sz="1700" kern="1200"/>
            <a:t>Kakšen je odziv dijakov?</a:t>
          </a:r>
        </a:p>
      </dsp:txBody>
      <dsp:txXfrm>
        <a:off x="4201558" y="941879"/>
        <a:ext cx="1700169" cy="1700169"/>
      </dsp:txXfrm>
    </dsp:sp>
    <dsp:sp modelId="{6BD59D3E-5026-4742-A943-A9913A1091DC}">
      <dsp:nvSpPr>
        <dsp:cNvPr id="0" name=""/>
        <dsp:cNvSpPr/>
      </dsp:nvSpPr>
      <dsp:spPr>
        <a:xfrm>
          <a:off x="5772964" y="589762"/>
          <a:ext cx="2404403" cy="2404403"/>
        </a:xfrm>
        <a:prstGeom prst="ellipse">
          <a:avLst/>
        </a:prstGeom>
        <a:solidFill>
          <a:schemeClr val="accent3">
            <a:alpha val="50000"/>
            <a:hueOff val="-6684903"/>
            <a:satOff val="-6213"/>
            <a:lumOff val="3372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2322" tIns="21590" rIns="132322" bIns="21590" numCol="1" spcCol="1270" anchor="ctr" anchorCtr="0">
          <a:noAutofit/>
        </a:bodyPr>
        <a:lstStyle/>
        <a:p>
          <a:pPr lvl="0" algn="ctr" defTabSz="755650">
            <a:lnSpc>
              <a:spcPct val="90000"/>
            </a:lnSpc>
            <a:spcBef>
              <a:spcPct val="0"/>
            </a:spcBef>
            <a:spcAft>
              <a:spcPct val="35000"/>
            </a:spcAft>
          </a:pPr>
          <a:r>
            <a:rPr lang="sl-SI" sz="1700" kern="1200"/>
            <a:t>Kaj pomeni izvedba ITS za delo učiteljev?</a:t>
          </a:r>
        </a:p>
      </dsp:txBody>
      <dsp:txXfrm>
        <a:off x="6125081" y="941879"/>
        <a:ext cx="1700169" cy="1700169"/>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1078a0c099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1078a0c099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a:xfrm>
            <a:off x="381000" y="685800"/>
            <a:ext cx="6096000" cy="3429000"/>
          </a:xfrm>
        </p:spPr>
      </p:sp>
      <p:sp>
        <p:nvSpPr>
          <p:cNvPr id="3" name="Označba mesta opomb 2"/>
          <p:cNvSpPr>
            <a:spLocks noGrp="1"/>
          </p:cNvSpPr>
          <p:nvPr>
            <p:ph type="body" idx="1"/>
          </p:nvPr>
        </p:nvSpPr>
        <p:spPr/>
        <p:txBody>
          <a:bodyPr/>
          <a:lstStyle/>
          <a:p>
            <a:endParaRPr lang="sl-SI"/>
          </a:p>
        </p:txBody>
      </p:sp>
    </p:spTree>
    <p:extLst>
      <p:ext uri="{BB962C8B-B14F-4D97-AF65-F5344CB8AC3E}">
        <p14:creationId xmlns:p14="http://schemas.microsoft.com/office/powerpoint/2010/main" val="1474367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a:xfrm>
            <a:off x="381000" y="685800"/>
            <a:ext cx="6096000" cy="3429000"/>
          </a:xfrm>
        </p:spPr>
      </p:sp>
      <p:sp>
        <p:nvSpPr>
          <p:cNvPr id="3" name="Označba mesta opomb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sl-SI"/>
              <a:t>Tu se pove,</a:t>
            </a:r>
            <a:r>
              <a:rPr lang="sl-SI" baseline="0"/>
              <a:t> zakaj ti predmeti: </a:t>
            </a:r>
            <a:r>
              <a:rPr lang="sl-SI" sz="1100">
                <a:solidFill>
                  <a:srgbClr val="000000"/>
                </a:solidFill>
                <a:latin typeface="Arial" panose="020B0604020202020204" pitchFamily="34" charset="0"/>
                <a:ea typeface="Arial" panose="020B0604020202020204" pitchFamily="34" charset="0"/>
              </a:rPr>
              <a:t>Geografija 40, biologija 40 ur, sociologija 25 ur.</a:t>
            </a:r>
            <a:endParaRPr lang="sl-SI">
              <a:solidFill>
                <a:srgbClr val="000000"/>
              </a:solidFill>
              <a:latin typeface="Arial" panose="020B0604020202020204" pitchFamily="34" charset="0"/>
              <a:ea typeface="Arial" panose="020B0604020202020204" pitchFamily="34" charset="0"/>
            </a:endParaRPr>
          </a:p>
          <a:p>
            <a:pPr>
              <a:lnSpc>
                <a:spcPct val="115000"/>
              </a:lnSpc>
              <a:spcAft>
                <a:spcPts val="0"/>
              </a:spcAft>
            </a:pPr>
            <a:endParaRPr lang="sl-SI">
              <a:solidFill>
                <a:srgbClr val="000000"/>
              </a:solidFill>
              <a:latin typeface="Arial" panose="020B0604020202020204" pitchFamily="34" charset="0"/>
              <a:ea typeface="Arial" panose="020B0604020202020204" pitchFamily="34" charset="0"/>
            </a:endParaRPr>
          </a:p>
          <a:p>
            <a:pPr>
              <a:lnSpc>
                <a:spcPct val="115000"/>
              </a:lnSpc>
              <a:spcAft>
                <a:spcPts val="0"/>
              </a:spcAft>
            </a:pPr>
            <a:r>
              <a:rPr lang="sl-SI">
                <a:solidFill>
                  <a:srgbClr val="000000"/>
                </a:solidFill>
                <a:latin typeface="Arial" panose="020B0604020202020204" pitchFamily="34" charset="0"/>
                <a:ea typeface="Arial" panose="020B0604020202020204" pitchFamily="34" charset="0"/>
              </a:rPr>
              <a:t>Uvideti </a:t>
            </a:r>
            <a:r>
              <a:rPr lang="sl-SI" err="1">
                <a:solidFill>
                  <a:srgbClr val="000000"/>
                </a:solidFill>
                <a:latin typeface="Arial" panose="020B0604020202020204" pitchFamily="34" charset="0"/>
                <a:ea typeface="Arial" panose="020B0604020202020204" pitchFamily="34" charset="0"/>
              </a:rPr>
              <a:t>okoljske</a:t>
            </a:r>
            <a:r>
              <a:rPr lang="sl-SI">
                <a:solidFill>
                  <a:srgbClr val="000000"/>
                </a:solidFill>
                <a:latin typeface="Arial" panose="020B0604020202020204" pitchFamily="34" charset="0"/>
                <a:ea typeface="Arial" panose="020B0604020202020204" pitchFamily="34" charset="0"/>
              </a:rPr>
              <a:t> probleme naše občine v povezavi z globalnim poročilom o podnebnih spremembah in predvideti  ukrepe (z </a:t>
            </a:r>
            <a:r>
              <a:rPr lang="sl-SI" err="1">
                <a:solidFill>
                  <a:srgbClr val="000000"/>
                </a:solidFill>
                <a:latin typeface="Arial" panose="020B0604020202020204" pitchFamily="34" charset="0"/>
                <a:ea typeface="Arial" panose="020B0604020202020204" pitchFamily="34" charset="0"/>
              </a:rPr>
              <a:t>okoljskega</a:t>
            </a:r>
            <a:r>
              <a:rPr lang="sl-SI">
                <a:solidFill>
                  <a:srgbClr val="000000"/>
                </a:solidFill>
                <a:latin typeface="Arial" panose="020B0604020202020204" pitchFamily="34" charset="0"/>
                <a:ea typeface="Arial" panose="020B0604020202020204" pitchFamily="34" charset="0"/>
              </a:rPr>
              <a:t>, družbenega in ekonomskega vidika) za lokalne </a:t>
            </a:r>
            <a:r>
              <a:rPr lang="sl-SI" err="1">
                <a:solidFill>
                  <a:srgbClr val="000000"/>
                </a:solidFill>
                <a:latin typeface="Arial" panose="020B0604020202020204" pitchFamily="34" charset="0"/>
                <a:ea typeface="Arial" panose="020B0604020202020204" pitchFamily="34" charset="0"/>
              </a:rPr>
              <a:t>okoljske</a:t>
            </a:r>
            <a:r>
              <a:rPr lang="sl-SI">
                <a:solidFill>
                  <a:srgbClr val="000000"/>
                </a:solidFill>
                <a:latin typeface="Arial" panose="020B0604020202020204" pitchFamily="34" charset="0"/>
                <a:ea typeface="Arial" panose="020B0604020202020204" pitchFamily="34" charset="0"/>
              </a:rPr>
              <a:t> probleme.</a:t>
            </a:r>
          </a:p>
          <a:p>
            <a:endParaRPr lang="sl-SI"/>
          </a:p>
        </p:txBody>
      </p:sp>
    </p:spTree>
    <p:extLst>
      <p:ext uri="{BB962C8B-B14F-4D97-AF65-F5344CB8AC3E}">
        <p14:creationId xmlns:p14="http://schemas.microsoft.com/office/powerpoint/2010/main" val="10634549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ff2124b302_0_8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ff2124b302_0_8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a:xfrm>
            <a:off x="381000" y="685800"/>
            <a:ext cx="6096000" cy="3429000"/>
          </a:xfrm>
        </p:spPr>
      </p:sp>
      <p:sp>
        <p:nvSpPr>
          <p:cNvPr id="3" name="Označba mesta opomb 2"/>
          <p:cNvSpPr>
            <a:spLocks noGrp="1"/>
          </p:cNvSpPr>
          <p:nvPr>
            <p:ph type="body" idx="1"/>
          </p:nvPr>
        </p:nvSpPr>
        <p:spPr/>
        <p:txBody>
          <a:bodyPr/>
          <a:lstStyle/>
          <a:p>
            <a:pPr marL="0" marR="0" lvl="0" indent="0" algn="just" defTabSz="457200" rtl="0" eaLnBrk="1" fontAlgn="auto" latinLnBrk="0" hangingPunct="1">
              <a:lnSpc>
                <a:spcPct val="107000"/>
              </a:lnSpc>
              <a:spcBef>
                <a:spcPts val="0"/>
              </a:spcBef>
              <a:spcAft>
                <a:spcPts val="1200"/>
              </a:spcAft>
              <a:buClrTx/>
              <a:buSzTx/>
              <a:buFontTx/>
              <a:buNone/>
              <a:tabLst/>
              <a:defRPr/>
            </a:pPr>
            <a:r>
              <a:rPr kumimoji="0" lang="sl-SI" sz="11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Transakcijska analiza je sodobna psihoterapevtska smer, je tudi teorija osebnosti in teorija komunikacije. Njen utemeljitelj je ameriški psihiater in psihoterapevt Eric Berne (1910 – 1970).</a:t>
            </a:r>
          </a:p>
          <a:p>
            <a:pPr marL="0" marR="0" lvl="0" indent="0" algn="just" defTabSz="457200" rtl="0" eaLnBrk="1" fontAlgn="auto" latinLnBrk="0" hangingPunct="1">
              <a:lnSpc>
                <a:spcPct val="107000"/>
              </a:lnSpc>
              <a:spcBef>
                <a:spcPts val="0"/>
              </a:spcBef>
              <a:spcAft>
                <a:spcPts val="1200"/>
              </a:spcAft>
              <a:buClrTx/>
              <a:buSzTx/>
              <a:buFontTx/>
              <a:buNone/>
              <a:tabLst/>
              <a:defRPr/>
            </a:pPr>
            <a:r>
              <a:rPr kumimoji="0" lang="sl-SI" sz="11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Ime transakcijska analiza izhaja iz pojma </a:t>
            </a:r>
            <a:r>
              <a:rPr kumimoji="0" lang="sl-SI" sz="1100" b="1"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transakcija – to je izmenjava sporočil med osebama</a:t>
            </a:r>
            <a:r>
              <a:rPr kumimoji="0" lang="sl-SI" sz="11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Ker je transakcija enota komunikacije, je transakcijska analiza pravzaprav </a:t>
            </a:r>
            <a:r>
              <a:rPr kumimoji="0" lang="sl-SI" sz="1100" b="0" i="1"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Times New Roman" panose="02020603050405020304" pitchFamily="18" charset="0"/>
              </a:rPr>
              <a:t>analiza komunikacije</a:t>
            </a:r>
            <a:r>
              <a:rPr kumimoji="0" lang="sl-SI" sz="1100" b="0" i="0" u="none" strike="noStrike" kern="120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sl-SI"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457200" rtl="0" eaLnBrk="1" fontAlgn="auto" latinLnBrk="0" hangingPunct="1">
              <a:lnSpc>
                <a:spcPct val="107000"/>
              </a:lnSpc>
              <a:spcBef>
                <a:spcPts val="0"/>
              </a:spcBef>
              <a:spcAft>
                <a:spcPts val="1200"/>
              </a:spcAft>
              <a:buClrTx/>
              <a:buSzTx/>
              <a:buFontTx/>
              <a:buNone/>
              <a:tabLst/>
              <a:defRPr/>
            </a:pPr>
            <a:r>
              <a:rPr kumimoji="0" lang="sl-SI" sz="1100" b="1" i="0"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Osnovne predpostavke transakcijske analize so, da smo vsi ljudje OK</a:t>
            </a:r>
            <a:r>
              <a:rPr kumimoji="0" lang="sl-SI" sz="1100" b="0" i="0"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sl-SI" sz="1100" b="1" i="0"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da ima vsakdo sposobnost, da razmišlja, da odloča o svojem življenju in te odločitve lahko spreminja. </a:t>
            </a:r>
            <a:endParaRPr kumimoji="0" lang="sl-SI" sz="1100" b="1" i="0"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endParaRPr lang="sl-SI"/>
          </a:p>
        </p:txBody>
      </p:sp>
    </p:spTree>
    <p:extLst>
      <p:ext uri="{BB962C8B-B14F-4D97-AF65-F5344CB8AC3E}">
        <p14:creationId xmlns:p14="http://schemas.microsoft.com/office/powerpoint/2010/main" val="796718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a:xfrm>
            <a:off x="381000" y="685800"/>
            <a:ext cx="6096000" cy="3429000"/>
          </a:xfrm>
        </p:spPr>
      </p:sp>
      <p:sp>
        <p:nvSpPr>
          <p:cNvPr id="3" name="Označba mesta opomb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l-SI" sz="2000" b="1" i="0" u="none" strike="noStrike" kern="1200" cap="none" spc="0" normalizeH="0" baseline="0" noProof="0">
                <a:ln>
                  <a:noFill/>
                </a:ln>
                <a:solidFill>
                  <a:srgbClr val="FF0000"/>
                </a:solidFill>
                <a:effectLst/>
                <a:uLnTx/>
                <a:uFillTx/>
                <a:latin typeface="Arial"/>
                <a:ea typeface="Arial"/>
                <a:cs typeface="Arial"/>
                <a:sym typeface="Arial"/>
              </a:rPr>
              <a:t>Kako se rešiti iz dramatičnega trikotnika?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l-SI" sz="1100" b="0" i="0" u="none" strike="noStrike" kern="1200" cap="none" spc="0" normalizeH="0" baseline="0" noProof="0">
              <a:ln>
                <a:noFill/>
              </a:ln>
              <a:solidFill>
                <a:srgbClr val="FF0000"/>
              </a:solidFill>
              <a:effectLst/>
              <a:uLnTx/>
              <a:uFillTx/>
              <a:latin typeface="Arial"/>
              <a:ea typeface="Arial"/>
              <a:cs typeface="Arial"/>
              <a:sym typeface="Arial"/>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l-SI" sz="1100" b="0" i="0" u="none" strike="noStrike" kern="1200" cap="none" spc="0" normalizeH="0" baseline="0" noProof="0">
                <a:ln>
                  <a:noFill/>
                </a:ln>
                <a:solidFill>
                  <a:srgbClr val="222222"/>
                </a:solidFill>
                <a:effectLst/>
                <a:uLnTx/>
                <a:uFillTx/>
                <a:latin typeface="Arial"/>
                <a:ea typeface="Arial"/>
                <a:cs typeface="Arial"/>
                <a:sym typeface="Arial"/>
              </a:rPr>
              <a:t>Da bi se rešili te situacije, mora vsaka vloga narediti spremembe.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l-SI" sz="1100" b="0" i="0" u="none" strike="noStrike" kern="1200" cap="none" spc="0" normalizeH="0" baseline="0" noProof="0">
                <a:ln>
                  <a:noFill/>
                </a:ln>
                <a:solidFill>
                  <a:srgbClr val="222222"/>
                </a:solidFill>
                <a:effectLst/>
                <a:uLnTx/>
                <a:uFillTx/>
                <a:latin typeface="Arial"/>
                <a:ea typeface="Arial"/>
                <a:cs typeface="Arial"/>
                <a:sym typeface="Arial"/>
              </a:rPr>
              <a:t>Za </a:t>
            </a:r>
            <a:r>
              <a:rPr lang="sl-SI" sz="1100" b="1" i="1">
                <a:solidFill>
                  <a:srgbClr val="222222"/>
                </a:solidFill>
                <a:latin typeface="Arial"/>
              </a:rPr>
              <a:t>Ž</a:t>
            </a:r>
            <a:r>
              <a:rPr kumimoji="0" lang="sl-SI" sz="1100" b="1" i="1" u="none" strike="noStrike" kern="1200" cap="none" spc="0" normalizeH="0" baseline="0" noProof="0" err="1">
                <a:ln>
                  <a:noFill/>
                </a:ln>
                <a:solidFill>
                  <a:srgbClr val="222222"/>
                </a:solidFill>
                <a:effectLst/>
                <a:uLnTx/>
                <a:uFillTx/>
                <a:latin typeface="Arial"/>
                <a:ea typeface="Arial"/>
                <a:cs typeface="Arial"/>
                <a:sym typeface="Arial"/>
              </a:rPr>
              <a:t>rtev</a:t>
            </a:r>
            <a:r>
              <a:rPr kumimoji="0" lang="sl-SI" sz="1100" b="0" i="0" u="none" strike="noStrike" kern="1200" cap="none" spc="0" normalizeH="0" baseline="0" noProof="0">
                <a:ln>
                  <a:noFill/>
                </a:ln>
                <a:solidFill>
                  <a:srgbClr val="222222"/>
                </a:solidFill>
                <a:effectLst/>
                <a:uLnTx/>
                <a:uFillTx/>
                <a:latin typeface="Arial"/>
                <a:ea typeface="Arial"/>
                <a:cs typeface="Arial"/>
                <a:sym typeface="Arial"/>
              </a:rPr>
              <a:t> je nujno, da poskuša razviti lastno avtonomijo: zato se mora potruditi in prevzeti odgovornost zase ter graditi na svoji samozavesti in občutku </a:t>
            </a:r>
            <a:r>
              <a:rPr kumimoji="0" lang="sl-SI" sz="1100" b="0" i="0" u="none" strike="noStrike" kern="1200" cap="none" spc="0" normalizeH="0" baseline="0" noProof="0" err="1">
                <a:ln>
                  <a:noFill/>
                </a:ln>
                <a:solidFill>
                  <a:srgbClr val="222222"/>
                </a:solidFill>
                <a:effectLst/>
                <a:uLnTx/>
                <a:uFillTx/>
                <a:latin typeface="Arial"/>
                <a:ea typeface="Arial"/>
                <a:cs typeface="Arial"/>
                <a:sym typeface="Arial"/>
              </a:rPr>
              <a:t>samoučinkovitosti</a:t>
            </a:r>
            <a:r>
              <a:rPr kumimoji="0" lang="sl-SI" sz="1100" b="0" i="0" u="none" strike="noStrike" kern="1200" cap="none" spc="0" normalizeH="0" baseline="0" noProof="0">
                <a:ln>
                  <a:noFill/>
                </a:ln>
                <a:solidFill>
                  <a:srgbClr val="222222"/>
                </a:solidFill>
                <a:effectLst/>
                <a:uLnTx/>
                <a:uFillTx/>
                <a:latin typeface="Arial"/>
                <a:ea typeface="Arial"/>
                <a:cs typeface="Arial"/>
                <a:sym typeface="Arial"/>
              </a:rPr>
              <a:t>. Svojo ranljivost mora uporabiti kot izhodišče za prestrukturiranje samega sebe.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l-SI" sz="1100" b="1" i="1" u="none" strike="noStrike" kern="1200" cap="none" spc="0" normalizeH="0" baseline="0" noProof="0">
                <a:ln>
                  <a:noFill/>
                </a:ln>
                <a:solidFill>
                  <a:srgbClr val="222222"/>
                </a:solidFill>
                <a:effectLst/>
                <a:uLnTx/>
                <a:uFillTx/>
                <a:latin typeface="Arial"/>
                <a:ea typeface="Arial"/>
                <a:cs typeface="Arial"/>
                <a:sym typeface="Arial"/>
              </a:rPr>
              <a:t>Preganjalec</a:t>
            </a:r>
            <a:r>
              <a:rPr kumimoji="0" lang="sl-SI" sz="1100" b="0" i="0" u="none" strike="noStrike" kern="1200" cap="none" spc="0" normalizeH="0" baseline="0" noProof="0">
                <a:ln>
                  <a:noFill/>
                </a:ln>
                <a:solidFill>
                  <a:srgbClr val="222222"/>
                </a:solidFill>
                <a:effectLst/>
                <a:uLnTx/>
                <a:uFillTx/>
                <a:latin typeface="Arial"/>
                <a:ea typeface="Arial"/>
                <a:cs typeface="Arial"/>
                <a:sym typeface="Arial"/>
              </a:rPr>
              <a:t> mora poskušati prepoznati in sprejeti svoje omejitve in negotovosti, postati bolj odločen in prenehati obsojati druge</a:t>
            </a:r>
            <a:r>
              <a:rPr lang="sl-SI" sz="1100">
                <a:solidFill>
                  <a:srgbClr val="222222"/>
                </a:solidFill>
                <a:latin typeface="Arial"/>
              </a:rPr>
              <a:t>.</a:t>
            </a:r>
            <a:endParaRPr kumimoji="0" lang="sl-SI" sz="1100" b="0" i="0" u="none" strike="noStrike" kern="1200" cap="none" spc="0" normalizeH="0" baseline="0" noProof="0">
              <a:ln>
                <a:noFill/>
              </a:ln>
              <a:solidFill>
                <a:srgbClr val="222222"/>
              </a:solidFill>
              <a:effectLst/>
              <a:uLnTx/>
              <a:uFillTx/>
              <a:latin typeface="Arial"/>
              <a:ea typeface="Arial"/>
              <a:cs typeface="Arial"/>
              <a:sym typeface="Arial"/>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l-SI" sz="1100" b="1" i="1" u="none" strike="noStrike" kern="1200" cap="none" spc="0" normalizeH="0" baseline="0" noProof="0">
                <a:ln>
                  <a:noFill/>
                </a:ln>
                <a:solidFill>
                  <a:srgbClr val="222222"/>
                </a:solidFill>
                <a:effectLst/>
                <a:uLnTx/>
                <a:uFillTx/>
                <a:latin typeface="Arial"/>
                <a:ea typeface="Arial"/>
                <a:cs typeface="Arial"/>
                <a:sym typeface="Arial"/>
              </a:rPr>
              <a:t>Rešitelj </a:t>
            </a:r>
            <a:r>
              <a:rPr kumimoji="0" lang="sl-SI" sz="1100" b="0" i="0" u="none" strike="noStrike" kern="1200" cap="none" spc="0" normalizeH="0" baseline="0" noProof="0">
                <a:ln>
                  <a:noFill/>
                </a:ln>
                <a:solidFill>
                  <a:srgbClr val="222222"/>
                </a:solidFill>
                <a:effectLst/>
                <a:uLnTx/>
                <a:uFillTx/>
                <a:latin typeface="Arial"/>
                <a:ea typeface="Arial"/>
                <a:cs typeface="Arial"/>
                <a:sym typeface="Arial"/>
              </a:rPr>
              <a:t>mora ljudem pustiti svobodno izbiro, ali bodo stopili v odnos z njim ali ne, nehati jih vezati nanj samo zaradi potrebe, usmeriti pozornost na lastne konflikte, jih poskušati razrešiti in se naučiti prositi za pomoč. Skratka, sprejeti mora njegovo osebnost, ne da bi se zatekal v lažni altruizem.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l-SI" sz="1100" b="0" i="0" u="none" strike="noStrike" kern="1200" cap="none" spc="0" normalizeH="0" baseline="0" noProof="0">
              <a:ln>
                <a:noFill/>
              </a:ln>
              <a:solidFill>
                <a:srgbClr val="222222"/>
              </a:solidFill>
              <a:effectLst/>
              <a:uLnTx/>
              <a:uFillTx/>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l-SI" sz="1100" b="0" i="0" u="none" strike="noStrike" kern="1200" cap="none" spc="0" normalizeH="0" baseline="0" noProof="0">
              <a:ln>
                <a:noFill/>
              </a:ln>
              <a:solidFill>
                <a:srgbClr val="222222"/>
              </a:solidFill>
              <a:effectLst/>
              <a:uLnTx/>
              <a:uFillTx/>
              <a:latin typeface="Arial"/>
              <a:ea typeface="Arial"/>
              <a:cs typeface="Arial"/>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sl-SI" sz="1100" b="1" i="0" u="none" strike="noStrike" kern="1200" cap="none" spc="0" normalizeH="0" baseline="0" noProof="0">
                <a:ln>
                  <a:noFill/>
                </a:ln>
                <a:solidFill>
                  <a:srgbClr val="222222"/>
                </a:solidFill>
                <a:effectLst/>
                <a:uLnTx/>
                <a:uFillTx/>
                <a:latin typeface="Arial"/>
                <a:ea typeface="Arial"/>
                <a:cs typeface="Arial"/>
                <a:sym typeface="Arial"/>
              </a:rPr>
              <a:t>Kaj storiti:</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l-SI" sz="1100" b="1" i="0" u="none" strike="noStrike" kern="1200" cap="none" spc="0" normalizeH="0" baseline="0" noProof="0">
                <a:ln>
                  <a:noFill/>
                </a:ln>
                <a:solidFill>
                  <a:srgbClr val="222222"/>
                </a:solidFill>
                <a:effectLst/>
                <a:uLnTx/>
                <a:uFillTx/>
                <a:latin typeface="Arial"/>
                <a:ea typeface="Arial"/>
                <a:cs typeface="Arial"/>
                <a:sym typeface="Arial"/>
              </a:rPr>
              <a:t>V dilemi 'ali jaz ali drugi' izbrati sebe;</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l-SI" sz="1100" b="1" i="0" u="none" strike="noStrike" kern="1200" cap="none" spc="0" normalizeH="0" baseline="0" noProof="0">
                <a:ln>
                  <a:noFill/>
                </a:ln>
                <a:solidFill>
                  <a:srgbClr val="222222"/>
                </a:solidFill>
                <a:effectLst/>
                <a:uLnTx/>
                <a:uFillTx/>
                <a:latin typeface="Arial"/>
                <a:ea typeface="Arial"/>
                <a:cs typeface="Arial"/>
                <a:sym typeface="Arial"/>
              </a:rPr>
              <a:t>Sprejmite neposredno soočenje s storilcem, če je potrebno;</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l-SI" sz="1100" b="1" i="0" u="none" strike="noStrike" kern="1200" cap="none" spc="0" normalizeH="0" baseline="0" noProof="0">
                <a:ln>
                  <a:noFill/>
                </a:ln>
                <a:solidFill>
                  <a:srgbClr val="222222"/>
                </a:solidFill>
                <a:effectLst/>
                <a:uLnTx/>
                <a:uFillTx/>
                <a:latin typeface="Arial"/>
                <a:ea typeface="Arial"/>
                <a:cs typeface="Arial"/>
                <a:sym typeface="Arial"/>
              </a:rPr>
              <a:t>Sprejmite, da ga boste razočarali z besedami »Ne«;</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l-SI" sz="1100" b="1" i="0" u="none" strike="noStrike" kern="1200" cap="none" spc="0" normalizeH="0" baseline="0" noProof="0">
                <a:ln>
                  <a:noFill/>
                </a:ln>
                <a:solidFill>
                  <a:srgbClr val="222222"/>
                </a:solidFill>
                <a:effectLst/>
                <a:uLnTx/>
                <a:uFillTx/>
                <a:latin typeface="Arial"/>
                <a:ea typeface="Arial"/>
                <a:cs typeface="Arial"/>
                <a:sym typeface="Arial"/>
              </a:rPr>
              <a:t>Soočanje s strahom in krivdo;</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l-SI" sz="1100" b="1" i="0" u="none" strike="noStrike" kern="1200" cap="none" spc="0" normalizeH="0" baseline="0" noProof="0">
                <a:ln>
                  <a:noFill/>
                </a:ln>
                <a:solidFill>
                  <a:srgbClr val="222222"/>
                </a:solidFill>
                <a:effectLst/>
                <a:uLnTx/>
                <a:uFillTx/>
                <a:latin typeface="Arial"/>
                <a:ea typeface="Arial"/>
                <a:cs typeface="Arial"/>
                <a:sym typeface="Arial"/>
              </a:rPr>
              <a:t>Ne odlagati dejanj za svoje dobro, dokler teh občutkov ne bo več.</a:t>
            </a:r>
          </a:p>
          <a:p>
            <a:endParaRPr lang="sl-SI"/>
          </a:p>
        </p:txBody>
      </p:sp>
    </p:spTree>
    <p:extLst>
      <p:ext uri="{BB962C8B-B14F-4D97-AF65-F5344CB8AC3E}">
        <p14:creationId xmlns:p14="http://schemas.microsoft.com/office/powerpoint/2010/main" val="37711398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a:xfrm>
            <a:off x="381000" y="685800"/>
            <a:ext cx="6096000" cy="3429000"/>
          </a:xfrm>
        </p:spPr>
      </p:sp>
      <p:sp>
        <p:nvSpPr>
          <p:cNvPr id="3" name="Označba mesta opomb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kumimoji="0" lang="sl-SI" sz="1100" b="0" i="0" u="none" strike="noStrike" kern="0" cap="none" spc="0" normalizeH="0" baseline="0" noProof="0">
                <a:ln>
                  <a:noFill/>
                </a:ln>
                <a:solidFill>
                  <a:srgbClr val="222222"/>
                </a:solidFill>
                <a:effectLst/>
                <a:uLnTx/>
                <a:uFillTx/>
                <a:latin typeface="Arial" panose="020B0604020202020204" pitchFamily="34" charset="0"/>
                <a:ea typeface="Times New Roman" panose="02020603050405020304" pitchFamily="18" charset="0"/>
                <a:cs typeface="Times New Roman" panose="02020603050405020304" pitchFamily="18" charset="0"/>
              </a:rPr>
              <a:t>Poučevanje je zahteven, stresen poklic pod velikim pritiskom, pri katerem vse strani pogosto pozabijo na učiteljevo človeškost. Kot učitelji pogosto pozabljamo, da smo tudi mi ljudje in da nismo naše delo. Slabo vedenje v razredu jemljemo osebno, čutimo stres, ko nas opazujejo, in težko se sprostimo med dolgimi počitnicami, za katere nas neskončno grajajo.</a:t>
            </a:r>
            <a:endParaRPr kumimoji="0" lang="sl-SI" sz="11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endParaRPr lang="sl-SI"/>
          </a:p>
        </p:txBody>
      </p:sp>
    </p:spTree>
    <p:extLst>
      <p:ext uri="{BB962C8B-B14F-4D97-AF65-F5344CB8AC3E}">
        <p14:creationId xmlns:p14="http://schemas.microsoft.com/office/powerpoint/2010/main" val="7731629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ff1585c01f_2_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ff1585c01f_2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gn="just">
              <a:lnSpc>
                <a:spcPct val="107000"/>
              </a:lnSpc>
              <a:spcAft>
                <a:spcPts val="0"/>
              </a:spcAft>
              <a:buNone/>
            </a:pPr>
            <a:r>
              <a:rPr lang="sl-SI" sz="1100" b="1" i="0" u="sng" strike="noStrike" cap="none">
                <a:solidFill>
                  <a:srgbClr val="222222"/>
                </a:solidFill>
                <a:latin typeface="Arial"/>
                <a:ea typeface="Times New Roman" panose="02020603050405020304" pitchFamily="18" charset="0"/>
                <a:cs typeface="Times New Roman" panose="02020603050405020304" pitchFamily="18" charset="0"/>
                <a:sym typeface="Arial"/>
              </a:rPr>
              <a:t>Tukaj je seznam nekaj značilnosti transakcijske analize in načinov, kako jih lahko učitelji uporabijo:</a:t>
            </a:r>
          </a:p>
          <a:p>
            <a:pPr marL="0" indent="0" algn="just">
              <a:lnSpc>
                <a:spcPct val="107000"/>
              </a:lnSpc>
              <a:spcAft>
                <a:spcPts val="0"/>
              </a:spcAft>
              <a:buNone/>
            </a:pPr>
            <a:endParaRPr lang="sl-SI" sz="1100" b="1" i="0" u="sng" strike="noStrike" cap="none">
              <a:solidFill>
                <a:srgbClr val="000000"/>
              </a:solidFill>
              <a:latin typeface="Arial"/>
              <a:ea typeface="Calibri" panose="020F0502020204030204" pitchFamily="34" charset="0"/>
              <a:cs typeface="Times New Roman" panose="02020603050405020304" pitchFamily="18" charset="0"/>
              <a:sym typeface="Arial"/>
            </a:endParaRPr>
          </a:p>
          <a:p>
            <a:pPr marL="0" indent="0" algn="just">
              <a:lnSpc>
                <a:spcPct val="107000"/>
              </a:lnSpc>
              <a:spcAft>
                <a:spcPts val="0"/>
              </a:spcAft>
              <a:buNone/>
            </a:pPr>
            <a:r>
              <a:rPr lang="sl-SI" sz="1100" b="0" i="0" u="none" strike="noStrike" cap="none">
                <a:solidFill>
                  <a:srgbClr val="222222"/>
                </a:solidFill>
                <a:latin typeface="Arial"/>
                <a:ea typeface="Times New Roman" panose="02020603050405020304" pitchFamily="18" charset="0"/>
                <a:cs typeface="Times New Roman" panose="02020603050405020304" pitchFamily="18" charset="0"/>
                <a:sym typeface="Arial"/>
              </a:rPr>
              <a:t> </a:t>
            </a:r>
            <a:r>
              <a:rPr lang="sl-SI" sz="1100" b="1" i="0" u="none" strike="noStrike" cap="none">
                <a:solidFill>
                  <a:srgbClr val="222222"/>
                </a:solidFill>
                <a:latin typeface="Arial"/>
                <a:ea typeface="Times New Roman" panose="02020603050405020304" pitchFamily="18" charset="0"/>
                <a:cs typeface="Times New Roman" panose="02020603050405020304" pitchFamily="18" charset="0"/>
                <a:sym typeface="Arial"/>
              </a:rPr>
              <a:t>Ego stanja</a:t>
            </a:r>
            <a:r>
              <a:rPr lang="sl-SI" sz="1100" b="0" i="0" u="none" strike="noStrike" cap="none">
                <a:solidFill>
                  <a:srgbClr val="222222"/>
                </a:solidFill>
                <a:latin typeface="Arial"/>
                <a:ea typeface="Times New Roman" panose="02020603050405020304" pitchFamily="18" charset="0"/>
                <a:cs typeface="Times New Roman" panose="02020603050405020304" pitchFamily="18" charset="0"/>
                <a:sym typeface="Arial"/>
              </a:rPr>
              <a:t> - ko jih učitelji razumejo, lahko ugotovijo, kaj se dogaja z njihovim razmišljanjem, čustvovanjem in vedenjem v razredu, in se odločijo, da se bodo odzvali, namesto da bi reagirali.</a:t>
            </a:r>
          </a:p>
          <a:p>
            <a:pPr marL="0" indent="0" algn="just">
              <a:lnSpc>
                <a:spcPct val="107000"/>
              </a:lnSpc>
              <a:spcAft>
                <a:spcPts val="0"/>
              </a:spcAft>
              <a:buNone/>
            </a:pPr>
            <a:endParaRPr lang="sl-SI" sz="1100" b="0" i="0" u="none" strike="noStrike" cap="none">
              <a:solidFill>
                <a:srgbClr val="000000"/>
              </a:solidFill>
              <a:latin typeface="Arial"/>
              <a:ea typeface="Times New Roman" panose="02020603050405020304" pitchFamily="18" charset="0"/>
              <a:cs typeface="Times New Roman" panose="02020603050405020304" pitchFamily="18" charset="0"/>
              <a:sym typeface="Arial"/>
            </a:endParaRPr>
          </a:p>
          <a:p>
            <a:pPr marL="0" indent="0" algn="just">
              <a:lnSpc>
                <a:spcPct val="107000"/>
              </a:lnSpc>
              <a:spcAft>
                <a:spcPts val="0"/>
              </a:spcAft>
              <a:buNone/>
            </a:pPr>
            <a:r>
              <a:rPr lang="sl-SI" sz="1100" b="0" i="0" u="none" strike="noStrike" cap="none">
                <a:solidFill>
                  <a:srgbClr val="222222"/>
                </a:solidFill>
                <a:latin typeface="Arial"/>
                <a:ea typeface="Times New Roman" panose="02020603050405020304" pitchFamily="18" charset="0"/>
                <a:cs typeface="Times New Roman" panose="02020603050405020304" pitchFamily="18" charset="0"/>
                <a:sym typeface="Arial"/>
              </a:rPr>
              <a:t> </a:t>
            </a:r>
            <a:r>
              <a:rPr lang="sl-SI" sz="1100" b="1" i="0" u="none" strike="noStrike" cap="none">
                <a:solidFill>
                  <a:srgbClr val="222222"/>
                </a:solidFill>
                <a:latin typeface="Arial"/>
                <a:ea typeface="Times New Roman" panose="02020603050405020304" pitchFamily="18" charset="0"/>
                <a:cs typeface="Times New Roman" panose="02020603050405020304" pitchFamily="18" charset="0"/>
                <a:sym typeface="Arial"/>
              </a:rPr>
              <a:t>Pravilna transakcijska analiza</a:t>
            </a:r>
            <a:r>
              <a:rPr lang="sl-SI" sz="1100" b="0" i="0" u="none" strike="noStrike" cap="none">
                <a:solidFill>
                  <a:srgbClr val="222222"/>
                </a:solidFill>
                <a:latin typeface="Arial"/>
                <a:ea typeface="Times New Roman" panose="02020603050405020304" pitchFamily="18" charset="0"/>
                <a:cs typeface="Times New Roman" panose="02020603050405020304" pitchFamily="18" charset="0"/>
                <a:sym typeface="Arial"/>
              </a:rPr>
              <a:t> - učitelji lahko uporabijo svoje znanje o pravilni transakcijski analizi, da pomirijo razjarjene otroke (in starše!), prekinejo neproduktivne pogovore in poskrbijo, da so njihova stališča med poukom jasna.</a:t>
            </a:r>
          </a:p>
          <a:p>
            <a:pPr marL="0" indent="0" algn="just">
              <a:lnSpc>
                <a:spcPct val="107000"/>
              </a:lnSpc>
              <a:spcAft>
                <a:spcPts val="0"/>
              </a:spcAft>
              <a:buNone/>
            </a:pPr>
            <a:endParaRPr lang="sl-SI" sz="1100" b="0" i="0" u="none" strike="noStrike" cap="none">
              <a:solidFill>
                <a:srgbClr val="000000"/>
              </a:solidFill>
              <a:latin typeface="Arial"/>
              <a:ea typeface="Calibri" panose="020F0502020204030204" pitchFamily="34" charset="0"/>
              <a:cs typeface="Times New Roman" panose="02020603050405020304" pitchFamily="18" charset="0"/>
              <a:sym typeface="Arial"/>
            </a:endParaRPr>
          </a:p>
          <a:p>
            <a:pPr marL="0" indent="0" algn="just">
              <a:lnSpc>
                <a:spcPct val="107000"/>
              </a:lnSpc>
              <a:spcAft>
                <a:spcPts val="0"/>
              </a:spcAft>
              <a:buNone/>
            </a:pPr>
            <a:r>
              <a:rPr lang="sl-SI" sz="1100" b="0" i="0" u="none" strike="noStrike" cap="none">
                <a:solidFill>
                  <a:srgbClr val="222222"/>
                </a:solidFill>
                <a:latin typeface="Arial"/>
                <a:ea typeface="Times New Roman" panose="02020603050405020304" pitchFamily="18" charset="0"/>
                <a:cs typeface="Times New Roman" panose="02020603050405020304" pitchFamily="18" charset="0"/>
                <a:sym typeface="Arial"/>
              </a:rPr>
              <a:t> </a:t>
            </a:r>
            <a:r>
              <a:rPr lang="sl-SI" sz="1100" b="1" i="0" u="none" strike="noStrike" cap="none">
                <a:solidFill>
                  <a:srgbClr val="222222"/>
                </a:solidFill>
                <a:latin typeface="Arial"/>
                <a:ea typeface="Times New Roman" panose="02020603050405020304" pitchFamily="18" charset="0"/>
                <a:cs typeface="Times New Roman" panose="02020603050405020304" pitchFamily="18" charset="0"/>
                <a:sym typeface="Arial"/>
              </a:rPr>
              <a:t>Igre</a:t>
            </a:r>
            <a:r>
              <a:rPr lang="sl-SI" sz="1100" b="0" i="0" u="none" strike="noStrike" cap="none">
                <a:solidFill>
                  <a:srgbClr val="222222"/>
                </a:solidFill>
                <a:latin typeface="Arial"/>
                <a:ea typeface="Times New Roman" panose="02020603050405020304" pitchFamily="18" charset="0"/>
                <a:cs typeface="Times New Roman" panose="02020603050405020304" pitchFamily="18" charset="0"/>
                <a:sym typeface="Arial"/>
              </a:rPr>
              <a:t> - Če jih učitelji razumejo, se jim lahko izognejo ali se vsaj zavedajo, kdaj se vanje spuščajo, in se tako izognejo negativnemu izkupičku zase (na primer tistemu pogostemu občutku brezupa, ki ga lahko občutijo učitelji, ali občutkom jeze) in za učence.</a:t>
            </a:r>
          </a:p>
          <a:p>
            <a:pPr marL="0" indent="0" algn="just">
              <a:lnSpc>
                <a:spcPct val="107000"/>
              </a:lnSpc>
              <a:spcAft>
                <a:spcPts val="0"/>
              </a:spcAft>
              <a:buNone/>
            </a:pPr>
            <a:endParaRPr lang="sl-SI" sz="1100" b="0" i="0" u="none" strike="noStrike" cap="none">
              <a:solidFill>
                <a:srgbClr val="000000"/>
              </a:solidFill>
              <a:latin typeface="Arial"/>
              <a:ea typeface="Calibri" panose="020F0502020204030204" pitchFamily="34" charset="0"/>
              <a:cs typeface="Times New Roman" panose="02020603050405020304" pitchFamily="18" charset="0"/>
              <a:sym typeface="Arial"/>
            </a:endParaRPr>
          </a:p>
          <a:p>
            <a:pPr marL="0" indent="0" algn="just">
              <a:lnSpc>
                <a:spcPct val="107000"/>
              </a:lnSpc>
              <a:spcAft>
                <a:spcPts val="0"/>
              </a:spcAft>
              <a:buNone/>
            </a:pPr>
            <a:r>
              <a:rPr lang="sl-SI" sz="1100" b="0" i="0" u="none" strike="noStrike" cap="none">
                <a:solidFill>
                  <a:srgbClr val="222222"/>
                </a:solidFill>
                <a:latin typeface="Arial"/>
                <a:ea typeface="Times New Roman" panose="02020603050405020304" pitchFamily="18" charset="0"/>
                <a:cs typeface="Times New Roman" panose="02020603050405020304" pitchFamily="18" charset="0"/>
                <a:sym typeface="Arial"/>
              </a:rPr>
              <a:t> </a:t>
            </a:r>
            <a:r>
              <a:rPr lang="sl-SI" sz="1100" b="1" i="0" u="none" strike="noStrike" cap="none">
                <a:solidFill>
                  <a:srgbClr val="222222"/>
                </a:solidFill>
                <a:latin typeface="Arial"/>
                <a:ea typeface="Times New Roman" panose="02020603050405020304" pitchFamily="18" charset="0"/>
                <a:cs typeface="Times New Roman" panose="02020603050405020304" pitchFamily="18" charset="0"/>
                <a:sym typeface="Arial"/>
              </a:rPr>
              <a:t>skripte </a:t>
            </a:r>
            <a:r>
              <a:rPr lang="sl-SI" sz="1100" b="0" i="0" u="none" strike="noStrike" cap="none">
                <a:solidFill>
                  <a:srgbClr val="222222"/>
                </a:solidFill>
                <a:latin typeface="Arial"/>
                <a:ea typeface="Times New Roman" panose="02020603050405020304" pitchFamily="18" charset="0"/>
                <a:cs typeface="Times New Roman" panose="02020603050405020304" pitchFamily="18" charset="0"/>
                <a:sym typeface="Arial"/>
              </a:rPr>
              <a:t>- razumevanje lastnega scenarija nam pomaga pri razumevanju jezika, zakaj smo sploh želeli postati učitelj, in nam daje dovoljenje, da svoj poklic opravljamo s pozitivnega stališča.</a:t>
            </a:r>
            <a:endParaRPr lang="sl-SI" sz="1100" b="0" i="0" u="none" strike="noStrike" cap="none">
              <a:solidFill>
                <a:srgbClr val="000000"/>
              </a:solidFill>
              <a:latin typeface="Arial"/>
              <a:ea typeface="Calibri" panose="020F0502020204030204" pitchFamily="34" charset="0"/>
              <a:cs typeface="Times New Roman" panose="02020603050405020304" pitchFamily="18" charset="0"/>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a:xfrm>
            <a:off x="381000" y="685800"/>
            <a:ext cx="6096000" cy="3429000"/>
          </a:xfrm>
        </p:spPr>
      </p:sp>
      <p:sp>
        <p:nvSpPr>
          <p:cNvPr id="3" name="Označba mesta opomb 2"/>
          <p:cNvSpPr>
            <a:spLocks noGrp="1"/>
          </p:cNvSpPr>
          <p:nvPr>
            <p:ph type="body" idx="1"/>
          </p:nvPr>
        </p:nvSpPr>
        <p:spPr/>
        <p:txBody>
          <a:bodyPr/>
          <a:lstStyle/>
          <a:p>
            <a:r>
              <a:rPr lang="sl-SI" sz="1100"/>
              <a:t>ego stanje staršev je tisto, od koder prihajajo ocene. Naš starševski ego se oblikuje iz prevzetih vzorcev vedenja, občutkov in misli naših nekdanjih skrbnikov.</a:t>
            </a:r>
          </a:p>
          <a:p>
            <a:r>
              <a:rPr lang="sl-SI" sz="1100"/>
              <a:t>V odraslem ego stanju razmišljate, čutite in se obnašate primerno in tukaj in zdaj, torej logično in racionalno. Sprejemate lahko jasne odločitve in imate dostop do svojega intelektualnega potenciala.</a:t>
            </a:r>
          </a:p>
          <a:p>
            <a:r>
              <a:rPr lang="sl-SI" sz="1100"/>
              <a:t>V otroškem ego stanju razmišljate, čutite in se obnašate kot otrok. Obstaja svoboden otrok, prilagojen otrok, pa tudi uporniški otrok.</a:t>
            </a:r>
          </a:p>
          <a:p>
            <a:endParaRPr lang="sl-SI" sz="1100"/>
          </a:p>
          <a:p>
            <a:endParaRPr lang="sl-SI" sz="1100"/>
          </a:p>
          <a:p>
            <a:r>
              <a:rPr lang="sl-SI" sz="1100" b="1"/>
              <a:t>Od slikajte si situacije, v katerih so bili drugi ljudje v ego-stanju staršev, ego-stanju odraslega ali </a:t>
            </a:r>
            <a:r>
              <a:rPr lang="sl-SI" sz="1100" b="1" err="1"/>
              <a:t>egostanju</a:t>
            </a:r>
            <a:r>
              <a:rPr lang="sl-SI" sz="1100" b="1"/>
              <a:t> otroka.</a:t>
            </a:r>
          </a:p>
          <a:p>
            <a:r>
              <a:rPr lang="sl-SI" sz="1100"/>
              <a:t>Kako so ravnali? </a:t>
            </a:r>
          </a:p>
          <a:p>
            <a:r>
              <a:rPr lang="sl-SI" sz="1100"/>
              <a:t>Kako so govorili? </a:t>
            </a:r>
          </a:p>
          <a:p>
            <a:endParaRPr lang="sl-SI" sz="1100"/>
          </a:p>
          <a:p>
            <a:endParaRPr lang="sl-SI"/>
          </a:p>
        </p:txBody>
      </p:sp>
    </p:spTree>
    <p:extLst>
      <p:ext uri="{BB962C8B-B14F-4D97-AF65-F5344CB8AC3E}">
        <p14:creationId xmlns:p14="http://schemas.microsoft.com/office/powerpoint/2010/main" val="7965179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a:xfrm>
            <a:off x="381000" y="685800"/>
            <a:ext cx="6096000" cy="3429000"/>
          </a:xfrm>
        </p:spPr>
      </p:sp>
      <p:sp>
        <p:nvSpPr>
          <p:cNvPr id="3" name="Označba mesta opomb 2"/>
          <p:cNvSpPr>
            <a:spLocks noGrp="1"/>
          </p:cNvSpPr>
          <p:nvPr>
            <p:ph type="body" idx="1"/>
          </p:nvPr>
        </p:nvSpPr>
        <p:spPr/>
        <p:txBody>
          <a:bodyPr/>
          <a:lstStyle/>
          <a:p>
            <a:pPr marL="342900" lvl="0" indent="-342900" eaLnBrk="0" fontAlgn="base" hangingPunct="0">
              <a:spcBef>
                <a:spcPct val="20000"/>
              </a:spcBef>
              <a:spcAft>
                <a:spcPct val="0"/>
              </a:spcAft>
              <a:buFontTx/>
              <a:buChar char="•"/>
            </a:pPr>
            <a:r>
              <a:rPr lang="sl-SI" sz="1100" b="1" kern="0">
                <a:solidFill>
                  <a:srgbClr val="000000"/>
                </a:solidFill>
              </a:rPr>
              <a:t>Problematična stvar pri obnašanju znotraj dramskega trikotnika je, da so rezultat vsaj slabi občutki za vse vpletene. To bi lahko bil na primer partnerski spor. </a:t>
            </a:r>
          </a:p>
          <a:p>
            <a:pPr marL="342900" lvl="0" indent="-342900" eaLnBrk="0" fontAlgn="base" hangingPunct="0">
              <a:spcBef>
                <a:spcPct val="20000"/>
              </a:spcBef>
              <a:spcAft>
                <a:spcPct val="0"/>
              </a:spcAft>
              <a:buFontTx/>
              <a:buChar char="•"/>
            </a:pPr>
            <a:endParaRPr lang="sl-SI" sz="1100" b="1" kern="0">
              <a:solidFill>
                <a:srgbClr val="000000"/>
              </a:solidFill>
            </a:endParaRPr>
          </a:p>
          <a:p>
            <a:pPr marL="342900" lvl="0" indent="-342900" eaLnBrk="0" fontAlgn="base" hangingPunct="0">
              <a:spcBef>
                <a:spcPct val="20000"/>
              </a:spcBef>
              <a:spcAft>
                <a:spcPct val="0"/>
              </a:spcAft>
              <a:buFontTx/>
              <a:buChar char="•"/>
            </a:pPr>
            <a:r>
              <a:rPr lang="sl-SI" sz="1100" b="1" kern="0">
                <a:solidFill>
                  <a:srgbClr val="000000"/>
                </a:solidFill>
              </a:rPr>
              <a:t>Oseba nastopi v eni od vlog dramskega trikotnika. Kasneje sledi točka, kjer udeleženci zamenjajo vloge v dramskem trikotniku. Žrtev bi lahko na primer postala preganjalec. Če na primer nekdo kopiči svojo jezo do zadnje kaplje, ki zlomi hrbet. V reakciji, ki sledi, si žrtev in preganjalec izmenjata stališča in hud prepir bo uničil njun odnos.</a:t>
            </a:r>
          </a:p>
          <a:p>
            <a:pPr marL="342900" lvl="0" indent="-342900" eaLnBrk="0" fontAlgn="base" hangingPunct="0">
              <a:spcBef>
                <a:spcPct val="20000"/>
              </a:spcBef>
              <a:spcAft>
                <a:spcPct val="0"/>
              </a:spcAft>
              <a:buFontTx/>
              <a:buChar char="•"/>
            </a:pPr>
            <a:endParaRPr lang="sl-SI" sz="1100" b="1" kern="0">
              <a:solidFill>
                <a:srgbClr val="000000"/>
              </a:solidFill>
            </a:endParaRPr>
          </a:p>
          <a:p>
            <a:pPr marL="342900" lvl="0" indent="-342900" eaLnBrk="0" fontAlgn="base" hangingPunct="0">
              <a:spcBef>
                <a:spcPct val="20000"/>
              </a:spcBef>
              <a:spcAft>
                <a:spcPct val="0"/>
              </a:spcAft>
              <a:buFontTx/>
              <a:buChar char="•"/>
            </a:pPr>
            <a:r>
              <a:rPr lang="sl-SI" sz="1100" b="1" kern="0">
                <a:solidFill>
                  <a:srgbClr val="000000"/>
                </a:solidFill>
              </a:rPr>
              <a:t>S to vajo lahko analizirate položaje, ki jih zasedate v dramskem trikotniku glede na različne situacije. To bi vam lahko pomagalo prepoznati vaš "najljubši položaj". </a:t>
            </a:r>
          </a:p>
          <a:p>
            <a:pPr marL="342900" lvl="0" indent="-342900" eaLnBrk="0" fontAlgn="base" hangingPunct="0">
              <a:spcBef>
                <a:spcPct val="20000"/>
              </a:spcBef>
              <a:spcAft>
                <a:spcPct val="0"/>
              </a:spcAft>
              <a:buFontTx/>
              <a:buChar char="•"/>
            </a:pPr>
            <a:r>
              <a:rPr lang="sl-SI" sz="1100" b="1" kern="0">
                <a:solidFill>
                  <a:srgbClr val="000000"/>
                </a:solidFill>
              </a:rPr>
              <a:t>Vsaka oseba ima prednostni položaj v dramskem trikotniku, ki ga zaseda. </a:t>
            </a:r>
          </a:p>
          <a:p>
            <a:pPr marL="342900" lvl="0" indent="-342900" eaLnBrk="0" fontAlgn="base" hangingPunct="0">
              <a:spcBef>
                <a:spcPct val="20000"/>
              </a:spcBef>
              <a:spcAft>
                <a:spcPct val="0"/>
              </a:spcAft>
              <a:buFontTx/>
              <a:buChar char="•"/>
            </a:pPr>
            <a:endParaRPr lang="sl-SI" sz="1100" b="1" kern="0">
              <a:solidFill>
                <a:srgbClr val="000000"/>
              </a:solidFill>
            </a:endParaRPr>
          </a:p>
          <a:p>
            <a:pPr marL="342900" lvl="0" indent="-342900" eaLnBrk="0" fontAlgn="base" hangingPunct="0">
              <a:spcBef>
                <a:spcPct val="20000"/>
              </a:spcBef>
              <a:spcAft>
                <a:spcPct val="0"/>
              </a:spcAft>
              <a:buFontTx/>
              <a:buChar char="•"/>
            </a:pPr>
            <a:r>
              <a:rPr lang="sl-SI" sz="1100" b="1" kern="0">
                <a:solidFill>
                  <a:srgbClr val="000000"/>
                </a:solidFill>
              </a:rPr>
              <a:t>Če poznate svojo najljubšo vlogo, lahko razvijete zavest o tem, kdaj se odločite spustiti v spore o dramskem trikotniku, da bi dobili slabe občutke.</a:t>
            </a:r>
          </a:p>
          <a:p>
            <a:pPr marL="342900" lvl="0" indent="-342900" eaLnBrk="0" fontAlgn="base" hangingPunct="0">
              <a:spcBef>
                <a:spcPct val="20000"/>
              </a:spcBef>
              <a:spcAft>
                <a:spcPct val="0"/>
              </a:spcAft>
              <a:buFontTx/>
              <a:buChar char="•"/>
            </a:pPr>
            <a:endParaRPr lang="sl-SI" sz="1100" b="1" kern="0">
              <a:solidFill>
                <a:srgbClr val="000000"/>
              </a:solidFill>
            </a:endParaRPr>
          </a:p>
          <a:p>
            <a:pPr marL="342900" lvl="0" indent="-342900" eaLnBrk="0" fontAlgn="base" hangingPunct="0">
              <a:spcBef>
                <a:spcPct val="20000"/>
              </a:spcBef>
              <a:spcAft>
                <a:spcPct val="0"/>
              </a:spcAft>
              <a:buFontTx/>
              <a:buChar char="•"/>
            </a:pPr>
            <a:endParaRPr lang="sl-SI" sz="1100" b="1" kern="0">
              <a:solidFill>
                <a:srgbClr val="000000"/>
              </a:solidFill>
            </a:endParaRPr>
          </a:p>
          <a:p>
            <a:pPr marL="342900" lvl="0" indent="-342900" eaLnBrk="0" fontAlgn="base" hangingPunct="0">
              <a:spcBef>
                <a:spcPct val="20000"/>
              </a:spcBef>
              <a:spcAft>
                <a:spcPct val="0"/>
              </a:spcAft>
              <a:buFontTx/>
              <a:buChar char="•"/>
            </a:pPr>
            <a:endParaRPr lang="sl-SI" sz="1100" b="1" kern="0">
              <a:solidFill>
                <a:srgbClr val="000000"/>
              </a:solidFill>
            </a:endParaRPr>
          </a:p>
          <a:p>
            <a:endParaRPr lang="sl-SI"/>
          </a:p>
        </p:txBody>
      </p:sp>
    </p:spTree>
    <p:extLst>
      <p:ext uri="{BB962C8B-B14F-4D97-AF65-F5344CB8AC3E}">
        <p14:creationId xmlns:p14="http://schemas.microsoft.com/office/powerpoint/2010/main" val="11097025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a:xfrm>
            <a:off x="381000" y="685800"/>
            <a:ext cx="6096000" cy="3429000"/>
          </a:xfrm>
        </p:spPr>
      </p:sp>
      <p:sp>
        <p:nvSpPr>
          <p:cNvPr id="3" name="Označba mesta opomb 2"/>
          <p:cNvSpPr>
            <a:spLocks noGrp="1"/>
          </p:cNvSpPr>
          <p:nvPr>
            <p:ph type="body" idx="1"/>
          </p:nvPr>
        </p:nvSpPr>
        <p:spPr/>
        <p:txBody>
          <a:bodyPr/>
          <a:lstStyle/>
          <a:p>
            <a:endParaRPr lang="sl-SI"/>
          </a:p>
        </p:txBody>
      </p:sp>
    </p:spTree>
    <p:extLst>
      <p:ext uri="{BB962C8B-B14F-4D97-AF65-F5344CB8AC3E}">
        <p14:creationId xmlns:p14="http://schemas.microsoft.com/office/powerpoint/2010/main" val="2421033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ff1585c01f_2_4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ff1585c01f_2_4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a:xfrm>
            <a:off x="381000" y="685800"/>
            <a:ext cx="6096000" cy="3429000"/>
          </a:xfrm>
        </p:spPr>
      </p:sp>
      <p:sp>
        <p:nvSpPr>
          <p:cNvPr id="3" name="Označba mesta opomb 2"/>
          <p:cNvSpPr>
            <a:spLocks noGrp="1"/>
          </p:cNvSpPr>
          <p:nvPr>
            <p:ph type="body" idx="1"/>
          </p:nvPr>
        </p:nvSpPr>
        <p:spPr/>
        <p:txBody>
          <a:bodyPr/>
          <a:lstStyle/>
          <a:p>
            <a:r>
              <a:rPr lang="sl-SI"/>
              <a:t>Ko gre za vaje transakcijske analize, se pogosto pojavi vprašanje, kaj je prav ali narobe. Ali: </a:t>
            </a:r>
            <a:r>
              <a:rPr lang="sl-SI" b="1">
                <a:solidFill>
                  <a:srgbClr val="FF0000"/>
                </a:solidFill>
              </a:rPr>
              <a:t>Kaj je rešitev?</a:t>
            </a:r>
          </a:p>
          <a:p>
            <a:endParaRPr lang="sl-SI"/>
          </a:p>
          <a:p>
            <a:r>
              <a:rPr lang="sl-SI" b="1"/>
              <a:t>TA ne razmišlja prav ali narobe</a:t>
            </a:r>
            <a:r>
              <a:rPr lang="sl-SI"/>
              <a:t>. Namesto tega daje izjavo o tem, kako je nekaj trenutno strukturirano in kako se lahko razvija naprej. Raje razmišlja v smislu smotrnosti. Otroško vedenje pri odraslih ni "napačno". </a:t>
            </a:r>
          </a:p>
          <a:p>
            <a:r>
              <a:rPr lang="sl-SI"/>
              <a:t>Morda je za trenutno situacijo neprimeren, ker ne dosega želenih rezultatov. Z vajami dobite idejo, kje ste glede na svoj osebni razvoj in kako lahko naprej osebno rastete.</a:t>
            </a:r>
          </a:p>
          <a:p>
            <a:endParaRPr lang="sl-SI"/>
          </a:p>
          <a:p>
            <a:r>
              <a:rPr lang="sl-SI"/>
              <a:t>Z vajami transakcijske analize lahko pridete do izjave o sebi brez vrednosti. Vaje oblikujejo posnetek vaše trenutne situacije. Ker ti kot človek nimaš prav ali narobe. Delaš samo rezultate. Lahko vam koristijo ali ne. Če niso, še ne pomeni, da se motijo. Izskočila kolesarska veriga tudi ni narobe. Je, kar je. Na kolesu je skočila veriga. </a:t>
            </a:r>
          </a:p>
          <a:p>
            <a:r>
              <a:rPr lang="sl-SI"/>
              <a:t>Transakcijska analiza je </a:t>
            </a:r>
            <a:r>
              <a:rPr lang="sl-SI" b="1"/>
              <a:t>instrument za širjenje zavesti, določanje položaja ali pomoč pri odločanju.</a:t>
            </a:r>
          </a:p>
          <a:p>
            <a:endParaRPr lang="sl-SI"/>
          </a:p>
        </p:txBody>
      </p:sp>
    </p:spTree>
    <p:extLst>
      <p:ext uri="{BB962C8B-B14F-4D97-AF65-F5344CB8AC3E}">
        <p14:creationId xmlns:p14="http://schemas.microsoft.com/office/powerpoint/2010/main" val="303784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ff2124b302_0_3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ff2124b302_0_3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ff2124b302_0_6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 name="Google Shape;795;gff2124b302_0_6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ff2124b302_0_6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 name="Google Shape;795;gff2124b302_0_6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43941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ff2124b302_0_6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 name="Google Shape;795;gff2124b302_0_6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78068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ff1585c01f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ff1585c01f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23990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ff1585c01f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ff1585c01f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02488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6"/>
        <p:cNvGrpSpPr/>
        <p:nvPr/>
      </p:nvGrpSpPr>
      <p:grpSpPr>
        <a:xfrm>
          <a:off x="0" y="0"/>
          <a:ext cx="0" cy="0"/>
          <a:chOff x="0" y="0"/>
          <a:chExt cx="0" cy="0"/>
        </a:xfrm>
      </p:grpSpPr>
      <p:sp>
        <p:nvSpPr>
          <p:cNvPr id="1137" name="Google Shape;1137;gff2124b302_0_15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8" name="Google Shape;1138;gff2124b302_0_15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l-SI"/>
              <a:t>https://padlet.com/mancapoglajen/tudijska-skupina-za-gim_2023-qn2emghtf426rsal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ff1585c01f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ff1585c01f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1770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ff1585c01f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ff1585c01f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9827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a:xfrm>
            <a:off x="381000" y="685800"/>
            <a:ext cx="6096000" cy="3429000"/>
          </a:xfrm>
        </p:spPr>
      </p:sp>
      <p:sp>
        <p:nvSpPr>
          <p:cNvPr id="3" name="Označba mesta opomb 2"/>
          <p:cNvSpPr>
            <a:spLocks noGrp="1"/>
          </p:cNvSpPr>
          <p:nvPr>
            <p:ph type="body" idx="1"/>
          </p:nvPr>
        </p:nvSpPr>
        <p:spPr/>
        <p:txBody>
          <a:bodyPr/>
          <a:lstStyle/>
          <a:p>
            <a:r>
              <a:rPr lang="sl-SI"/>
              <a:t>NAGOVOR: prosi se</a:t>
            </a:r>
            <a:r>
              <a:rPr lang="sl-SI" baseline="0"/>
              <a:t> za pomoč pri izvedbi državnega tekmovanja (popravljalci, spremljevalci)</a:t>
            </a:r>
            <a:endParaRPr lang="sl-SI"/>
          </a:p>
        </p:txBody>
      </p:sp>
    </p:spTree>
    <p:extLst>
      <p:ext uri="{BB962C8B-B14F-4D97-AF65-F5344CB8AC3E}">
        <p14:creationId xmlns:p14="http://schemas.microsoft.com/office/powerpoint/2010/main" val="1359466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a:xfrm>
            <a:off x="381000" y="685800"/>
            <a:ext cx="6096000" cy="3429000"/>
          </a:xfrm>
        </p:spPr>
      </p:sp>
      <p:sp>
        <p:nvSpPr>
          <p:cNvPr id="3" name="Označba mesta opomb 2"/>
          <p:cNvSpPr>
            <a:spLocks noGrp="1"/>
          </p:cNvSpPr>
          <p:nvPr>
            <p:ph type="body" idx="1"/>
          </p:nvPr>
        </p:nvSpPr>
        <p:spPr/>
        <p:txBody>
          <a:bodyPr/>
          <a:lstStyle/>
          <a:p>
            <a:r>
              <a:rPr lang="sl-SI"/>
              <a:t>Dodatek zadnji dve.</a:t>
            </a:r>
            <a:r>
              <a:rPr lang="sl-SI" baseline="0"/>
              <a:t> Pred tem je bilo zapisano to pod viri in literaturo, sedaj en dokument skupaj s pozivom.</a:t>
            </a:r>
            <a:endParaRPr lang="sl-SI"/>
          </a:p>
        </p:txBody>
      </p:sp>
    </p:spTree>
    <p:extLst>
      <p:ext uri="{BB962C8B-B14F-4D97-AF65-F5344CB8AC3E}">
        <p14:creationId xmlns:p14="http://schemas.microsoft.com/office/powerpoint/2010/main" val="1358900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ff1585c01f_2_7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ff1585c01f_2_7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09225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ff1585c01f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ff1585c01f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15333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a:xfrm>
            <a:off x="381000" y="685800"/>
            <a:ext cx="6096000" cy="3429000"/>
          </a:xfrm>
        </p:spPr>
      </p:sp>
      <p:sp>
        <p:nvSpPr>
          <p:cNvPr id="3" name="Označba mesta opomb 2"/>
          <p:cNvSpPr>
            <a:spLocks noGrp="1"/>
          </p:cNvSpPr>
          <p:nvPr>
            <p:ph type="body" idx="1"/>
          </p:nvPr>
        </p:nvSpPr>
        <p:spPr/>
        <p:txBody>
          <a:bodyPr/>
          <a:lstStyle/>
          <a:p>
            <a:pPr marL="158750" indent="0" algn="just">
              <a:lnSpc>
                <a:spcPct val="107000"/>
              </a:lnSpc>
              <a:spcAft>
                <a:spcPts val="800"/>
              </a:spcAft>
              <a:buNone/>
            </a:pPr>
            <a:r>
              <a:rPr lang="en-US" sz="900" b="1">
                <a:solidFill>
                  <a:srgbClr val="FF0000"/>
                </a:solidFill>
                <a:latin typeface="Arial" panose="020B0604020202020204" pitchFamily="34" charset="0"/>
                <a:ea typeface="Calibri" panose="020F0502020204030204" pitchFamily="34" charset="0"/>
                <a:cs typeface="Arial" panose="020B0604020202020204" pitchFamily="34" charset="0"/>
              </a:rPr>
              <a:t>PRIROČNIK Z NAČRTOVANJE IN IZVEDBO INTERDISCIPLINARNEGA TEMATSKEGA SKLOPA (ITS) – ZRSŠ 2020</a:t>
            </a:r>
            <a:endParaRPr lang="sl-SI" sz="900">
              <a:latin typeface="Arial" panose="020B0604020202020204" pitchFamily="34" charset="0"/>
              <a:ea typeface="Calibri" panose="020F0502020204030204" pitchFamily="34" charset="0"/>
              <a:cs typeface="Arial" panose="020B0604020202020204" pitchFamily="34" charset="0"/>
            </a:endParaRPr>
          </a:p>
          <a:p>
            <a:pPr marL="158750" indent="0" algn="just">
              <a:lnSpc>
                <a:spcPct val="107000"/>
              </a:lnSpc>
              <a:spcAft>
                <a:spcPts val="800"/>
              </a:spcAft>
              <a:buNone/>
            </a:pPr>
            <a:endParaRPr lang="sl-SI" sz="900">
              <a:latin typeface="Arial" panose="020B0604020202020204" pitchFamily="34" charset="0"/>
              <a:ea typeface="Calibri" panose="020F050202020403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r>
              <a:rPr lang="sl-SI" sz="900" u="sng">
                <a:latin typeface="Arial" panose="020B0604020202020204" pitchFamily="34" charset="0"/>
                <a:ea typeface="Calibri" panose="020F0502020204030204" pitchFamily="34" charset="0"/>
                <a:cs typeface="Arial" panose="020B0604020202020204" pitchFamily="34" charset="0"/>
              </a:rPr>
              <a:t>Za zagotavljanje standardov znanja in dvig kakovosti učnih dosežkov ter povečano izbirnost v izobraževalnem programu gimnazija </a:t>
            </a:r>
            <a:r>
              <a:rPr lang="sl-SI" sz="900">
                <a:latin typeface="Arial" panose="020B0604020202020204" pitchFamily="34" charset="0"/>
                <a:ea typeface="Calibri" panose="020F0502020204030204" pitchFamily="34" charset="0"/>
                <a:cs typeface="Arial" panose="020B0604020202020204" pitchFamily="34" charset="0"/>
              </a:rPr>
              <a:t>(brez športnih oddelkov) je Strokovni svet RS za splošno izobraževanje 1. junija 2017, na predlog </a:t>
            </a:r>
            <a:r>
              <a:rPr lang="sl-SI" sz="900" b="1">
                <a:latin typeface="Arial" panose="020B0604020202020204" pitchFamily="34" charset="0"/>
                <a:ea typeface="Calibri" panose="020F0502020204030204" pitchFamily="34" charset="0"/>
                <a:cs typeface="Arial" panose="020B0604020202020204" pitchFamily="34" charset="0"/>
              </a:rPr>
              <a:t>Zavoda RS za šolstvo, določil uvedbo novega elementa </a:t>
            </a:r>
            <a:r>
              <a:rPr lang="sl-SI" sz="900" b="1">
                <a:solidFill>
                  <a:srgbClr val="FF0000"/>
                </a:solidFill>
                <a:latin typeface="Arial" panose="020B0604020202020204" pitchFamily="34" charset="0"/>
                <a:ea typeface="Calibri" panose="020F0502020204030204" pitchFamily="34" charset="0"/>
                <a:cs typeface="Arial" panose="020B0604020202020204" pitchFamily="34" charset="0"/>
              </a:rPr>
              <a:t>predmetnika z imenom Interdisciplinarni tematski sklop. </a:t>
            </a:r>
          </a:p>
          <a:p>
            <a:pPr marL="171450" indent="-171450" algn="just">
              <a:lnSpc>
                <a:spcPct val="107000"/>
              </a:lnSpc>
              <a:spcAft>
                <a:spcPts val="800"/>
              </a:spcAft>
              <a:buFont typeface="Arial" panose="020B0604020202020204" pitchFamily="34" charset="0"/>
              <a:buChar char="•"/>
            </a:pPr>
            <a:r>
              <a:rPr lang="sl-SI" sz="900">
                <a:latin typeface="Arial" panose="020B0604020202020204" pitchFamily="34" charset="0"/>
                <a:ea typeface="Calibri" panose="020F0502020204030204" pitchFamily="34" charset="0"/>
                <a:cs typeface="Arial" panose="020B0604020202020204" pitchFamily="34" charset="0"/>
              </a:rPr>
              <a:t>Osnovni namen tovrstne oblike pouka je pri dijakih spodbuditi usvajanje znanja na višjih taksonomskih ravneh oziroma krepiti kompleksne miselne procese in veščine, obenem pa omogočiti ugotavljanje oziroma preverjanje in ocenjevanje kompleksnih dosežkov in rezultatov. </a:t>
            </a:r>
          </a:p>
          <a:p>
            <a:pPr marL="171450" indent="-171450" algn="just">
              <a:lnSpc>
                <a:spcPct val="107000"/>
              </a:lnSpc>
              <a:spcAft>
                <a:spcPts val="800"/>
              </a:spcAft>
              <a:buFont typeface="Arial" panose="020B0604020202020204" pitchFamily="34" charset="0"/>
              <a:buChar char="•"/>
            </a:pPr>
            <a:r>
              <a:rPr lang="sl-SI" sz="900">
                <a:latin typeface="Arial" panose="020B0604020202020204" pitchFamily="34" charset="0"/>
                <a:ea typeface="Calibri" panose="020F0502020204030204" pitchFamily="34" charset="0"/>
                <a:cs typeface="Arial" panose="020B0604020202020204" pitchFamily="34" charset="0"/>
              </a:rPr>
              <a:t>Poleg zagotavljanja višjih standardov znanja in dviga kakovosti učnih dosežkov krepimo tudi izbirnost in notranjo povezanost izobraževalnega programa gimnazije, saj so </a:t>
            </a:r>
            <a:r>
              <a:rPr lang="sl-SI" sz="900" u="sng">
                <a:latin typeface="Arial" panose="020B0604020202020204" pitchFamily="34" charset="0"/>
                <a:ea typeface="Calibri" panose="020F0502020204030204" pitchFamily="34" charset="0"/>
                <a:cs typeface="Arial" panose="020B0604020202020204" pitchFamily="34" charset="0"/>
              </a:rPr>
              <a:t>interdisciplinarnemu tematskemu sklopu lahko namenjene ure za izbirne predmete v 2. in/ali 3. letniku, v obsegu 105 ur </a:t>
            </a:r>
            <a:r>
              <a:rPr lang="sl-SI" sz="900">
                <a:latin typeface="Arial" panose="020B0604020202020204" pitchFamily="34" charset="0"/>
                <a:ea typeface="Calibri" panose="020F0502020204030204" pitchFamily="34" charset="0"/>
                <a:cs typeface="Arial" panose="020B0604020202020204" pitchFamily="34" charset="0"/>
              </a:rPr>
              <a:t>letno, dodatno pa se v izvedbo lahko vključujejo tudi ure obveznih izbirnih vsebin. </a:t>
            </a:r>
          </a:p>
          <a:p>
            <a:pPr marL="171450" indent="-171450" algn="just">
              <a:lnSpc>
                <a:spcPct val="107000"/>
              </a:lnSpc>
              <a:spcAft>
                <a:spcPts val="800"/>
              </a:spcAft>
              <a:buFont typeface="Arial" panose="020B0604020202020204" pitchFamily="34" charset="0"/>
              <a:buChar char="•"/>
            </a:pPr>
            <a:r>
              <a:rPr lang="sl-SI" sz="900">
                <a:latin typeface="Arial" panose="020B0604020202020204" pitchFamily="34" charset="0"/>
                <a:ea typeface="Calibri" panose="020F0502020204030204" pitchFamily="34" charset="0"/>
                <a:cs typeface="Arial" panose="020B0604020202020204" pitchFamily="34" charset="0"/>
              </a:rPr>
              <a:t>Ključni namen uvedbe tovrstne oblike pouka pa je upoštevanje interesnih področij dijakov in njihove odličnosti, aktualizacija šolskih vsebin ter povezovanje šole z okoljem. (ITS, 2020, stran 4). </a:t>
            </a:r>
          </a:p>
          <a:p>
            <a:pPr marL="158750" indent="0">
              <a:buNone/>
            </a:pPr>
            <a:endParaRPr lang="sl-SI" sz="900" b="0">
              <a:solidFill>
                <a:srgbClr val="000000"/>
              </a:solidFill>
              <a:latin typeface="Arial" panose="020B0604020202020204" pitchFamily="34" charset="0"/>
              <a:cs typeface="Arial" panose="020B0604020202020204" pitchFamily="34" charset="0"/>
            </a:endParaRPr>
          </a:p>
          <a:p>
            <a:pPr marL="158750" indent="0">
              <a:buNone/>
            </a:pPr>
            <a:r>
              <a:rPr lang="sl-SI" sz="1000" b="1">
                <a:solidFill>
                  <a:srgbClr val="FF0000"/>
                </a:solidFill>
                <a:latin typeface="Arial" panose="020B0604020202020204" pitchFamily="34" charset="0"/>
                <a:cs typeface="Arial" panose="020B0604020202020204" pitchFamily="34" charset="0"/>
              </a:rPr>
              <a:t>MEDPREDMETNE IN KURIKULARNE POVEZAVE, PRIROČNIK ZA  UČITELJE, ZRSŠ 2019</a:t>
            </a:r>
            <a:endParaRPr lang="sl-SI" sz="1000">
              <a:latin typeface="Arial" panose="020B0604020202020204" pitchFamily="34" charset="0"/>
              <a:cs typeface="Arial" panose="020B0604020202020204" pitchFamily="34" charset="0"/>
            </a:endParaRPr>
          </a:p>
          <a:p>
            <a:endParaRPr lang="sl-SI" sz="100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sl-SI" sz="900">
                <a:latin typeface="Arial" panose="020B0604020202020204" pitchFamily="34" charset="0"/>
                <a:cs typeface="Arial" panose="020B0604020202020204" pitchFamily="34" charset="0"/>
              </a:rPr>
              <a:t>Medpredmetne povezave se na šolah izvajajo že mnogo let…Učiteljev, ki z veseljem sodelujejo pri iskanju izzivov in želijo dijakom oz. učencem omogočiti bolj življenjski in osmišljen pouk, učinkovitejše učenje in posledično trajnejše in bolj uporabno znanje…s čimer postavljajo povezovanje med predmeti na strateško raven. </a:t>
            </a:r>
          </a:p>
          <a:p>
            <a:pPr marL="285750" indent="-285750" algn="just">
              <a:buFont typeface="Arial" panose="020B0604020202020204" pitchFamily="34" charset="0"/>
              <a:buChar char="•"/>
            </a:pPr>
            <a:endParaRPr lang="sl-SI" sz="90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sl-SI" sz="900">
                <a:latin typeface="Arial" panose="020B0604020202020204" pitchFamily="34" charset="0"/>
                <a:cs typeface="Arial" panose="020B0604020202020204" pitchFamily="34" charset="0"/>
              </a:rPr>
              <a:t>To pomeni, da k načrtovanju med predmetnih oz. (bolj natančno rečeno) »</a:t>
            </a:r>
            <a:r>
              <a:rPr lang="sl-SI" sz="900" err="1">
                <a:latin typeface="Arial" panose="020B0604020202020204" pitchFamily="34" charset="0"/>
                <a:cs typeface="Arial" panose="020B0604020202020204" pitchFamily="34" charset="0"/>
              </a:rPr>
              <a:t>kurikularnih</a:t>
            </a:r>
            <a:r>
              <a:rPr lang="sl-SI" sz="900">
                <a:latin typeface="Arial" panose="020B0604020202020204" pitchFamily="34" charset="0"/>
                <a:cs typeface="Arial" panose="020B0604020202020204" pitchFamily="34" charset="0"/>
              </a:rPr>
              <a:t>« povezav pristopite na načrten in sistematičen način, ki zahteva usklajevanje urnikov, tehtanje ciljev in pogajanje o pričakovanih rezultatih, pred vsem pa to zahteva veliko posluha drug za drugega, veliko občutljivosti, zaupanja in solidarnosti ter močno ravnateljevo podporo.</a:t>
            </a:r>
          </a:p>
          <a:p>
            <a:pPr marL="285750" indent="-285750" algn="just">
              <a:buFont typeface="Arial" panose="020B0604020202020204" pitchFamily="34" charset="0"/>
              <a:buChar char="•"/>
            </a:pPr>
            <a:endParaRPr lang="sl-SI" sz="90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sl-SI" sz="900">
                <a:latin typeface="Arial" panose="020B0604020202020204" pitchFamily="34" charset="0"/>
                <a:cs typeface="Arial" panose="020B0604020202020204" pitchFamily="34" charset="0"/>
              </a:rPr>
              <a:t>Priročnik obsega </a:t>
            </a:r>
            <a:r>
              <a:rPr lang="sl-SI" sz="900" b="1" u="sng">
                <a:latin typeface="Arial" panose="020B0604020202020204" pitchFamily="34" charset="0"/>
                <a:cs typeface="Arial" panose="020B0604020202020204" pitchFamily="34" charset="0"/>
              </a:rPr>
              <a:t>Strokovna izhodišča</a:t>
            </a:r>
            <a:r>
              <a:rPr lang="sl-SI" sz="900">
                <a:latin typeface="Arial" panose="020B0604020202020204" pitchFamily="34" charset="0"/>
                <a:cs typeface="Arial" panose="020B0604020202020204" pitchFamily="34" charset="0"/>
              </a:rPr>
              <a:t>…ki prinašajo utemeljitve (tako empirične kot teoretske, pa tudi utemeljitve mednarodnih dokumentov) za tovrstno povezovanje in izčrpno predstavlja strategi je, postop e in korake pri načrtovanju medpredmetnih povezav…(Rutar Ilc, 2019)</a:t>
            </a:r>
            <a:endParaRPr lang="sl-SI" sz="900">
              <a:latin typeface="Arial" panose="020B0604020202020204" pitchFamily="34" charset="0"/>
              <a:ea typeface="Calibri" panose="020F0502020204030204" pitchFamily="34" charset="0"/>
              <a:cs typeface="Arial" panose="020B0604020202020204" pitchFamily="34" charset="0"/>
            </a:endParaRPr>
          </a:p>
          <a:p>
            <a:endParaRPr lang="sl-SI"/>
          </a:p>
        </p:txBody>
      </p:sp>
    </p:spTree>
    <p:extLst>
      <p:ext uri="{BB962C8B-B14F-4D97-AF65-F5344CB8AC3E}">
        <p14:creationId xmlns:p14="http://schemas.microsoft.com/office/powerpoint/2010/main" val="38561774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rot="10800000" flipH="1">
            <a:off x="-798500" y="2612926"/>
            <a:ext cx="3238751" cy="3424348"/>
          </a:xfrm>
          <a:prstGeom prst="rect">
            <a:avLst/>
          </a:prstGeom>
          <a:noFill/>
          <a:ln>
            <a:noFill/>
          </a:ln>
        </p:spPr>
      </p:pic>
      <p:pic>
        <p:nvPicPr>
          <p:cNvPr id="10" name="Google Shape;10;p2"/>
          <p:cNvPicPr preferRelativeResize="0"/>
          <p:nvPr/>
        </p:nvPicPr>
        <p:blipFill>
          <a:blip r:embed="rId3">
            <a:alphaModFix amt="42000"/>
          </a:blip>
          <a:stretch>
            <a:fillRect/>
          </a:stretch>
        </p:blipFill>
        <p:spPr>
          <a:xfrm rot="-1771295">
            <a:off x="-2562653" y="-1422274"/>
            <a:ext cx="4266903" cy="2787650"/>
          </a:xfrm>
          <a:prstGeom prst="rect">
            <a:avLst/>
          </a:prstGeom>
          <a:noFill/>
          <a:ln>
            <a:noFill/>
          </a:ln>
        </p:spPr>
      </p:pic>
      <p:pic>
        <p:nvPicPr>
          <p:cNvPr id="11" name="Google Shape;11;p2"/>
          <p:cNvPicPr preferRelativeResize="0"/>
          <p:nvPr/>
        </p:nvPicPr>
        <p:blipFill>
          <a:blip r:embed="rId4">
            <a:alphaModFix/>
          </a:blip>
          <a:stretch>
            <a:fillRect/>
          </a:stretch>
        </p:blipFill>
        <p:spPr>
          <a:xfrm rot="1448344" flipH="1">
            <a:off x="-490952" y="-2081831"/>
            <a:ext cx="3422157" cy="2235759"/>
          </a:xfrm>
          <a:prstGeom prst="rect">
            <a:avLst/>
          </a:prstGeom>
          <a:noFill/>
          <a:ln>
            <a:noFill/>
          </a:ln>
        </p:spPr>
      </p:pic>
      <p:pic>
        <p:nvPicPr>
          <p:cNvPr id="12" name="Google Shape;12;p2"/>
          <p:cNvPicPr preferRelativeResize="0"/>
          <p:nvPr/>
        </p:nvPicPr>
        <p:blipFill>
          <a:blip r:embed="rId4">
            <a:alphaModFix/>
          </a:blip>
          <a:stretch>
            <a:fillRect/>
          </a:stretch>
        </p:blipFill>
        <p:spPr>
          <a:xfrm rot="7791725">
            <a:off x="7476150" y="4289218"/>
            <a:ext cx="3422156" cy="2235759"/>
          </a:xfrm>
          <a:prstGeom prst="rect">
            <a:avLst/>
          </a:prstGeom>
          <a:noFill/>
          <a:ln>
            <a:noFill/>
          </a:ln>
        </p:spPr>
      </p:pic>
      <p:pic>
        <p:nvPicPr>
          <p:cNvPr id="13" name="Google Shape;13;p2"/>
          <p:cNvPicPr preferRelativeResize="0"/>
          <p:nvPr/>
        </p:nvPicPr>
        <p:blipFill>
          <a:blip r:embed="rId3">
            <a:alphaModFix amt="42000"/>
          </a:blip>
          <a:stretch>
            <a:fillRect/>
          </a:stretch>
        </p:blipFill>
        <p:spPr>
          <a:xfrm rot="9948443" flipH="1">
            <a:off x="5981498" y="4245126"/>
            <a:ext cx="4266902" cy="2787650"/>
          </a:xfrm>
          <a:prstGeom prst="rect">
            <a:avLst/>
          </a:prstGeom>
          <a:noFill/>
          <a:ln>
            <a:noFill/>
          </a:ln>
        </p:spPr>
      </p:pic>
      <p:pic>
        <p:nvPicPr>
          <p:cNvPr id="14" name="Google Shape;14;p2"/>
          <p:cNvPicPr preferRelativeResize="0"/>
          <p:nvPr/>
        </p:nvPicPr>
        <p:blipFill>
          <a:blip r:embed="rId5">
            <a:alphaModFix/>
          </a:blip>
          <a:stretch>
            <a:fillRect/>
          </a:stretch>
        </p:blipFill>
        <p:spPr>
          <a:xfrm rot="10800000" flipH="1">
            <a:off x="5843225" y="-786026"/>
            <a:ext cx="3704348" cy="3916626"/>
          </a:xfrm>
          <a:prstGeom prst="rect">
            <a:avLst/>
          </a:prstGeom>
          <a:noFill/>
          <a:ln>
            <a:noFill/>
          </a:ln>
        </p:spPr>
      </p:pic>
      <p:sp>
        <p:nvSpPr>
          <p:cNvPr id="15" name="Google Shape;15;p2"/>
          <p:cNvSpPr txBox="1">
            <a:spLocks noGrp="1"/>
          </p:cNvSpPr>
          <p:nvPr>
            <p:ph type="ctrTitle"/>
          </p:nvPr>
        </p:nvSpPr>
        <p:spPr>
          <a:xfrm>
            <a:off x="719450" y="819576"/>
            <a:ext cx="5443500" cy="2673600"/>
          </a:xfrm>
          <a:prstGeom prst="rect">
            <a:avLst/>
          </a:prstGeom>
        </p:spPr>
        <p:txBody>
          <a:bodyPr spcFirstLastPara="1" wrap="square" lIns="91425" tIns="91425" rIns="91425" bIns="91425" anchor="ctr" anchorCtr="0">
            <a:noAutofit/>
          </a:bodyPr>
          <a:lstStyle>
            <a:lvl1pPr lvl="0">
              <a:lnSpc>
                <a:spcPct val="85000"/>
              </a:lnSpc>
              <a:spcBef>
                <a:spcPts val="0"/>
              </a:spcBef>
              <a:spcAft>
                <a:spcPts val="0"/>
              </a:spcAft>
              <a:buSzPts val="5200"/>
              <a:buNone/>
              <a:defRPr sz="85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6" name="Google Shape;16;p2"/>
          <p:cNvSpPr txBox="1">
            <a:spLocks noGrp="1"/>
          </p:cNvSpPr>
          <p:nvPr>
            <p:ph type="subTitle" idx="1"/>
          </p:nvPr>
        </p:nvSpPr>
        <p:spPr>
          <a:xfrm>
            <a:off x="719450" y="3679563"/>
            <a:ext cx="5443500" cy="4095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1"/>
        <p:cNvGrpSpPr/>
        <p:nvPr/>
      </p:nvGrpSpPr>
      <p:grpSpPr>
        <a:xfrm>
          <a:off x="0" y="0"/>
          <a:ext cx="0" cy="0"/>
          <a:chOff x="0" y="0"/>
          <a:chExt cx="0" cy="0"/>
        </a:xfrm>
      </p:grpSpPr>
      <p:sp>
        <p:nvSpPr>
          <p:cNvPr id="32" name="Google Shape;32;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 name="Google Shape;33;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lt2"/>
              </a:buClr>
              <a:buSzPts val="1200"/>
              <a:buChar char="○"/>
              <a:defRPr sz="1250">
                <a:solidFill>
                  <a:srgbClr val="434343"/>
                </a:solidFill>
              </a:defRPr>
            </a:lvl1pPr>
            <a:lvl2pPr marL="914400" lvl="1" indent="-304800" rtl="0">
              <a:lnSpc>
                <a:spcPct val="115000"/>
              </a:lnSpc>
              <a:spcBef>
                <a:spcPts val="0"/>
              </a:spcBef>
              <a:spcAft>
                <a:spcPts val="0"/>
              </a:spcAft>
              <a:buClr>
                <a:srgbClr val="434343"/>
              </a:buClr>
              <a:buSzPts val="1200"/>
              <a:buFont typeface="Roboto Condensed Light"/>
              <a:buChar char="○"/>
              <a:defRPr>
                <a:solidFill>
                  <a:srgbClr val="434343"/>
                </a:solidFill>
              </a:defRPr>
            </a:lvl2pPr>
            <a:lvl3pPr marL="1371600" lvl="2" indent="-304800" rtl="0">
              <a:lnSpc>
                <a:spcPct val="115000"/>
              </a:lnSpc>
              <a:spcBef>
                <a:spcPts val="0"/>
              </a:spcBef>
              <a:spcAft>
                <a:spcPts val="0"/>
              </a:spcAft>
              <a:buClr>
                <a:srgbClr val="434343"/>
              </a:buClr>
              <a:buSzPts val="1200"/>
              <a:buFont typeface="Roboto Condensed Light"/>
              <a:buChar char="■"/>
              <a:defRPr>
                <a:solidFill>
                  <a:srgbClr val="434343"/>
                </a:solidFill>
              </a:defRPr>
            </a:lvl3pPr>
            <a:lvl4pPr marL="1828800" lvl="3" indent="-304800" rtl="0">
              <a:lnSpc>
                <a:spcPct val="115000"/>
              </a:lnSpc>
              <a:spcBef>
                <a:spcPts val="0"/>
              </a:spcBef>
              <a:spcAft>
                <a:spcPts val="0"/>
              </a:spcAft>
              <a:buClr>
                <a:srgbClr val="434343"/>
              </a:buClr>
              <a:buSzPts val="1200"/>
              <a:buFont typeface="Roboto Condensed Light"/>
              <a:buChar char="●"/>
              <a:defRPr>
                <a:solidFill>
                  <a:srgbClr val="434343"/>
                </a:solidFill>
              </a:defRPr>
            </a:lvl4pPr>
            <a:lvl5pPr marL="2286000" lvl="4" indent="-304800" rtl="0">
              <a:lnSpc>
                <a:spcPct val="115000"/>
              </a:lnSpc>
              <a:spcBef>
                <a:spcPts val="0"/>
              </a:spcBef>
              <a:spcAft>
                <a:spcPts val="0"/>
              </a:spcAft>
              <a:buClr>
                <a:srgbClr val="434343"/>
              </a:buClr>
              <a:buSzPts val="1200"/>
              <a:buFont typeface="Roboto Condensed Light"/>
              <a:buChar char="○"/>
              <a:defRPr>
                <a:solidFill>
                  <a:srgbClr val="434343"/>
                </a:solidFill>
              </a:defRPr>
            </a:lvl5pPr>
            <a:lvl6pPr marL="2743200" lvl="5" indent="-304800" rtl="0">
              <a:lnSpc>
                <a:spcPct val="115000"/>
              </a:lnSpc>
              <a:spcBef>
                <a:spcPts val="0"/>
              </a:spcBef>
              <a:spcAft>
                <a:spcPts val="0"/>
              </a:spcAft>
              <a:buClr>
                <a:srgbClr val="434343"/>
              </a:buClr>
              <a:buSzPts val="1200"/>
              <a:buFont typeface="Roboto Condensed Light"/>
              <a:buChar char="■"/>
              <a:defRPr>
                <a:solidFill>
                  <a:srgbClr val="434343"/>
                </a:solidFill>
              </a:defRPr>
            </a:lvl6pPr>
            <a:lvl7pPr marL="3200400" lvl="6" indent="-304800" rtl="0">
              <a:lnSpc>
                <a:spcPct val="115000"/>
              </a:lnSpc>
              <a:spcBef>
                <a:spcPts val="0"/>
              </a:spcBef>
              <a:spcAft>
                <a:spcPts val="0"/>
              </a:spcAft>
              <a:buClr>
                <a:srgbClr val="434343"/>
              </a:buClr>
              <a:buSzPts val="1200"/>
              <a:buFont typeface="Roboto Condensed Light"/>
              <a:buChar char="●"/>
              <a:defRPr>
                <a:solidFill>
                  <a:srgbClr val="434343"/>
                </a:solidFill>
              </a:defRPr>
            </a:lvl7pPr>
            <a:lvl8pPr marL="3657600" lvl="7" indent="-304800" rtl="0">
              <a:lnSpc>
                <a:spcPct val="115000"/>
              </a:lnSpc>
              <a:spcBef>
                <a:spcPts val="0"/>
              </a:spcBef>
              <a:spcAft>
                <a:spcPts val="0"/>
              </a:spcAft>
              <a:buClr>
                <a:srgbClr val="434343"/>
              </a:buClr>
              <a:buSzPts val="1200"/>
              <a:buFont typeface="Roboto Condensed Light"/>
              <a:buChar char="○"/>
              <a:defRPr>
                <a:solidFill>
                  <a:srgbClr val="434343"/>
                </a:solidFill>
              </a:defRPr>
            </a:lvl8pPr>
            <a:lvl9pPr marL="4114800" lvl="8" indent="-304800" rtl="0">
              <a:lnSpc>
                <a:spcPct val="115000"/>
              </a:lnSpc>
              <a:spcBef>
                <a:spcPts val="0"/>
              </a:spcBef>
              <a:spcAft>
                <a:spcPts val="0"/>
              </a:spcAft>
              <a:buClr>
                <a:srgbClr val="434343"/>
              </a:buClr>
              <a:buSzPts val="1200"/>
              <a:buFont typeface="Roboto Condensed Light"/>
              <a:buChar char="■"/>
              <a:defRPr>
                <a:solidFill>
                  <a:srgbClr val="434343"/>
                </a:solidFill>
              </a:defRPr>
            </a:lvl9pPr>
          </a:lstStyle>
          <a:p>
            <a:endParaRPr/>
          </a:p>
        </p:txBody>
      </p:sp>
      <p:pic>
        <p:nvPicPr>
          <p:cNvPr id="34" name="Google Shape;34;p4"/>
          <p:cNvPicPr preferRelativeResize="0"/>
          <p:nvPr/>
        </p:nvPicPr>
        <p:blipFill>
          <a:blip r:embed="rId2">
            <a:alphaModFix amt="63000"/>
          </a:blip>
          <a:stretch>
            <a:fillRect/>
          </a:stretch>
        </p:blipFill>
        <p:spPr>
          <a:xfrm rot="-3918722" flipH="1">
            <a:off x="-2841544" y="-1067585"/>
            <a:ext cx="4231198" cy="2764324"/>
          </a:xfrm>
          <a:prstGeom prst="rect">
            <a:avLst/>
          </a:prstGeom>
          <a:noFill/>
          <a:ln>
            <a:noFill/>
          </a:ln>
        </p:spPr>
      </p:pic>
      <p:pic>
        <p:nvPicPr>
          <p:cNvPr id="35" name="Google Shape;35;p4"/>
          <p:cNvPicPr preferRelativeResize="0"/>
          <p:nvPr/>
        </p:nvPicPr>
        <p:blipFill>
          <a:blip r:embed="rId3">
            <a:alphaModFix/>
          </a:blip>
          <a:stretch>
            <a:fillRect/>
          </a:stretch>
        </p:blipFill>
        <p:spPr>
          <a:xfrm rot="3736558" flipH="1">
            <a:off x="-1248351" y="-280392"/>
            <a:ext cx="1416652" cy="1513911"/>
          </a:xfrm>
          <a:prstGeom prst="rect">
            <a:avLst/>
          </a:prstGeom>
          <a:noFill/>
          <a:ln>
            <a:noFill/>
          </a:ln>
        </p:spPr>
      </p:pic>
      <p:pic>
        <p:nvPicPr>
          <p:cNvPr id="36" name="Google Shape;36;p4"/>
          <p:cNvPicPr preferRelativeResize="0"/>
          <p:nvPr/>
        </p:nvPicPr>
        <p:blipFill>
          <a:blip r:embed="rId4">
            <a:alphaModFix amt="42000"/>
          </a:blip>
          <a:stretch>
            <a:fillRect/>
          </a:stretch>
        </p:blipFill>
        <p:spPr>
          <a:xfrm rot="-9921072" flipH="1">
            <a:off x="-911459" y="4730533"/>
            <a:ext cx="4266899" cy="2787648"/>
          </a:xfrm>
          <a:prstGeom prst="rect">
            <a:avLst/>
          </a:prstGeom>
          <a:noFill/>
          <a:ln>
            <a:noFill/>
          </a:ln>
        </p:spPr>
      </p:pic>
      <p:pic>
        <p:nvPicPr>
          <p:cNvPr id="37" name="Google Shape;37;p4"/>
          <p:cNvPicPr preferRelativeResize="0"/>
          <p:nvPr/>
        </p:nvPicPr>
        <p:blipFill>
          <a:blip r:embed="rId5">
            <a:alphaModFix amt="42000"/>
          </a:blip>
          <a:stretch>
            <a:fillRect/>
          </a:stretch>
        </p:blipFill>
        <p:spPr>
          <a:xfrm rot="-6361050">
            <a:off x="-2736584" y="3422358"/>
            <a:ext cx="4266900" cy="2787649"/>
          </a:xfrm>
          <a:prstGeom prst="rect">
            <a:avLst/>
          </a:prstGeom>
          <a:noFill/>
          <a:ln>
            <a:noFill/>
          </a:ln>
        </p:spPr>
      </p:pic>
      <p:pic>
        <p:nvPicPr>
          <p:cNvPr id="38" name="Google Shape;38;p4"/>
          <p:cNvPicPr preferRelativeResize="0"/>
          <p:nvPr/>
        </p:nvPicPr>
        <p:blipFill>
          <a:blip r:embed="rId5">
            <a:alphaModFix amt="42000"/>
          </a:blip>
          <a:stretch>
            <a:fillRect/>
          </a:stretch>
        </p:blipFill>
        <p:spPr>
          <a:xfrm rot="1572134" flipH="1">
            <a:off x="6118664" y="-1819598"/>
            <a:ext cx="4266901" cy="2787647"/>
          </a:xfrm>
          <a:prstGeom prst="rect">
            <a:avLst/>
          </a:prstGeom>
          <a:noFill/>
          <a:ln>
            <a:noFill/>
          </a:ln>
        </p:spPr>
      </p:pic>
      <p:pic>
        <p:nvPicPr>
          <p:cNvPr id="39" name="Google Shape;39;p4"/>
          <p:cNvPicPr preferRelativeResize="0"/>
          <p:nvPr/>
        </p:nvPicPr>
        <p:blipFill>
          <a:blip r:embed="rId4">
            <a:alphaModFix amt="42000"/>
          </a:blip>
          <a:stretch>
            <a:fillRect/>
          </a:stretch>
        </p:blipFill>
        <p:spPr>
          <a:xfrm rot="4438950">
            <a:off x="7720078" y="-243274"/>
            <a:ext cx="4266900" cy="2787649"/>
          </a:xfrm>
          <a:prstGeom prst="rect">
            <a:avLst/>
          </a:prstGeom>
          <a:noFill/>
          <a:ln>
            <a:noFill/>
          </a:ln>
        </p:spPr>
      </p:pic>
      <p:pic>
        <p:nvPicPr>
          <p:cNvPr id="40" name="Google Shape;40;p4"/>
          <p:cNvPicPr preferRelativeResize="0"/>
          <p:nvPr/>
        </p:nvPicPr>
        <p:blipFill>
          <a:blip r:embed="rId2">
            <a:alphaModFix/>
          </a:blip>
          <a:stretch>
            <a:fillRect/>
          </a:stretch>
        </p:blipFill>
        <p:spPr>
          <a:xfrm rot="9178279" flipH="1">
            <a:off x="5754618" y="4833876"/>
            <a:ext cx="4231198" cy="2764324"/>
          </a:xfrm>
          <a:prstGeom prst="rect">
            <a:avLst/>
          </a:prstGeom>
          <a:noFill/>
          <a:ln>
            <a:noFill/>
          </a:ln>
        </p:spPr>
      </p:pic>
      <p:pic>
        <p:nvPicPr>
          <p:cNvPr id="41" name="Google Shape;41;p4"/>
          <p:cNvPicPr preferRelativeResize="0"/>
          <p:nvPr/>
        </p:nvPicPr>
        <p:blipFill>
          <a:blip r:embed="rId3">
            <a:alphaModFix/>
          </a:blip>
          <a:stretch>
            <a:fillRect/>
          </a:stretch>
        </p:blipFill>
        <p:spPr>
          <a:xfrm rot="-2700000">
            <a:off x="8467974" y="3971347"/>
            <a:ext cx="1956698" cy="2091052"/>
          </a:xfrm>
          <a:prstGeom prst="rect">
            <a:avLst/>
          </a:prstGeom>
          <a:noFill/>
          <a:ln>
            <a:noFill/>
          </a:ln>
        </p:spPr>
      </p:pic>
      <p:cxnSp>
        <p:nvCxnSpPr>
          <p:cNvPr id="42" name="Google Shape;42;p4"/>
          <p:cNvCxnSpPr/>
          <p:nvPr/>
        </p:nvCxnSpPr>
        <p:spPr>
          <a:xfrm>
            <a:off x="720000" y="980907"/>
            <a:ext cx="6637200" cy="0"/>
          </a:xfrm>
          <a:prstGeom prst="straightConnector1">
            <a:avLst/>
          </a:prstGeom>
          <a:noFill/>
          <a:ln w="9525" cap="flat" cmpd="sng">
            <a:solidFill>
              <a:schemeClr val="lt2"/>
            </a:solidFill>
            <a:prstDash val="solid"/>
            <a:round/>
            <a:headEnd type="none" w="med" len="med"/>
            <a:tailEnd type="none" w="med" len="med"/>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3"/>
        <p:cNvGrpSpPr/>
        <p:nvPr/>
      </p:nvGrpSpPr>
      <p:grpSpPr>
        <a:xfrm>
          <a:off x="0" y="0"/>
          <a:ext cx="0" cy="0"/>
          <a:chOff x="0" y="0"/>
          <a:chExt cx="0" cy="0"/>
        </a:xfrm>
      </p:grpSpPr>
      <p:sp>
        <p:nvSpPr>
          <p:cNvPr id="44" name="Google Shape;44;p5"/>
          <p:cNvSpPr txBox="1">
            <a:spLocks noGrp="1"/>
          </p:cNvSpPr>
          <p:nvPr>
            <p:ph type="subTitle" idx="1"/>
          </p:nvPr>
        </p:nvSpPr>
        <p:spPr>
          <a:xfrm>
            <a:off x="1127613" y="2588261"/>
            <a:ext cx="2907600" cy="347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1pPr>
            <a:lvl2pPr lvl="1" algn="ctr">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2pPr>
            <a:lvl3pPr lvl="2" algn="ctr">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3pPr>
            <a:lvl4pPr lvl="3" algn="ctr">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4pPr>
            <a:lvl5pPr lvl="4" algn="ctr">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5pPr>
            <a:lvl6pPr lvl="5" algn="ctr">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6pPr>
            <a:lvl7pPr lvl="6" algn="ctr">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7pPr>
            <a:lvl8pPr lvl="7" algn="ctr">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8pPr>
            <a:lvl9pPr lvl="8" algn="ctr">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9pPr>
          </a:lstStyle>
          <a:p>
            <a:endParaRPr/>
          </a:p>
        </p:txBody>
      </p:sp>
      <p:sp>
        <p:nvSpPr>
          <p:cNvPr id="45" name="Google Shape;45;p5"/>
          <p:cNvSpPr txBox="1">
            <a:spLocks noGrp="1"/>
          </p:cNvSpPr>
          <p:nvPr>
            <p:ph type="subTitle" idx="2"/>
          </p:nvPr>
        </p:nvSpPr>
        <p:spPr>
          <a:xfrm>
            <a:off x="1127613" y="2938525"/>
            <a:ext cx="2907600" cy="858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 name="Google Shape;46;p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 name="Google Shape;47;p5"/>
          <p:cNvSpPr txBox="1">
            <a:spLocks noGrp="1"/>
          </p:cNvSpPr>
          <p:nvPr>
            <p:ph type="subTitle" idx="3"/>
          </p:nvPr>
        </p:nvSpPr>
        <p:spPr>
          <a:xfrm>
            <a:off x="5108788" y="2588261"/>
            <a:ext cx="2907600" cy="34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1pPr>
            <a:lvl2pPr lvl="1" algn="ctr" rtl="0">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2pPr>
            <a:lvl3pPr lvl="2" algn="ctr" rtl="0">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3pPr>
            <a:lvl4pPr lvl="3" algn="ctr" rtl="0">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4pPr>
            <a:lvl5pPr lvl="4" algn="ctr" rtl="0">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5pPr>
            <a:lvl6pPr lvl="5" algn="ctr" rtl="0">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6pPr>
            <a:lvl7pPr lvl="6" algn="ctr" rtl="0">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7pPr>
            <a:lvl8pPr lvl="7" algn="ctr" rtl="0">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8pPr>
            <a:lvl9pPr lvl="8" algn="ctr" rtl="0">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9pPr>
          </a:lstStyle>
          <a:p>
            <a:endParaRPr/>
          </a:p>
        </p:txBody>
      </p:sp>
      <p:sp>
        <p:nvSpPr>
          <p:cNvPr id="48" name="Google Shape;48;p5"/>
          <p:cNvSpPr txBox="1">
            <a:spLocks noGrp="1"/>
          </p:cNvSpPr>
          <p:nvPr>
            <p:ph type="subTitle" idx="4"/>
          </p:nvPr>
        </p:nvSpPr>
        <p:spPr>
          <a:xfrm>
            <a:off x="5108788" y="2938525"/>
            <a:ext cx="2907600" cy="858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49" name="Google Shape;49;p5"/>
          <p:cNvPicPr preferRelativeResize="0"/>
          <p:nvPr/>
        </p:nvPicPr>
        <p:blipFill>
          <a:blip r:embed="rId2">
            <a:alphaModFix amt="63000"/>
          </a:blip>
          <a:stretch>
            <a:fillRect/>
          </a:stretch>
        </p:blipFill>
        <p:spPr>
          <a:xfrm rot="-8100000">
            <a:off x="-2173843" y="3943729"/>
            <a:ext cx="4231197" cy="2764327"/>
          </a:xfrm>
          <a:prstGeom prst="rect">
            <a:avLst/>
          </a:prstGeom>
          <a:noFill/>
          <a:ln>
            <a:noFill/>
          </a:ln>
        </p:spPr>
      </p:pic>
      <p:pic>
        <p:nvPicPr>
          <p:cNvPr id="50" name="Google Shape;50;p5"/>
          <p:cNvPicPr preferRelativeResize="0"/>
          <p:nvPr/>
        </p:nvPicPr>
        <p:blipFill>
          <a:blip r:embed="rId3">
            <a:alphaModFix/>
          </a:blip>
          <a:stretch>
            <a:fillRect/>
          </a:stretch>
        </p:blipFill>
        <p:spPr>
          <a:xfrm rot="7063443">
            <a:off x="-1260294" y="3503559"/>
            <a:ext cx="1578641" cy="1687022"/>
          </a:xfrm>
          <a:prstGeom prst="rect">
            <a:avLst/>
          </a:prstGeom>
          <a:noFill/>
          <a:ln>
            <a:noFill/>
          </a:ln>
        </p:spPr>
      </p:pic>
      <p:pic>
        <p:nvPicPr>
          <p:cNvPr id="51" name="Google Shape;51;p5"/>
          <p:cNvPicPr preferRelativeResize="0"/>
          <p:nvPr/>
        </p:nvPicPr>
        <p:blipFill>
          <a:blip r:embed="rId4">
            <a:alphaModFix amt="42000"/>
          </a:blip>
          <a:stretch>
            <a:fillRect/>
          </a:stretch>
        </p:blipFill>
        <p:spPr>
          <a:xfrm rot="-4030513" flipH="1">
            <a:off x="-1942700" y="-1196501"/>
            <a:ext cx="3424401" cy="2237230"/>
          </a:xfrm>
          <a:prstGeom prst="rect">
            <a:avLst/>
          </a:prstGeom>
          <a:noFill/>
          <a:ln>
            <a:noFill/>
          </a:ln>
        </p:spPr>
      </p:pic>
      <p:pic>
        <p:nvPicPr>
          <p:cNvPr id="52" name="Google Shape;52;p5"/>
          <p:cNvPicPr preferRelativeResize="0"/>
          <p:nvPr/>
        </p:nvPicPr>
        <p:blipFill>
          <a:blip r:embed="rId5">
            <a:alphaModFix amt="42000"/>
          </a:blip>
          <a:stretch>
            <a:fillRect/>
          </a:stretch>
        </p:blipFill>
        <p:spPr>
          <a:xfrm rot="10098492" flipH="1">
            <a:off x="-469860" y="4468062"/>
            <a:ext cx="4266901" cy="2787650"/>
          </a:xfrm>
          <a:prstGeom prst="rect">
            <a:avLst/>
          </a:prstGeom>
          <a:noFill/>
          <a:ln>
            <a:noFill/>
          </a:ln>
        </p:spPr>
      </p:pic>
      <p:pic>
        <p:nvPicPr>
          <p:cNvPr id="53" name="Google Shape;53;p5"/>
          <p:cNvPicPr preferRelativeResize="0"/>
          <p:nvPr/>
        </p:nvPicPr>
        <p:blipFill>
          <a:blip r:embed="rId5">
            <a:alphaModFix amt="42000"/>
          </a:blip>
          <a:stretch>
            <a:fillRect/>
          </a:stretch>
        </p:blipFill>
        <p:spPr>
          <a:xfrm rot="6790456">
            <a:off x="7812187" y="3050159"/>
            <a:ext cx="4266903" cy="2787646"/>
          </a:xfrm>
          <a:prstGeom prst="rect">
            <a:avLst/>
          </a:prstGeom>
          <a:noFill/>
          <a:ln>
            <a:noFill/>
          </a:ln>
        </p:spPr>
      </p:pic>
      <p:pic>
        <p:nvPicPr>
          <p:cNvPr id="54" name="Google Shape;54;p5"/>
          <p:cNvPicPr preferRelativeResize="0"/>
          <p:nvPr/>
        </p:nvPicPr>
        <p:blipFill>
          <a:blip r:embed="rId4">
            <a:alphaModFix amt="42000"/>
          </a:blip>
          <a:stretch>
            <a:fillRect/>
          </a:stretch>
        </p:blipFill>
        <p:spPr>
          <a:xfrm rot="10456230" flipH="1">
            <a:off x="5570866" y="4582046"/>
            <a:ext cx="4266902" cy="2787647"/>
          </a:xfrm>
          <a:prstGeom prst="rect">
            <a:avLst/>
          </a:prstGeom>
          <a:noFill/>
          <a:ln>
            <a:noFill/>
          </a:ln>
        </p:spPr>
      </p:pic>
      <p:pic>
        <p:nvPicPr>
          <p:cNvPr id="55" name="Google Shape;55;p5"/>
          <p:cNvPicPr preferRelativeResize="0"/>
          <p:nvPr/>
        </p:nvPicPr>
        <p:blipFill>
          <a:blip r:embed="rId2">
            <a:alphaModFix/>
          </a:blip>
          <a:stretch>
            <a:fillRect/>
          </a:stretch>
        </p:blipFill>
        <p:spPr>
          <a:xfrm rot="1621721">
            <a:off x="7438562" y="-1669728"/>
            <a:ext cx="3960776" cy="2587652"/>
          </a:xfrm>
          <a:prstGeom prst="rect">
            <a:avLst/>
          </a:prstGeom>
          <a:noFill/>
          <a:ln>
            <a:noFill/>
          </a:ln>
        </p:spPr>
      </p:pic>
      <p:pic>
        <p:nvPicPr>
          <p:cNvPr id="56" name="Google Shape;56;p5"/>
          <p:cNvPicPr preferRelativeResize="0"/>
          <p:nvPr/>
        </p:nvPicPr>
        <p:blipFill>
          <a:blip r:embed="rId3">
            <a:alphaModFix/>
          </a:blip>
          <a:stretch>
            <a:fillRect/>
          </a:stretch>
        </p:blipFill>
        <p:spPr>
          <a:xfrm rot="-8803508" flipH="1">
            <a:off x="8423575" y="-1081129"/>
            <a:ext cx="1486975" cy="158908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7"/>
        <p:cNvGrpSpPr/>
        <p:nvPr/>
      </p:nvGrpSpPr>
      <p:grpSpPr>
        <a:xfrm>
          <a:off x="0" y="0"/>
          <a:ext cx="0" cy="0"/>
          <a:chOff x="0" y="0"/>
          <a:chExt cx="0" cy="0"/>
        </a:xfrm>
      </p:grpSpPr>
      <p:sp>
        <p:nvSpPr>
          <p:cNvPr id="58" name="Google Shape;58;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59" name="Google Shape;59;p6"/>
          <p:cNvCxnSpPr/>
          <p:nvPr/>
        </p:nvCxnSpPr>
        <p:spPr>
          <a:xfrm>
            <a:off x="720000" y="980907"/>
            <a:ext cx="6637200" cy="0"/>
          </a:xfrm>
          <a:prstGeom prst="straightConnector1">
            <a:avLst/>
          </a:prstGeom>
          <a:noFill/>
          <a:ln w="9525" cap="flat" cmpd="sng">
            <a:solidFill>
              <a:schemeClr val="lt2"/>
            </a:solidFill>
            <a:prstDash val="solid"/>
            <a:round/>
            <a:headEnd type="none" w="med" len="med"/>
            <a:tailEnd type="none" w="med" len="med"/>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6"/>
        <p:cNvGrpSpPr/>
        <p:nvPr/>
      </p:nvGrpSpPr>
      <p:grpSpPr>
        <a:xfrm>
          <a:off x="0" y="0"/>
          <a:ext cx="0" cy="0"/>
          <a:chOff x="0" y="0"/>
          <a:chExt cx="0" cy="0"/>
        </a:xfrm>
      </p:grpSpPr>
      <p:sp>
        <p:nvSpPr>
          <p:cNvPr id="67" name="Google Shape;67;p8"/>
          <p:cNvSpPr txBox="1">
            <a:spLocks noGrp="1"/>
          </p:cNvSpPr>
          <p:nvPr>
            <p:ph type="title"/>
          </p:nvPr>
        </p:nvSpPr>
        <p:spPr>
          <a:xfrm>
            <a:off x="659575" y="1897950"/>
            <a:ext cx="7768800" cy="1347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3"/>
              </a:buClr>
              <a:buSzPts val="6000"/>
              <a:buNone/>
              <a:defRPr sz="5800"/>
            </a:lvl1pPr>
            <a:lvl2pPr lvl="1" algn="ctr">
              <a:spcBef>
                <a:spcPts val="0"/>
              </a:spcBef>
              <a:spcAft>
                <a:spcPts val="0"/>
              </a:spcAft>
              <a:buClr>
                <a:schemeClr val="accent3"/>
              </a:buClr>
              <a:buSzPts val="6000"/>
              <a:buNone/>
              <a:defRPr sz="6000">
                <a:solidFill>
                  <a:schemeClr val="accent3"/>
                </a:solidFill>
              </a:defRPr>
            </a:lvl2pPr>
            <a:lvl3pPr lvl="2" algn="ctr">
              <a:spcBef>
                <a:spcPts val="0"/>
              </a:spcBef>
              <a:spcAft>
                <a:spcPts val="0"/>
              </a:spcAft>
              <a:buClr>
                <a:schemeClr val="accent3"/>
              </a:buClr>
              <a:buSzPts val="6000"/>
              <a:buNone/>
              <a:defRPr sz="6000">
                <a:solidFill>
                  <a:schemeClr val="accent3"/>
                </a:solidFill>
              </a:defRPr>
            </a:lvl3pPr>
            <a:lvl4pPr lvl="3" algn="ctr">
              <a:spcBef>
                <a:spcPts val="0"/>
              </a:spcBef>
              <a:spcAft>
                <a:spcPts val="0"/>
              </a:spcAft>
              <a:buClr>
                <a:schemeClr val="accent3"/>
              </a:buClr>
              <a:buSzPts val="6000"/>
              <a:buNone/>
              <a:defRPr sz="6000">
                <a:solidFill>
                  <a:schemeClr val="accent3"/>
                </a:solidFill>
              </a:defRPr>
            </a:lvl4pPr>
            <a:lvl5pPr lvl="4" algn="ctr">
              <a:spcBef>
                <a:spcPts val="0"/>
              </a:spcBef>
              <a:spcAft>
                <a:spcPts val="0"/>
              </a:spcAft>
              <a:buClr>
                <a:schemeClr val="accent3"/>
              </a:buClr>
              <a:buSzPts val="6000"/>
              <a:buNone/>
              <a:defRPr sz="6000">
                <a:solidFill>
                  <a:schemeClr val="accent3"/>
                </a:solidFill>
              </a:defRPr>
            </a:lvl5pPr>
            <a:lvl6pPr lvl="5" algn="ctr">
              <a:spcBef>
                <a:spcPts val="0"/>
              </a:spcBef>
              <a:spcAft>
                <a:spcPts val="0"/>
              </a:spcAft>
              <a:buClr>
                <a:schemeClr val="accent3"/>
              </a:buClr>
              <a:buSzPts val="6000"/>
              <a:buNone/>
              <a:defRPr sz="6000">
                <a:solidFill>
                  <a:schemeClr val="accent3"/>
                </a:solidFill>
              </a:defRPr>
            </a:lvl6pPr>
            <a:lvl7pPr lvl="6" algn="ctr">
              <a:spcBef>
                <a:spcPts val="0"/>
              </a:spcBef>
              <a:spcAft>
                <a:spcPts val="0"/>
              </a:spcAft>
              <a:buClr>
                <a:schemeClr val="accent3"/>
              </a:buClr>
              <a:buSzPts val="6000"/>
              <a:buNone/>
              <a:defRPr sz="6000">
                <a:solidFill>
                  <a:schemeClr val="accent3"/>
                </a:solidFill>
              </a:defRPr>
            </a:lvl7pPr>
            <a:lvl8pPr lvl="7" algn="ctr">
              <a:spcBef>
                <a:spcPts val="0"/>
              </a:spcBef>
              <a:spcAft>
                <a:spcPts val="0"/>
              </a:spcAft>
              <a:buClr>
                <a:schemeClr val="accent3"/>
              </a:buClr>
              <a:buSzPts val="6000"/>
              <a:buNone/>
              <a:defRPr sz="6000">
                <a:solidFill>
                  <a:schemeClr val="accent3"/>
                </a:solidFill>
              </a:defRPr>
            </a:lvl8pPr>
            <a:lvl9pPr lvl="8" algn="ctr">
              <a:spcBef>
                <a:spcPts val="0"/>
              </a:spcBef>
              <a:spcAft>
                <a:spcPts val="0"/>
              </a:spcAft>
              <a:buClr>
                <a:schemeClr val="accent3"/>
              </a:buClr>
              <a:buSzPts val="6000"/>
              <a:buNone/>
              <a:defRPr sz="6000">
                <a:solidFill>
                  <a:schemeClr val="accent3"/>
                </a:solidFill>
              </a:defRPr>
            </a:lvl9pPr>
          </a:lstStyle>
          <a:p>
            <a:endParaRPr/>
          </a:p>
        </p:txBody>
      </p:sp>
      <p:pic>
        <p:nvPicPr>
          <p:cNvPr id="68" name="Google Shape;68;p8"/>
          <p:cNvPicPr preferRelativeResize="0"/>
          <p:nvPr/>
        </p:nvPicPr>
        <p:blipFill>
          <a:blip r:embed="rId2">
            <a:alphaModFix amt="42000"/>
          </a:blip>
          <a:stretch>
            <a:fillRect/>
          </a:stretch>
        </p:blipFill>
        <p:spPr>
          <a:xfrm rot="9475653">
            <a:off x="5615241" y="4220734"/>
            <a:ext cx="4266899" cy="2787646"/>
          </a:xfrm>
          <a:prstGeom prst="rect">
            <a:avLst/>
          </a:prstGeom>
          <a:noFill/>
          <a:ln>
            <a:noFill/>
          </a:ln>
        </p:spPr>
      </p:pic>
      <p:pic>
        <p:nvPicPr>
          <p:cNvPr id="69" name="Google Shape;69;p8"/>
          <p:cNvPicPr preferRelativeResize="0"/>
          <p:nvPr/>
        </p:nvPicPr>
        <p:blipFill>
          <a:blip r:embed="rId3">
            <a:alphaModFix amt="42000"/>
          </a:blip>
          <a:stretch>
            <a:fillRect/>
          </a:stretch>
        </p:blipFill>
        <p:spPr>
          <a:xfrm rot="10340236">
            <a:off x="2240503" y="4433654"/>
            <a:ext cx="4266900" cy="2787650"/>
          </a:xfrm>
          <a:prstGeom prst="rect">
            <a:avLst/>
          </a:prstGeom>
          <a:noFill/>
          <a:ln>
            <a:noFill/>
          </a:ln>
        </p:spPr>
      </p:pic>
      <p:pic>
        <p:nvPicPr>
          <p:cNvPr id="70" name="Google Shape;70;p8"/>
          <p:cNvPicPr preferRelativeResize="0"/>
          <p:nvPr/>
        </p:nvPicPr>
        <p:blipFill>
          <a:blip r:embed="rId4">
            <a:alphaModFix/>
          </a:blip>
          <a:stretch>
            <a:fillRect/>
          </a:stretch>
        </p:blipFill>
        <p:spPr>
          <a:xfrm rot="10800000">
            <a:off x="-886958" y="4161620"/>
            <a:ext cx="4231199" cy="2764325"/>
          </a:xfrm>
          <a:prstGeom prst="rect">
            <a:avLst/>
          </a:prstGeom>
          <a:noFill/>
          <a:ln>
            <a:noFill/>
          </a:ln>
        </p:spPr>
      </p:pic>
      <p:pic>
        <p:nvPicPr>
          <p:cNvPr id="71" name="Google Shape;71;p8"/>
          <p:cNvPicPr preferRelativeResize="0"/>
          <p:nvPr/>
        </p:nvPicPr>
        <p:blipFill>
          <a:blip r:embed="rId5">
            <a:alphaModFix/>
          </a:blip>
          <a:stretch>
            <a:fillRect/>
          </a:stretch>
        </p:blipFill>
        <p:spPr>
          <a:xfrm rot="-3369864" flipH="1">
            <a:off x="8508574" y="4489498"/>
            <a:ext cx="951395" cy="1528698"/>
          </a:xfrm>
          <a:prstGeom prst="rect">
            <a:avLst/>
          </a:prstGeom>
          <a:noFill/>
          <a:ln>
            <a:noFill/>
          </a:ln>
        </p:spPr>
      </p:pic>
      <p:pic>
        <p:nvPicPr>
          <p:cNvPr id="72" name="Google Shape;72;p8"/>
          <p:cNvPicPr preferRelativeResize="0"/>
          <p:nvPr/>
        </p:nvPicPr>
        <p:blipFill>
          <a:blip r:embed="rId2">
            <a:alphaModFix amt="42000"/>
          </a:blip>
          <a:stretch>
            <a:fillRect/>
          </a:stretch>
        </p:blipFill>
        <p:spPr>
          <a:xfrm flipH="1">
            <a:off x="3034665" y="-2013164"/>
            <a:ext cx="4266900" cy="2787649"/>
          </a:xfrm>
          <a:prstGeom prst="rect">
            <a:avLst/>
          </a:prstGeom>
          <a:noFill/>
          <a:ln>
            <a:noFill/>
          </a:ln>
        </p:spPr>
      </p:pic>
      <p:pic>
        <p:nvPicPr>
          <p:cNvPr id="73" name="Google Shape;73;p8"/>
          <p:cNvPicPr preferRelativeResize="0"/>
          <p:nvPr/>
        </p:nvPicPr>
        <p:blipFill>
          <a:blip r:embed="rId4">
            <a:alphaModFix/>
          </a:blip>
          <a:stretch>
            <a:fillRect/>
          </a:stretch>
        </p:blipFill>
        <p:spPr>
          <a:xfrm rot="1621721">
            <a:off x="6432530" y="-1507268"/>
            <a:ext cx="4231198" cy="2764324"/>
          </a:xfrm>
          <a:prstGeom prst="rect">
            <a:avLst/>
          </a:prstGeom>
          <a:noFill/>
          <a:ln>
            <a:noFill/>
          </a:ln>
        </p:spPr>
      </p:pic>
      <p:pic>
        <p:nvPicPr>
          <p:cNvPr id="74" name="Google Shape;74;p8"/>
          <p:cNvPicPr preferRelativeResize="0"/>
          <p:nvPr/>
        </p:nvPicPr>
        <p:blipFill>
          <a:blip r:embed="rId3">
            <a:alphaModFix amt="42000"/>
          </a:blip>
          <a:stretch>
            <a:fillRect/>
          </a:stretch>
        </p:blipFill>
        <p:spPr>
          <a:xfrm rot="-878928">
            <a:off x="-1205784" y="-1518937"/>
            <a:ext cx="4266899" cy="2787648"/>
          </a:xfrm>
          <a:prstGeom prst="rect">
            <a:avLst/>
          </a:prstGeom>
          <a:noFill/>
          <a:ln>
            <a:noFill/>
          </a:ln>
        </p:spPr>
      </p:pic>
      <p:pic>
        <p:nvPicPr>
          <p:cNvPr id="75" name="Google Shape;75;p8"/>
          <p:cNvPicPr preferRelativeResize="0"/>
          <p:nvPr/>
        </p:nvPicPr>
        <p:blipFill>
          <a:blip r:embed="rId5">
            <a:alphaModFix/>
          </a:blip>
          <a:stretch>
            <a:fillRect/>
          </a:stretch>
        </p:blipFill>
        <p:spPr>
          <a:xfrm rot="9030618">
            <a:off x="-284274" y="-736662"/>
            <a:ext cx="953652" cy="1532316"/>
          </a:xfrm>
          <a:prstGeom prst="rect">
            <a:avLst/>
          </a:prstGeom>
          <a:noFill/>
          <a:ln>
            <a:noFill/>
          </a:ln>
        </p:spPr>
      </p:pic>
      <p:pic>
        <p:nvPicPr>
          <p:cNvPr id="76" name="Google Shape;76;p8"/>
          <p:cNvPicPr preferRelativeResize="0"/>
          <p:nvPr/>
        </p:nvPicPr>
        <p:blipFill>
          <a:blip r:embed="rId6">
            <a:alphaModFix/>
          </a:blip>
          <a:stretch>
            <a:fillRect/>
          </a:stretch>
        </p:blipFill>
        <p:spPr>
          <a:xfrm flipH="1">
            <a:off x="-713900" y="4161637"/>
            <a:ext cx="1544577" cy="1650623"/>
          </a:xfrm>
          <a:prstGeom prst="rect">
            <a:avLst/>
          </a:prstGeom>
          <a:noFill/>
          <a:ln>
            <a:noFill/>
          </a:ln>
        </p:spPr>
      </p:pic>
      <p:pic>
        <p:nvPicPr>
          <p:cNvPr id="77" name="Google Shape;77;p8"/>
          <p:cNvPicPr preferRelativeResize="0"/>
          <p:nvPr/>
        </p:nvPicPr>
        <p:blipFill>
          <a:blip r:embed="rId6">
            <a:alphaModFix/>
          </a:blip>
          <a:stretch>
            <a:fillRect/>
          </a:stretch>
        </p:blipFill>
        <p:spPr>
          <a:xfrm rot="10800000" flipH="1">
            <a:off x="8084488" y="-950413"/>
            <a:ext cx="1544577" cy="165062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8"/>
        <p:cNvGrpSpPr/>
        <p:nvPr/>
      </p:nvGrpSpPr>
      <p:grpSpPr>
        <a:xfrm>
          <a:off x="0" y="0"/>
          <a:ext cx="0" cy="0"/>
          <a:chOff x="0" y="0"/>
          <a:chExt cx="0" cy="0"/>
        </a:xfrm>
      </p:grpSpPr>
      <p:sp>
        <p:nvSpPr>
          <p:cNvPr id="79" name="Google Shape;79;p9"/>
          <p:cNvSpPr txBox="1">
            <a:spLocks noGrp="1"/>
          </p:cNvSpPr>
          <p:nvPr>
            <p:ph type="title"/>
          </p:nvPr>
        </p:nvSpPr>
        <p:spPr>
          <a:xfrm>
            <a:off x="1678500" y="1390876"/>
            <a:ext cx="5787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9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0" name="Google Shape;80;p9"/>
          <p:cNvSpPr txBox="1">
            <a:spLocks noGrp="1"/>
          </p:cNvSpPr>
          <p:nvPr>
            <p:ph type="subTitle" idx="1"/>
          </p:nvPr>
        </p:nvSpPr>
        <p:spPr>
          <a:xfrm>
            <a:off x="1763400" y="2390325"/>
            <a:ext cx="5617200" cy="1362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81" name="Google Shape;81;p9"/>
          <p:cNvPicPr preferRelativeResize="0"/>
          <p:nvPr/>
        </p:nvPicPr>
        <p:blipFill>
          <a:blip r:embed="rId2">
            <a:alphaModFix/>
          </a:blip>
          <a:stretch>
            <a:fillRect/>
          </a:stretch>
        </p:blipFill>
        <p:spPr>
          <a:xfrm rot="10800000" flipH="1">
            <a:off x="0" y="1762326"/>
            <a:ext cx="3238751" cy="3424348"/>
          </a:xfrm>
          <a:prstGeom prst="rect">
            <a:avLst/>
          </a:prstGeom>
          <a:noFill/>
          <a:ln>
            <a:noFill/>
          </a:ln>
        </p:spPr>
      </p:pic>
      <p:pic>
        <p:nvPicPr>
          <p:cNvPr id="82" name="Google Shape;82;p9"/>
          <p:cNvPicPr preferRelativeResize="0"/>
          <p:nvPr/>
        </p:nvPicPr>
        <p:blipFill>
          <a:blip r:embed="rId3">
            <a:alphaModFix amt="42000"/>
          </a:blip>
          <a:stretch>
            <a:fillRect/>
          </a:stretch>
        </p:blipFill>
        <p:spPr>
          <a:xfrm rot="-1771295">
            <a:off x="-1665953" y="-1482274"/>
            <a:ext cx="4266903" cy="2787650"/>
          </a:xfrm>
          <a:prstGeom prst="rect">
            <a:avLst/>
          </a:prstGeom>
          <a:noFill/>
          <a:ln>
            <a:noFill/>
          </a:ln>
        </p:spPr>
      </p:pic>
      <p:pic>
        <p:nvPicPr>
          <p:cNvPr id="83" name="Google Shape;83;p9"/>
          <p:cNvPicPr preferRelativeResize="0"/>
          <p:nvPr/>
        </p:nvPicPr>
        <p:blipFill>
          <a:blip r:embed="rId4">
            <a:alphaModFix/>
          </a:blip>
          <a:stretch>
            <a:fillRect/>
          </a:stretch>
        </p:blipFill>
        <p:spPr>
          <a:xfrm rot="1448344" flipH="1">
            <a:off x="-555152" y="-1965556"/>
            <a:ext cx="3422157" cy="2235759"/>
          </a:xfrm>
          <a:prstGeom prst="rect">
            <a:avLst/>
          </a:prstGeom>
          <a:noFill/>
          <a:ln>
            <a:noFill/>
          </a:ln>
        </p:spPr>
      </p:pic>
      <p:pic>
        <p:nvPicPr>
          <p:cNvPr id="84" name="Google Shape;84;p9"/>
          <p:cNvPicPr preferRelativeResize="0"/>
          <p:nvPr/>
        </p:nvPicPr>
        <p:blipFill>
          <a:blip r:embed="rId4">
            <a:alphaModFix/>
          </a:blip>
          <a:stretch>
            <a:fillRect/>
          </a:stretch>
        </p:blipFill>
        <p:spPr>
          <a:xfrm rot="7791725">
            <a:off x="7198500" y="4068718"/>
            <a:ext cx="3422156" cy="2235759"/>
          </a:xfrm>
          <a:prstGeom prst="rect">
            <a:avLst/>
          </a:prstGeom>
          <a:noFill/>
          <a:ln>
            <a:noFill/>
          </a:ln>
        </p:spPr>
      </p:pic>
      <p:pic>
        <p:nvPicPr>
          <p:cNvPr id="85" name="Google Shape;85;p9"/>
          <p:cNvPicPr preferRelativeResize="0"/>
          <p:nvPr/>
        </p:nvPicPr>
        <p:blipFill>
          <a:blip r:embed="rId3">
            <a:alphaModFix amt="42000"/>
          </a:blip>
          <a:stretch>
            <a:fillRect/>
          </a:stretch>
        </p:blipFill>
        <p:spPr>
          <a:xfrm rot="9948443" flipH="1">
            <a:off x="5703848" y="4024626"/>
            <a:ext cx="4266902" cy="2787650"/>
          </a:xfrm>
          <a:prstGeom prst="rect">
            <a:avLst/>
          </a:prstGeom>
          <a:noFill/>
          <a:ln>
            <a:noFill/>
          </a:ln>
        </p:spPr>
      </p:pic>
      <p:pic>
        <p:nvPicPr>
          <p:cNvPr id="86" name="Google Shape;86;p9"/>
          <p:cNvPicPr preferRelativeResize="0"/>
          <p:nvPr/>
        </p:nvPicPr>
        <p:blipFill>
          <a:blip r:embed="rId5">
            <a:alphaModFix/>
          </a:blip>
          <a:stretch>
            <a:fillRect/>
          </a:stretch>
        </p:blipFill>
        <p:spPr>
          <a:xfrm rot="10800000" flipH="1">
            <a:off x="5751650" y="0"/>
            <a:ext cx="3392350" cy="358674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3"/>
        <p:cNvGrpSpPr/>
        <p:nvPr/>
      </p:nvGrpSpPr>
      <p:grpSpPr>
        <a:xfrm>
          <a:off x="0" y="0"/>
          <a:ext cx="0" cy="0"/>
          <a:chOff x="0" y="0"/>
          <a:chExt cx="0" cy="0"/>
        </a:xfrm>
      </p:grpSpPr>
      <p:sp>
        <p:nvSpPr>
          <p:cNvPr id="94" name="Google Shape;94;p11"/>
          <p:cNvSpPr txBox="1">
            <a:spLocks noGrp="1"/>
          </p:cNvSpPr>
          <p:nvPr>
            <p:ph type="title" hasCustomPrompt="1"/>
          </p:nvPr>
        </p:nvSpPr>
        <p:spPr>
          <a:xfrm>
            <a:off x="2790725" y="1106900"/>
            <a:ext cx="5526900" cy="1511100"/>
          </a:xfrm>
          <a:prstGeom prst="rect">
            <a:avLst/>
          </a:prstGeom>
        </p:spPr>
        <p:txBody>
          <a:bodyPr spcFirstLastPara="1" wrap="square" lIns="91425" tIns="91425" rIns="91425" bIns="91425" anchor="b" anchorCtr="0">
            <a:noAutofit/>
          </a:bodyPr>
          <a:lstStyle>
            <a:lvl1pPr lvl="0" algn="r">
              <a:spcBef>
                <a:spcPts val="0"/>
              </a:spcBef>
              <a:spcAft>
                <a:spcPts val="0"/>
              </a:spcAft>
              <a:buSzPts val="9600"/>
              <a:buNone/>
              <a:defRPr sz="93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95" name="Google Shape;95;p11"/>
          <p:cNvSpPr txBox="1">
            <a:spLocks noGrp="1"/>
          </p:cNvSpPr>
          <p:nvPr>
            <p:ph type="subTitle" idx="1"/>
          </p:nvPr>
        </p:nvSpPr>
        <p:spPr>
          <a:xfrm>
            <a:off x="2790725" y="2631951"/>
            <a:ext cx="5526900" cy="420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600"/>
              <a:buNone/>
              <a:defRPr sz="18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pic>
        <p:nvPicPr>
          <p:cNvPr id="96" name="Google Shape;96;p11"/>
          <p:cNvPicPr preferRelativeResize="0"/>
          <p:nvPr/>
        </p:nvPicPr>
        <p:blipFill>
          <a:blip r:embed="rId2">
            <a:alphaModFix amt="42000"/>
          </a:blip>
          <a:stretch>
            <a:fillRect/>
          </a:stretch>
        </p:blipFill>
        <p:spPr>
          <a:xfrm rot="-10340236" flipH="1">
            <a:off x="2732589" y="4592054"/>
            <a:ext cx="4266900" cy="2787650"/>
          </a:xfrm>
          <a:prstGeom prst="rect">
            <a:avLst/>
          </a:prstGeom>
          <a:noFill/>
          <a:ln>
            <a:noFill/>
          </a:ln>
        </p:spPr>
      </p:pic>
      <p:pic>
        <p:nvPicPr>
          <p:cNvPr id="97" name="Google Shape;97;p11"/>
          <p:cNvPicPr preferRelativeResize="0"/>
          <p:nvPr/>
        </p:nvPicPr>
        <p:blipFill>
          <a:blip r:embed="rId3">
            <a:alphaModFix/>
          </a:blip>
          <a:stretch>
            <a:fillRect/>
          </a:stretch>
        </p:blipFill>
        <p:spPr>
          <a:xfrm rot="10800000" flipH="1">
            <a:off x="5835426" y="4161620"/>
            <a:ext cx="4231199" cy="2764325"/>
          </a:xfrm>
          <a:prstGeom prst="rect">
            <a:avLst/>
          </a:prstGeom>
          <a:noFill/>
          <a:ln>
            <a:noFill/>
          </a:ln>
        </p:spPr>
      </p:pic>
      <p:pic>
        <p:nvPicPr>
          <p:cNvPr id="98" name="Google Shape;98;p11"/>
          <p:cNvPicPr preferRelativeResize="0"/>
          <p:nvPr/>
        </p:nvPicPr>
        <p:blipFill>
          <a:blip r:embed="rId4">
            <a:alphaModFix amt="42000"/>
          </a:blip>
          <a:stretch>
            <a:fillRect/>
          </a:stretch>
        </p:blipFill>
        <p:spPr>
          <a:xfrm>
            <a:off x="1878101" y="-2013164"/>
            <a:ext cx="4266900" cy="2787649"/>
          </a:xfrm>
          <a:prstGeom prst="rect">
            <a:avLst/>
          </a:prstGeom>
          <a:noFill/>
          <a:ln>
            <a:noFill/>
          </a:ln>
        </p:spPr>
      </p:pic>
      <p:pic>
        <p:nvPicPr>
          <p:cNvPr id="99" name="Google Shape;99;p11"/>
          <p:cNvPicPr preferRelativeResize="0"/>
          <p:nvPr/>
        </p:nvPicPr>
        <p:blipFill>
          <a:blip r:embed="rId3">
            <a:alphaModFix/>
          </a:blip>
          <a:stretch>
            <a:fillRect/>
          </a:stretch>
        </p:blipFill>
        <p:spPr>
          <a:xfrm rot="-1621721" flipH="1">
            <a:off x="-1770636" y="-1609993"/>
            <a:ext cx="4231198" cy="2764324"/>
          </a:xfrm>
          <a:prstGeom prst="rect">
            <a:avLst/>
          </a:prstGeom>
          <a:noFill/>
          <a:ln>
            <a:noFill/>
          </a:ln>
        </p:spPr>
      </p:pic>
      <p:pic>
        <p:nvPicPr>
          <p:cNvPr id="100" name="Google Shape;100;p11"/>
          <p:cNvPicPr preferRelativeResize="0"/>
          <p:nvPr/>
        </p:nvPicPr>
        <p:blipFill>
          <a:blip r:embed="rId2">
            <a:alphaModFix amt="42000"/>
          </a:blip>
          <a:stretch>
            <a:fillRect/>
          </a:stretch>
        </p:blipFill>
        <p:spPr>
          <a:xfrm rot="878928" flipH="1">
            <a:off x="6118552" y="-1827850"/>
            <a:ext cx="4266899" cy="2787648"/>
          </a:xfrm>
          <a:prstGeom prst="rect">
            <a:avLst/>
          </a:prstGeom>
          <a:noFill/>
          <a:ln>
            <a:noFill/>
          </a:ln>
        </p:spPr>
      </p:pic>
      <p:pic>
        <p:nvPicPr>
          <p:cNvPr id="101" name="Google Shape;101;p11"/>
          <p:cNvPicPr preferRelativeResize="0"/>
          <p:nvPr/>
        </p:nvPicPr>
        <p:blipFill>
          <a:blip r:embed="rId5">
            <a:alphaModFix/>
          </a:blip>
          <a:stretch>
            <a:fillRect/>
          </a:stretch>
        </p:blipFill>
        <p:spPr>
          <a:xfrm rot="-9030618" flipH="1">
            <a:off x="8480115" y="-994000"/>
            <a:ext cx="953652" cy="1532316"/>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A45AC-24E0-45A1-90C3-7BF96C3FC7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2018E1-7CA3-4B5E-9683-554FDFC63E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95D32D-7150-4DF2-B992-A2B4F5605D94}"/>
              </a:ext>
            </a:extLst>
          </p:cNvPr>
          <p:cNvSpPr>
            <a:spLocks noGrp="1"/>
          </p:cNvSpPr>
          <p:nvPr>
            <p:ph type="dt" sz="half" idx="10"/>
          </p:nvPr>
        </p:nvSpPr>
        <p:spPr/>
        <p:txBody>
          <a:bodyPr/>
          <a:lstStyle/>
          <a:p>
            <a:fld id="{4CDE23C7-78A4-413A-A84B-93D4CC0A9EB1}" type="datetimeFigureOut">
              <a:rPr lang="en-US" smtClean="0"/>
              <a:t>8/23/2023</a:t>
            </a:fld>
            <a:endParaRPr lang="en-US"/>
          </a:p>
        </p:txBody>
      </p:sp>
      <p:sp>
        <p:nvSpPr>
          <p:cNvPr id="5" name="Footer Placeholder 4">
            <a:extLst>
              <a:ext uri="{FF2B5EF4-FFF2-40B4-BE49-F238E27FC236}">
                <a16:creationId xmlns:a16="http://schemas.microsoft.com/office/drawing/2014/main" id="{F3D03F0C-FCA3-464C-B6ED-864DB51E7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C41006-DAE1-4326-B1AE-FD527A653BDE}"/>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459079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2800"/>
              <a:buFont typeface="Fahkwang"/>
              <a:buNone/>
              <a:defRPr sz="2800">
                <a:solidFill>
                  <a:schemeClr val="lt2"/>
                </a:solidFill>
                <a:latin typeface="Fahkwang"/>
                <a:ea typeface="Fahkwang"/>
                <a:cs typeface="Fahkwang"/>
                <a:sym typeface="Fahkwang"/>
              </a:defRPr>
            </a:lvl1pPr>
            <a:lvl2pPr lvl="1"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2pPr>
            <a:lvl3pPr lvl="2"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3pPr>
            <a:lvl4pPr lvl="3"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4pPr>
            <a:lvl5pPr lvl="4"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5pPr>
            <a:lvl6pPr lvl="5"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6pPr>
            <a:lvl7pPr lvl="6"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7pPr>
            <a:lvl8pPr lvl="7"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8pPr>
            <a:lvl9pPr lvl="8"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1pPr>
            <a:lvl2pPr marL="914400" lvl="1"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2pPr>
            <a:lvl3pPr marL="1371600" lvl="2"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3pPr>
            <a:lvl4pPr marL="1828800" lvl="3"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4pPr>
            <a:lvl5pPr marL="2286000" lvl="4"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5pPr>
            <a:lvl6pPr marL="2743200" lvl="5"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6pPr>
            <a:lvl7pPr marL="3200400" lvl="6"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7pPr>
            <a:lvl8pPr marL="3657600" lvl="7"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8pPr>
            <a:lvl9pPr marL="4114800" lvl="8" indent="-317500">
              <a:lnSpc>
                <a:spcPct val="115000"/>
              </a:lnSpc>
              <a:spcBef>
                <a:spcPts val="1600"/>
              </a:spcBef>
              <a:spcAft>
                <a:spcPts val="1600"/>
              </a:spcAft>
              <a:buClr>
                <a:schemeClr val="dk1"/>
              </a:buClr>
              <a:buSzPts val="1400"/>
              <a:buFont typeface="Quicksand"/>
              <a:buChar char="■"/>
              <a:defRPr>
                <a:solidFill>
                  <a:schemeClr val="dk1"/>
                </a:solidFill>
                <a:latin typeface="Quicksand"/>
                <a:ea typeface="Quicksand"/>
                <a:cs typeface="Quicksand"/>
                <a:sym typeface="Quicksan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4" r:id="rId5"/>
    <p:sldLayoutId id="2147483655" r:id="rId6"/>
    <p:sldLayoutId id="2147483657" r:id="rId7"/>
    <p:sldLayoutId id="2147483661"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tandfonline.com/author/Baerwald%2C+Thomas+J" TargetMode="Externa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hyperlink" Target="https://www.sistory.si/11686/41649"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hyperlink" Target="https://www.zrss.si/digitalna-bralnica/its/" TargetMode="External"/><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0.png"/><Relationship Id="rId7" Type="http://schemas.openxmlformats.org/officeDocument/2006/relationships/diagramColors" Target="../diagrams/colors1.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1.png"/><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hyperlink" Target="mailto:support@confiva.com"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https://skupnost.sio.si/course/view.php?id=921"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hyperlink" Target="https://www.teachingexpertise.com/articles/transactional-analysis-in-the-classroom/"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zrss.1ka.si/a/357685d2" TargetMode="Externa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5"/>
          <p:cNvSpPr txBox="1">
            <a:spLocks noGrp="1"/>
          </p:cNvSpPr>
          <p:nvPr>
            <p:ph type="ctrTitle"/>
          </p:nvPr>
        </p:nvSpPr>
        <p:spPr>
          <a:xfrm>
            <a:off x="652190" y="64119"/>
            <a:ext cx="7188681" cy="4991652"/>
          </a:xfrm>
          <a:prstGeom prst="rect">
            <a:avLst/>
          </a:prstGeom>
        </p:spPr>
        <p:txBody>
          <a:bodyPr spcFirstLastPara="1" wrap="square" lIns="91425" tIns="91425" rIns="91425" bIns="91425" anchor="ctr" anchorCtr="0">
            <a:noAutofit/>
          </a:bodyPr>
          <a:lstStyle/>
          <a:p>
            <a:pPr lvl="0"/>
            <a:r>
              <a:rPr lang="sl-SI" sz="4800">
                <a:solidFill>
                  <a:srgbClr val="678D41"/>
                </a:solidFill>
              </a:rPr>
              <a:t>ŠTUDIJSKO SREČANJE ZA GEOGRAFIJO V GIMNAZIJI IN SREDNJI STROKOVNI ŠOLI</a:t>
            </a:r>
            <a:r>
              <a:rPr lang="sl-SI" sz="4100">
                <a:solidFill>
                  <a:srgbClr val="678D41"/>
                </a:solidFill>
              </a:rPr>
              <a:t/>
            </a:r>
            <a:br>
              <a:rPr lang="sl-SI" sz="4100">
                <a:solidFill>
                  <a:srgbClr val="678D41"/>
                </a:solidFill>
              </a:rPr>
            </a:br>
            <a:r>
              <a:rPr lang="sl-SI" sz="2300">
                <a:solidFill>
                  <a:srgbClr val="678D41"/>
                </a:solidFill>
              </a:rPr>
              <a:t/>
            </a:r>
            <a:br>
              <a:rPr lang="sl-SI" sz="2300">
                <a:solidFill>
                  <a:srgbClr val="678D41"/>
                </a:solidFill>
              </a:rPr>
            </a:br>
            <a:r>
              <a:rPr lang="sl-SI" sz="2300">
                <a:solidFill>
                  <a:srgbClr val="394D85"/>
                </a:solidFill>
              </a:rPr>
              <a:t>avgust 2023</a:t>
            </a:r>
            <a:br>
              <a:rPr lang="sl-SI" sz="2300">
                <a:solidFill>
                  <a:srgbClr val="394D85"/>
                </a:solidFill>
              </a:rPr>
            </a:br>
            <a:r>
              <a:rPr lang="sl-SI" sz="2300">
                <a:solidFill>
                  <a:srgbClr val="394D85"/>
                </a:solidFill>
              </a:rPr>
              <a:t/>
            </a:r>
            <a:br>
              <a:rPr lang="sl-SI" sz="2300">
                <a:solidFill>
                  <a:srgbClr val="394D85"/>
                </a:solidFill>
              </a:rPr>
            </a:br>
            <a:r>
              <a:rPr lang="sl-SI" sz="2300">
                <a:solidFill>
                  <a:srgbClr val="394D85"/>
                </a:solidFill>
              </a:rPr>
              <a:t>dr. Anton Polšak, Melita Vidovič,</a:t>
            </a:r>
            <a:br>
              <a:rPr lang="sl-SI" sz="2300">
                <a:solidFill>
                  <a:srgbClr val="394D85"/>
                </a:solidFill>
              </a:rPr>
            </a:br>
            <a:r>
              <a:rPr lang="sl-SI" sz="2300">
                <a:solidFill>
                  <a:srgbClr val="394D85"/>
                </a:solidFill>
              </a:rPr>
              <a:t>Manca Poglajen</a:t>
            </a:r>
            <a:endParaRPr sz="3200">
              <a:solidFill>
                <a:schemeClr val="accent3"/>
              </a:solidFill>
            </a:endParaRPr>
          </a:p>
        </p:txBody>
      </p:sp>
      <p:pic>
        <p:nvPicPr>
          <p:cNvPr id="113" name="Google Shape;113;p15"/>
          <p:cNvPicPr preferRelativeResize="0"/>
          <p:nvPr/>
        </p:nvPicPr>
        <p:blipFill>
          <a:blip r:embed="rId3">
            <a:alphaModFix/>
          </a:blip>
          <a:stretch>
            <a:fillRect/>
          </a:stretch>
        </p:blipFill>
        <p:spPr>
          <a:xfrm>
            <a:off x="6077427" y="3205098"/>
            <a:ext cx="3480848" cy="3458829"/>
          </a:xfrm>
          <a:prstGeom prst="rect">
            <a:avLst/>
          </a:prstGeom>
          <a:noFill/>
          <a:ln>
            <a:noFill/>
          </a:ln>
        </p:spPr>
      </p:pic>
      <p:pic>
        <p:nvPicPr>
          <p:cNvPr id="114" name="Google Shape;114;p15"/>
          <p:cNvPicPr preferRelativeResize="0"/>
          <p:nvPr/>
        </p:nvPicPr>
        <p:blipFill>
          <a:blip r:embed="rId4">
            <a:alphaModFix/>
          </a:blip>
          <a:stretch>
            <a:fillRect/>
          </a:stretch>
        </p:blipFill>
        <p:spPr>
          <a:xfrm>
            <a:off x="4901613" y="4275475"/>
            <a:ext cx="2427476" cy="2594152"/>
          </a:xfrm>
          <a:prstGeom prst="rect">
            <a:avLst/>
          </a:prstGeom>
          <a:noFill/>
          <a:ln>
            <a:noFill/>
          </a:ln>
        </p:spPr>
      </p:pic>
      <p:pic>
        <p:nvPicPr>
          <p:cNvPr id="115" name="Google Shape;115;p15"/>
          <p:cNvPicPr preferRelativeResize="0"/>
          <p:nvPr/>
        </p:nvPicPr>
        <p:blipFill>
          <a:blip r:embed="rId5">
            <a:alphaModFix/>
          </a:blip>
          <a:stretch>
            <a:fillRect/>
          </a:stretch>
        </p:blipFill>
        <p:spPr>
          <a:xfrm rot="4840453">
            <a:off x="7336336" y="4937771"/>
            <a:ext cx="2119579" cy="2007358"/>
          </a:xfrm>
          <a:prstGeom prst="rect">
            <a:avLst/>
          </a:prstGeom>
          <a:noFill/>
          <a:ln>
            <a:noFill/>
          </a:ln>
        </p:spPr>
      </p:pic>
      <p:cxnSp>
        <p:nvCxnSpPr>
          <p:cNvPr id="116" name="Google Shape;116;p15"/>
          <p:cNvCxnSpPr/>
          <p:nvPr/>
        </p:nvCxnSpPr>
        <p:spPr>
          <a:xfrm>
            <a:off x="816662" y="3680043"/>
            <a:ext cx="4874700" cy="0"/>
          </a:xfrm>
          <a:prstGeom prst="straightConnector1">
            <a:avLst/>
          </a:prstGeom>
          <a:noFill/>
          <a:ln w="9525" cap="flat" cmpd="sng">
            <a:solidFill>
              <a:schemeClr val="lt2"/>
            </a:solidFill>
            <a:prstDash val="solid"/>
            <a:round/>
            <a:headEnd type="none" w="med" len="med"/>
            <a:tailEnd type="none" w="med" len="med"/>
          </a:ln>
        </p:spPr>
      </p:cxnSp>
      <p:pic>
        <p:nvPicPr>
          <p:cNvPr id="9" name="Picture 2" descr="https://www.zrss.si:446/mojzrss/wp-content/uploads/2017/03/zrss_barvni-233x30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652190" cy="8397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Google Shape;122;p16"/>
          <p:cNvSpPr txBox="1">
            <a:spLocks noGrp="1"/>
          </p:cNvSpPr>
          <p:nvPr>
            <p:ph type="body" idx="1"/>
          </p:nvPr>
        </p:nvSpPr>
        <p:spPr>
          <a:xfrm>
            <a:off x="732440" y="1607930"/>
            <a:ext cx="7650957" cy="2925605"/>
          </a:xfrm>
          <a:prstGeom prst="rect">
            <a:avLst/>
          </a:prstGeom>
        </p:spPr>
        <p:txBody>
          <a:bodyPr spcFirstLastPara="1" wrap="square" lIns="91425" tIns="91425" rIns="91425" bIns="91425" anchor="t" anchorCtr="0">
            <a:noAutofit/>
          </a:bodyPr>
          <a:lstStyle/>
          <a:p>
            <a:pPr marL="149225" lvl="0" indent="0" algn="l" rtl="0">
              <a:lnSpc>
                <a:spcPct val="115000"/>
              </a:lnSpc>
              <a:spcBef>
                <a:spcPts val="0"/>
              </a:spcBef>
              <a:spcAft>
                <a:spcPts val="0"/>
              </a:spcAft>
              <a:buClr>
                <a:schemeClr val="dk1"/>
              </a:buClr>
              <a:buSzPts val="1250"/>
              <a:buNone/>
            </a:pPr>
            <a:r>
              <a:rPr lang="sl-SI" sz="3000">
                <a:solidFill>
                  <a:schemeClr val="dk1"/>
                </a:solidFill>
              </a:rPr>
              <a:t>Geografski origami</a:t>
            </a:r>
            <a:endParaRPr sz="3000">
              <a:solidFill>
                <a:schemeClr val="dk1"/>
              </a:solidFill>
            </a:endParaRPr>
          </a:p>
        </p:txBody>
      </p:sp>
      <p:pic>
        <p:nvPicPr>
          <p:cNvPr id="2" name="Slika 1"/>
          <p:cNvPicPr>
            <a:picLocks noChangeAspect="1"/>
          </p:cNvPicPr>
          <p:nvPr/>
        </p:nvPicPr>
        <p:blipFill>
          <a:blip r:embed="rId3"/>
          <a:stretch>
            <a:fillRect/>
          </a:stretch>
        </p:blipFill>
        <p:spPr>
          <a:xfrm>
            <a:off x="8491671" y="0"/>
            <a:ext cx="652329" cy="841321"/>
          </a:xfrm>
          <a:prstGeom prst="rect">
            <a:avLst/>
          </a:prstGeom>
        </p:spPr>
      </p:pic>
      <p:sp>
        <p:nvSpPr>
          <p:cNvPr id="5" name="Desna puščica 4"/>
          <p:cNvSpPr/>
          <p:nvPr/>
        </p:nvSpPr>
        <p:spPr>
          <a:xfrm>
            <a:off x="4338299" y="3311694"/>
            <a:ext cx="978408" cy="484632"/>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l-S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Slika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5093" y="2362587"/>
            <a:ext cx="3408473" cy="2272315"/>
          </a:xfrm>
          <a:prstGeom prst="rect">
            <a:avLst/>
          </a:prstGeom>
        </p:spPr>
      </p:pic>
      <p:pic>
        <p:nvPicPr>
          <p:cNvPr id="8" name="Slika 7"/>
          <p:cNvPicPr>
            <a:picLocks noChangeAspect="1"/>
          </p:cNvPicPr>
          <p:nvPr/>
        </p:nvPicPr>
        <p:blipFill rotWithShape="1">
          <a:blip r:embed="rId5" cstate="print">
            <a:extLst>
              <a:ext uri="{28A0092B-C50C-407E-A947-70E740481C1C}">
                <a14:useLocalDpi xmlns:a14="http://schemas.microsoft.com/office/drawing/2010/main" val="0"/>
              </a:ext>
            </a:extLst>
          </a:blip>
          <a:srcRect l="31879" t="17924" r="29891" b="21153"/>
          <a:stretch/>
        </p:blipFill>
        <p:spPr>
          <a:xfrm>
            <a:off x="5657849" y="1607930"/>
            <a:ext cx="3126968" cy="2925605"/>
          </a:xfrm>
          <a:prstGeom prst="rect">
            <a:avLst/>
          </a:prstGeom>
        </p:spPr>
      </p:pic>
      <p:sp>
        <p:nvSpPr>
          <p:cNvPr id="9" name="Google Shape;121;p16"/>
          <p:cNvSpPr txBox="1">
            <a:spLocks noGrp="1"/>
          </p:cNvSpPr>
          <p:nvPr>
            <p:ph type="title"/>
          </p:nvPr>
        </p:nvSpPr>
        <p:spPr>
          <a:xfrm>
            <a:off x="720000" y="159026"/>
            <a:ext cx="7704000" cy="858699"/>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sl-SI"/>
              <a:t>MEDPREDMETNI IN KROSKURIKULARNI PRISTOP S POSEBNIM OZIROM NA ITS</a:t>
            </a:r>
            <a:endParaRPr/>
          </a:p>
        </p:txBody>
      </p:sp>
    </p:spTree>
    <p:extLst>
      <p:ext uri="{BB962C8B-B14F-4D97-AF65-F5344CB8AC3E}">
        <p14:creationId xmlns:p14="http://schemas.microsoft.com/office/powerpoint/2010/main" val="1504052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89A060-77AA-AB84-EF21-F73BB9C52EA8}"/>
              </a:ext>
            </a:extLst>
          </p:cNvPr>
          <p:cNvPicPr>
            <a:picLocks noChangeAspect="1"/>
          </p:cNvPicPr>
          <p:nvPr/>
        </p:nvPicPr>
        <p:blipFill>
          <a:blip r:embed="rId2"/>
          <a:stretch>
            <a:fillRect/>
          </a:stretch>
        </p:blipFill>
        <p:spPr>
          <a:xfrm>
            <a:off x="2283845" y="677716"/>
            <a:ext cx="4263603" cy="650211"/>
          </a:xfrm>
          <a:prstGeom prst="rect">
            <a:avLst/>
          </a:prstGeom>
        </p:spPr>
      </p:pic>
      <p:pic>
        <p:nvPicPr>
          <p:cNvPr id="6" name="Picture 5">
            <a:extLst>
              <a:ext uri="{FF2B5EF4-FFF2-40B4-BE49-F238E27FC236}">
                <a16:creationId xmlns:a16="http://schemas.microsoft.com/office/drawing/2014/main" id="{5C2725CB-8006-6A58-50A0-85EA87D3F9D2}"/>
              </a:ext>
            </a:extLst>
          </p:cNvPr>
          <p:cNvPicPr>
            <a:picLocks noChangeAspect="1"/>
          </p:cNvPicPr>
          <p:nvPr/>
        </p:nvPicPr>
        <p:blipFill>
          <a:blip r:embed="rId3"/>
          <a:stretch>
            <a:fillRect/>
          </a:stretch>
        </p:blipFill>
        <p:spPr>
          <a:xfrm>
            <a:off x="1653187" y="1930025"/>
            <a:ext cx="1902277" cy="840065"/>
          </a:xfrm>
          <a:prstGeom prst="rect">
            <a:avLst/>
          </a:prstGeom>
        </p:spPr>
      </p:pic>
      <p:pic>
        <p:nvPicPr>
          <p:cNvPr id="8" name="Picture 7">
            <a:extLst>
              <a:ext uri="{FF2B5EF4-FFF2-40B4-BE49-F238E27FC236}">
                <a16:creationId xmlns:a16="http://schemas.microsoft.com/office/drawing/2014/main" id="{25E82CF6-3881-BAFC-62FC-F40B8A7FA72D}"/>
              </a:ext>
            </a:extLst>
          </p:cNvPr>
          <p:cNvPicPr>
            <a:picLocks noChangeAspect="1"/>
          </p:cNvPicPr>
          <p:nvPr/>
        </p:nvPicPr>
        <p:blipFill>
          <a:blip r:embed="rId4"/>
          <a:stretch>
            <a:fillRect/>
          </a:stretch>
        </p:blipFill>
        <p:spPr>
          <a:xfrm>
            <a:off x="3702492" y="1998885"/>
            <a:ext cx="1805079" cy="659067"/>
          </a:xfrm>
          <a:prstGeom prst="rect">
            <a:avLst/>
          </a:prstGeom>
        </p:spPr>
      </p:pic>
      <p:pic>
        <p:nvPicPr>
          <p:cNvPr id="10" name="Picture 9">
            <a:extLst>
              <a:ext uri="{FF2B5EF4-FFF2-40B4-BE49-F238E27FC236}">
                <a16:creationId xmlns:a16="http://schemas.microsoft.com/office/drawing/2014/main" id="{6BF2D077-A802-B9C3-2676-422DAF8FB42C}"/>
              </a:ext>
            </a:extLst>
          </p:cNvPr>
          <p:cNvPicPr>
            <a:picLocks noChangeAspect="1"/>
          </p:cNvPicPr>
          <p:nvPr/>
        </p:nvPicPr>
        <p:blipFill>
          <a:blip r:embed="rId5"/>
          <a:stretch>
            <a:fillRect/>
          </a:stretch>
        </p:blipFill>
        <p:spPr>
          <a:xfrm>
            <a:off x="2772519" y="3199226"/>
            <a:ext cx="1934474" cy="572704"/>
          </a:xfrm>
          <a:prstGeom prst="rect">
            <a:avLst/>
          </a:prstGeom>
        </p:spPr>
      </p:pic>
      <p:pic>
        <p:nvPicPr>
          <p:cNvPr id="11" name="Picture 10">
            <a:extLst>
              <a:ext uri="{FF2B5EF4-FFF2-40B4-BE49-F238E27FC236}">
                <a16:creationId xmlns:a16="http://schemas.microsoft.com/office/drawing/2014/main" id="{1E4A9383-62D4-649C-54A0-3FD522950E18}"/>
              </a:ext>
            </a:extLst>
          </p:cNvPr>
          <p:cNvPicPr>
            <a:picLocks noChangeAspect="1"/>
          </p:cNvPicPr>
          <p:nvPr/>
        </p:nvPicPr>
        <p:blipFill>
          <a:blip r:embed="rId6"/>
          <a:stretch>
            <a:fillRect/>
          </a:stretch>
        </p:blipFill>
        <p:spPr>
          <a:xfrm>
            <a:off x="4777748" y="3200332"/>
            <a:ext cx="1934475" cy="570491"/>
          </a:xfrm>
          <a:prstGeom prst="rect">
            <a:avLst/>
          </a:prstGeom>
        </p:spPr>
      </p:pic>
      <p:pic>
        <p:nvPicPr>
          <p:cNvPr id="12" name="Picture 11">
            <a:extLst>
              <a:ext uri="{FF2B5EF4-FFF2-40B4-BE49-F238E27FC236}">
                <a16:creationId xmlns:a16="http://schemas.microsoft.com/office/drawing/2014/main" id="{2EF80823-671A-AB72-D234-E1A7486FB8E4}"/>
              </a:ext>
            </a:extLst>
          </p:cNvPr>
          <p:cNvPicPr>
            <a:picLocks noChangeAspect="1"/>
          </p:cNvPicPr>
          <p:nvPr/>
        </p:nvPicPr>
        <p:blipFill>
          <a:blip r:embed="rId7"/>
          <a:stretch>
            <a:fillRect/>
          </a:stretch>
        </p:blipFill>
        <p:spPr>
          <a:xfrm>
            <a:off x="6025163" y="3724920"/>
            <a:ext cx="2088200" cy="630993"/>
          </a:xfrm>
          <a:prstGeom prst="rect">
            <a:avLst/>
          </a:prstGeom>
        </p:spPr>
      </p:pic>
      <p:pic>
        <p:nvPicPr>
          <p:cNvPr id="13" name="Picture 12">
            <a:extLst>
              <a:ext uri="{FF2B5EF4-FFF2-40B4-BE49-F238E27FC236}">
                <a16:creationId xmlns:a16="http://schemas.microsoft.com/office/drawing/2014/main" id="{356A7F24-D8B1-BEB2-E044-3E5E8ADC88BF}"/>
              </a:ext>
            </a:extLst>
          </p:cNvPr>
          <p:cNvPicPr>
            <a:picLocks noChangeAspect="1"/>
          </p:cNvPicPr>
          <p:nvPr/>
        </p:nvPicPr>
        <p:blipFill>
          <a:blip r:embed="rId8"/>
          <a:stretch>
            <a:fillRect/>
          </a:stretch>
        </p:blipFill>
        <p:spPr>
          <a:xfrm>
            <a:off x="1464333" y="3709783"/>
            <a:ext cx="1902125" cy="646130"/>
          </a:xfrm>
          <a:prstGeom prst="rect">
            <a:avLst/>
          </a:prstGeom>
        </p:spPr>
      </p:pic>
      <p:sp>
        <p:nvSpPr>
          <p:cNvPr id="7" name="Puščica dol 6"/>
          <p:cNvSpPr/>
          <p:nvPr/>
        </p:nvSpPr>
        <p:spPr>
          <a:xfrm>
            <a:off x="2836190" y="1327927"/>
            <a:ext cx="232474" cy="6282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8" name="Puščica dol 17"/>
          <p:cNvSpPr/>
          <p:nvPr/>
        </p:nvSpPr>
        <p:spPr>
          <a:xfrm>
            <a:off x="4372558" y="1341698"/>
            <a:ext cx="232474" cy="6282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9" name="Puščica dol 18"/>
          <p:cNvSpPr/>
          <p:nvPr/>
        </p:nvSpPr>
        <p:spPr>
          <a:xfrm>
            <a:off x="5908926" y="1327927"/>
            <a:ext cx="232474" cy="6282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20" name="Puščica dol 19"/>
          <p:cNvSpPr/>
          <p:nvPr/>
        </p:nvSpPr>
        <p:spPr>
          <a:xfrm>
            <a:off x="6974046" y="2770814"/>
            <a:ext cx="190433" cy="8568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21" name="Puščica dol 20"/>
          <p:cNvSpPr/>
          <p:nvPr/>
        </p:nvSpPr>
        <p:spPr>
          <a:xfrm>
            <a:off x="3181508" y="2748053"/>
            <a:ext cx="184950" cy="4221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22" name="Puščica dol 21"/>
          <p:cNvSpPr/>
          <p:nvPr/>
        </p:nvSpPr>
        <p:spPr>
          <a:xfrm>
            <a:off x="2064254" y="2770814"/>
            <a:ext cx="190433" cy="8568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23" name="Puščica dol 22"/>
          <p:cNvSpPr/>
          <p:nvPr/>
        </p:nvSpPr>
        <p:spPr>
          <a:xfrm>
            <a:off x="6048925" y="2748053"/>
            <a:ext cx="184950" cy="4221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24" name="Puščica dol 23"/>
          <p:cNvSpPr/>
          <p:nvPr/>
        </p:nvSpPr>
        <p:spPr>
          <a:xfrm>
            <a:off x="4634139" y="2730452"/>
            <a:ext cx="190258" cy="4221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27" name="Slika 26"/>
          <p:cNvPicPr>
            <a:picLocks noChangeAspect="1"/>
          </p:cNvPicPr>
          <p:nvPr/>
        </p:nvPicPr>
        <p:blipFill>
          <a:blip r:embed="rId9"/>
          <a:stretch>
            <a:fillRect/>
          </a:stretch>
        </p:blipFill>
        <p:spPr>
          <a:xfrm>
            <a:off x="8491671" y="0"/>
            <a:ext cx="652329" cy="841321"/>
          </a:xfrm>
          <a:prstGeom prst="rect">
            <a:avLst/>
          </a:prstGeom>
        </p:spPr>
      </p:pic>
      <p:sp>
        <p:nvSpPr>
          <p:cNvPr id="3" name="Zaobljeni pravokotnik 2"/>
          <p:cNvSpPr/>
          <p:nvPr/>
        </p:nvSpPr>
        <p:spPr>
          <a:xfrm>
            <a:off x="5654599" y="1998885"/>
            <a:ext cx="1957673" cy="659067"/>
          </a:xfrm>
          <a:prstGeom prst="roundRect">
            <a:avLst/>
          </a:prstGeom>
          <a:solidFill>
            <a:srgbClr val="699EE5"/>
          </a:solidFill>
          <a:ln>
            <a:solidFill>
              <a:srgbClr val="658ED9"/>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sl-SI" sz="1600" dirty="0" smtClean="0"/>
              <a:t>Nad predmetnimi področij</a:t>
            </a:r>
            <a:endParaRPr lang="sl-SI" sz="1600" dirty="0"/>
          </a:p>
        </p:txBody>
      </p:sp>
    </p:spTree>
    <p:extLst>
      <p:ext uri="{BB962C8B-B14F-4D97-AF65-F5344CB8AC3E}">
        <p14:creationId xmlns:p14="http://schemas.microsoft.com/office/powerpoint/2010/main" val="274178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z="2400"/>
              <a:t>Interdisciplinarno načrtovanje in povezovanje</a:t>
            </a:r>
          </a:p>
        </p:txBody>
      </p:sp>
      <p:sp>
        <p:nvSpPr>
          <p:cNvPr id="3" name="Označba mesta besedila 2"/>
          <p:cNvSpPr>
            <a:spLocks noGrp="1"/>
          </p:cNvSpPr>
          <p:nvPr>
            <p:ph type="body" idx="1"/>
          </p:nvPr>
        </p:nvSpPr>
        <p:spPr>
          <a:xfrm>
            <a:off x="609565" y="1276162"/>
            <a:ext cx="7162835" cy="3416400"/>
          </a:xfrm>
        </p:spPr>
        <p:txBody>
          <a:bodyPr/>
          <a:lstStyle/>
          <a:p>
            <a:pPr marL="152400" indent="0">
              <a:buNone/>
            </a:pPr>
            <a:r>
              <a:rPr lang="sl-SI" sz="1600" dirty="0">
                <a:cs typeface="Arial" panose="020B0604020202020204" pitchFamily="34" charset="0"/>
              </a:rPr>
              <a:t>Samostojne predmete se poveže z </a:t>
            </a:r>
            <a:r>
              <a:rPr lang="sl-SI" sz="1600" b="1" dirty="0">
                <a:cs typeface="Arial" panose="020B0604020202020204" pitchFamily="34" charset="0"/>
              </a:rPr>
              <a:t>dogovorjenim elementom ali elementi </a:t>
            </a:r>
            <a:r>
              <a:rPr lang="sl-SI" sz="1600" dirty="0">
                <a:cs typeface="Arial" panose="020B0604020202020204" pitchFamily="34" charset="0"/>
              </a:rPr>
              <a:t>in sicer z namenom uresničevanja skupnih učnih ciljev:</a:t>
            </a:r>
          </a:p>
          <a:p>
            <a:pPr marL="152400" indent="0">
              <a:buNone/>
            </a:pPr>
            <a:endParaRPr lang="sl-SI" sz="1600" dirty="0">
              <a:cs typeface="Arial" panose="020B0604020202020204" pitchFamily="34" charset="0"/>
            </a:endParaRPr>
          </a:p>
          <a:p>
            <a:r>
              <a:rPr lang="sl-SI" sz="1600" dirty="0"/>
              <a:t>vsebine (tj. vsebinska in procesna znanja), </a:t>
            </a:r>
          </a:p>
          <a:p>
            <a:r>
              <a:rPr lang="sl-SI" sz="1600" dirty="0"/>
              <a:t>dejavnosti, </a:t>
            </a:r>
          </a:p>
          <a:p>
            <a:r>
              <a:rPr lang="sl-SI" sz="1600" dirty="0"/>
              <a:t>didaktične metode in postopki (npr. reševanje problema, aktivno učenje, projektni pristop), </a:t>
            </a:r>
          </a:p>
          <a:p>
            <a:r>
              <a:rPr lang="sl-SI" sz="1600" dirty="0"/>
              <a:t>učna orodja (npr. digitalna orodja), </a:t>
            </a:r>
          </a:p>
          <a:p>
            <a:r>
              <a:rPr lang="sl-SI" sz="1600" dirty="0"/>
              <a:t>miselni postopki, veščine in navade (npr. razvijanje kritičnega mišljenja, ustvarjalnega mišljenja, zmožnosti reševanja problemov in odločanja – t. i. veščine za 21. stoletje).</a:t>
            </a:r>
          </a:p>
          <a:p>
            <a:endParaRPr lang="sl-SI" sz="1500" dirty="0"/>
          </a:p>
        </p:txBody>
      </p:sp>
      <p:pic>
        <p:nvPicPr>
          <p:cNvPr id="4" name="Slika 3"/>
          <p:cNvPicPr>
            <a:picLocks noChangeAspect="1"/>
          </p:cNvPicPr>
          <p:nvPr/>
        </p:nvPicPr>
        <p:blipFill>
          <a:blip r:embed="rId2"/>
          <a:stretch>
            <a:fillRect/>
          </a:stretch>
        </p:blipFill>
        <p:spPr>
          <a:xfrm>
            <a:off x="8491671" y="0"/>
            <a:ext cx="652329" cy="841321"/>
          </a:xfrm>
          <a:prstGeom prst="rect">
            <a:avLst/>
          </a:prstGeom>
        </p:spPr>
      </p:pic>
    </p:spTree>
    <p:extLst>
      <p:ext uri="{BB962C8B-B14F-4D97-AF65-F5344CB8AC3E}">
        <p14:creationId xmlns:p14="http://schemas.microsoft.com/office/powerpoint/2010/main" val="21666330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B8510E-3020-5902-1A35-5DA7C828D762}"/>
              </a:ext>
            </a:extLst>
          </p:cNvPr>
          <p:cNvPicPr>
            <a:picLocks noChangeAspect="1"/>
          </p:cNvPicPr>
          <p:nvPr/>
        </p:nvPicPr>
        <p:blipFill rotWithShape="1">
          <a:blip r:embed="rId2"/>
          <a:srcRect l="792" t="5182" r="1" b="3777"/>
          <a:stretch/>
        </p:blipFill>
        <p:spPr>
          <a:xfrm>
            <a:off x="560340" y="420660"/>
            <a:ext cx="7931331" cy="4411029"/>
          </a:xfrm>
          <a:prstGeom prst="rect">
            <a:avLst/>
          </a:prstGeom>
          <a:ln>
            <a:noFill/>
          </a:ln>
          <a:effectLst>
            <a:softEdge rad="112500"/>
          </a:effectLst>
        </p:spPr>
      </p:pic>
      <p:pic>
        <p:nvPicPr>
          <p:cNvPr id="3" name="Slika 2"/>
          <p:cNvPicPr>
            <a:picLocks noChangeAspect="1"/>
          </p:cNvPicPr>
          <p:nvPr/>
        </p:nvPicPr>
        <p:blipFill>
          <a:blip r:embed="rId3"/>
          <a:stretch>
            <a:fillRect/>
          </a:stretch>
        </p:blipFill>
        <p:spPr>
          <a:xfrm>
            <a:off x="8491671" y="0"/>
            <a:ext cx="652329" cy="841321"/>
          </a:xfrm>
          <a:prstGeom prst="rect">
            <a:avLst/>
          </a:prstGeom>
        </p:spPr>
      </p:pic>
    </p:spTree>
    <p:extLst>
      <p:ext uri="{BB962C8B-B14F-4D97-AF65-F5344CB8AC3E}">
        <p14:creationId xmlns:p14="http://schemas.microsoft.com/office/powerpoint/2010/main" val="38542594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z="2400"/>
              <a:t>Iz opredelitve…</a:t>
            </a:r>
          </a:p>
        </p:txBody>
      </p:sp>
      <p:sp>
        <p:nvSpPr>
          <p:cNvPr id="3" name="Označba mesta besedila 2"/>
          <p:cNvSpPr>
            <a:spLocks noGrp="1"/>
          </p:cNvSpPr>
          <p:nvPr>
            <p:ph type="body" idx="1"/>
          </p:nvPr>
        </p:nvSpPr>
        <p:spPr>
          <a:xfrm>
            <a:off x="437322" y="3367809"/>
            <a:ext cx="5345044" cy="1144104"/>
          </a:xfrm>
        </p:spPr>
        <p:txBody>
          <a:bodyPr/>
          <a:lstStyle/>
          <a:p>
            <a:pPr marL="152400" indent="0" algn="just" fontAlgn="base">
              <a:buNone/>
            </a:pPr>
            <a:r>
              <a:rPr lang="sl-SI" sz="1200" b="1" i="1">
                <a:solidFill>
                  <a:schemeClr val="bg2">
                    <a:lumMod val="25000"/>
                  </a:schemeClr>
                </a:solidFill>
                <a:latin typeface="Arial" panose="020B0604020202020204" pitchFamily="34" charset="0"/>
                <a:ea typeface="Times New Roman" panose="02020603050405020304" pitchFamily="18" charset="0"/>
                <a:cs typeface="Arial" panose="020B0604020202020204" pitchFamily="34" charset="0"/>
              </a:rPr>
              <a:t>Geografija</a:t>
            </a:r>
            <a:r>
              <a:rPr lang="sl-SI" sz="1200" i="1">
                <a:solidFill>
                  <a:schemeClr val="bg2">
                    <a:lumMod val="25000"/>
                  </a:schemeClr>
                </a:solidFill>
                <a:latin typeface="Arial" panose="020B0604020202020204" pitchFamily="34" charset="0"/>
                <a:ea typeface="Times New Roman" panose="02020603050405020304" pitchFamily="18" charset="0"/>
                <a:cs typeface="Arial" panose="020B0604020202020204" pitchFamily="34" charset="0"/>
              </a:rPr>
              <a:t> je </a:t>
            </a:r>
            <a:r>
              <a:rPr lang="sl-SI" sz="1200" b="1" i="1">
                <a:solidFill>
                  <a:schemeClr val="bg2">
                    <a:lumMod val="25000"/>
                  </a:schemeClr>
                </a:solidFill>
                <a:latin typeface="Arial" panose="020B0604020202020204" pitchFamily="34" charset="0"/>
                <a:ea typeface="Times New Roman" panose="02020603050405020304" pitchFamily="18" charset="0"/>
                <a:cs typeface="Arial" panose="020B0604020202020204" pitchFamily="34" charset="0"/>
              </a:rPr>
              <a:t>interdisciplinarna veda</a:t>
            </a:r>
            <a:r>
              <a:rPr lang="sl-SI" sz="1200" i="1">
                <a:solidFill>
                  <a:schemeClr val="bg2">
                    <a:lumMod val="25000"/>
                  </a:schemeClr>
                </a:solidFill>
                <a:latin typeface="Arial" panose="020B0604020202020204" pitchFamily="34" charset="0"/>
                <a:ea typeface="Times New Roman" panose="02020603050405020304" pitchFamily="18" charset="0"/>
                <a:cs typeface="Arial" panose="020B0604020202020204" pitchFamily="34" charset="0"/>
              </a:rPr>
              <a:t>, ki preučuje geografske prvine pokrajine in njihovo </a:t>
            </a:r>
            <a:r>
              <a:rPr lang="sl-SI" sz="1200" i="1" err="1">
                <a:solidFill>
                  <a:schemeClr val="bg2">
                    <a:lumMod val="25000"/>
                  </a:schemeClr>
                </a:solidFill>
                <a:latin typeface="Arial" panose="020B0604020202020204" pitchFamily="34" charset="0"/>
                <a:ea typeface="Times New Roman" panose="02020603050405020304" pitchFamily="18" charset="0"/>
                <a:cs typeface="Arial" panose="020B0604020202020204" pitchFamily="34" charset="0"/>
              </a:rPr>
              <a:t>sovplivanje</a:t>
            </a:r>
            <a:r>
              <a:rPr lang="sl-SI" sz="1200" i="1">
                <a:solidFill>
                  <a:schemeClr val="bg2">
                    <a:lumMod val="25000"/>
                  </a:schemeClr>
                </a:solidFill>
                <a:latin typeface="Arial" panose="020B0604020202020204" pitchFamily="34" charset="0"/>
                <a:ea typeface="Times New Roman" panose="02020603050405020304" pitchFamily="18" charset="0"/>
                <a:cs typeface="Arial" panose="020B0604020202020204" pitchFamily="34" charset="0"/>
              </a:rPr>
              <a:t>….Osredotoča se na celostno obravnavo prostora in prostorskih enot različnih ravni (od lokalnih, nacionalnih, kontinentalnih do globalne), pri čemer prepleta naravoslovne in družboslovne vsebine in vidike, kar ustvarja dodano vrednost holističnega pristopa…</a:t>
            </a:r>
          </a:p>
          <a:p>
            <a:pPr marL="152400" indent="0">
              <a:buNone/>
            </a:pPr>
            <a:endParaRPr lang="sl-SI"/>
          </a:p>
        </p:txBody>
      </p:sp>
      <p:sp>
        <p:nvSpPr>
          <p:cNvPr id="4" name="Pravokotnik 3"/>
          <p:cNvSpPr/>
          <p:nvPr/>
        </p:nvSpPr>
        <p:spPr>
          <a:xfrm>
            <a:off x="578678" y="1104348"/>
            <a:ext cx="7147339" cy="2105192"/>
          </a:xfrm>
          <a:prstGeom prst="rect">
            <a:avLst/>
          </a:prstGeom>
        </p:spPr>
        <p:txBody>
          <a:bodyPr wrap="square">
            <a:spAutoFit/>
          </a:bodyPr>
          <a:lstStyle/>
          <a:p>
            <a:pPr algn="just">
              <a:lnSpc>
                <a:spcPct val="107000"/>
              </a:lnSpc>
              <a:spcAft>
                <a:spcPts val="800"/>
              </a:spcAft>
            </a:pPr>
            <a:r>
              <a:rPr lang="sl-SI" sz="1200">
                <a:solidFill>
                  <a:schemeClr val="tx2"/>
                </a:solidFill>
                <a:latin typeface="Quicksand"/>
                <a:ea typeface="Calibri" panose="020F0502020204030204" pitchFamily="34" charset="0"/>
                <a:cs typeface="Arial" panose="020B0604020202020204" pitchFamily="34" charset="0"/>
              </a:rPr>
              <a:t>Geografija je sama po sebi interdisciplinarna. </a:t>
            </a:r>
            <a:r>
              <a:rPr lang="sl-SI" sz="1200">
                <a:solidFill>
                  <a:schemeClr val="bg2">
                    <a:lumMod val="25000"/>
                  </a:schemeClr>
                </a:solidFill>
                <a:latin typeface="Quicksand"/>
                <a:ea typeface="Calibri" panose="020F0502020204030204" pitchFamily="34" charset="0"/>
                <a:cs typeface="Arial" panose="020B0604020202020204" pitchFamily="34" charset="0"/>
              </a:rPr>
              <a:t>Gradi na glavnih poudarkih prostorske analize, interakcije med človekom in okoljem ter krajevnih in regionalnih analizah, da bi spodbudila komunikacijo in interakcijo z neštetimi drugimi disciplinami. Dejavno ukvarjanje z raziskavami, povezanimi s prostorom, krajem in interakcijami, zlasti z dinamiko znotraj in med prostori in kraji, mnoge geografe vodi daleč od jedra področja in raziskujejo obrobna področja, kjer se geografske perspektive in spoznanja križajo s tistimi z drugih področij. Geografi morajo izkazovati interdisciplinarno vodstvo s sprejemanjem različnih perspektiv, podpiranjem institucionalnih ureditev, ki spodbujajo interdisciplinarno dejavnost, ter iskanjem znanja in tehnik, ki jih lahko druga področja delijo, hkrati pa prispevajo geografske perspektive, pristope in spoznanja k skupnemu prizadevanju.</a:t>
            </a:r>
          </a:p>
          <a:p>
            <a:pPr>
              <a:lnSpc>
                <a:spcPct val="107000"/>
              </a:lnSpc>
              <a:spcAft>
                <a:spcPts val="800"/>
              </a:spcAft>
            </a:pPr>
            <a:r>
              <a:rPr lang="sl-SI" sz="700" b="1" kern="180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VIR: </a:t>
            </a:r>
            <a:r>
              <a:rPr lang="sl-SI" sz="700" b="1" kern="180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Prospects</a:t>
            </a:r>
            <a:r>
              <a:rPr lang="sl-SI" sz="700" b="1" kern="180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sl-SI" sz="700" b="1" kern="180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for</a:t>
            </a:r>
            <a:r>
              <a:rPr lang="sl-SI" sz="700" b="1" kern="180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sl-SI" sz="700" b="1" kern="180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Geography</a:t>
            </a:r>
            <a:r>
              <a:rPr lang="sl-SI" sz="700" b="1" kern="180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as </a:t>
            </a:r>
            <a:r>
              <a:rPr lang="sl-SI" sz="700" b="1" kern="180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an</a:t>
            </a:r>
            <a:r>
              <a:rPr lang="sl-SI" sz="700" b="1" kern="180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sl-SI" sz="700" b="1" kern="180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Interdisciplinary</a:t>
            </a:r>
            <a:r>
              <a:rPr lang="sl-SI" sz="700" b="1" kern="180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Discipline, </a:t>
            </a:r>
            <a:r>
              <a:rPr lang="sl-SI" sz="700" u="sng">
                <a:solidFill>
                  <a:srgbClr val="10147E"/>
                </a:solidFill>
                <a:latin typeface="Arial" panose="020B0604020202020204" pitchFamily="34" charset="0"/>
                <a:ea typeface="Times New Roman" panose="02020603050405020304" pitchFamily="18" charset="0"/>
                <a:cs typeface="Times New Roman" panose="02020603050405020304" pitchFamily="18" charset="0"/>
                <a:hlinkClick r:id="rId2"/>
              </a:rPr>
              <a:t>Thomas J. </a:t>
            </a:r>
            <a:r>
              <a:rPr lang="sl-SI" sz="700" u="sng" err="1">
                <a:solidFill>
                  <a:srgbClr val="10147E"/>
                </a:solidFill>
                <a:latin typeface="Arial" panose="020B0604020202020204" pitchFamily="34" charset="0"/>
                <a:ea typeface="Times New Roman" panose="02020603050405020304" pitchFamily="18" charset="0"/>
                <a:cs typeface="Times New Roman" panose="02020603050405020304" pitchFamily="18" charset="0"/>
                <a:hlinkClick r:id="rId2"/>
              </a:rPr>
              <a:t>Baerwald</a:t>
            </a:r>
            <a:r>
              <a:rPr lang="sl-SI" sz="700" b="1" kern="180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sl-SI" sz="700" err="1">
                <a:solidFill>
                  <a:srgbClr val="666666"/>
                </a:solidFill>
                <a:latin typeface="Arial" panose="020B0604020202020204" pitchFamily="34" charset="0"/>
                <a:ea typeface="Times New Roman" panose="02020603050405020304" pitchFamily="18" charset="0"/>
                <a:cs typeface="Times New Roman" panose="02020603050405020304" pitchFamily="18" charset="0"/>
              </a:rPr>
              <a:t>Pages</a:t>
            </a:r>
            <a:r>
              <a:rPr lang="sl-SI" sz="700">
                <a:solidFill>
                  <a:srgbClr val="666666"/>
                </a:solidFill>
                <a:latin typeface="Arial" panose="020B0604020202020204" pitchFamily="34" charset="0"/>
                <a:ea typeface="Times New Roman" panose="02020603050405020304" pitchFamily="18" charset="0"/>
                <a:cs typeface="Times New Roman" panose="02020603050405020304" pitchFamily="18" charset="0"/>
              </a:rPr>
              <a:t> 493-501 | </a:t>
            </a:r>
            <a:r>
              <a:rPr lang="sl-SI" sz="700" err="1">
                <a:solidFill>
                  <a:srgbClr val="666666"/>
                </a:solidFill>
                <a:latin typeface="Arial" panose="020B0604020202020204" pitchFamily="34" charset="0"/>
                <a:ea typeface="Times New Roman" panose="02020603050405020304" pitchFamily="18" charset="0"/>
                <a:cs typeface="Times New Roman" panose="02020603050405020304" pitchFamily="18" charset="0"/>
              </a:rPr>
              <a:t>Published</a:t>
            </a:r>
            <a:r>
              <a:rPr lang="sl-SI" sz="700">
                <a:solidFill>
                  <a:srgbClr val="666666"/>
                </a:solidFill>
                <a:latin typeface="Arial" panose="020B0604020202020204" pitchFamily="34" charset="0"/>
                <a:ea typeface="Times New Roman" panose="02020603050405020304" pitchFamily="18" charset="0"/>
                <a:cs typeface="Times New Roman" panose="02020603050405020304" pitchFamily="18" charset="0"/>
              </a:rPr>
              <a:t> </a:t>
            </a:r>
            <a:r>
              <a:rPr lang="sl-SI" sz="700" err="1">
                <a:solidFill>
                  <a:srgbClr val="666666"/>
                </a:solidFill>
                <a:latin typeface="Arial" panose="020B0604020202020204" pitchFamily="34" charset="0"/>
                <a:ea typeface="Times New Roman" panose="02020603050405020304" pitchFamily="18" charset="0"/>
                <a:cs typeface="Times New Roman" panose="02020603050405020304" pitchFamily="18" charset="0"/>
              </a:rPr>
              <a:t>online</a:t>
            </a:r>
            <a:r>
              <a:rPr lang="sl-SI" sz="700">
                <a:solidFill>
                  <a:srgbClr val="666666"/>
                </a:solidFill>
                <a:latin typeface="Arial" panose="020B0604020202020204" pitchFamily="34" charset="0"/>
                <a:ea typeface="Times New Roman" panose="02020603050405020304" pitchFamily="18" charset="0"/>
                <a:cs typeface="Times New Roman" panose="02020603050405020304" pitchFamily="18" charset="0"/>
              </a:rPr>
              <a:t>: 09 </a:t>
            </a:r>
            <a:r>
              <a:rPr lang="sl-SI" sz="700" err="1">
                <a:solidFill>
                  <a:srgbClr val="666666"/>
                </a:solidFill>
                <a:latin typeface="Arial" panose="020B0604020202020204" pitchFamily="34" charset="0"/>
                <a:ea typeface="Times New Roman" panose="02020603050405020304" pitchFamily="18" charset="0"/>
                <a:cs typeface="Times New Roman" panose="02020603050405020304" pitchFamily="18" charset="0"/>
              </a:rPr>
              <a:t>Jun</a:t>
            </a:r>
            <a:r>
              <a:rPr lang="sl-SI" sz="700">
                <a:solidFill>
                  <a:srgbClr val="666666"/>
                </a:solidFill>
                <a:latin typeface="Arial" panose="020B0604020202020204" pitchFamily="34" charset="0"/>
                <a:ea typeface="Times New Roman" panose="02020603050405020304" pitchFamily="18" charset="0"/>
                <a:cs typeface="Times New Roman" panose="02020603050405020304" pitchFamily="18" charset="0"/>
              </a:rPr>
              <a:t> 2010</a:t>
            </a:r>
            <a:r>
              <a:rPr lang="sl-SI" sz="700" b="1" kern="180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endParaRPr lang="sl-SI" sz="7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Slika 4"/>
          <p:cNvPicPr/>
          <p:nvPr/>
        </p:nvPicPr>
        <p:blipFill>
          <a:blip r:embed="rId3"/>
          <a:stretch>
            <a:fillRect/>
          </a:stretch>
        </p:blipFill>
        <p:spPr>
          <a:xfrm>
            <a:off x="6025322" y="2880138"/>
            <a:ext cx="2596127" cy="1680366"/>
          </a:xfrm>
          <a:prstGeom prst="rect">
            <a:avLst/>
          </a:prstGeom>
          <a:ln>
            <a:noFill/>
          </a:ln>
          <a:effectLst>
            <a:softEdge rad="112500"/>
          </a:effectLst>
        </p:spPr>
      </p:pic>
      <p:pic>
        <p:nvPicPr>
          <p:cNvPr id="6" name="Slika 5"/>
          <p:cNvPicPr>
            <a:picLocks noChangeAspect="1"/>
          </p:cNvPicPr>
          <p:nvPr/>
        </p:nvPicPr>
        <p:blipFill>
          <a:blip r:embed="rId4"/>
          <a:stretch>
            <a:fillRect/>
          </a:stretch>
        </p:blipFill>
        <p:spPr>
          <a:xfrm>
            <a:off x="8491671" y="0"/>
            <a:ext cx="652329" cy="841321"/>
          </a:xfrm>
          <a:prstGeom prst="rect">
            <a:avLst/>
          </a:prstGeom>
        </p:spPr>
      </p:pic>
    </p:spTree>
    <p:extLst>
      <p:ext uri="{BB962C8B-B14F-4D97-AF65-F5344CB8AC3E}">
        <p14:creationId xmlns:p14="http://schemas.microsoft.com/office/powerpoint/2010/main" val="29698751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lika 6"/>
          <p:cNvPicPr>
            <a:picLocks noChangeAspect="1"/>
          </p:cNvPicPr>
          <p:nvPr/>
        </p:nvPicPr>
        <p:blipFill>
          <a:blip r:embed="rId3"/>
          <a:stretch>
            <a:fillRect/>
          </a:stretch>
        </p:blipFill>
        <p:spPr>
          <a:xfrm>
            <a:off x="8491671" y="0"/>
            <a:ext cx="652329" cy="841321"/>
          </a:xfrm>
          <a:prstGeom prst="rect">
            <a:avLst/>
          </a:prstGeom>
        </p:spPr>
      </p:pic>
      <p:pic>
        <p:nvPicPr>
          <p:cNvPr id="8" name="Slika 7"/>
          <p:cNvPicPr>
            <a:picLocks noChangeAspect="1"/>
          </p:cNvPicPr>
          <p:nvPr/>
        </p:nvPicPr>
        <p:blipFill rotWithShape="1">
          <a:blip r:embed="rId4"/>
          <a:srcRect l="3413" t="1" r="8569" b="2245"/>
          <a:stretch/>
        </p:blipFill>
        <p:spPr>
          <a:xfrm>
            <a:off x="1112210" y="220759"/>
            <a:ext cx="2891682" cy="4068330"/>
          </a:xfrm>
          <a:prstGeom prst="rect">
            <a:avLst/>
          </a:prstGeom>
        </p:spPr>
      </p:pic>
      <p:pic>
        <p:nvPicPr>
          <p:cNvPr id="9" name="Slika 8"/>
          <p:cNvPicPr>
            <a:picLocks noChangeAspect="1"/>
          </p:cNvPicPr>
          <p:nvPr/>
        </p:nvPicPr>
        <p:blipFill rotWithShape="1">
          <a:blip r:embed="rId5"/>
          <a:srcRect l="2967" r="1174"/>
          <a:stretch/>
        </p:blipFill>
        <p:spPr>
          <a:xfrm>
            <a:off x="4723000" y="220759"/>
            <a:ext cx="2903153" cy="4001239"/>
          </a:xfrm>
          <a:prstGeom prst="rect">
            <a:avLst/>
          </a:prstGeom>
        </p:spPr>
      </p:pic>
      <p:sp>
        <p:nvSpPr>
          <p:cNvPr id="10" name="Pravokotnik 9"/>
          <p:cNvSpPr/>
          <p:nvPr/>
        </p:nvSpPr>
        <p:spPr>
          <a:xfrm>
            <a:off x="1516632" y="4428896"/>
            <a:ext cx="7121182" cy="392543"/>
          </a:xfrm>
          <a:prstGeom prst="rect">
            <a:avLst/>
          </a:prstGeom>
        </p:spPr>
        <p:txBody>
          <a:bodyPr wrap="square">
            <a:spAutoFit/>
          </a:bodyPr>
          <a:lstStyle/>
          <a:p>
            <a:pPr lvl="0">
              <a:lnSpc>
                <a:spcPct val="107000"/>
              </a:lnSpc>
              <a:spcAft>
                <a:spcPts val="800"/>
              </a:spcAft>
            </a:pPr>
            <a:r>
              <a:rPr lang="sl-SI" sz="600"/>
              <a:t>Vir: Saša Kregar, Jasna Rojc, dr. Zora Rutar Ilc, </a:t>
            </a:r>
            <a:r>
              <a:rPr lang="sl-SI" sz="600" err="1"/>
              <a:t>Amela</a:t>
            </a:r>
            <a:r>
              <a:rPr lang="sl-SI" sz="600"/>
              <a:t> </a:t>
            </a:r>
            <a:r>
              <a:rPr lang="sl-SI" sz="600" err="1"/>
              <a:t>Sambolić</a:t>
            </a:r>
            <a:r>
              <a:rPr lang="sl-SI" sz="600"/>
              <a:t> Beganović, dr. Branko Slivar:</a:t>
            </a:r>
            <a:r>
              <a:rPr lang="sl-SI" sz="600">
                <a:ea typeface="Calibri" panose="020F0502020204030204" pitchFamily="34" charset="0"/>
                <a:cs typeface="Times New Roman" panose="02020603050405020304" pitchFamily="18" charset="0"/>
              </a:rPr>
              <a:t> </a:t>
            </a:r>
            <a:r>
              <a:rPr lang="en-US" sz="600" err="1">
                <a:ea typeface="Calibri" panose="020F0502020204030204" pitchFamily="34" charset="0"/>
                <a:cs typeface="Times New Roman" panose="02020603050405020304" pitchFamily="18" charset="0"/>
              </a:rPr>
              <a:t>Priročnik</a:t>
            </a:r>
            <a:r>
              <a:rPr lang="en-US" sz="600">
                <a:ea typeface="Calibri" panose="020F0502020204030204" pitchFamily="34" charset="0"/>
                <a:cs typeface="Times New Roman" panose="02020603050405020304" pitchFamily="18" charset="0"/>
              </a:rPr>
              <a:t> z </a:t>
            </a:r>
            <a:r>
              <a:rPr lang="en-US" sz="600" err="1">
                <a:ea typeface="Calibri" panose="020F0502020204030204" pitchFamily="34" charset="0"/>
                <a:cs typeface="Times New Roman" panose="02020603050405020304" pitchFamily="18" charset="0"/>
              </a:rPr>
              <a:t>načrtovanje</a:t>
            </a:r>
            <a:r>
              <a:rPr lang="en-US" sz="600">
                <a:ea typeface="Calibri" panose="020F0502020204030204" pitchFamily="34" charset="0"/>
                <a:cs typeface="Times New Roman" panose="02020603050405020304" pitchFamily="18" charset="0"/>
              </a:rPr>
              <a:t> in </a:t>
            </a:r>
            <a:r>
              <a:rPr lang="en-US" sz="600" err="1">
                <a:ea typeface="Calibri" panose="020F0502020204030204" pitchFamily="34" charset="0"/>
                <a:cs typeface="Times New Roman" panose="02020603050405020304" pitchFamily="18" charset="0"/>
              </a:rPr>
              <a:t>izvedbo</a:t>
            </a:r>
            <a:r>
              <a:rPr lang="en-US" sz="600">
                <a:ea typeface="Calibri" panose="020F0502020204030204" pitchFamily="34" charset="0"/>
                <a:cs typeface="Times New Roman" panose="02020603050405020304" pitchFamily="18" charset="0"/>
              </a:rPr>
              <a:t> </a:t>
            </a:r>
            <a:r>
              <a:rPr lang="en-US" sz="600" err="1">
                <a:ea typeface="Calibri" panose="020F0502020204030204" pitchFamily="34" charset="0"/>
                <a:cs typeface="Times New Roman" panose="02020603050405020304" pitchFamily="18" charset="0"/>
              </a:rPr>
              <a:t>interdisciplinarnega</a:t>
            </a:r>
            <a:r>
              <a:rPr lang="en-US" sz="600">
                <a:ea typeface="Calibri" panose="020F0502020204030204" pitchFamily="34" charset="0"/>
                <a:cs typeface="Times New Roman" panose="02020603050405020304" pitchFamily="18" charset="0"/>
              </a:rPr>
              <a:t> </a:t>
            </a:r>
            <a:r>
              <a:rPr lang="en-US" sz="600" err="1">
                <a:ea typeface="Calibri" panose="020F0502020204030204" pitchFamily="34" charset="0"/>
                <a:cs typeface="Times New Roman" panose="02020603050405020304" pitchFamily="18" charset="0"/>
              </a:rPr>
              <a:t>tematskega</a:t>
            </a:r>
            <a:r>
              <a:rPr lang="en-US" sz="600">
                <a:ea typeface="Calibri" panose="020F0502020204030204" pitchFamily="34" charset="0"/>
                <a:cs typeface="Times New Roman" panose="02020603050405020304" pitchFamily="18" charset="0"/>
              </a:rPr>
              <a:t> </a:t>
            </a:r>
            <a:r>
              <a:rPr lang="en-US" sz="600" err="1">
                <a:ea typeface="Calibri" panose="020F0502020204030204" pitchFamily="34" charset="0"/>
                <a:cs typeface="Times New Roman" panose="02020603050405020304" pitchFamily="18" charset="0"/>
              </a:rPr>
              <a:t>sklopa</a:t>
            </a:r>
            <a:r>
              <a:rPr lang="en-US" sz="600">
                <a:ea typeface="Calibri" panose="020F0502020204030204" pitchFamily="34" charset="0"/>
                <a:cs typeface="Times New Roman" panose="02020603050405020304" pitchFamily="18" charset="0"/>
              </a:rPr>
              <a:t> (</a:t>
            </a:r>
            <a:r>
              <a:rPr lang="sl-SI" sz="600">
                <a:ea typeface="Calibri" panose="020F0502020204030204" pitchFamily="34" charset="0"/>
                <a:cs typeface="Times New Roman" panose="02020603050405020304" pitchFamily="18" charset="0"/>
              </a:rPr>
              <a:t>ITS</a:t>
            </a:r>
            <a:r>
              <a:rPr lang="en-US" sz="600">
                <a:ea typeface="Calibri" panose="020F0502020204030204" pitchFamily="34" charset="0"/>
                <a:cs typeface="Times New Roman" panose="02020603050405020304" pitchFamily="18" charset="0"/>
              </a:rPr>
              <a:t>)</a:t>
            </a:r>
            <a:r>
              <a:rPr lang="sl-SI" sz="600">
                <a:ea typeface="Calibri" panose="020F0502020204030204" pitchFamily="34" charset="0"/>
                <a:cs typeface="Times New Roman" panose="02020603050405020304" pitchFamily="18" charset="0"/>
              </a:rPr>
              <a:t>,</a:t>
            </a:r>
            <a:r>
              <a:rPr lang="en-US" sz="600">
                <a:ea typeface="Calibri" panose="020F0502020204030204" pitchFamily="34" charset="0"/>
                <a:cs typeface="Times New Roman" panose="02020603050405020304" pitchFamily="18" charset="0"/>
              </a:rPr>
              <a:t> </a:t>
            </a:r>
            <a:r>
              <a:rPr lang="sl-SI" sz="600">
                <a:ea typeface="Calibri" panose="020F0502020204030204" pitchFamily="34" charset="0"/>
                <a:cs typeface="Times New Roman" panose="02020603050405020304" pitchFamily="18" charset="0"/>
              </a:rPr>
              <a:t>ZRSŠ, Ljubljana,</a:t>
            </a:r>
            <a:r>
              <a:rPr lang="en-US" sz="600">
                <a:ea typeface="Calibri" panose="020F0502020204030204" pitchFamily="34" charset="0"/>
                <a:cs typeface="Times New Roman" panose="02020603050405020304" pitchFamily="18" charset="0"/>
              </a:rPr>
              <a:t> 2020</a:t>
            </a:r>
            <a:r>
              <a:rPr lang="sl-SI" sz="600">
                <a:ea typeface="Calibri" panose="020F0502020204030204" pitchFamily="34" charset="0"/>
                <a:cs typeface="Times New Roman" panose="02020603050405020304" pitchFamily="18" charset="0"/>
              </a:rPr>
              <a:t>.</a:t>
            </a:r>
          </a:p>
          <a:p>
            <a:pPr lvl="0">
              <a:lnSpc>
                <a:spcPct val="107000"/>
              </a:lnSpc>
              <a:spcAft>
                <a:spcPts val="800"/>
              </a:spcAft>
            </a:pPr>
            <a:r>
              <a:rPr lang="sl-SI" sz="600"/>
              <a:t>dr. Zora Rutar Ilc, Katja Pavlič Škerjanc: </a:t>
            </a:r>
            <a:r>
              <a:rPr lang="sl-SI" sz="600">
                <a:ea typeface="Calibri" panose="020F0502020204030204" pitchFamily="34" charset="0"/>
                <a:cs typeface="Times New Roman" panose="02020603050405020304" pitchFamily="18" charset="0"/>
              </a:rPr>
              <a:t>Medpredmetne in </a:t>
            </a:r>
            <a:r>
              <a:rPr lang="sl-SI" sz="600" err="1">
                <a:ea typeface="Calibri" panose="020F0502020204030204" pitchFamily="34" charset="0"/>
                <a:cs typeface="Times New Roman" panose="02020603050405020304" pitchFamily="18" charset="0"/>
              </a:rPr>
              <a:t>kurikularne</a:t>
            </a:r>
            <a:r>
              <a:rPr lang="sl-SI" sz="600">
                <a:ea typeface="Calibri" panose="020F0502020204030204" pitchFamily="34" charset="0"/>
                <a:cs typeface="Times New Roman" panose="02020603050405020304" pitchFamily="18" charset="0"/>
              </a:rPr>
              <a:t> povezave, Priročnik za učitelje, ZRSŠ, Ljubljana 2019.</a:t>
            </a:r>
          </a:p>
        </p:txBody>
      </p:sp>
    </p:spTree>
    <p:extLst>
      <p:ext uri="{BB962C8B-B14F-4D97-AF65-F5344CB8AC3E}">
        <p14:creationId xmlns:p14="http://schemas.microsoft.com/office/powerpoint/2010/main" val="41551882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422290" y="396959"/>
            <a:ext cx="5473257" cy="897333"/>
          </a:xfrm>
        </p:spPr>
        <p:txBody>
          <a:bodyPr/>
          <a:lstStyle/>
          <a:p>
            <a:r>
              <a:rPr lang="sl-SI" sz="3800"/>
              <a:t>Delavnica</a:t>
            </a:r>
          </a:p>
        </p:txBody>
      </p:sp>
      <p:sp>
        <p:nvSpPr>
          <p:cNvPr id="3" name="Podnaslov 2"/>
          <p:cNvSpPr>
            <a:spLocks noGrp="1"/>
          </p:cNvSpPr>
          <p:nvPr>
            <p:ph type="subTitle" idx="1"/>
          </p:nvPr>
        </p:nvSpPr>
        <p:spPr>
          <a:xfrm>
            <a:off x="1538737" y="1168253"/>
            <a:ext cx="4939554" cy="2186609"/>
          </a:xfrm>
        </p:spPr>
        <p:txBody>
          <a:bodyPr/>
          <a:lstStyle/>
          <a:p>
            <a:r>
              <a:rPr lang="sl-SI" b="1" dirty="0"/>
              <a:t>S pomočjo priprave za medpredmetno povezovanje pripravite načrt za izvedbo pouka.</a:t>
            </a:r>
          </a:p>
          <a:p>
            <a:endParaRPr lang="sl-SI" b="1" dirty="0"/>
          </a:p>
          <a:p>
            <a:r>
              <a:rPr lang="sl-SI" b="1" dirty="0"/>
              <a:t> </a:t>
            </a:r>
            <a:r>
              <a:rPr lang="sl-SI" dirty="0"/>
              <a:t>Delo v skupini: ZGO, Aktivno državljanstvo, drugi predmeti</a:t>
            </a:r>
          </a:p>
        </p:txBody>
      </p:sp>
      <p:pic>
        <p:nvPicPr>
          <p:cNvPr id="4" name="Slika 3"/>
          <p:cNvPicPr>
            <a:picLocks noChangeAspect="1"/>
          </p:cNvPicPr>
          <p:nvPr/>
        </p:nvPicPr>
        <p:blipFill>
          <a:blip r:embed="rId3"/>
          <a:stretch>
            <a:fillRect/>
          </a:stretch>
        </p:blipFill>
        <p:spPr>
          <a:xfrm>
            <a:off x="8491671" y="4302179"/>
            <a:ext cx="652329" cy="841321"/>
          </a:xfrm>
          <a:prstGeom prst="rect">
            <a:avLst/>
          </a:prstGeom>
        </p:spPr>
      </p:pic>
      <p:sp>
        <p:nvSpPr>
          <p:cNvPr id="5" name="Pravokotnik 4"/>
          <p:cNvSpPr/>
          <p:nvPr/>
        </p:nvSpPr>
        <p:spPr>
          <a:xfrm>
            <a:off x="3094795" y="3600173"/>
            <a:ext cx="5239026" cy="1064593"/>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r>
              <a:rPr lang="sl-SI" b="1" i="1">
                <a:latin typeface="Arial" panose="020B0604020202020204" pitchFamily="34" charset="0"/>
                <a:ea typeface="Calibri" panose="020F0502020204030204" pitchFamily="34" charset="0"/>
                <a:cs typeface="Arial" panose="020B0604020202020204" pitchFamily="34" charset="0"/>
              </a:rPr>
              <a:t>Gospodarska in družbena kriza zaradi izbruha vulkana </a:t>
            </a:r>
            <a:r>
              <a:rPr lang="sl-SI" b="1" i="1" err="1">
                <a:latin typeface="Arial" panose="020B0604020202020204" pitchFamily="34" charset="0"/>
                <a:ea typeface="Calibri" panose="020F0502020204030204" pitchFamily="34" charset="0"/>
                <a:cs typeface="Arial" panose="020B0604020202020204" pitchFamily="34" charset="0"/>
              </a:rPr>
              <a:t>Tambora</a:t>
            </a:r>
            <a:r>
              <a:rPr lang="sl-SI" b="1" i="1">
                <a:latin typeface="Arial" panose="020B0604020202020204" pitchFamily="34" charset="0"/>
                <a:ea typeface="Calibri" panose="020F0502020204030204" pitchFamily="34" charset="0"/>
                <a:cs typeface="Arial" panose="020B0604020202020204" pitchFamily="34" charset="0"/>
              </a:rPr>
              <a:t> v Indoneziji aprila 1815</a:t>
            </a:r>
          </a:p>
          <a:p>
            <a:endParaRPr lang="sl-SI">
              <a:latin typeface="Arial" panose="020B0604020202020204" pitchFamily="34" charset="0"/>
              <a:ea typeface="Calibri" panose="020F0502020204030204" pitchFamily="34" charset="0"/>
              <a:cs typeface="Arial" panose="020B0604020202020204" pitchFamily="34" charset="0"/>
            </a:endParaRPr>
          </a:p>
          <a:p>
            <a:r>
              <a:rPr lang="sl-SI" u="sng">
                <a:solidFill>
                  <a:srgbClr val="0563C1"/>
                </a:solidFill>
                <a:latin typeface="Arial" panose="020B0604020202020204" pitchFamily="34" charset="0"/>
                <a:ea typeface="Calibri" panose="020F0502020204030204" pitchFamily="34" charset="0"/>
                <a:cs typeface="Arial" panose="020B0604020202020204" pitchFamily="34" charset="0"/>
                <a:hlinkClick r:id="rId4"/>
              </a:rPr>
              <a:t>https://www.sistory.si/11686/41649</a:t>
            </a:r>
            <a:r>
              <a:rPr lang="sl-SI">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37376518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značba mesta vsebine 3"/>
          <p:cNvGraphicFramePr>
            <a:graphicFrameLocks noGrp="1"/>
          </p:cNvGraphicFramePr>
          <p:nvPr>
            <p:ph idx="1"/>
            <p:extLst>
              <p:ext uri="{D42A27DB-BD31-4B8C-83A1-F6EECF244321}">
                <p14:modId xmlns:p14="http://schemas.microsoft.com/office/powerpoint/2010/main" val="51949934"/>
              </p:ext>
            </p:extLst>
          </p:nvPr>
        </p:nvGraphicFramePr>
        <p:xfrm>
          <a:off x="463521" y="548953"/>
          <a:ext cx="8280431" cy="941324"/>
        </p:xfrm>
        <a:graphic>
          <a:graphicData uri="http://schemas.openxmlformats.org/drawingml/2006/table">
            <a:tbl>
              <a:tblPr firstRow="1" firstCol="1"/>
              <a:tblGrid>
                <a:gridCol w="1326611">
                  <a:extLst>
                    <a:ext uri="{9D8B030D-6E8A-4147-A177-3AD203B41FA5}">
                      <a16:colId xmlns:a16="http://schemas.microsoft.com/office/drawing/2014/main" val="997614955"/>
                    </a:ext>
                  </a:extLst>
                </a:gridCol>
                <a:gridCol w="5023348">
                  <a:extLst>
                    <a:ext uri="{9D8B030D-6E8A-4147-A177-3AD203B41FA5}">
                      <a16:colId xmlns:a16="http://schemas.microsoft.com/office/drawing/2014/main" val="101904452"/>
                    </a:ext>
                  </a:extLst>
                </a:gridCol>
                <a:gridCol w="1930472">
                  <a:extLst>
                    <a:ext uri="{9D8B030D-6E8A-4147-A177-3AD203B41FA5}">
                      <a16:colId xmlns:a16="http://schemas.microsoft.com/office/drawing/2014/main" val="474285597"/>
                    </a:ext>
                  </a:extLst>
                </a:gridCol>
              </a:tblGrid>
              <a:tr h="368046">
                <a:tc>
                  <a:txBody>
                    <a:bodyPr/>
                    <a:lstStyle/>
                    <a:p>
                      <a:pPr marL="20955">
                        <a:lnSpc>
                          <a:spcPct val="115000"/>
                        </a:lnSpc>
                        <a:spcAft>
                          <a:spcPts val="0"/>
                        </a:spcAft>
                      </a:pPr>
                      <a:r>
                        <a:rPr lang="sl-SI"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OŠ/SŠ</a:t>
                      </a:r>
                      <a:endParaRPr lang="sl-SI"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sl-SI"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Razred/Letnik:</a:t>
                      </a:r>
                      <a:r>
                        <a:rPr lang="sl-SI"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sl-SI"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sl-SI"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Število ur: </a:t>
                      </a:r>
                      <a:endParaRPr lang="sl-SI" sz="8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sl-SI" sz="11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sl-SI"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2538970"/>
                  </a:ext>
                </a:extLst>
              </a:tr>
              <a:tr h="552069">
                <a:tc>
                  <a:txBody>
                    <a:bodyPr/>
                    <a:lstStyle/>
                    <a:p>
                      <a:pPr>
                        <a:lnSpc>
                          <a:spcPct val="115000"/>
                        </a:lnSpc>
                        <a:spcAft>
                          <a:spcPts val="0"/>
                        </a:spcAft>
                      </a:pPr>
                      <a:r>
                        <a:rPr lang="sl-SI"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Naslov medpredmetne učne enote:</a:t>
                      </a:r>
                      <a:endParaRPr lang="sl-SI"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15000"/>
                        </a:lnSpc>
                        <a:spcAft>
                          <a:spcPts val="0"/>
                        </a:spcAft>
                      </a:pPr>
                      <a:r>
                        <a:rPr lang="sl-SI" sz="1100" b="1">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sl-SI" sz="8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sl-SI"/>
                    </a:p>
                  </a:txBody>
                  <a:tcPr/>
                </a:tc>
                <a:extLst>
                  <a:ext uri="{0D108BD9-81ED-4DB2-BD59-A6C34878D82A}">
                    <a16:rowId xmlns:a16="http://schemas.microsoft.com/office/drawing/2014/main" val="1311612232"/>
                  </a:ext>
                </a:extLst>
              </a:tr>
            </a:tbl>
          </a:graphicData>
        </a:graphic>
      </p:graphicFrame>
      <p:graphicFrame>
        <p:nvGraphicFramePr>
          <p:cNvPr id="5" name="Tabela 4"/>
          <p:cNvGraphicFramePr>
            <a:graphicFrameLocks noGrp="1"/>
          </p:cNvGraphicFramePr>
          <p:nvPr>
            <p:extLst>
              <p:ext uri="{D42A27DB-BD31-4B8C-83A1-F6EECF244321}">
                <p14:modId xmlns:p14="http://schemas.microsoft.com/office/powerpoint/2010/main" val="2109191654"/>
              </p:ext>
            </p:extLst>
          </p:nvPr>
        </p:nvGraphicFramePr>
        <p:xfrm>
          <a:off x="463521" y="1604004"/>
          <a:ext cx="8280430" cy="3287676"/>
        </p:xfrm>
        <a:graphic>
          <a:graphicData uri="http://schemas.openxmlformats.org/drawingml/2006/table">
            <a:tbl>
              <a:tblPr firstRow="1" firstCol="1"/>
              <a:tblGrid>
                <a:gridCol w="1656086">
                  <a:extLst>
                    <a:ext uri="{9D8B030D-6E8A-4147-A177-3AD203B41FA5}">
                      <a16:colId xmlns:a16="http://schemas.microsoft.com/office/drawing/2014/main" val="2389227636"/>
                    </a:ext>
                  </a:extLst>
                </a:gridCol>
                <a:gridCol w="1656086">
                  <a:extLst>
                    <a:ext uri="{9D8B030D-6E8A-4147-A177-3AD203B41FA5}">
                      <a16:colId xmlns:a16="http://schemas.microsoft.com/office/drawing/2014/main" val="434014909"/>
                    </a:ext>
                  </a:extLst>
                </a:gridCol>
                <a:gridCol w="1656086">
                  <a:extLst>
                    <a:ext uri="{9D8B030D-6E8A-4147-A177-3AD203B41FA5}">
                      <a16:colId xmlns:a16="http://schemas.microsoft.com/office/drawing/2014/main" val="3657668488"/>
                    </a:ext>
                  </a:extLst>
                </a:gridCol>
                <a:gridCol w="1656086">
                  <a:extLst>
                    <a:ext uri="{9D8B030D-6E8A-4147-A177-3AD203B41FA5}">
                      <a16:colId xmlns:a16="http://schemas.microsoft.com/office/drawing/2014/main" val="2182406652"/>
                    </a:ext>
                  </a:extLst>
                </a:gridCol>
                <a:gridCol w="1656086">
                  <a:extLst>
                    <a:ext uri="{9D8B030D-6E8A-4147-A177-3AD203B41FA5}">
                      <a16:colId xmlns:a16="http://schemas.microsoft.com/office/drawing/2014/main" val="1887100983"/>
                    </a:ext>
                  </a:extLst>
                </a:gridCol>
              </a:tblGrid>
              <a:tr h="225069">
                <a:tc>
                  <a:txBody>
                    <a:bodyPr/>
                    <a:lstStyle/>
                    <a:p>
                      <a:pPr marL="57150" indent="-36195">
                        <a:lnSpc>
                          <a:spcPct val="115000"/>
                        </a:lnSpc>
                        <a:spcAft>
                          <a:spcPts val="0"/>
                        </a:spcAft>
                      </a:pPr>
                      <a:r>
                        <a:rPr lang="sl-SI" sz="900" b="1">
                          <a:solidFill>
                            <a:srgbClr val="000000"/>
                          </a:solidFill>
                          <a:effectLst/>
                          <a:latin typeface="Calibri" panose="020F0502020204030204" pitchFamily="34" charset="0"/>
                          <a:ea typeface="Calibri" panose="020F0502020204030204" pitchFamily="34" charset="0"/>
                          <a:cs typeface="Calibri" panose="020F0502020204030204" pitchFamily="34" charset="0"/>
                        </a:rPr>
                        <a:t>Predmeti</a:t>
                      </a:r>
                      <a:endParaRPr lang="sl-SI" sz="700">
                        <a:effectLst/>
                        <a:latin typeface="Calibri" panose="020F0502020204030204" pitchFamily="34" charset="0"/>
                        <a:ea typeface="Calibri" panose="020F0502020204030204" pitchFamily="34" charset="0"/>
                        <a:cs typeface="Times New Roman" panose="02020603050405020304" pitchFamily="18" charset="0"/>
                      </a:endParaRPr>
                    </a:p>
                  </a:txBody>
                  <a:tcPr marL="43022" marR="430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sl-SI" sz="700" b="1">
                          <a:effectLst/>
                          <a:latin typeface="Calibri" panose="020F0502020204030204" pitchFamily="34" charset="0"/>
                          <a:ea typeface="Calibri" panose="020F0502020204030204" pitchFamily="34" charset="0"/>
                          <a:cs typeface="Times New Roman" panose="02020603050405020304" pitchFamily="18" charset="0"/>
                        </a:rPr>
                        <a:t>Cilji</a:t>
                      </a:r>
                      <a:endParaRPr lang="sl-SI" sz="7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sl-SI" sz="700" b="1">
                          <a:effectLst/>
                          <a:latin typeface="Calibri" panose="020F0502020204030204" pitchFamily="34" charset="0"/>
                          <a:ea typeface="Calibri" panose="020F0502020204030204" pitchFamily="34" charset="0"/>
                          <a:cs typeface="Times New Roman" panose="02020603050405020304" pitchFamily="18" charset="0"/>
                        </a:rPr>
                        <a:t> </a:t>
                      </a:r>
                      <a:endParaRPr lang="sl-SI" sz="700">
                        <a:effectLst/>
                        <a:latin typeface="Calibri" panose="020F0502020204030204" pitchFamily="34" charset="0"/>
                        <a:ea typeface="Calibri" panose="020F0502020204030204" pitchFamily="34" charset="0"/>
                        <a:cs typeface="Times New Roman" panose="02020603050405020304" pitchFamily="18" charset="0"/>
                      </a:endParaRPr>
                    </a:p>
                  </a:txBody>
                  <a:tcPr marL="43022" marR="430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sl-SI" sz="700" b="1">
                          <a:effectLst/>
                          <a:latin typeface="Calibri" panose="020F0502020204030204" pitchFamily="34" charset="0"/>
                          <a:ea typeface="Calibri" panose="020F0502020204030204" pitchFamily="34" charset="0"/>
                          <a:cs typeface="Times New Roman" panose="02020603050405020304" pitchFamily="18" charset="0"/>
                        </a:rPr>
                        <a:t>Standardi</a:t>
                      </a:r>
                      <a:endParaRPr lang="sl-SI" sz="7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sl-SI" sz="700" b="1">
                          <a:effectLst/>
                          <a:latin typeface="Calibri" panose="020F0502020204030204" pitchFamily="34" charset="0"/>
                          <a:ea typeface="Calibri" panose="020F0502020204030204" pitchFamily="34" charset="0"/>
                          <a:cs typeface="Times New Roman" panose="02020603050405020304" pitchFamily="18" charset="0"/>
                        </a:rPr>
                        <a:t> </a:t>
                      </a:r>
                      <a:endParaRPr lang="sl-SI" sz="700">
                        <a:effectLst/>
                        <a:latin typeface="Calibri" panose="020F0502020204030204" pitchFamily="34" charset="0"/>
                        <a:ea typeface="Calibri" panose="020F0502020204030204" pitchFamily="34" charset="0"/>
                        <a:cs typeface="Times New Roman" panose="02020603050405020304" pitchFamily="18" charset="0"/>
                      </a:endParaRPr>
                    </a:p>
                  </a:txBody>
                  <a:tcPr marL="43022" marR="430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sl-SI" sz="700" b="1">
                          <a:effectLst/>
                          <a:latin typeface="Calibri" panose="020F0502020204030204" pitchFamily="34" charset="0"/>
                          <a:ea typeface="Calibri" panose="020F0502020204030204" pitchFamily="34" charset="0"/>
                          <a:cs typeface="Times New Roman" panose="02020603050405020304" pitchFamily="18" charset="0"/>
                        </a:rPr>
                        <a:t>Nameni učenja</a:t>
                      </a:r>
                      <a:endParaRPr lang="sl-SI" sz="700">
                        <a:effectLst/>
                        <a:latin typeface="Calibri" panose="020F0502020204030204" pitchFamily="34" charset="0"/>
                        <a:ea typeface="Calibri" panose="020F0502020204030204" pitchFamily="34" charset="0"/>
                        <a:cs typeface="Times New Roman" panose="02020603050405020304" pitchFamily="18" charset="0"/>
                      </a:endParaRPr>
                    </a:p>
                  </a:txBody>
                  <a:tcPr marL="43022" marR="430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sl-SI" sz="700" b="1">
                          <a:effectLst/>
                          <a:latin typeface="Calibri" panose="020F0502020204030204" pitchFamily="34" charset="0"/>
                          <a:ea typeface="Calibri" panose="020F0502020204030204" pitchFamily="34" charset="0"/>
                          <a:cs typeface="Times New Roman" panose="02020603050405020304" pitchFamily="18" charset="0"/>
                        </a:rPr>
                        <a:t>Predlog dejavnosti</a:t>
                      </a:r>
                      <a:endParaRPr lang="sl-SI" sz="700">
                        <a:effectLst/>
                        <a:latin typeface="Calibri" panose="020F0502020204030204" pitchFamily="34" charset="0"/>
                        <a:ea typeface="Calibri" panose="020F0502020204030204" pitchFamily="34" charset="0"/>
                        <a:cs typeface="Times New Roman" panose="02020603050405020304" pitchFamily="18" charset="0"/>
                      </a:endParaRPr>
                    </a:p>
                  </a:txBody>
                  <a:tcPr marL="43022" marR="430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6939140"/>
                  </a:ext>
                </a:extLst>
              </a:tr>
              <a:tr h="675207">
                <a:tc>
                  <a:txBody>
                    <a:bodyPr/>
                    <a:lstStyle/>
                    <a:p>
                      <a:pPr>
                        <a:lnSpc>
                          <a:spcPct val="107000"/>
                        </a:lnSpc>
                        <a:spcAft>
                          <a:spcPts val="0"/>
                        </a:spcAft>
                      </a:pPr>
                      <a:r>
                        <a:rPr lang="sl-SI" sz="7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sl-SI" sz="7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sl-SI" sz="7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sl-SI" sz="7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sl-SI" sz="7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sl-SI" sz="700">
                          <a:effectLst/>
                          <a:latin typeface="Calibri" panose="020F0502020204030204" pitchFamily="34" charset="0"/>
                          <a:ea typeface="Calibri" panose="020F0502020204030204" pitchFamily="34" charset="0"/>
                          <a:cs typeface="Times New Roman" panose="02020603050405020304" pitchFamily="18" charset="0"/>
                        </a:rPr>
                        <a:t> </a:t>
                      </a:r>
                    </a:p>
                  </a:txBody>
                  <a:tcPr marL="43022" marR="430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sl-SI" sz="700">
                          <a:effectLst/>
                          <a:latin typeface="Calibri" panose="020F0502020204030204" pitchFamily="34" charset="0"/>
                          <a:ea typeface="Calibri" panose="020F0502020204030204" pitchFamily="34" charset="0"/>
                          <a:cs typeface="Times New Roman" panose="02020603050405020304" pitchFamily="18" charset="0"/>
                        </a:rPr>
                        <a:t> </a:t>
                      </a:r>
                    </a:p>
                  </a:txBody>
                  <a:tcPr marL="43022" marR="430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sl-SI" sz="700">
                          <a:effectLst/>
                          <a:latin typeface="Calibri" panose="020F0502020204030204" pitchFamily="34" charset="0"/>
                          <a:ea typeface="Calibri" panose="020F0502020204030204" pitchFamily="34" charset="0"/>
                          <a:cs typeface="Times New Roman" panose="02020603050405020304" pitchFamily="18" charset="0"/>
                        </a:rPr>
                        <a:t> </a:t>
                      </a:r>
                    </a:p>
                  </a:txBody>
                  <a:tcPr marL="43022" marR="430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sl-SI" sz="700">
                          <a:effectLst/>
                          <a:latin typeface="Calibri" panose="020F0502020204030204" pitchFamily="34" charset="0"/>
                          <a:ea typeface="Calibri" panose="020F0502020204030204" pitchFamily="34" charset="0"/>
                          <a:cs typeface="Times New Roman" panose="02020603050405020304" pitchFamily="18" charset="0"/>
                        </a:rPr>
                        <a:t> </a:t>
                      </a:r>
                    </a:p>
                  </a:txBody>
                  <a:tcPr marL="43022" marR="430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sl-SI" sz="700">
                          <a:effectLst/>
                          <a:latin typeface="Calibri" panose="020F0502020204030204" pitchFamily="34" charset="0"/>
                          <a:ea typeface="Calibri" panose="020F0502020204030204" pitchFamily="34" charset="0"/>
                          <a:cs typeface="Times New Roman" panose="02020603050405020304" pitchFamily="18" charset="0"/>
                        </a:rPr>
                        <a:t> </a:t>
                      </a:r>
                    </a:p>
                  </a:txBody>
                  <a:tcPr marL="43022" marR="430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5627947"/>
                  </a:ext>
                </a:extLst>
              </a:tr>
              <a:tr h="787742">
                <a:tc>
                  <a:txBody>
                    <a:bodyPr/>
                    <a:lstStyle/>
                    <a:p>
                      <a:pPr>
                        <a:lnSpc>
                          <a:spcPct val="107000"/>
                        </a:lnSpc>
                        <a:spcAft>
                          <a:spcPts val="0"/>
                        </a:spcAft>
                      </a:pPr>
                      <a:r>
                        <a:rPr lang="sl-SI" sz="7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sl-SI" sz="7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sl-SI" sz="7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sl-SI" sz="7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sl-SI" sz="7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sl-SI" sz="7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sl-SI" sz="700">
                          <a:effectLst/>
                          <a:latin typeface="Calibri" panose="020F0502020204030204" pitchFamily="34" charset="0"/>
                          <a:ea typeface="Calibri" panose="020F0502020204030204" pitchFamily="34" charset="0"/>
                          <a:cs typeface="Times New Roman" panose="02020603050405020304" pitchFamily="18" charset="0"/>
                        </a:rPr>
                        <a:t> </a:t>
                      </a:r>
                    </a:p>
                  </a:txBody>
                  <a:tcPr marL="43022" marR="430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sl-SI" sz="700">
                          <a:effectLst/>
                          <a:latin typeface="Calibri" panose="020F0502020204030204" pitchFamily="34" charset="0"/>
                          <a:ea typeface="Calibri" panose="020F0502020204030204" pitchFamily="34" charset="0"/>
                          <a:cs typeface="Times New Roman" panose="02020603050405020304" pitchFamily="18" charset="0"/>
                        </a:rPr>
                        <a:t> </a:t>
                      </a:r>
                    </a:p>
                  </a:txBody>
                  <a:tcPr marL="43022" marR="430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sl-SI" sz="700">
                          <a:effectLst/>
                          <a:latin typeface="Calibri" panose="020F0502020204030204" pitchFamily="34" charset="0"/>
                          <a:ea typeface="Calibri" panose="020F0502020204030204" pitchFamily="34" charset="0"/>
                          <a:cs typeface="Times New Roman" panose="02020603050405020304" pitchFamily="18" charset="0"/>
                        </a:rPr>
                        <a:t> </a:t>
                      </a:r>
                    </a:p>
                  </a:txBody>
                  <a:tcPr marL="43022" marR="430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sl-SI" sz="700">
                          <a:effectLst/>
                          <a:latin typeface="Calibri" panose="020F0502020204030204" pitchFamily="34" charset="0"/>
                          <a:ea typeface="Calibri" panose="020F0502020204030204" pitchFamily="34" charset="0"/>
                          <a:cs typeface="Times New Roman" panose="02020603050405020304" pitchFamily="18" charset="0"/>
                        </a:rPr>
                        <a:t> </a:t>
                      </a:r>
                    </a:p>
                  </a:txBody>
                  <a:tcPr marL="43022" marR="430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sl-SI" sz="700">
                          <a:effectLst/>
                          <a:latin typeface="Calibri" panose="020F0502020204030204" pitchFamily="34" charset="0"/>
                          <a:ea typeface="Calibri" panose="020F0502020204030204" pitchFamily="34" charset="0"/>
                          <a:cs typeface="Times New Roman" panose="02020603050405020304" pitchFamily="18" charset="0"/>
                        </a:rPr>
                        <a:t> </a:t>
                      </a:r>
                    </a:p>
                  </a:txBody>
                  <a:tcPr marL="43022" marR="430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0470440"/>
                  </a:ext>
                </a:extLst>
              </a:tr>
              <a:tr h="787742">
                <a:tc>
                  <a:txBody>
                    <a:bodyPr/>
                    <a:lstStyle/>
                    <a:p>
                      <a:pPr>
                        <a:lnSpc>
                          <a:spcPct val="107000"/>
                        </a:lnSpc>
                        <a:spcAft>
                          <a:spcPts val="0"/>
                        </a:spcAft>
                      </a:pPr>
                      <a:r>
                        <a:rPr lang="sl-SI" sz="7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sl-SI" sz="7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sl-SI" sz="7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sl-SI" sz="7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sl-SI" sz="7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sl-SI" sz="7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sl-SI" sz="700">
                          <a:effectLst/>
                          <a:latin typeface="Calibri" panose="020F0502020204030204" pitchFamily="34" charset="0"/>
                          <a:ea typeface="Calibri" panose="020F0502020204030204" pitchFamily="34" charset="0"/>
                          <a:cs typeface="Times New Roman" panose="02020603050405020304" pitchFamily="18" charset="0"/>
                        </a:rPr>
                        <a:t> </a:t>
                      </a:r>
                    </a:p>
                  </a:txBody>
                  <a:tcPr marL="43022" marR="430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sl-SI" sz="700">
                          <a:effectLst/>
                          <a:latin typeface="Calibri" panose="020F0502020204030204" pitchFamily="34" charset="0"/>
                          <a:ea typeface="Calibri" panose="020F0502020204030204" pitchFamily="34" charset="0"/>
                          <a:cs typeface="Times New Roman" panose="02020603050405020304" pitchFamily="18" charset="0"/>
                        </a:rPr>
                        <a:t> </a:t>
                      </a:r>
                    </a:p>
                  </a:txBody>
                  <a:tcPr marL="43022" marR="430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sl-SI" sz="700">
                          <a:effectLst/>
                          <a:latin typeface="Calibri" panose="020F0502020204030204" pitchFamily="34" charset="0"/>
                          <a:ea typeface="Calibri" panose="020F0502020204030204" pitchFamily="34" charset="0"/>
                          <a:cs typeface="Times New Roman" panose="02020603050405020304" pitchFamily="18" charset="0"/>
                        </a:rPr>
                        <a:t> </a:t>
                      </a:r>
                    </a:p>
                  </a:txBody>
                  <a:tcPr marL="43022" marR="430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sl-SI" sz="700">
                          <a:effectLst/>
                          <a:latin typeface="Calibri" panose="020F0502020204030204" pitchFamily="34" charset="0"/>
                          <a:ea typeface="Calibri" panose="020F0502020204030204" pitchFamily="34" charset="0"/>
                          <a:cs typeface="Times New Roman" panose="02020603050405020304" pitchFamily="18" charset="0"/>
                        </a:rPr>
                        <a:t> </a:t>
                      </a:r>
                    </a:p>
                  </a:txBody>
                  <a:tcPr marL="43022" marR="430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sl-SI" sz="700">
                          <a:effectLst/>
                          <a:latin typeface="Calibri" panose="020F0502020204030204" pitchFamily="34" charset="0"/>
                          <a:ea typeface="Calibri" panose="020F0502020204030204" pitchFamily="34" charset="0"/>
                          <a:cs typeface="Times New Roman" panose="02020603050405020304" pitchFamily="18" charset="0"/>
                        </a:rPr>
                        <a:t> </a:t>
                      </a:r>
                    </a:p>
                  </a:txBody>
                  <a:tcPr marL="43022" marR="430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3394088"/>
                  </a:ext>
                </a:extLst>
              </a:tr>
              <a:tr h="787742">
                <a:tc>
                  <a:txBody>
                    <a:bodyPr/>
                    <a:lstStyle/>
                    <a:p>
                      <a:pPr>
                        <a:lnSpc>
                          <a:spcPct val="107000"/>
                        </a:lnSpc>
                        <a:spcAft>
                          <a:spcPts val="0"/>
                        </a:spcAft>
                      </a:pPr>
                      <a:r>
                        <a:rPr lang="sl-SI" sz="7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sl-SI" sz="7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sl-SI" sz="7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sl-SI" sz="7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sl-SI" sz="7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sl-SI" sz="7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0"/>
                        </a:spcAft>
                      </a:pPr>
                      <a:r>
                        <a:rPr lang="sl-SI" sz="700">
                          <a:effectLst/>
                          <a:latin typeface="Calibri" panose="020F0502020204030204" pitchFamily="34" charset="0"/>
                          <a:ea typeface="Calibri" panose="020F0502020204030204" pitchFamily="34" charset="0"/>
                          <a:cs typeface="Times New Roman" panose="02020603050405020304" pitchFamily="18" charset="0"/>
                        </a:rPr>
                        <a:t> </a:t>
                      </a:r>
                    </a:p>
                  </a:txBody>
                  <a:tcPr marL="43022" marR="430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sl-SI" sz="700">
                          <a:effectLst/>
                          <a:latin typeface="Calibri" panose="020F0502020204030204" pitchFamily="34" charset="0"/>
                          <a:ea typeface="Calibri" panose="020F0502020204030204" pitchFamily="34" charset="0"/>
                          <a:cs typeface="Times New Roman" panose="02020603050405020304" pitchFamily="18" charset="0"/>
                        </a:rPr>
                        <a:t> </a:t>
                      </a:r>
                    </a:p>
                  </a:txBody>
                  <a:tcPr marL="43022" marR="430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sl-SI" sz="700">
                          <a:effectLst/>
                          <a:latin typeface="Calibri" panose="020F0502020204030204" pitchFamily="34" charset="0"/>
                          <a:ea typeface="Calibri" panose="020F0502020204030204" pitchFamily="34" charset="0"/>
                          <a:cs typeface="Times New Roman" panose="02020603050405020304" pitchFamily="18" charset="0"/>
                        </a:rPr>
                        <a:t> </a:t>
                      </a:r>
                    </a:p>
                  </a:txBody>
                  <a:tcPr marL="43022" marR="430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sl-SI" sz="700">
                          <a:effectLst/>
                          <a:latin typeface="Calibri" panose="020F0502020204030204" pitchFamily="34" charset="0"/>
                          <a:ea typeface="Calibri" panose="020F0502020204030204" pitchFamily="34" charset="0"/>
                          <a:cs typeface="Times New Roman" panose="02020603050405020304" pitchFamily="18" charset="0"/>
                        </a:rPr>
                        <a:t> </a:t>
                      </a:r>
                    </a:p>
                  </a:txBody>
                  <a:tcPr marL="43022" marR="430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sl-SI" sz="700">
                          <a:effectLst/>
                          <a:latin typeface="Calibri" panose="020F0502020204030204" pitchFamily="34" charset="0"/>
                          <a:ea typeface="Calibri" panose="020F0502020204030204" pitchFamily="34" charset="0"/>
                          <a:cs typeface="Times New Roman" panose="02020603050405020304" pitchFamily="18" charset="0"/>
                        </a:rPr>
                        <a:t> </a:t>
                      </a:r>
                    </a:p>
                  </a:txBody>
                  <a:tcPr marL="43022" marR="430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8899945"/>
                  </a:ext>
                </a:extLst>
              </a:tr>
            </a:tbl>
          </a:graphicData>
        </a:graphic>
      </p:graphicFrame>
      <p:pic>
        <p:nvPicPr>
          <p:cNvPr id="7" name="Slika 6"/>
          <p:cNvPicPr>
            <a:picLocks noChangeAspect="1"/>
          </p:cNvPicPr>
          <p:nvPr/>
        </p:nvPicPr>
        <p:blipFill>
          <a:blip r:embed="rId2"/>
          <a:stretch>
            <a:fillRect/>
          </a:stretch>
        </p:blipFill>
        <p:spPr>
          <a:xfrm>
            <a:off x="8491671" y="0"/>
            <a:ext cx="652329" cy="841321"/>
          </a:xfrm>
          <a:prstGeom prst="rect">
            <a:avLst/>
          </a:prstGeom>
        </p:spPr>
      </p:pic>
    </p:spTree>
    <p:extLst>
      <p:ext uri="{BB962C8B-B14F-4D97-AF65-F5344CB8AC3E}">
        <p14:creationId xmlns:p14="http://schemas.microsoft.com/office/powerpoint/2010/main" val="42285951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184239" y="249718"/>
            <a:ext cx="7307432" cy="665055"/>
          </a:xfrm>
        </p:spPr>
        <p:txBody>
          <a:bodyPr/>
          <a:lstStyle/>
          <a:p>
            <a:r>
              <a:rPr lang="sl-SI" sz="2500"/>
              <a:t>INTERDISCIPLINARNI TEMATSKI SKLOP (ITS)</a:t>
            </a:r>
          </a:p>
        </p:txBody>
      </p:sp>
      <p:pic>
        <p:nvPicPr>
          <p:cNvPr id="4" name="Slika 3"/>
          <p:cNvPicPr>
            <a:picLocks noChangeAspect="1"/>
          </p:cNvPicPr>
          <p:nvPr/>
        </p:nvPicPr>
        <p:blipFill>
          <a:blip r:embed="rId2"/>
          <a:stretch>
            <a:fillRect/>
          </a:stretch>
        </p:blipFill>
        <p:spPr>
          <a:xfrm>
            <a:off x="8491671" y="0"/>
            <a:ext cx="652329" cy="841321"/>
          </a:xfrm>
          <a:prstGeom prst="rect">
            <a:avLst/>
          </a:prstGeom>
        </p:spPr>
      </p:pic>
      <p:sp>
        <p:nvSpPr>
          <p:cNvPr id="5" name="Pravokotnik 4"/>
          <p:cNvSpPr/>
          <p:nvPr/>
        </p:nvSpPr>
        <p:spPr>
          <a:xfrm>
            <a:off x="157613" y="4774168"/>
            <a:ext cx="4605748" cy="369332"/>
          </a:xfrm>
          <a:prstGeom prst="rect">
            <a:avLst/>
          </a:prstGeom>
        </p:spPr>
        <p:txBody>
          <a:bodyPr wrap="none">
            <a:spAutoFit/>
          </a:bodyPr>
          <a:lstStyle/>
          <a:p>
            <a:r>
              <a:rPr lang="sl-SI"/>
              <a:t>Več: </a:t>
            </a:r>
            <a:r>
              <a:rPr lang="sl-SI">
                <a:hlinkClick r:id="rId3"/>
              </a:rPr>
              <a:t>https://www.zrss.si/digitalna-bralnica/its/</a:t>
            </a:r>
            <a:r>
              <a:rPr lang="sl-SI"/>
              <a:t> </a:t>
            </a:r>
          </a:p>
        </p:txBody>
      </p:sp>
      <p:pic>
        <p:nvPicPr>
          <p:cNvPr id="6" name="Slika 5"/>
          <p:cNvPicPr>
            <a:picLocks noChangeAspect="1"/>
          </p:cNvPicPr>
          <p:nvPr/>
        </p:nvPicPr>
        <p:blipFill>
          <a:blip r:embed="rId4"/>
          <a:stretch>
            <a:fillRect/>
          </a:stretch>
        </p:blipFill>
        <p:spPr>
          <a:xfrm rot="5400000">
            <a:off x="39353" y="1302804"/>
            <a:ext cx="2174908" cy="1774138"/>
          </a:xfrm>
          <a:prstGeom prst="rect">
            <a:avLst/>
          </a:prstGeom>
        </p:spPr>
      </p:pic>
      <p:pic>
        <p:nvPicPr>
          <p:cNvPr id="7" name="Slika 6"/>
          <p:cNvPicPr>
            <a:picLocks noChangeAspect="1"/>
          </p:cNvPicPr>
          <p:nvPr/>
        </p:nvPicPr>
        <p:blipFill>
          <a:blip r:embed="rId5"/>
          <a:stretch>
            <a:fillRect/>
          </a:stretch>
        </p:blipFill>
        <p:spPr>
          <a:xfrm>
            <a:off x="2295630" y="2031719"/>
            <a:ext cx="2174908" cy="2119847"/>
          </a:xfrm>
          <a:prstGeom prst="rect">
            <a:avLst/>
          </a:prstGeom>
        </p:spPr>
      </p:pic>
      <p:pic>
        <p:nvPicPr>
          <p:cNvPr id="8" name="Slika 7"/>
          <p:cNvPicPr>
            <a:picLocks noChangeAspect="1"/>
          </p:cNvPicPr>
          <p:nvPr/>
        </p:nvPicPr>
        <p:blipFill>
          <a:blip r:embed="rId6"/>
          <a:stretch>
            <a:fillRect/>
          </a:stretch>
        </p:blipFill>
        <p:spPr>
          <a:xfrm>
            <a:off x="4965355" y="977934"/>
            <a:ext cx="3326292" cy="4165566"/>
          </a:xfrm>
          <a:prstGeom prst="rect">
            <a:avLst/>
          </a:prstGeom>
        </p:spPr>
      </p:pic>
    </p:spTree>
    <p:extLst>
      <p:ext uri="{BB962C8B-B14F-4D97-AF65-F5344CB8AC3E}">
        <p14:creationId xmlns:p14="http://schemas.microsoft.com/office/powerpoint/2010/main" val="31687650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Naslov 10"/>
          <p:cNvSpPr>
            <a:spLocks noGrp="1"/>
          </p:cNvSpPr>
          <p:nvPr>
            <p:ph type="title"/>
          </p:nvPr>
        </p:nvSpPr>
        <p:spPr>
          <a:xfrm>
            <a:off x="695507" y="347053"/>
            <a:ext cx="7704000" cy="572700"/>
          </a:xfrm>
        </p:spPr>
        <p:txBody>
          <a:bodyPr/>
          <a:lstStyle/>
          <a:p>
            <a:r>
              <a:rPr lang="sl-SI" altLang="sl-SI">
                <a:solidFill>
                  <a:schemeClr val="tx1"/>
                </a:solidFill>
                <a:latin typeface="Times New Roman" panose="02020603050405020304" pitchFamily="18" charset="0"/>
                <a:ea typeface="Calibri" panose="020F0502020204030204" pitchFamily="34" charset="0"/>
                <a:cs typeface="Times New Roman" panose="02020603050405020304" pitchFamily="18" charset="0"/>
              </a:rPr>
              <a:t>Vrste interaktivnega timskega poučevanja</a:t>
            </a:r>
            <a:endParaRPr lang="sl-SI"/>
          </a:p>
        </p:txBody>
      </p:sp>
      <p:graphicFrame>
        <p:nvGraphicFramePr>
          <p:cNvPr id="4" name="Tabela 3"/>
          <p:cNvGraphicFramePr>
            <a:graphicFrameLocks noGrp="1"/>
          </p:cNvGraphicFramePr>
          <p:nvPr>
            <p:extLst>
              <p:ext uri="{D42A27DB-BD31-4B8C-83A1-F6EECF244321}">
                <p14:modId xmlns:p14="http://schemas.microsoft.com/office/powerpoint/2010/main" val="4236199490"/>
              </p:ext>
            </p:extLst>
          </p:nvPr>
        </p:nvGraphicFramePr>
        <p:xfrm>
          <a:off x="575040" y="1017415"/>
          <a:ext cx="7638559" cy="3718669"/>
        </p:xfrm>
        <a:graphic>
          <a:graphicData uri="http://schemas.openxmlformats.org/drawingml/2006/table">
            <a:tbl>
              <a:tblPr firstRow="1" firstCol="1" bandRow="1">
                <a:tableStyleId>{00A15C55-8517-42AA-B614-E9B94910E393}</a:tableStyleId>
              </a:tblPr>
              <a:tblGrid>
                <a:gridCol w="1383769">
                  <a:extLst>
                    <a:ext uri="{9D8B030D-6E8A-4147-A177-3AD203B41FA5}">
                      <a16:colId xmlns:a16="http://schemas.microsoft.com/office/drawing/2014/main" val="853959570"/>
                    </a:ext>
                  </a:extLst>
                </a:gridCol>
                <a:gridCol w="2491849">
                  <a:extLst>
                    <a:ext uri="{9D8B030D-6E8A-4147-A177-3AD203B41FA5}">
                      <a16:colId xmlns:a16="http://schemas.microsoft.com/office/drawing/2014/main" val="1668158265"/>
                    </a:ext>
                  </a:extLst>
                </a:gridCol>
                <a:gridCol w="1846134">
                  <a:extLst>
                    <a:ext uri="{9D8B030D-6E8A-4147-A177-3AD203B41FA5}">
                      <a16:colId xmlns:a16="http://schemas.microsoft.com/office/drawing/2014/main" val="4477222"/>
                    </a:ext>
                  </a:extLst>
                </a:gridCol>
                <a:gridCol w="1916807">
                  <a:extLst>
                    <a:ext uri="{9D8B030D-6E8A-4147-A177-3AD203B41FA5}">
                      <a16:colId xmlns:a16="http://schemas.microsoft.com/office/drawing/2014/main" val="2189408444"/>
                    </a:ext>
                  </a:extLst>
                </a:gridCol>
              </a:tblGrid>
              <a:tr h="156975">
                <a:tc rowSpan="2">
                  <a:txBody>
                    <a:bodyPr/>
                    <a:lstStyle/>
                    <a:p>
                      <a:pPr algn="just">
                        <a:lnSpc>
                          <a:spcPct val="107000"/>
                        </a:lnSpc>
                        <a:spcAft>
                          <a:spcPts val="0"/>
                        </a:spcAft>
                      </a:pPr>
                      <a:r>
                        <a:rPr lang="sl-SI" sz="1400">
                          <a:effectLst/>
                        </a:rPr>
                        <a:t> </a:t>
                      </a:r>
                      <a:endParaRPr lang="sl-SI" sz="1400">
                        <a:effectLst/>
                        <a:latin typeface="Calibri" panose="020F0502020204030204" pitchFamily="34" charset="0"/>
                        <a:ea typeface="Calibri" panose="020F0502020204030204" pitchFamily="34" charset="0"/>
                        <a:cs typeface="Times New Roman" panose="02020603050405020304" pitchFamily="18" charset="0"/>
                      </a:endParaRPr>
                    </a:p>
                  </a:txBody>
                  <a:tcPr marL="37425" marR="37425" marT="0" marB="0"/>
                </a:tc>
                <a:tc gridSpan="2">
                  <a:txBody>
                    <a:bodyPr/>
                    <a:lstStyle/>
                    <a:p>
                      <a:pPr algn="just">
                        <a:lnSpc>
                          <a:spcPct val="107000"/>
                        </a:lnSpc>
                        <a:spcAft>
                          <a:spcPts val="0"/>
                        </a:spcAft>
                      </a:pPr>
                      <a:r>
                        <a:rPr lang="sl-SI" sz="1400">
                          <a:effectLst/>
                        </a:rPr>
                        <a:t>SKUPAJ (v istem prostoru) </a:t>
                      </a:r>
                      <a:endParaRPr lang="sl-SI" sz="1400">
                        <a:effectLst/>
                        <a:latin typeface="Calibri" panose="020F0502020204030204" pitchFamily="34" charset="0"/>
                        <a:ea typeface="Calibri" panose="020F0502020204030204" pitchFamily="34" charset="0"/>
                        <a:cs typeface="Times New Roman" panose="02020603050405020304" pitchFamily="18" charset="0"/>
                      </a:endParaRPr>
                    </a:p>
                  </a:txBody>
                  <a:tcPr marL="37425" marR="37425" marT="0" marB="0"/>
                </a:tc>
                <a:tc hMerge="1">
                  <a:txBody>
                    <a:bodyPr/>
                    <a:lstStyle/>
                    <a:p>
                      <a:endParaRPr lang="sl-SI"/>
                    </a:p>
                  </a:txBody>
                  <a:tcPr/>
                </a:tc>
                <a:tc>
                  <a:txBody>
                    <a:bodyPr/>
                    <a:lstStyle/>
                    <a:p>
                      <a:pPr algn="just">
                        <a:lnSpc>
                          <a:spcPct val="107000"/>
                        </a:lnSpc>
                        <a:spcAft>
                          <a:spcPts val="0"/>
                        </a:spcAft>
                      </a:pPr>
                      <a:r>
                        <a:rPr lang="sl-SI" sz="1400">
                          <a:effectLst/>
                        </a:rPr>
                        <a:t>LOČENO </a:t>
                      </a:r>
                      <a:endParaRPr lang="sl-SI" sz="1400">
                        <a:effectLst/>
                        <a:latin typeface="Calibri" panose="020F0502020204030204" pitchFamily="34" charset="0"/>
                        <a:ea typeface="Calibri" panose="020F0502020204030204" pitchFamily="34" charset="0"/>
                        <a:cs typeface="Times New Roman" panose="02020603050405020304" pitchFamily="18" charset="0"/>
                      </a:endParaRPr>
                    </a:p>
                  </a:txBody>
                  <a:tcPr marL="37425" marR="37425" marT="0" marB="0"/>
                </a:tc>
                <a:extLst>
                  <a:ext uri="{0D108BD9-81ED-4DB2-BD59-A6C34878D82A}">
                    <a16:rowId xmlns:a16="http://schemas.microsoft.com/office/drawing/2014/main" val="3130630206"/>
                  </a:ext>
                </a:extLst>
              </a:tr>
              <a:tr h="192800">
                <a:tc vMerge="1">
                  <a:txBody>
                    <a:bodyPr/>
                    <a:lstStyle/>
                    <a:p>
                      <a:endParaRPr lang="sl-SI"/>
                    </a:p>
                  </a:txBody>
                  <a:tcPr/>
                </a:tc>
                <a:tc>
                  <a:txBody>
                    <a:bodyPr/>
                    <a:lstStyle/>
                    <a:p>
                      <a:pPr algn="just">
                        <a:lnSpc>
                          <a:spcPct val="107000"/>
                        </a:lnSpc>
                        <a:spcAft>
                          <a:spcPts val="0"/>
                        </a:spcAft>
                      </a:pPr>
                      <a:r>
                        <a:rPr lang="sl-SI" sz="1300">
                          <a:effectLst/>
                        </a:rPr>
                        <a:t>vzporedno</a:t>
                      </a:r>
                      <a:endParaRPr lang="sl-SI" sz="1300">
                        <a:effectLst/>
                        <a:latin typeface="Calibri" panose="020F0502020204030204" pitchFamily="34" charset="0"/>
                        <a:ea typeface="Calibri" panose="020F0502020204030204" pitchFamily="34" charset="0"/>
                        <a:cs typeface="Times New Roman" panose="02020603050405020304" pitchFamily="18" charset="0"/>
                      </a:endParaRPr>
                    </a:p>
                  </a:txBody>
                  <a:tcPr marL="37425" marR="37425" marT="0" marB="0"/>
                </a:tc>
                <a:tc>
                  <a:txBody>
                    <a:bodyPr/>
                    <a:lstStyle/>
                    <a:p>
                      <a:pPr algn="just">
                        <a:lnSpc>
                          <a:spcPct val="107000"/>
                        </a:lnSpc>
                        <a:spcAft>
                          <a:spcPts val="0"/>
                        </a:spcAft>
                      </a:pPr>
                      <a:r>
                        <a:rPr lang="sl-SI" sz="1300">
                          <a:effectLst/>
                        </a:rPr>
                        <a:t>zaporedno</a:t>
                      </a:r>
                      <a:endParaRPr lang="sl-SI" sz="1300">
                        <a:effectLst/>
                        <a:latin typeface="Calibri" panose="020F0502020204030204" pitchFamily="34" charset="0"/>
                        <a:ea typeface="Calibri" panose="020F0502020204030204" pitchFamily="34" charset="0"/>
                        <a:cs typeface="Times New Roman" panose="02020603050405020304" pitchFamily="18" charset="0"/>
                      </a:endParaRPr>
                    </a:p>
                  </a:txBody>
                  <a:tcPr marL="37425" marR="37425" marT="0" marB="0"/>
                </a:tc>
                <a:tc>
                  <a:txBody>
                    <a:bodyPr/>
                    <a:lstStyle/>
                    <a:p>
                      <a:pPr algn="just">
                        <a:lnSpc>
                          <a:spcPct val="107000"/>
                        </a:lnSpc>
                        <a:spcAft>
                          <a:spcPts val="0"/>
                        </a:spcAft>
                      </a:pPr>
                      <a:r>
                        <a:rPr lang="sl-SI" sz="1300">
                          <a:effectLst/>
                        </a:rPr>
                        <a:t>vzporedno</a:t>
                      </a:r>
                      <a:endParaRPr lang="sl-SI" sz="1300">
                        <a:effectLst/>
                        <a:latin typeface="Calibri" panose="020F0502020204030204" pitchFamily="34" charset="0"/>
                        <a:ea typeface="Calibri" panose="020F0502020204030204" pitchFamily="34" charset="0"/>
                        <a:cs typeface="Times New Roman" panose="02020603050405020304" pitchFamily="18" charset="0"/>
                      </a:endParaRPr>
                    </a:p>
                  </a:txBody>
                  <a:tcPr marL="37425" marR="37425" marT="0" marB="0"/>
                </a:tc>
                <a:extLst>
                  <a:ext uri="{0D108BD9-81ED-4DB2-BD59-A6C34878D82A}">
                    <a16:rowId xmlns:a16="http://schemas.microsoft.com/office/drawing/2014/main" val="3967882004"/>
                  </a:ext>
                </a:extLst>
              </a:tr>
              <a:tr h="540590">
                <a:tc>
                  <a:txBody>
                    <a:bodyPr/>
                    <a:lstStyle/>
                    <a:p>
                      <a:pPr algn="just">
                        <a:lnSpc>
                          <a:spcPct val="100000"/>
                        </a:lnSpc>
                        <a:spcAft>
                          <a:spcPts val="0"/>
                        </a:spcAft>
                      </a:pPr>
                      <a:r>
                        <a:rPr lang="sl-SI" sz="1400">
                          <a:effectLst/>
                        </a:rPr>
                        <a:t>Iste dejavnosti</a:t>
                      </a:r>
                      <a:endParaRPr lang="sl-SI" sz="1400">
                        <a:effectLst/>
                        <a:latin typeface="Calibri" panose="020F0502020204030204" pitchFamily="34" charset="0"/>
                        <a:ea typeface="Calibri" panose="020F0502020204030204" pitchFamily="34" charset="0"/>
                        <a:cs typeface="Times New Roman" panose="02020603050405020304" pitchFamily="18" charset="0"/>
                      </a:endParaRPr>
                    </a:p>
                  </a:txBody>
                  <a:tcPr marL="37425" marR="37425" marT="0" marB="0"/>
                </a:tc>
                <a:tc>
                  <a:txBody>
                    <a:bodyPr/>
                    <a:lstStyle/>
                    <a:p>
                      <a:pPr algn="l">
                        <a:lnSpc>
                          <a:spcPct val="100000"/>
                        </a:lnSpc>
                        <a:spcAft>
                          <a:spcPts val="0"/>
                        </a:spcAft>
                      </a:pPr>
                      <a:r>
                        <a:rPr lang="sl-SI" sz="1300">
                          <a:effectLst/>
                        </a:rPr>
                        <a:t>1. </a:t>
                      </a:r>
                    </a:p>
                    <a:p>
                      <a:pPr algn="l">
                        <a:lnSpc>
                          <a:spcPct val="100000"/>
                        </a:lnSpc>
                        <a:spcAft>
                          <a:spcPts val="0"/>
                        </a:spcAft>
                      </a:pPr>
                      <a:r>
                        <a:rPr lang="sl-SI" sz="1300">
                          <a:effectLst/>
                        </a:rPr>
                        <a:t>DIALOGIČNO </a:t>
                      </a:r>
                    </a:p>
                    <a:p>
                      <a:pPr algn="l">
                        <a:lnSpc>
                          <a:spcPct val="100000"/>
                        </a:lnSpc>
                        <a:spcAft>
                          <a:spcPts val="0"/>
                        </a:spcAft>
                      </a:pPr>
                      <a:r>
                        <a:rPr lang="sl-SI" sz="1300">
                          <a:effectLst/>
                        </a:rPr>
                        <a:t>dvogovorno</a:t>
                      </a:r>
                      <a:endParaRPr lang="sl-SI" sz="1300">
                        <a:effectLst/>
                        <a:latin typeface="Calibri" panose="020F0502020204030204" pitchFamily="34" charset="0"/>
                        <a:ea typeface="Calibri" panose="020F0502020204030204" pitchFamily="34" charset="0"/>
                        <a:cs typeface="Times New Roman" panose="02020603050405020304" pitchFamily="18" charset="0"/>
                      </a:endParaRPr>
                    </a:p>
                  </a:txBody>
                  <a:tcPr marL="37425" marR="37425" marT="0" marB="0"/>
                </a:tc>
                <a:tc rowSpan="4">
                  <a:txBody>
                    <a:bodyPr/>
                    <a:lstStyle/>
                    <a:p>
                      <a:pPr algn="l">
                        <a:lnSpc>
                          <a:spcPct val="100000"/>
                        </a:lnSpc>
                        <a:spcAft>
                          <a:spcPts val="0"/>
                        </a:spcAft>
                      </a:pPr>
                      <a:r>
                        <a:rPr lang="sl-SI" sz="1300">
                          <a:effectLst/>
                        </a:rPr>
                        <a:t>5.</a:t>
                      </a:r>
                    </a:p>
                    <a:p>
                      <a:pPr algn="l">
                        <a:lnSpc>
                          <a:spcPct val="100000"/>
                        </a:lnSpc>
                        <a:spcAft>
                          <a:spcPts val="0"/>
                        </a:spcAft>
                      </a:pPr>
                      <a:r>
                        <a:rPr lang="sl-SI" sz="1300">
                          <a:effectLst/>
                        </a:rPr>
                        <a:t>ALTERNACIJSKO</a:t>
                      </a:r>
                    </a:p>
                    <a:p>
                      <a:pPr algn="l">
                        <a:lnSpc>
                          <a:spcPct val="100000"/>
                        </a:lnSpc>
                        <a:spcAft>
                          <a:spcPts val="0"/>
                        </a:spcAft>
                      </a:pPr>
                      <a:r>
                        <a:rPr lang="sl-SI" sz="1300">
                          <a:effectLst/>
                        </a:rPr>
                        <a:t>izmenjalno</a:t>
                      </a:r>
                    </a:p>
                    <a:p>
                      <a:pPr algn="l">
                        <a:lnSpc>
                          <a:spcPct val="100000"/>
                        </a:lnSpc>
                        <a:spcAft>
                          <a:spcPts val="0"/>
                        </a:spcAft>
                      </a:pPr>
                      <a:r>
                        <a:rPr lang="sl-SI" sz="1300">
                          <a:effectLst/>
                        </a:rPr>
                        <a:t>(rotirata učitelja ali učenci/dijaki)</a:t>
                      </a:r>
                      <a:endParaRPr lang="sl-SI" sz="1300">
                        <a:effectLst/>
                        <a:latin typeface="Calibri" panose="020F0502020204030204" pitchFamily="34" charset="0"/>
                        <a:ea typeface="Calibri" panose="020F0502020204030204" pitchFamily="34" charset="0"/>
                        <a:cs typeface="Times New Roman" panose="02020603050405020304" pitchFamily="18" charset="0"/>
                      </a:endParaRPr>
                    </a:p>
                  </a:txBody>
                  <a:tcPr marL="37425" marR="37425" marT="0" marB="0"/>
                </a:tc>
                <a:tc>
                  <a:txBody>
                    <a:bodyPr/>
                    <a:lstStyle/>
                    <a:p>
                      <a:pPr algn="l">
                        <a:lnSpc>
                          <a:spcPct val="100000"/>
                        </a:lnSpc>
                        <a:spcAft>
                          <a:spcPts val="0"/>
                        </a:spcAft>
                      </a:pPr>
                      <a:r>
                        <a:rPr lang="sl-SI" sz="1300">
                          <a:effectLst/>
                        </a:rPr>
                        <a:t>6.</a:t>
                      </a:r>
                    </a:p>
                    <a:p>
                      <a:pPr algn="l">
                        <a:lnSpc>
                          <a:spcPct val="100000"/>
                        </a:lnSpc>
                        <a:spcAft>
                          <a:spcPts val="0"/>
                        </a:spcAft>
                      </a:pPr>
                      <a:r>
                        <a:rPr lang="sl-SI" sz="1300">
                          <a:effectLst/>
                        </a:rPr>
                        <a:t>PARALELNO </a:t>
                      </a:r>
                    </a:p>
                    <a:p>
                      <a:pPr algn="l">
                        <a:lnSpc>
                          <a:spcPct val="100000"/>
                        </a:lnSpc>
                        <a:spcAft>
                          <a:spcPts val="0"/>
                        </a:spcAft>
                      </a:pPr>
                      <a:r>
                        <a:rPr lang="sl-SI" sz="1300">
                          <a:effectLst/>
                        </a:rPr>
                        <a:t>vzporedno</a:t>
                      </a:r>
                      <a:endParaRPr lang="sl-SI" sz="1300">
                        <a:effectLst/>
                        <a:latin typeface="Calibri" panose="020F0502020204030204" pitchFamily="34" charset="0"/>
                        <a:ea typeface="Calibri" panose="020F0502020204030204" pitchFamily="34" charset="0"/>
                        <a:cs typeface="Times New Roman" panose="02020603050405020304" pitchFamily="18" charset="0"/>
                      </a:endParaRPr>
                    </a:p>
                  </a:txBody>
                  <a:tcPr marL="37425" marR="37425" marT="0" marB="0"/>
                </a:tc>
                <a:extLst>
                  <a:ext uri="{0D108BD9-81ED-4DB2-BD59-A6C34878D82A}">
                    <a16:rowId xmlns:a16="http://schemas.microsoft.com/office/drawing/2014/main" val="2525612234"/>
                  </a:ext>
                </a:extLst>
              </a:tr>
              <a:tr h="720786">
                <a:tc rowSpan="3">
                  <a:txBody>
                    <a:bodyPr/>
                    <a:lstStyle/>
                    <a:p>
                      <a:pPr algn="just">
                        <a:lnSpc>
                          <a:spcPct val="100000"/>
                        </a:lnSpc>
                        <a:spcAft>
                          <a:spcPts val="0"/>
                        </a:spcAft>
                      </a:pPr>
                      <a:r>
                        <a:rPr lang="sl-SI" sz="1400">
                          <a:effectLst/>
                        </a:rPr>
                        <a:t>Različne</a:t>
                      </a:r>
                    </a:p>
                    <a:p>
                      <a:pPr algn="just">
                        <a:lnSpc>
                          <a:spcPct val="100000"/>
                        </a:lnSpc>
                        <a:spcAft>
                          <a:spcPts val="0"/>
                        </a:spcAft>
                      </a:pPr>
                      <a:r>
                        <a:rPr lang="sl-SI" sz="1400">
                          <a:effectLst/>
                        </a:rPr>
                        <a:t>dejavnosti</a:t>
                      </a:r>
                      <a:endParaRPr lang="sl-SI" sz="1400">
                        <a:effectLst/>
                        <a:latin typeface="Calibri" panose="020F0502020204030204" pitchFamily="34" charset="0"/>
                        <a:ea typeface="Calibri" panose="020F0502020204030204" pitchFamily="34" charset="0"/>
                        <a:cs typeface="Times New Roman" panose="02020603050405020304" pitchFamily="18" charset="0"/>
                      </a:endParaRPr>
                    </a:p>
                  </a:txBody>
                  <a:tcPr marL="37425" marR="37425" marT="0" marB="0"/>
                </a:tc>
                <a:tc>
                  <a:txBody>
                    <a:bodyPr/>
                    <a:lstStyle/>
                    <a:p>
                      <a:pPr algn="l">
                        <a:lnSpc>
                          <a:spcPct val="100000"/>
                        </a:lnSpc>
                        <a:spcAft>
                          <a:spcPts val="0"/>
                        </a:spcAft>
                      </a:pPr>
                      <a:r>
                        <a:rPr lang="sl-SI" sz="1300">
                          <a:effectLst/>
                        </a:rPr>
                        <a:t>2.</a:t>
                      </a:r>
                    </a:p>
                    <a:p>
                      <a:pPr algn="l">
                        <a:lnSpc>
                          <a:spcPct val="100000"/>
                        </a:lnSpc>
                        <a:spcAft>
                          <a:spcPts val="0"/>
                        </a:spcAft>
                      </a:pPr>
                      <a:r>
                        <a:rPr lang="sl-SI" sz="1300">
                          <a:effectLst/>
                        </a:rPr>
                        <a:t>TRADICIONALNO</a:t>
                      </a:r>
                    </a:p>
                    <a:p>
                      <a:pPr algn="l">
                        <a:lnSpc>
                          <a:spcPct val="100000"/>
                        </a:lnSpc>
                        <a:spcAft>
                          <a:spcPts val="0"/>
                        </a:spcAft>
                      </a:pPr>
                      <a:r>
                        <a:rPr lang="sl-SI" sz="1300">
                          <a:effectLst/>
                        </a:rPr>
                        <a:t>soodvisno </a:t>
                      </a:r>
                    </a:p>
                    <a:p>
                      <a:pPr algn="l">
                        <a:lnSpc>
                          <a:spcPct val="100000"/>
                        </a:lnSpc>
                        <a:spcAft>
                          <a:spcPts val="0"/>
                        </a:spcAft>
                      </a:pPr>
                      <a:r>
                        <a:rPr lang="sl-SI" sz="1300">
                          <a:effectLst/>
                        </a:rPr>
                        <a:t>(soodvisne dejavnosti) </a:t>
                      </a:r>
                      <a:endParaRPr lang="sl-SI" sz="1300">
                        <a:effectLst/>
                        <a:latin typeface="Calibri" panose="020F0502020204030204" pitchFamily="34" charset="0"/>
                        <a:ea typeface="Calibri" panose="020F0502020204030204" pitchFamily="34" charset="0"/>
                        <a:cs typeface="Times New Roman" panose="02020603050405020304" pitchFamily="18" charset="0"/>
                      </a:endParaRPr>
                    </a:p>
                  </a:txBody>
                  <a:tcPr marL="37425" marR="37425" marT="0" marB="0"/>
                </a:tc>
                <a:tc vMerge="1">
                  <a:txBody>
                    <a:bodyPr/>
                    <a:lstStyle/>
                    <a:p>
                      <a:endParaRPr lang="sl-SI"/>
                    </a:p>
                  </a:txBody>
                  <a:tcPr/>
                </a:tc>
                <a:tc rowSpan="3">
                  <a:txBody>
                    <a:bodyPr/>
                    <a:lstStyle/>
                    <a:p>
                      <a:pPr algn="l">
                        <a:lnSpc>
                          <a:spcPct val="100000"/>
                        </a:lnSpc>
                        <a:spcAft>
                          <a:spcPts val="0"/>
                        </a:spcAft>
                      </a:pPr>
                      <a:r>
                        <a:rPr lang="sl-SI" sz="1300">
                          <a:effectLst/>
                        </a:rPr>
                        <a:t>7.</a:t>
                      </a:r>
                    </a:p>
                    <a:p>
                      <a:pPr algn="l">
                        <a:lnSpc>
                          <a:spcPct val="100000"/>
                        </a:lnSpc>
                        <a:spcAft>
                          <a:spcPts val="0"/>
                        </a:spcAft>
                      </a:pPr>
                      <a:r>
                        <a:rPr lang="sl-SI" sz="1300">
                          <a:effectLst/>
                        </a:rPr>
                        <a:t>DIFERENCIRANO </a:t>
                      </a:r>
                    </a:p>
                    <a:p>
                      <a:pPr algn="l">
                        <a:lnSpc>
                          <a:spcPct val="100000"/>
                        </a:lnSpc>
                        <a:spcAft>
                          <a:spcPts val="0"/>
                        </a:spcAft>
                      </a:pPr>
                      <a:r>
                        <a:rPr lang="sl-SI" sz="1300">
                          <a:effectLst/>
                        </a:rPr>
                        <a:t>razločevalno</a:t>
                      </a:r>
                      <a:endParaRPr lang="sl-SI" sz="1300">
                        <a:effectLst/>
                        <a:latin typeface="Calibri" panose="020F0502020204030204" pitchFamily="34" charset="0"/>
                        <a:ea typeface="Calibri" panose="020F0502020204030204" pitchFamily="34" charset="0"/>
                        <a:cs typeface="Times New Roman" panose="02020603050405020304" pitchFamily="18" charset="0"/>
                      </a:endParaRPr>
                    </a:p>
                  </a:txBody>
                  <a:tcPr marL="37425" marR="37425" marT="0" marB="0"/>
                </a:tc>
                <a:extLst>
                  <a:ext uri="{0D108BD9-81ED-4DB2-BD59-A6C34878D82A}">
                    <a16:rowId xmlns:a16="http://schemas.microsoft.com/office/drawing/2014/main" val="1866213538"/>
                  </a:ext>
                </a:extLst>
              </a:tr>
              <a:tr h="900983">
                <a:tc vMerge="1">
                  <a:txBody>
                    <a:bodyPr/>
                    <a:lstStyle/>
                    <a:p>
                      <a:endParaRPr lang="sl-SI"/>
                    </a:p>
                  </a:txBody>
                  <a:tcPr/>
                </a:tc>
                <a:tc>
                  <a:txBody>
                    <a:bodyPr/>
                    <a:lstStyle/>
                    <a:p>
                      <a:pPr algn="l">
                        <a:lnSpc>
                          <a:spcPct val="100000"/>
                        </a:lnSpc>
                        <a:spcAft>
                          <a:spcPts val="0"/>
                        </a:spcAft>
                      </a:pPr>
                      <a:r>
                        <a:rPr lang="sl-SI" sz="1300">
                          <a:effectLst/>
                        </a:rPr>
                        <a:t>3.</a:t>
                      </a:r>
                    </a:p>
                    <a:p>
                      <a:pPr algn="l">
                        <a:lnSpc>
                          <a:spcPct val="100000"/>
                        </a:lnSpc>
                        <a:spcAft>
                          <a:spcPts val="0"/>
                        </a:spcAft>
                      </a:pPr>
                      <a:r>
                        <a:rPr lang="sl-SI" sz="1300">
                          <a:effectLst/>
                        </a:rPr>
                        <a:t>KOMPLEMENTARNO</a:t>
                      </a:r>
                    </a:p>
                    <a:p>
                      <a:pPr algn="l">
                        <a:lnSpc>
                          <a:spcPct val="100000"/>
                        </a:lnSpc>
                        <a:spcAft>
                          <a:spcPts val="0"/>
                        </a:spcAft>
                      </a:pPr>
                      <a:r>
                        <a:rPr lang="sl-SI" sz="1300">
                          <a:effectLst/>
                        </a:rPr>
                        <a:t>dopolnjevalno</a:t>
                      </a:r>
                    </a:p>
                    <a:p>
                      <a:pPr algn="l">
                        <a:lnSpc>
                          <a:spcPct val="100000"/>
                        </a:lnSpc>
                        <a:spcAft>
                          <a:spcPts val="0"/>
                        </a:spcAft>
                      </a:pPr>
                      <a:r>
                        <a:rPr lang="sl-SI" sz="1300">
                          <a:effectLst/>
                        </a:rPr>
                        <a:t>(posredno ali neposredno povezane dejavnosti)</a:t>
                      </a:r>
                      <a:endParaRPr lang="sl-SI" sz="1300">
                        <a:effectLst/>
                        <a:latin typeface="Calibri" panose="020F0502020204030204" pitchFamily="34" charset="0"/>
                        <a:ea typeface="Calibri" panose="020F0502020204030204" pitchFamily="34" charset="0"/>
                        <a:cs typeface="Times New Roman" panose="02020603050405020304" pitchFamily="18" charset="0"/>
                      </a:endParaRPr>
                    </a:p>
                  </a:txBody>
                  <a:tcPr marL="37425" marR="37425" marT="0" marB="0"/>
                </a:tc>
                <a:tc vMerge="1">
                  <a:txBody>
                    <a:bodyPr/>
                    <a:lstStyle/>
                    <a:p>
                      <a:endParaRPr lang="sl-SI"/>
                    </a:p>
                  </a:txBody>
                  <a:tcPr/>
                </a:tc>
                <a:tc vMerge="1">
                  <a:txBody>
                    <a:bodyPr/>
                    <a:lstStyle/>
                    <a:p>
                      <a:endParaRPr lang="sl-SI"/>
                    </a:p>
                  </a:txBody>
                  <a:tcPr/>
                </a:tc>
                <a:extLst>
                  <a:ext uri="{0D108BD9-81ED-4DB2-BD59-A6C34878D82A}">
                    <a16:rowId xmlns:a16="http://schemas.microsoft.com/office/drawing/2014/main" val="4165776822"/>
                  </a:ext>
                </a:extLst>
              </a:tr>
              <a:tr h="900983">
                <a:tc vMerge="1">
                  <a:txBody>
                    <a:bodyPr/>
                    <a:lstStyle/>
                    <a:p>
                      <a:endParaRPr lang="sl-SI"/>
                    </a:p>
                  </a:txBody>
                  <a:tcPr/>
                </a:tc>
                <a:tc>
                  <a:txBody>
                    <a:bodyPr/>
                    <a:lstStyle/>
                    <a:p>
                      <a:pPr algn="l">
                        <a:lnSpc>
                          <a:spcPct val="100000"/>
                        </a:lnSpc>
                        <a:spcAft>
                          <a:spcPts val="0"/>
                        </a:spcAft>
                      </a:pPr>
                      <a:r>
                        <a:rPr lang="sl-SI" sz="1300">
                          <a:effectLst/>
                        </a:rPr>
                        <a:t>4.</a:t>
                      </a:r>
                    </a:p>
                    <a:p>
                      <a:pPr algn="l">
                        <a:lnSpc>
                          <a:spcPct val="100000"/>
                        </a:lnSpc>
                        <a:spcAft>
                          <a:spcPts val="0"/>
                        </a:spcAft>
                      </a:pPr>
                      <a:r>
                        <a:rPr lang="sl-SI" sz="1300">
                          <a:effectLst/>
                        </a:rPr>
                        <a:t>SUPORTIVNO</a:t>
                      </a:r>
                    </a:p>
                    <a:p>
                      <a:pPr algn="l">
                        <a:lnSpc>
                          <a:spcPct val="100000"/>
                        </a:lnSpc>
                        <a:spcAft>
                          <a:spcPts val="0"/>
                        </a:spcAft>
                      </a:pPr>
                      <a:r>
                        <a:rPr lang="sl-SI" sz="1300">
                          <a:effectLst/>
                        </a:rPr>
                        <a:t>podporno</a:t>
                      </a:r>
                    </a:p>
                    <a:p>
                      <a:pPr algn="l">
                        <a:lnSpc>
                          <a:spcPct val="100000"/>
                        </a:lnSpc>
                        <a:spcAft>
                          <a:spcPts val="0"/>
                        </a:spcAft>
                      </a:pPr>
                      <a:r>
                        <a:rPr lang="sl-SI" sz="1300">
                          <a:effectLst/>
                        </a:rPr>
                        <a:t>(eden poučuje, drugi opazuje)</a:t>
                      </a:r>
                      <a:endParaRPr lang="sl-SI" sz="1300">
                        <a:effectLst/>
                        <a:latin typeface="Calibri" panose="020F0502020204030204" pitchFamily="34" charset="0"/>
                        <a:ea typeface="Calibri" panose="020F0502020204030204" pitchFamily="34" charset="0"/>
                        <a:cs typeface="Times New Roman" panose="02020603050405020304" pitchFamily="18" charset="0"/>
                      </a:endParaRPr>
                    </a:p>
                  </a:txBody>
                  <a:tcPr marL="37425" marR="37425" marT="0" marB="0"/>
                </a:tc>
                <a:tc vMerge="1">
                  <a:txBody>
                    <a:bodyPr/>
                    <a:lstStyle/>
                    <a:p>
                      <a:endParaRPr lang="sl-SI"/>
                    </a:p>
                  </a:txBody>
                  <a:tcPr/>
                </a:tc>
                <a:tc vMerge="1">
                  <a:txBody>
                    <a:bodyPr/>
                    <a:lstStyle/>
                    <a:p>
                      <a:endParaRPr lang="sl-SI"/>
                    </a:p>
                  </a:txBody>
                  <a:tcPr/>
                </a:tc>
                <a:extLst>
                  <a:ext uri="{0D108BD9-81ED-4DB2-BD59-A6C34878D82A}">
                    <a16:rowId xmlns:a16="http://schemas.microsoft.com/office/drawing/2014/main" val="3716783486"/>
                  </a:ext>
                </a:extLst>
              </a:tr>
            </a:tbl>
          </a:graphicData>
        </a:graphic>
      </p:graphicFrame>
      <p:pic>
        <p:nvPicPr>
          <p:cNvPr id="12" name="Slika 11"/>
          <p:cNvPicPr>
            <a:picLocks noChangeAspect="1"/>
          </p:cNvPicPr>
          <p:nvPr/>
        </p:nvPicPr>
        <p:blipFill>
          <a:blip r:embed="rId2"/>
          <a:stretch>
            <a:fillRect/>
          </a:stretch>
        </p:blipFill>
        <p:spPr>
          <a:xfrm>
            <a:off x="8491671" y="0"/>
            <a:ext cx="652329" cy="841321"/>
          </a:xfrm>
          <a:prstGeom prst="rect">
            <a:avLst/>
          </a:prstGeom>
        </p:spPr>
      </p:pic>
    </p:spTree>
    <p:extLst>
      <p:ext uri="{BB962C8B-B14F-4D97-AF65-F5344CB8AC3E}">
        <p14:creationId xmlns:p14="http://schemas.microsoft.com/office/powerpoint/2010/main" val="33464425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22"/>
          <p:cNvSpPr/>
          <p:nvPr/>
        </p:nvSpPr>
        <p:spPr>
          <a:xfrm>
            <a:off x="1412875" y="2935911"/>
            <a:ext cx="223500" cy="223500"/>
          </a:xfrm>
          <a:prstGeom prst="ellipse">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00" b="1">
              <a:solidFill>
                <a:srgbClr val="FFFFFF"/>
              </a:solidFill>
              <a:latin typeface="Fira Sans Extra Condensed"/>
              <a:ea typeface="Fira Sans Extra Condensed"/>
              <a:cs typeface="Fira Sans Extra Condensed"/>
              <a:sym typeface="Fira Sans Extra Condensed"/>
            </a:endParaRPr>
          </a:p>
        </p:txBody>
      </p:sp>
      <p:sp>
        <p:nvSpPr>
          <p:cNvPr id="310" name="Google Shape;310;p22"/>
          <p:cNvSpPr txBox="1"/>
          <p:nvPr/>
        </p:nvSpPr>
        <p:spPr>
          <a:xfrm>
            <a:off x="515310" y="1245268"/>
            <a:ext cx="2181905" cy="1023523"/>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l-SI" sz="2100">
                <a:solidFill>
                  <a:schemeClr val="accent3"/>
                </a:solidFill>
                <a:latin typeface="Fahkwang"/>
                <a:ea typeface="Fahkwang"/>
                <a:cs typeface="Fahkwang"/>
                <a:sym typeface="Fahkwang"/>
              </a:rPr>
              <a:t>SPLOŠNE INFORMACIJE</a:t>
            </a:r>
            <a:endParaRPr sz="2100">
              <a:solidFill>
                <a:schemeClr val="accent3"/>
              </a:solidFill>
              <a:latin typeface="Fahkwang"/>
              <a:ea typeface="Fahkwang"/>
              <a:cs typeface="Fahkwang"/>
              <a:sym typeface="Fahkwang"/>
            </a:endParaRPr>
          </a:p>
        </p:txBody>
      </p:sp>
      <p:sp>
        <p:nvSpPr>
          <p:cNvPr id="313" name="Google Shape;313;p22"/>
          <p:cNvSpPr txBox="1"/>
          <p:nvPr/>
        </p:nvSpPr>
        <p:spPr>
          <a:xfrm>
            <a:off x="2064031" y="3408561"/>
            <a:ext cx="2940230" cy="1044483"/>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l-SI" sz="2100">
                <a:solidFill>
                  <a:schemeClr val="accent3"/>
                </a:solidFill>
                <a:latin typeface="Fahkwang"/>
                <a:ea typeface="Fahkwang"/>
                <a:cs typeface="Fahkwang"/>
                <a:sym typeface="Fahkwang"/>
              </a:rPr>
              <a:t>MEDPREDMETNI IN KROSKURIKULARNI PRISTOP</a:t>
            </a:r>
            <a:endParaRPr sz="2100">
              <a:solidFill>
                <a:schemeClr val="accent3"/>
              </a:solidFill>
              <a:latin typeface="Fahkwang"/>
              <a:ea typeface="Fahkwang"/>
              <a:cs typeface="Fahkwang"/>
              <a:sym typeface="Fahkwang"/>
            </a:endParaRPr>
          </a:p>
        </p:txBody>
      </p:sp>
      <p:sp>
        <p:nvSpPr>
          <p:cNvPr id="316" name="Google Shape;316;p22"/>
          <p:cNvSpPr txBox="1"/>
          <p:nvPr/>
        </p:nvSpPr>
        <p:spPr>
          <a:xfrm>
            <a:off x="4135403" y="1179453"/>
            <a:ext cx="3008975" cy="1155154"/>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l-SI" sz="2100">
                <a:solidFill>
                  <a:schemeClr val="accent3"/>
                </a:solidFill>
                <a:latin typeface="Fahkwang"/>
                <a:ea typeface="Fahkwang"/>
                <a:cs typeface="Fahkwang"/>
                <a:sym typeface="Fahkwang"/>
              </a:rPr>
              <a:t>IZZIVI UPRAVLJANJA Z VODAMI PRI POUKU GEOGRAIFIJE</a:t>
            </a:r>
            <a:endParaRPr sz="2100">
              <a:solidFill>
                <a:schemeClr val="accent3"/>
              </a:solidFill>
              <a:latin typeface="Fahkwang"/>
              <a:ea typeface="Fahkwang"/>
              <a:cs typeface="Fahkwang"/>
              <a:sym typeface="Fahkwang"/>
            </a:endParaRPr>
          </a:p>
        </p:txBody>
      </p:sp>
      <p:sp>
        <p:nvSpPr>
          <p:cNvPr id="319" name="Google Shape;319;p22"/>
          <p:cNvSpPr txBox="1"/>
          <p:nvPr/>
        </p:nvSpPr>
        <p:spPr>
          <a:xfrm>
            <a:off x="6319312" y="3147385"/>
            <a:ext cx="2579723" cy="1815372"/>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l-SI" sz="2100">
                <a:solidFill>
                  <a:schemeClr val="accent3"/>
                </a:solidFill>
                <a:latin typeface="Fahkwang"/>
                <a:ea typeface="Fahkwang"/>
                <a:cs typeface="Fahkwang"/>
                <a:sym typeface="Fahkwang"/>
              </a:rPr>
              <a:t>DOBRO POČUTJE, GEOGRAFSKA TERMINOLOGIJA,</a:t>
            </a:r>
          </a:p>
          <a:p>
            <a:pPr marL="0" lvl="0" indent="0" algn="ctr" rtl="0">
              <a:spcBef>
                <a:spcPts val="0"/>
              </a:spcBef>
              <a:spcAft>
                <a:spcPts val="0"/>
              </a:spcAft>
              <a:buNone/>
            </a:pPr>
            <a:r>
              <a:rPr lang="sl-SI" sz="2100">
                <a:solidFill>
                  <a:schemeClr val="accent3"/>
                </a:solidFill>
                <a:latin typeface="Fahkwang"/>
                <a:ea typeface="Fahkwang"/>
                <a:cs typeface="Fahkwang"/>
                <a:sym typeface="Fahkwang"/>
              </a:rPr>
              <a:t>PEDAGOŠKI OREHI</a:t>
            </a:r>
            <a:endParaRPr sz="2100">
              <a:solidFill>
                <a:schemeClr val="accent3"/>
              </a:solidFill>
              <a:latin typeface="Fahkwang"/>
              <a:ea typeface="Fahkwang"/>
              <a:cs typeface="Fahkwang"/>
              <a:sym typeface="Fahkwang"/>
            </a:endParaRPr>
          </a:p>
        </p:txBody>
      </p:sp>
      <p:sp>
        <p:nvSpPr>
          <p:cNvPr id="321" name="Google Shape;321;p22"/>
          <p:cNvSpPr/>
          <p:nvPr/>
        </p:nvSpPr>
        <p:spPr>
          <a:xfrm>
            <a:off x="3443375" y="2634161"/>
            <a:ext cx="223500" cy="2235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00" b="1">
              <a:solidFill>
                <a:srgbClr val="FFFFFF"/>
              </a:solidFill>
              <a:latin typeface="Fira Sans Extra Condensed"/>
              <a:ea typeface="Fira Sans Extra Condensed"/>
              <a:cs typeface="Fira Sans Extra Condensed"/>
              <a:sym typeface="Fira Sans Extra Condensed"/>
            </a:endParaRPr>
          </a:p>
        </p:txBody>
      </p:sp>
      <p:sp>
        <p:nvSpPr>
          <p:cNvPr id="322" name="Google Shape;322;p22"/>
          <p:cNvSpPr/>
          <p:nvPr/>
        </p:nvSpPr>
        <p:spPr>
          <a:xfrm>
            <a:off x="5473875" y="2935911"/>
            <a:ext cx="223500" cy="223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00" b="1">
              <a:solidFill>
                <a:srgbClr val="FFFFFF"/>
              </a:solidFill>
              <a:latin typeface="Fira Sans Extra Condensed"/>
              <a:ea typeface="Fira Sans Extra Condensed"/>
              <a:cs typeface="Fira Sans Extra Condensed"/>
              <a:sym typeface="Fira Sans Extra Condensed"/>
            </a:endParaRPr>
          </a:p>
        </p:txBody>
      </p:sp>
      <p:sp>
        <p:nvSpPr>
          <p:cNvPr id="323" name="Google Shape;323;p22"/>
          <p:cNvSpPr/>
          <p:nvPr/>
        </p:nvSpPr>
        <p:spPr>
          <a:xfrm>
            <a:off x="7504375" y="2634161"/>
            <a:ext cx="223500" cy="223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00" b="1">
              <a:solidFill>
                <a:srgbClr val="FFFFFF"/>
              </a:solidFill>
              <a:latin typeface="Fira Sans Extra Condensed"/>
              <a:ea typeface="Fira Sans Extra Condensed"/>
              <a:cs typeface="Fira Sans Extra Condensed"/>
              <a:sym typeface="Fira Sans Extra Condensed"/>
            </a:endParaRPr>
          </a:p>
        </p:txBody>
      </p:sp>
      <p:cxnSp>
        <p:nvCxnSpPr>
          <p:cNvPr id="324" name="Google Shape;324;p22"/>
          <p:cNvCxnSpPr>
            <a:endCxn id="308" idx="0"/>
          </p:cNvCxnSpPr>
          <p:nvPr/>
        </p:nvCxnSpPr>
        <p:spPr>
          <a:xfrm>
            <a:off x="1524625" y="2255575"/>
            <a:ext cx="0" cy="680400"/>
          </a:xfrm>
          <a:prstGeom prst="straightConnector1">
            <a:avLst/>
          </a:prstGeom>
          <a:noFill/>
          <a:ln w="9525" cap="flat" cmpd="sng">
            <a:solidFill>
              <a:schemeClr val="lt2"/>
            </a:solidFill>
            <a:prstDash val="solid"/>
            <a:round/>
            <a:headEnd type="oval" w="med" len="med"/>
            <a:tailEnd type="none" w="med" len="med"/>
          </a:ln>
        </p:spPr>
      </p:cxnSp>
      <p:cxnSp>
        <p:nvCxnSpPr>
          <p:cNvPr id="325" name="Google Shape;325;p22"/>
          <p:cNvCxnSpPr>
            <a:stCxn id="313" idx="0"/>
            <a:endCxn id="321" idx="4"/>
          </p:cNvCxnSpPr>
          <p:nvPr/>
        </p:nvCxnSpPr>
        <p:spPr>
          <a:xfrm flipV="1">
            <a:off x="3534146" y="2857661"/>
            <a:ext cx="20979" cy="550900"/>
          </a:xfrm>
          <a:prstGeom prst="straightConnector1">
            <a:avLst/>
          </a:prstGeom>
          <a:noFill/>
          <a:ln w="9525" cap="flat" cmpd="sng">
            <a:solidFill>
              <a:schemeClr val="lt2"/>
            </a:solidFill>
            <a:prstDash val="solid"/>
            <a:round/>
            <a:headEnd type="oval" w="med" len="med"/>
            <a:tailEnd type="none" w="med" len="med"/>
          </a:ln>
        </p:spPr>
      </p:cxnSp>
      <p:cxnSp>
        <p:nvCxnSpPr>
          <p:cNvPr id="326" name="Google Shape;326;p22"/>
          <p:cNvCxnSpPr>
            <a:endCxn id="322" idx="0"/>
          </p:cNvCxnSpPr>
          <p:nvPr/>
        </p:nvCxnSpPr>
        <p:spPr>
          <a:xfrm>
            <a:off x="5585641" y="2269550"/>
            <a:ext cx="0" cy="666300"/>
          </a:xfrm>
          <a:prstGeom prst="straightConnector1">
            <a:avLst/>
          </a:prstGeom>
          <a:noFill/>
          <a:ln w="9525" cap="flat" cmpd="sng">
            <a:solidFill>
              <a:schemeClr val="lt2"/>
            </a:solidFill>
            <a:prstDash val="solid"/>
            <a:round/>
            <a:headEnd type="oval" w="med" len="med"/>
            <a:tailEnd type="none" w="med" len="med"/>
          </a:ln>
        </p:spPr>
      </p:cxnSp>
      <p:cxnSp>
        <p:nvCxnSpPr>
          <p:cNvPr id="327" name="Google Shape;327;p22"/>
          <p:cNvCxnSpPr>
            <a:stCxn id="319" idx="0"/>
            <a:endCxn id="323" idx="4"/>
          </p:cNvCxnSpPr>
          <p:nvPr/>
        </p:nvCxnSpPr>
        <p:spPr>
          <a:xfrm flipV="1">
            <a:off x="7609174" y="2857661"/>
            <a:ext cx="6951" cy="289724"/>
          </a:xfrm>
          <a:prstGeom prst="straightConnector1">
            <a:avLst/>
          </a:prstGeom>
          <a:noFill/>
          <a:ln w="9525" cap="flat" cmpd="sng">
            <a:solidFill>
              <a:schemeClr val="lt2"/>
            </a:solidFill>
            <a:prstDash val="solid"/>
            <a:round/>
            <a:headEnd type="oval" w="med" len="med"/>
            <a:tailEnd type="none" w="med" len="med"/>
          </a:ln>
        </p:spPr>
      </p:cxnSp>
      <p:sp>
        <p:nvSpPr>
          <p:cNvPr id="328" name="Google Shape;328;p22"/>
          <p:cNvSpPr/>
          <p:nvPr/>
        </p:nvSpPr>
        <p:spPr>
          <a:xfrm>
            <a:off x="7258974" y="1342410"/>
            <a:ext cx="714300" cy="714300"/>
          </a:xfrm>
          <a:prstGeom prst="ellipse">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800" b="1">
              <a:solidFill>
                <a:srgbClr val="FFFFFF"/>
              </a:solidFill>
              <a:latin typeface="Fira Sans Extra Condensed"/>
              <a:ea typeface="Fira Sans Extra Condensed"/>
              <a:cs typeface="Fira Sans Extra Condensed"/>
              <a:sym typeface="Fira Sans Extra Condensed"/>
            </a:endParaRPr>
          </a:p>
        </p:txBody>
      </p:sp>
      <p:sp>
        <p:nvSpPr>
          <p:cNvPr id="329" name="Google Shape;329;p22"/>
          <p:cNvSpPr/>
          <p:nvPr/>
        </p:nvSpPr>
        <p:spPr>
          <a:xfrm>
            <a:off x="3197974" y="1342410"/>
            <a:ext cx="714300" cy="714300"/>
          </a:xfrm>
          <a:prstGeom prst="ellipse">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800" b="1">
              <a:solidFill>
                <a:srgbClr val="FFFFFF"/>
              </a:solidFill>
              <a:latin typeface="Fira Sans Extra Condensed"/>
              <a:ea typeface="Fira Sans Extra Condensed"/>
              <a:cs typeface="Fira Sans Extra Condensed"/>
              <a:sym typeface="Fira Sans Extra Condensed"/>
            </a:endParaRPr>
          </a:p>
        </p:txBody>
      </p:sp>
      <p:sp>
        <p:nvSpPr>
          <p:cNvPr id="330" name="Google Shape;330;p22"/>
          <p:cNvSpPr/>
          <p:nvPr/>
        </p:nvSpPr>
        <p:spPr>
          <a:xfrm>
            <a:off x="1167474" y="3657785"/>
            <a:ext cx="714300" cy="714300"/>
          </a:xfrm>
          <a:prstGeom prst="ellipse">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800" b="1">
              <a:solidFill>
                <a:srgbClr val="FFFFFF"/>
              </a:solidFill>
              <a:latin typeface="Fira Sans Extra Condensed"/>
              <a:ea typeface="Fira Sans Extra Condensed"/>
              <a:cs typeface="Fira Sans Extra Condensed"/>
              <a:sym typeface="Fira Sans Extra Condensed"/>
            </a:endParaRPr>
          </a:p>
        </p:txBody>
      </p:sp>
      <p:sp>
        <p:nvSpPr>
          <p:cNvPr id="331" name="Google Shape;331;p22"/>
          <p:cNvSpPr/>
          <p:nvPr/>
        </p:nvSpPr>
        <p:spPr>
          <a:xfrm>
            <a:off x="5228487" y="3657785"/>
            <a:ext cx="714300" cy="714300"/>
          </a:xfrm>
          <a:prstGeom prst="ellipse">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800" b="1">
              <a:solidFill>
                <a:srgbClr val="FFFFFF"/>
              </a:solidFill>
              <a:latin typeface="Fira Sans Extra Condensed"/>
              <a:ea typeface="Fira Sans Extra Condensed"/>
              <a:cs typeface="Fira Sans Extra Condensed"/>
              <a:sym typeface="Fira Sans Extra Condensed"/>
            </a:endParaRPr>
          </a:p>
        </p:txBody>
      </p:sp>
      <p:cxnSp>
        <p:nvCxnSpPr>
          <p:cNvPr id="332" name="Google Shape;332;p22"/>
          <p:cNvCxnSpPr>
            <a:stCxn id="308" idx="4"/>
            <a:endCxn id="330" idx="0"/>
          </p:cNvCxnSpPr>
          <p:nvPr/>
        </p:nvCxnSpPr>
        <p:spPr>
          <a:xfrm>
            <a:off x="1524625" y="3159411"/>
            <a:ext cx="0" cy="498300"/>
          </a:xfrm>
          <a:prstGeom prst="straightConnector1">
            <a:avLst/>
          </a:prstGeom>
          <a:noFill/>
          <a:ln w="9525" cap="flat" cmpd="sng">
            <a:solidFill>
              <a:schemeClr val="lt2"/>
            </a:solidFill>
            <a:prstDash val="solid"/>
            <a:round/>
            <a:headEnd type="none" w="med" len="med"/>
            <a:tailEnd type="none" w="med" len="med"/>
          </a:ln>
        </p:spPr>
      </p:cxnSp>
      <p:cxnSp>
        <p:nvCxnSpPr>
          <p:cNvPr id="333" name="Google Shape;333;p22"/>
          <p:cNvCxnSpPr>
            <a:stCxn id="329" idx="4"/>
            <a:endCxn id="321" idx="0"/>
          </p:cNvCxnSpPr>
          <p:nvPr/>
        </p:nvCxnSpPr>
        <p:spPr>
          <a:xfrm>
            <a:off x="3555124" y="2056710"/>
            <a:ext cx="0" cy="577500"/>
          </a:xfrm>
          <a:prstGeom prst="straightConnector1">
            <a:avLst/>
          </a:prstGeom>
          <a:noFill/>
          <a:ln w="9525" cap="flat" cmpd="sng">
            <a:solidFill>
              <a:schemeClr val="lt2"/>
            </a:solidFill>
            <a:prstDash val="solid"/>
            <a:round/>
            <a:headEnd type="none" w="med" len="med"/>
            <a:tailEnd type="none" w="med" len="med"/>
          </a:ln>
        </p:spPr>
      </p:cxnSp>
      <p:cxnSp>
        <p:nvCxnSpPr>
          <p:cNvPr id="334" name="Google Shape;334;p22"/>
          <p:cNvCxnSpPr>
            <a:stCxn id="322" idx="4"/>
            <a:endCxn id="331" idx="0"/>
          </p:cNvCxnSpPr>
          <p:nvPr/>
        </p:nvCxnSpPr>
        <p:spPr>
          <a:xfrm>
            <a:off x="5585625" y="3159411"/>
            <a:ext cx="0" cy="498300"/>
          </a:xfrm>
          <a:prstGeom prst="straightConnector1">
            <a:avLst/>
          </a:prstGeom>
          <a:noFill/>
          <a:ln w="9525" cap="flat" cmpd="sng">
            <a:solidFill>
              <a:schemeClr val="lt2"/>
            </a:solidFill>
            <a:prstDash val="solid"/>
            <a:round/>
            <a:headEnd type="none" w="med" len="med"/>
            <a:tailEnd type="none" w="med" len="med"/>
          </a:ln>
        </p:spPr>
      </p:cxnSp>
      <p:cxnSp>
        <p:nvCxnSpPr>
          <p:cNvPr id="335" name="Google Shape;335;p22"/>
          <p:cNvCxnSpPr>
            <a:stCxn id="328" idx="4"/>
            <a:endCxn id="323" idx="0"/>
          </p:cNvCxnSpPr>
          <p:nvPr/>
        </p:nvCxnSpPr>
        <p:spPr>
          <a:xfrm>
            <a:off x="7616124" y="2056710"/>
            <a:ext cx="0" cy="577500"/>
          </a:xfrm>
          <a:prstGeom prst="straightConnector1">
            <a:avLst/>
          </a:prstGeom>
          <a:noFill/>
          <a:ln w="9525" cap="flat" cmpd="sng">
            <a:solidFill>
              <a:schemeClr val="lt2"/>
            </a:solidFill>
            <a:prstDash val="solid"/>
            <a:round/>
            <a:headEnd type="none" w="med" len="med"/>
            <a:tailEnd type="none" w="med" len="med"/>
          </a:ln>
        </p:spPr>
      </p:cxnSp>
      <p:cxnSp>
        <p:nvCxnSpPr>
          <p:cNvPr id="336" name="Google Shape;336;p22"/>
          <p:cNvCxnSpPr>
            <a:stCxn id="308" idx="6"/>
            <a:endCxn id="321" idx="2"/>
          </p:cNvCxnSpPr>
          <p:nvPr/>
        </p:nvCxnSpPr>
        <p:spPr>
          <a:xfrm rot="10800000" flipH="1">
            <a:off x="1636375" y="2745861"/>
            <a:ext cx="1806900" cy="301800"/>
          </a:xfrm>
          <a:prstGeom prst="bentConnector3">
            <a:avLst>
              <a:gd name="adj1" fmla="val 50003"/>
            </a:avLst>
          </a:prstGeom>
          <a:noFill/>
          <a:ln w="9525" cap="flat" cmpd="sng">
            <a:solidFill>
              <a:schemeClr val="lt2"/>
            </a:solidFill>
            <a:prstDash val="solid"/>
            <a:round/>
            <a:headEnd type="none" w="med" len="med"/>
            <a:tailEnd type="triangle" w="med" len="med"/>
          </a:ln>
        </p:spPr>
      </p:cxnSp>
      <p:cxnSp>
        <p:nvCxnSpPr>
          <p:cNvPr id="337" name="Google Shape;337;p22"/>
          <p:cNvCxnSpPr>
            <a:stCxn id="321" idx="6"/>
            <a:endCxn id="322" idx="2"/>
          </p:cNvCxnSpPr>
          <p:nvPr/>
        </p:nvCxnSpPr>
        <p:spPr>
          <a:xfrm>
            <a:off x="3666875" y="2745911"/>
            <a:ext cx="1806900" cy="301800"/>
          </a:xfrm>
          <a:prstGeom prst="bentConnector3">
            <a:avLst>
              <a:gd name="adj1" fmla="val 50003"/>
            </a:avLst>
          </a:prstGeom>
          <a:noFill/>
          <a:ln w="9525" cap="flat" cmpd="sng">
            <a:solidFill>
              <a:schemeClr val="lt2"/>
            </a:solidFill>
            <a:prstDash val="solid"/>
            <a:round/>
            <a:headEnd type="none" w="med" len="med"/>
            <a:tailEnd type="triangle" w="med" len="med"/>
          </a:ln>
        </p:spPr>
      </p:cxnSp>
      <p:cxnSp>
        <p:nvCxnSpPr>
          <p:cNvPr id="338" name="Google Shape;338;p22"/>
          <p:cNvCxnSpPr>
            <a:stCxn id="322" idx="6"/>
            <a:endCxn id="323" idx="2"/>
          </p:cNvCxnSpPr>
          <p:nvPr/>
        </p:nvCxnSpPr>
        <p:spPr>
          <a:xfrm rot="10800000" flipH="1">
            <a:off x="5697375" y="2745861"/>
            <a:ext cx="1806900" cy="301800"/>
          </a:xfrm>
          <a:prstGeom prst="bentConnector3">
            <a:avLst>
              <a:gd name="adj1" fmla="val 50003"/>
            </a:avLst>
          </a:prstGeom>
          <a:noFill/>
          <a:ln w="9525" cap="flat" cmpd="sng">
            <a:solidFill>
              <a:schemeClr val="lt2"/>
            </a:solidFill>
            <a:prstDash val="solid"/>
            <a:round/>
            <a:headEnd type="none" w="med" len="med"/>
            <a:tailEnd type="triangle" w="med" len="med"/>
          </a:ln>
        </p:spPr>
      </p:cxnSp>
      <p:grpSp>
        <p:nvGrpSpPr>
          <p:cNvPr id="350" name="Google Shape;350;p22"/>
          <p:cNvGrpSpPr/>
          <p:nvPr/>
        </p:nvGrpSpPr>
        <p:grpSpPr>
          <a:xfrm>
            <a:off x="3380180" y="1518284"/>
            <a:ext cx="349908" cy="362545"/>
            <a:chOff x="3974951" y="2127333"/>
            <a:chExt cx="349908" cy="362545"/>
          </a:xfrm>
        </p:grpSpPr>
        <p:sp>
          <p:nvSpPr>
            <p:cNvPr id="351" name="Google Shape;351;p22"/>
            <p:cNvSpPr/>
            <p:nvPr/>
          </p:nvSpPr>
          <p:spPr>
            <a:xfrm>
              <a:off x="4047352" y="2127333"/>
              <a:ext cx="207207" cy="205429"/>
            </a:xfrm>
            <a:custGeom>
              <a:avLst/>
              <a:gdLst/>
              <a:ahLst/>
              <a:cxnLst/>
              <a:rect l="l" t="t" r="r" b="b"/>
              <a:pathLst>
                <a:path w="7690" h="7624" extrusionOk="0">
                  <a:moveTo>
                    <a:pt x="7266" y="3925"/>
                  </a:moveTo>
                  <a:cubicBezTo>
                    <a:pt x="7255" y="4229"/>
                    <a:pt x="7208" y="4533"/>
                    <a:pt x="7118" y="4825"/>
                  </a:cubicBezTo>
                  <a:lnTo>
                    <a:pt x="5897" y="4825"/>
                  </a:lnTo>
                  <a:cubicBezTo>
                    <a:pt x="5729" y="4825"/>
                    <a:pt x="5569" y="4729"/>
                    <a:pt x="5492" y="4580"/>
                  </a:cubicBezTo>
                  <a:cubicBezTo>
                    <a:pt x="5325" y="4259"/>
                    <a:pt x="5575" y="3925"/>
                    <a:pt x="5885" y="3925"/>
                  </a:cubicBezTo>
                  <a:close/>
                  <a:moveTo>
                    <a:pt x="3722" y="357"/>
                  </a:moveTo>
                  <a:lnTo>
                    <a:pt x="3722" y="768"/>
                  </a:lnTo>
                  <a:cubicBezTo>
                    <a:pt x="3722" y="1232"/>
                    <a:pt x="4104" y="1614"/>
                    <a:pt x="4574" y="1614"/>
                  </a:cubicBezTo>
                  <a:cubicBezTo>
                    <a:pt x="4819" y="1614"/>
                    <a:pt x="5028" y="1823"/>
                    <a:pt x="5028" y="2067"/>
                  </a:cubicBezTo>
                  <a:cubicBezTo>
                    <a:pt x="5003" y="2555"/>
                    <a:pt x="5361" y="3002"/>
                    <a:pt x="5872" y="3002"/>
                  </a:cubicBezTo>
                  <a:lnTo>
                    <a:pt x="6271" y="3002"/>
                  </a:lnTo>
                  <a:cubicBezTo>
                    <a:pt x="6378" y="3002"/>
                    <a:pt x="6474" y="2919"/>
                    <a:pt x="6480" y="2805"/>
                  </a:cubicBezTo>
                  <a:cubicBezTo>
                    <a:pt x="6480" y="2698"/>
                    <a:pt x="6391" y="2603"/>
                    <a:pt x="6284" y="2603"/>
                  </a:cubicBezTo>
                  <a:lnTo>
                    <a:pt x="5872" y="2603"/>
                  </a:lnTo>
                  <a:cubicBezTo>
                    <a:pt x="5581" y="2603"/>
                    <a:pt x="5396" y="2340"/>
                    <a:pt x="5421" y="2067"/>
                  </a:cubicBezTo>
                  <a:cubicBezTo>
                    <a:pt x="5421" y="1608"/>
                    <a:pt x="5039" y="1221"/>
                    <a:pt x="4580" y="1215"/>
                  </a:cubicBezTo>
                  <a:cubicBezTo>
                    <a:pt x="4330" y="1215"/>
                    <a:pt x="4121" y="1012"/>
                    <a:pt x="4121" y="756"/>
                  </a:cubicBezTo>
                  <a:lnTo>
                    <a:pt x="4121" y="387"/>
                  </a:lnTo>
                  <a:cubicBezTo>
                    <a:pt x="5539" y="512"/>
                    <a:pt x="6724" y="1495"/>
                    <a:pt x="7118" y="2876"/>
                  </a:cubicBezTo>
                  <a:cubicBezTo>
                    <a:pt x="7178" y="3085"/>
                    <a:pt x="7213" y="3305"/>
                    <a:pt x="7230" y="3527"/>
                  </a:cubicBezTo>
                  <a:lnTo>
                    <a:pt x="5902" y="3527"/>
                  </a:lnTo>
                  <a:cubicBezTo>
                    <a:pt x="5408" y="3527"/>
                    <a:pt x="5009" y="3931"/>
                    <a:pt x="5039" y="4426"/>
                  </a:cubicBezTo>
                  <a:cubicBezTo>
                    <a:pt x="5069" y="4866"/>
                    <a:pt x="5438" y="5218"/>
                    <a:pt x="5885" y="5218"/>
                  </a:cubicBezTo>
                  <a:lnTo>
                    <a:pt x="6957" y="5218"/>
                  </a:lnTo>
                  <a:cubicBezTo>
                    <a:pt x="6403" y="6444"/>
                    <a:pt x="5176" y="7255"/>
                    <a:pt x="3813" y="7255"/>
                  </a:cubicBezTo>
                  <a:cubicBezTo>
                    <a:pt x="3211" y="7255"/>
                    <a:pt x="2620" y="7093"/>
                    <a:pt x="2103" y="6802"/>
                  </a:cubicBezTo>
                  <a:lnTo>
                    <a:pt x="3299" y="6802"/>
                  </a:lnTo>
                  <a:cubicBezTo>
                    <a:pt x="3805" y="6802"/>
                    <a:pt x="4241" y="6427"/>
                    <a:pt x="4300" y="5921"/>
                  </a:cubicBezTo>
                  <a:cubicBezTo>
                    <a:pt x="4360" y="5331"/>
                    <a:pt x="3901" y="4825"/>
                    <a:pt x="3324" y="4825"/>
                  </a:cubicBezTo>
                  <a:lnTo>
                    <a:pt x="3062" y="4819"/>
                  </a:lnTo>
                  <a:cubicBezTo>
                    <a:pt x="2961" y="4819"/>
                    <a:pt x="2883" y="4735"/>
                    <a:pt x="2883" y="4634"/>
                  </a:cubicBezTo>
                  <a:lnTo>
                    <a:pt x="2883" y="4020"/>
                  </a:lnTo>
                  <a:cubicBezTo>
                    <a:pt x="2883" y="3549"/>
                    <a:pt x="2490" y="3156"/>
                    <a:pt x="2026" y="3156"/>
                  </a:cubicBezTo>
                  <a:cubicBezTo>
                    <a:pt x="1804" y="3156"/>
                    <a:pt x="1620" y="2972"/>
                    <a:pt x="1620" y="2746"/>
                  </a:cubicBezTo>
                  <a:cubicBezTo>
                    <a:pt x="1620" y="2340"/>
                    <a:pt x="1317" y="2001"/>
                    <a:pt x="929" y="1941"/>
                  </a:cubicBezTo>
                  <a:cubicBezTo>
                    <a:pt x="1537" y="976"/>
                    <a:pt x="2579" y="382"/>
                    <a:pt x="3722" y="357"/>
                  </a:cubicBezTo>
                  <a:close/>
                  <a:moveTo>
                    <a:pt x="3813" y="0"/>
                  </a:moveTo>
                  <a:cubicBezTo>
                    <a:pt x="1733" y="0"/>
                    <a:pt x="0" y="1733"/>
                    <a:pt x="0" y="3813"/>
                  </a:cubicBezTo>
                  <a:cubicBezTo>
                    <a:pt x="0" y="4319"/>
                    <a:pt x="96" y="4806"/>
                    <a:pt x="286" y="5271"/>
                  </a:cubicBezTo>
                  <a:cubicBezTo>
                    <a:pt x="318" y="5350"/>
                    <a:pt x="398" y="5404"/>
                    <a:pt x="480" y="5404"/>
                  </a:cubicBezTo>
                  <a:cubicBezTo>
                    <a:pt x="502" y="5404"/>
                    <a:pt x="525" y="5400"/>
                    <a:pt x="548" y="5391"/>
                  </a:cubicBezTo>
                  <a:cubicBezTo>
                    <a:pt x="655" y="5349"/>
                    <a:pt x="703" y="5229"/>
                    <a:pt x="660" y="5128"/>
                  </a:cubicBezTo>
                  <a:cubicBezTo>
                    <a:pt x="489" y="4712"/>
                    <a:pt x="399" y="4270"/>
                    <a:pt x="399" y="3813"/>
                  </a:cubicBezTo>
                  <a:cubicBezTo>
                    <a:pt x="399" y="3305"/>
                    <a:pt x="506" y="2818"/>
                    <a:pt x="720" y="2364"/>
                  </a:cubicBezTo>
                  <a:cubicBezTo>
                    <a:pt x="741" y="2362"/>
                    <a:pt x="761" y="2361"/>
                    <a:pt x="781" y="2361"/>
                  </a:cubicBezTo>
                  <a:cubicBezTo>
                    <a:pt x="1015" y="2361"/>
                    <a:pt x="1227" y="2518"/>
                    <a:pt x="1227" y="2769"/>
                  </a:cubicBezTo>
                  <a:cubicBezTo>
                    <a:pt x="1227" y="3205"/>
                    <a:pt x="1597" y="3574"/>
                    <a:pt x="2031" y="3574"/>
                  </a:cubicBezTo>
                  <a:cubicBezTo>
                    <a:pt x="2276" y="3574"/>
                    <a:pt x="2483" y="3782"/>
                    <a:pt x="2483" y="4027"/>
                  </a:cubicBezTo>
                  <a:lnTo>
                    <a:pt x="2483" y="4634"/>
                  </a:lnTo>
                  <a:cubicBezTo>
                    <a:pt x="2483" y="4956"/>
                    <a:pt x="2746" y="5218"/>
                    <a:pt x="3062" y="5218"/>
                  </a:cubicBezTo>
                  <a:lnTo>
                    <a:pt x="3312" y="5218"/>
                  </a:lnTo>
                  <a:cubicBezTo>
                    <a:pt x="3627" y="5218"/>
                    <a:pt x="3890" y="5462"/>
                    <a:pt x="3901" y="5778"/>
                  </a:cubicBezTo>
                  <a:cubicBezTo>
                    <a:pt x="3913" y="6105"/>
                    <a:pt x="3651" y="6378"/>
                    <a:pt x="3324" y="6378"/>
                  </a:cubicBezTo>
                  <a:lnTo>
                    <a:pt x="1561" y="6378"/>
                  </a:lnTo>
                  <a:cubicBezTo>
                    <a:pt x="1388" y="6224"/>
                    <a:pt x="1227" y="6051"/>
                    <a:pt x="1084" y="5867"/>
                  </a:cubicBezTo>
                  <a:cubicBezTo>
                    <a:pt x="1042" y="5815"/>
                    <a:pt x="978" y="5784"/>
                    <a:pt x="914" y="5784"/>
                  </a:cubicBezTo>
                  <a:cubicBezTo>
                    <a:pt x="876" y="5784"/>
                    <a:pt x="837" y="5795"/>
                    <a:pt x="803" y="5820"/>
                  </a:cubicBezTo>
                  <a:cubicBezTo>
                    <a:pt x="715" y="5885"/>
                    <a:pt x="696" y="6010"/>
                    <a:pt x="762" y="6100"/>
                  </a:cubicBezTo>
                  <a:cubicBezTo>
                    <a:pt x="1477" y="7052"/>
                    <a:pt x="2620" y="7624"/>
                    <a:pt x="3813" y="7624"/>
                  </a:cubicBezTo>
                  <a:cubicBezTo>
                    <a:pt x="5426" y="7624"/>
                    <a:pt x="6873" y="6600"/>
                    <a:pt x="7409" y="5075"/>
                  </a:cubicBezTo>
                  <a:cubicBezTo>
                    <a:pt x="7665" y="4341"/>
                    <a:pt x="7689" y="3527"/>
                    <a:pt x="7481" y="2776"/>
                  </a:cubicBezTo>
                  <a:cubicBezTo>
                    <a:pt x="7022" y="1155"/>
                    <a:pt x="5498" y="0"/>
                    <a:pt x="3813" y="0"/>
                  </a:cubicBezTo>
                  <a:close/>
                </a:path>
              </a:pathLst>
            </a:custGeom>
            <a:solidFill>
              <a:srgbClr val="678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2"/>
            <p:cNvSpPr/>
            <p:nvPr/>
          </p:nvSpPr>
          <p:spPr>
            <a:xfrm>
              <a:off x="3974951" y="2258932"/>
              <a:ext cx="125833" cy="230946"/>
            </a:xfrm>
            <a:custGeom>
              <a:avLst/>
              <a:gdLst/>
              <a:ahLst/>
              <a:cxnLst/>
              <a:rect l="l" t="t" r="r" b="b"/>
              <a:pathLst>
                <a:path w="4670" h="8571" extrusionOk="0">
                  <a:moveTo>
                    <a:pt x="794" y="0"/>
                  </a:moveTo>
                  <a:cubicBezTo>
                    <a:pt x="363" y="0"/>
                    <a:pt x="1" y="358"/>
                    <a:pt x="1" y="793"/>
                  </a:cubicBezTo>
                  <a:lnTo>
                    <a:pt x="1" y="3759"/>
                  </a:lnTo>
                  <a:cubicBezTo>
                    <a:pt x="1" y="4218"/>
                    <a:pt x="180" y="4652"/>
                    <a:pt x="507" y="4974"/>
                  </a:cubicBezTo>
                  <a:lnTo>
                    <a:pt x="1846" y="6308"/>
                  </a:lnTo>
                  <a:cubicBezTo>
                    <a:pt x="1912" y="6379"/>
                    <a:pt x="1954" y="6469"/>
                    <a:pt x="1954" y="6564"/>
                  </a:cubicBezTo>
                  <a:lnTo>
                    <a:pt x="1954" y="8369"/>
                  </a:lnTo>
                  <a:cubicBezTo>
                    <a:pt x="1954" y="8482"/>
                    <a:pt x="2044" y="8571"/>
                    <a:pt x="2151" y="8571"/>
                  </a:cubicBezTo>
                  <a:lnTo>
                    <a:pt x="4468" y="8571"/>
                  </a:lnTo>
                  <a:cubicBezTo>
                    <a:pt x="4581" y="8571"/>
                    <a:pt x="4670" y="8482"/>
                    <a:pt x="4670" y="8369"/>
                  </a:cubicBezTo>
                  <a:lnTo>
                    <a:pt x="4670" y="7320"/>
                  </a:lnTo>
                  <a:cubicBezTo>
                    <a:pt x="4670" y="7213"/>
                    <a:pt x="4587" y="7118"/>
                    <a:pt x="4480" y="7112"/>
                  </a:cubicBezTo>
                  <a:cubicBezTo>
                    <a:pt x="4367" y="7112"/>
                    <a:pt x="4271" y="7201"/>
                    <a:pt x="4271" y="7308"/>
                  </a:cubicBezTo>
                  <a:lnTo>
                    <a:pt x="4271" y="8172"/>
                  </a:lnTo>
                  <a:lnTo>
                    <a:pt x="2371" y="8172"/>
                  </a:lnTo>
                  <a:lnTo>
                    <a:pt x="2371" y="6569"/>
                  </a:lnTo>
                  <a:cubicBezTo>
                    <a:pt x="2371" y="6368"/>
                    <a:pt x="2294" y="6176"/>
                    <a:pt x="2151" y="6033"/>
                  </a:cubicBezTo>
                  <a:lnTo>
                    <a:pt x="804" y="4699"/>
                  </a:lnTo>
                  <a:cubicBezTo>
                    <a:pt x="560" y="4449"/>
                    <a:pt x="417" y="4116"/>
                    <a:pt x="417" y="3765"/>
                  </a:cubicBezTo>
                  <a:lnTo>
                    <a:pt x="417" y="798"/>
                  </a:lnTo>
                  <a:cubicBezTo>
                    <a:pt x="417" y="582"/>
                    <a:pt x="603" y="399"/>
                    <a:pt x="819" y="399"/>
                  </a:cubicBezTo>
                  <a:cubicBezTo>
                    <a:pt x="822" y="399"/>
                    <a:pt x="825" y="399"/>
                    <a:pt x="829" y="399"/>
                  </a:cubicBezTo>
                  <a:cubicBezTo>
                    <a:pt x="1043" y="411"/>
                    <a:pt x="1210" y="595"/>
                    <a:pt x="1210" y="810"/>
                  </a:cubicBezTo>
                  <a:lnTo>
                    <a:pt x="1210" y="3157"/>
                  </a:lnTo>
                  <a:cubicBezTo>
                    <a:pt x="1210" y="3396"/>
                    <a:pt x="1305" y="3622"/>
                    <a:pt x="1478" y="3795"/>
                  </a:cubicBezTo>
                  <a:lnTo>
                    <a:pt x="2616" y="4932"/>
                  </a:lnTo>
                  <a:cubicBezTo>
                    <a:pt x="2655" y="4972"/>
                    <a:pt x="2707" y="4991"/>
                    <a:pt x="2759" y="4991"/>
                  </a:cubicBezTo>
                  <a:cubicBezTo>
                    <a:pt x="2825" y="4991"/>
                    <a:pt x="2892" y="4960"/>
                    <a:pt x="2931" y="4897"/>
                  </a:cubicBezTo>
                  <a:cubicBezTo>
                    <a:pt x="2979" y="4812"/>
                    <a:pt x="2961" y="4711"/>
                    <a:pt x="2896" y="4647"/>
                  </a:cubicBezTo>
                  <a:lnTo>
                    <a:pt x="2300" y="4050"/>
                  </a:lnTo>
                  <a:cubicBezTo>
                    <a:pt x="2151" y="3902"/>
                    <a:pt x="2151" y="3657"/>
                    <a:pt x="2300" y="3503"/>
                  </a:cubicBezTo>
                  <a:cubicBezTo>
                    <a:pt x="2374" y="3428"/>
                    <a:pt x="2474" y="3390"/>
                    <a:pt x="2573" y="3390"/>
                  </a:cubicBezTo>
                  <a:cubicBezTo>
                    <a:pt x="2673" y="3390"/>
                    <a:pt x="2773" y="3428"/>
                    <a:pt x="2847" y="3503"/>
                  </a:cubicBezTo>
                  <a:lnTo>
                    <a:pt x="3998" y="4658"/>
                  </a:lnTo>
                  <a:cubicBezTo>
                    <a:pt x="4177" y="4837"/>
                    <a:pt x="4271" y="5068"/>
                    <a:pt x="4271" y="5318"/>
                  </a:cubicBezTo>
                  <a:lnTo>
                    <a:pt x="4271" y="6343"/>
                  </a:lnTo>
                  <a:cubicBezTo>
                    <a:pt x="4271" y="6456"/>
                    <a:pt x="4361" y="6552"/>
                    <a:pt x="4468" y="6552"/>
                  </a:cubicBezTo>
                  <a:cubicBezTo>
                    <a:pt x="4472" y="6552"/>
                    <a:pt x="4475" y="6552"/>
                    <a:pt x="4478" y="6552"/>
                  </a:cubicBezTo>
                  <a:cubicBezTo>
                    <a:pt x="4586" y="6552"/>
                    <a:pt x="4670" y="6466"/>
                    <a:pt x="4670" y="6355"/>
                  </a:cubicBezTo>
                  <a:lnTo>
                    <a:pt x="4670" y="5331"/>
                  </a:lnTo>
                  <a:cubicBezTo>
                    <a:pt x="4670" y="4968"/>
                    <a:pt x="4527" y="4628"/>
                    <a:pt x="4277" y="4378"/>
                  </a:cubicBezTo>
                  <a:lnTo>
                    <a:pt x="3110" y="3210"/>
                  </a:lnTo>
                  <a:cubicBezTo>
                    <a:pt x="2955" y="3056"/>
                    <a:pt x="2752" y="2978"/>
                    <a:pt x="2550" y="2978"/>
                  </a:cubicBezTo>
                  <a:cubicBezTo>
                    <a:pt x="2347" y="2978"/>
                    <a:pt x="2145" y="3056"/>
                    <a:pt x="1989" y="3210"/>
                  </a:cubicBezTo>
                  <a:cubicBezTo>
                    <a:pt x="1889" y="3311"/>
                    <a:pt x="1824" y="3431"/>
                    <a:pt x="1788" y="3562"/>
                  </a:cubicBezTo>
                  <a:cubicBezTo>
                    <a:pt x="1668" y="3454"/>
                    <a:pt x="1579" y="3311"/>
                    <a:pt x="1579" y="3146"/>
                  </a:cubicBezTo>
                  <a:lnTo>
                    <a:pt x="1579" y="810"/>
                  </a:lnTo>
                  <a:cubicBezTo>
                    <a:pt x="1579" y="381"/>
                    <a:pt x="1239" y="18"/>
                    <a:pt x="817" y="1"/>
                  </a:cubicBezTo>
                  <a:cubicBezTo>
                    <a:pt x="810" y="0"/>
                    <a:pt x="802" y="0"/>
                    <a:pt x="794" y="0"/>
                  </a:cubicBezTo>
                  <a:close/>
                </a:path>
              </a:pathLst>
            </a:custGeom>
            <a:solidFill>
              <a:srgbClr val="678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2"/>
            <p:cNvSpPr/>
            <p:nvPr/>
          </p:nvSpPr>
          <p:spPr>
            <a:xfrm>
              <a:off x="4198972" y="2258932"/>
              <a:ext cx="125887" cy="230946"/>
            </a:xfrm>
            <a:custGeom>
              <a:avLst/>
              <a:gdLst/>
              <a:ahLst/>
              <a:cxnLst/>
              <a:rect l="l" t="t" r="r" b="b"/>
              <a:pathLst>
                <a:path w="4672" h="8571" extrusionOk="0">
                  <a:moveTo>
                    <a:pt x="3878" y="399"/>
                  </a:moveTo>
                  <a:cubicBezTo>
                    <a:pt x="4088" y="399"/>
                    <a:pt x="4272" y="582"/>
                    <a:pt x="4272" y="798"/>
                  </a:cubicBezTo>
                  <a:lnTo>
                    <a:pt x="4272" y="3765"/>
                  </a:lnTo>
                  <a:cubicBezTo>
                    <a:pt x="4272" y="4116"/>
                    <a:pt x="4135" y="4449"/>
                    <a:pt x="3885" y="4699"/>
                  </a:cubicBezTo>
                  <a:lnTo>
                    <a:pt x="2546" y="6033"/>
                  </a:lnTo>
                  <a:cubicBezTo>
                    <a:pt x="2403" y="6176"/>
                    <a:pt x="2324" y="6368"/>
                    <a:pt x="2324" y="6569"/>
                  </a:cubicBezTo>
                  <a:lnTo>
                    <a:pt x="2324" y="8172"/>
                  </a:lnTo>
                  <a:lnTo>
                    <a:pt x="394" y="8172"/>
                  </a:lnTo>
                  <a:lnTo>
                    <a:pt x="394" y="5326"/>
                  </a:lnTo>
                  <a:cubicBezTo>
                    <a:pt x="394" y="5075"/>
                    <a:pt x="496" y="4831"/>
                    <a:pt x="674" y="4652"/>
                  </a:cubicBezTo>
                  <a:lnTo>
                    <a:pt x="1836" y="3490"/>
                  </a:lnTo>
                  <a:cubicBezTo>
                    <a:pt x="1911" y="3416"/>
                    <a:pt x="2011" y="3379"/>
                    <a:pt x="2110" y="3379"/>
                  </a:cubicBezTo>
                  <a:cubicBezTo>
                    <a:pt x="2210" y="3379"/>
                    <a:pt x="2310" y="3416"/>
                    <a:pt x="2384" y="3490"/>
                  </a:cubicBezTo>
                  <a:cubicBezTo>
                    <a:pt x="2538" y="3646"/>
                    <a:pt x="2538" y="3889"/>
                    <a:pt x="2384" y="4045"/>
                  </a:cubicBezTo>
                  <a:lnTo>
                    <a:pt x="1782" y="4647"/>
                  </a:lnTo>
                  <a:cubicBezTo>
                    <a:pt x="1705" y="4724"/>
                    <a:pt x="1705" y="4854"/>
                    <a:pt x="1782" y="4932"/>
                  </a:cubicBezTo>
                  <a:cubicBezTo>
                    <a:pt x="1821" y="4971"/>
                    <a:pt x="1873" y="4990"/>
                    <a:pt x="1925" y="4990"/>
                  </a:cubicBezTo>
                  <a:cubicBezTo>
                    <a:pt x="1977" y="4990"/>
                    <a:pt x="2029" y="4971"/>
                    <a:pt x="2068" y="4932"/>
                  </a:cubicBezTo>
                  <a:lnTo>
                    <a:pt x="3217" y="3782"/>
                  </a:lnTo>
                  <a:cubicBezTo>
                    <a:pt x="3390" y="3610"/>
                    <a:pt x="3486" y="3383"/>
                    <a:pt x="3486" y="3146"/>
                  </a:cubicBezTo>
                  <a:lnTo>
                    <a:pt x="3486" y="810"/>
                  </a:lnTo>
                  <a:cubicBezTo>
                    <a:pt x="3486" y="595"/>
                    <a:pt x="3653" y="411"/>
                    <a:pt x="3868" y="399"/>
                  </a:cubicBezTo>
                  <a:cubicBezTo>
                    <a:pt x="3871" y="399"/>
                    <a:pt x="3874" y="399"/>
                    <a:pt x="3878" y="399"/>
                  </a:cubicBezTo>
                  <a:close/>
                  <a:moveTo>
                    <a:pt x="3877" y="0"/>
                  </a:moveTo>
                  <a:cubicBezTo>
                    <a:pt x="3868" y="0"/>
                    <a:pt x="3858" y="0"/>
                    <a:pt x="3849" y="1"/>
                  </a:cubicBezTo>
                  <a:cubicBezTo>
                    <a:pt x="3432" y="18"/>
                    <a:pt x="3087" y="381"/>
                    <a:pt x="3087" y="810"/>
                  </a:cubicBezTo>
                  <a:lnTo>
                    <a:pt x="3087" y="3146"/>
                  </a:lnTo>
                  <a:cubicBezTo>
                    <a:pt x="3087" y="3306"/>
                    <a:pt x="3003" y="3454"/>
                    <a:pt x="2884" y="3556"/>
                  </a:cubicBezTo>
                  <a:cubicBezTo>
                    <a:pt x="2849" y="3431"/>
                    <a:pt x="2777" y="3311"/>
                    <a:pt x="2676" y="3210"/>
                  </a:cubicBezTo>
                  <a:cubicBezTo>
                    <a:pt x="2524" y="3056"/>
                    <a:pt x="2322" y="2978"/>
                    <a:pt x="2119" y="2978"/>
                  </a:cubicBezTo>
                  <a:cubicBezTo>
                    <a:pt x="1915" y="2978"/>
                    <a:pt x="1711" y="3056"/>
                    <a:pt x="1556" y="3210"/>
                  </a:cubicBezTo>
                  <a:lnTo>
                    <a:pt x="394" y="4372"/>
                  </a:lnTo>
                  <a:cubicBezTo>
                    <a:pt x="138" y="4622"/>
                    <a:pt x="1" y="4961"/>
                    <a:pt x="1" y="5318"/>
                  </a:cubicBezTo>
                  <a:lnTo>
                    <a:pt x="1" y="8369"/>
                  </a:lnTo>
                  <a:cubicBezTo>
                    <a:pt x="1" y="8482"/>
                    <a:pt x="91" y="8571"/>
                    <a:pt x="198" y="8571"/>
                  </a:cubicBezTo>
                  <a:lnTo>
                    <a:pt x="2515" y="8571"/>
                  </a:lnTo>
                  <a:cubicBezTo>
                    <a:pt x="2628" y="8571"/>
                    <a:pt x="2717" y="8482"/>
                    <a:pt x="2717" y="8369"/>
                  </a:cubicBezTo>
                  <a:lnTo>
                    <a:pt x="2717" y="6564"/>
                  </a:lnTo>
                  <a:cubicBezTo>
                    <a:pt x="2717" y="6469"/>
                    <a:pt x="2753" y="6379"/>
                    <a:pt x="2824" y="6308"/>
                  </a:cubicBezTo>
                  <a:lnTo>
                    <a:pt x="4165" y="4974"/>
                  </a:lnTo>
                  <a:cubicBezTo>
                    <a:pt x="4492" y="4652"/>
                    <a:pt x="4671" y="4218"/>
                    <a:pt x="4671" y="3759"/>
                  </a:cubicBezTo>
                  <a:lnTo>
                    <a:pt x="4671" y="793"/>
                  </a:lnTo>
                  <a:cubicBezTo>
                    <a:pt x="4671" y="578"/>
                    <a:pt x="4588" y="375"/>
                    <a:pt x="4427" y="227"/>
                  </a:cubicBezTo>
                  <a:cubicBezTo>
                    <a:pt x="4279" y="79"/>
                    <a:pt x="4086" y="0"/>
                    <a:pt x="3877" y="0"/>
                  </a:cubicBezTo>
                  <a:close/>
                </a:path>
              </a:pathLst>
            </a:custGeom>
            <a:solidFill>
              <a:srgbClr val="678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4" name="Google Shape;354;p22"/>
          <p:cNvGrpSpPr/>
          <p:nvPr/>
        </p:nvGrpSpPr>
        <p:grpSpPr>
          <a:xfrm>
            <a:off x="1360983" y="3839715"/>
            <a:ext cx="327301" cy="364216"/>
            <a:chOff x="3982307" y="1531714"/>
            <a:chExt cx="327301" cy="364216"/>
          </a:xfrm>
        </p:grpSpPr>
        <p:sp>
          <p:nvSpPr>
            <p:cNvPr id="355" name="Google Shape;355;p22"/>
            <p:cNvSpPr/>
            <p:nvPr/>
          </p:nvSpPr>
          <p:spPr>
            <a:xfrm>
              <a:off x="3982307" y="1531714"/>
              <a:ext cx="327301" cy="364216"/>
            </a:xfrm>
            <a:custGeom>
              <a:avLst/>
              <a:gdLst/>
              <a:ahLst/>
              <a:cxnLst/>
              <a:rect l="l" t="t" r="r" b="b"/>
              <a:pathLst>
                <a:path w="12147" h="13517" extrusionOk="0">
                  <a:moveTo>
                    <a:pt x="4916" y="401"/>
                  </a:moveTo>
                  <a:cubicBezTo>
                    <a:pt x="5452" y="401"/>
                    <a:pt x="5886" y="835"/>
                    <a:pt x="5886" y="1371"/>
                  </a:cubicBezTo>
                  <a:lnTo>
                    <a:pt x="5886" y="1735"/>
                  </a:lnTo>
                  <a:lnTo>
                    <a:pt x="4547" y="401"/>
                  </a:lnTo>
                  <a:close/>
                  <a:moveTo>
                    <a:pt x="7620" y="401"/>
                  </a:moveTo>
                  <a:lnTo>
                    <a:pt x="6279" y="1735"/>
                  </a:lnTo>
                  <a:lnTo>
                    <a:pt x="6279" y="1371"/>
                  </a:lnTo>
                  <a:cubicBezTo>
                    <a:pt x="6279" y="835"/>
                    <a:pt x="6714" y="401"/>
                    <a:pt x="7250" y="401"/>
                  </a:cubicBezTo>
                  <a:close/>
                  <a:moveTo>
                    <a:pt x="4248" y="668"/>
                  </a:moveTo>
                  <a:lnTo>
                    <a:pt x="5583" y="2009"/>
                  </a:lnTo>
                  <a:lnTo>
                    <a:pt x="5219" y="2009"/>
                  </a:lnTo>
                  <a:cubicBezTo>
                    <a:pt x="4683" y="2009"/>
                    <a:pt x="4248" y="1573"/>
                    <a:pt x="4248" y="1037"/>
                  </a:cubicBezTo>
                  <a:lnTo>
                    <a:pt x="4248" y="668"/>
                  </a:lnTo>
                  <a:close/>
                  <a:moveTo>
                    <a:pt x="7888" y="668"/>
                  </a:moveTo>
                  <a:lnTo>
                    <a:pt x="7888" y="1037"/>
                  </a:lnTo>
                  <a:cubicBezTo>
                    <a:pt x="7888" y="1573"/>
                    <a:pt x="7453" y="2009"/>
                    <a:pt x="6917" y="2009"/>
                  </a:cubicBezTo>
                  <a:lnTo>
                    <a:pt x="6554" y="2009"/>
                  </a:lnTo>
                  <a:lnTo>
                    <a:pt x="7888" y="668"/>
                  </a:lnTo>
                  <a:close/>
                  <a:moveTo>
                    <a:pt x="7750" y="3646"/>
                  </a:moveTo>
                  <a:cubicBezTo>
                    <a:pt x="7810" y="3646"/>
                    <a:pt x="7863" y="3694"/>
                    <a:pt x="7863" y="3760"/>
                  </a:cubicBezTo>
                  <a:lnTo>
                    <a:pt x="7863" y="4456"/>
                  </a:lnTo>
                  <a:cubicBezTo>
                    <a:pt x="7863" y="4516"/>
                    <a:pt x="7810" y="4569"/>
                    <a:pt x="7750" y="4569"/>
                  </a:cubicBezTo>
                  <a:lnTo>
                    <a:pt x="6279" y="4569"/>
                  </a:lnTo>
                  <a:lnTo>
                    <a:pt x="6279" y="3646"/>
                  </a:lnTo>
                  <a:close/>
                  <a:moveTo>
                    <a:pt x="5886" y="4962"/>
                  </a:moveTo>
                  <a:lnTo>
                    <a:pt x="5886" y="6898"/>
                  </a:lnTo>
                  <a:lnTo>
                    <a:pt x="4344" y="8733"/>
                  </a:lnTo>
                  <a:cubicBezTo>
                    <a:pt x="4314" y="8769"/>
                    <a:pt x="4302" y="8816"/>
                    <a:pt x="4302" y="8863"/>
                  </a:cubicBezTo>
                  <a:lnTo>
                    <a:pt x="4302" y="9215"/>
                  </a:lnTo>
                  <a:lnTo>
                    <a:pt x="2849" y="9215"/>
                  </a:lnTo>
                  <a:lnTo>
                    <a:pt x="4833" y="6934"/>
                  </a:lnTo>
                  <a:cubicBezTo>
                    <a:pt x="4861" y="6898"/>
                    <a:pt x="4880" y="6851"/>
                    <a:pt x="4880" y="6804"/>
                  </a:cubicBezTo>
                  <a:lnTo>
                    <a:pt x="4880" y="4962"/>
                  </a:lnTo>
                  <a:close/>
                  <a:moveTo>
                    <a:pt x="5886" y="7513"/>
                  </a:moveTo>
                  <a:lnTo>
                    <a:pt x="5886" y="9215"/>
                  </a:lnTo>
                  <a:lnTo>
                    <a:pt x="4696" y="9215"/>
                  </a:lnTo>
                  <a:lnTo>
                    <a:pt x="4696" y="8929"/>
                  </a:lnTo>
                  <a:lnTo>
                    <a:pt x="5886" y="7513"/>
                  </a:lnTo>
                  <a:close/>
                  <a:moveTo>
                    <a:pt x="6279" y="8406"/>
                  </a:moveTo>
                  <a:lnTo>
                    <a:pt x="7071" y="9215"/>
                  </a:lnTo>
                  <a:lnTo>
                    <a:pt x="6279" y="9215"/>
                  </a:lnTo>
                  <a:lnTo>
                    <a:pt x="6279" y="8406"/>
                  </a:lnTo>
                  <a:close/>
                  <a:moveTo>
                    <a:pt x="4052" y="1"/>
                  </a:moveTo>
                  <a:cubicBezTo>
                    <a:pt x="3945" y="1"/>
                    <a:pt x="3849" y="91"/>
                    <a:pt x="3849" y="198"/>
                  </a:cubicBezTo>
                  <a:lnTo>
                    <a:pt x="3849" y="1037"/>
                  </a:lnTo>
                  <a:cubicBezTo>
                    <a:pt x="3849" y="1795"/>
                    <a:pt x="4462" y="2402"/>
                    <a:pt x="5219" y="2402"/>
                  </a:cubicBezTo>
                  <a:lnTo>
                    <a:pt x="5886" y="2402"/>
                  </a:lnTo>
                  <a:lnTo>
                    <a:pt x="5886" y="4569"/>
                  </a:lnTo>
                  <a:lnTo>
                    <a:pt x="4415" y="4569"/>
                  </a:lnTo>
                  <a:cubicBezTo>
                    <a:pt x="4350" y="4569"/>
                    <a:pt x="4302" y="4516"/>
                    <a:pt x="4302" y="4456"/>
                  </a:cubicBezTo>
                  <a:lnTo>
                    <a:pt x="4302" y="3689"/>
                  </a:lnTo>
                  <a:cubicBezTo>
                    <a:pt x="4302" y="3664"/>
                    <a:pt x="4320" y="3646"/>
                    <a:pt x="4350" y="3646"/>
                  </a:cubicBezTo>
                  <a:lnTo>
                    <a:pt x="5177" y="3646"/>
                  </a:lnTo>
                  <a:cubicBezTo>
                    <a:pt x="5202" y="3646"/>
                    <a:pt x="5219" y="3634"/>
                    <a:pt x="5237" y="3617"/>
                  </a:cubicBezTo>
                  <a:cubicBezTo>
                    <a:pt x="5397" y="3450"/>
                    <a:pt x="5279" y="3247"/>
                    <a:pt x="5119" y="3247"/>
                  </a:cubicBezTo>
                  <a:lnTo>
                    <a:pt x="4111" y="3247"/>
                  </a:lnTo>
                  <a:cubicBezTo>
                    <a:pt x="3998" y="3247"/>
                    <a:pt x="3904" y="3343"/>
                    <a:pt x="3904" y="3456"/>
                  </a:cubicBezTo>
                  <a:lnTo>
                    <a:pt x="3904" y="4451"/>
                  </a:lnTo>
                  <a:cubicBezTo>
                    <a:pt x="3904" y="4451"/>
                    <a:pt x="4192" y="4962"/>
                    <a:pt x="4482" y="4962"/>
                  </a:cubicBezTo>
                  <a:cubicBezTo>
                    <a:pt x="4484" y="4962"/>
                    <a:pt x="4485" y="4962"/>
                    <a:pt x="4487" y="4962"/>
                  </a:cubicBezTo>
                  <a:lnTo>
                    <a:pt x="4487" y="6726"/>
                  </a:lnTo>
                  <a:lnTo>
                    <a:pt x="907" y="10806"/>
                  </a:lnTo>
                  <a:cubicBezTo>
                    <a:pt x="1" y="11837"/>
                    <a:pt x="759" y="13504"/>
                    <a:pt x="2128" y="13517"/>
                  </a:cubicBezTo>
                  <a:lnTo>
                    <a:pt x="4034" y="13517"/>
                  </a:lnTo>
                  <a:cubicBezTo>
                    <a:pt x="4147" y="13504"/>
                    <a:pt x="4231" y="13415"/>
                    <a:pt x="4231" y="13308"/>
                  </a:cubicBezTo>
                  <a:cubicBezTo>
                    <a:pt x="4231" y="13195"/>
                    <a:pt x="4034" y="13093"/>
                    <a:pt x="4034" y="13093"/>
                  </a:cubicBezTo>
                  <a:lnTo>
                    <a:pt x="2128" y="13093"/>
                  </a:lnTo>
                  <a:cubicBezTo>
                    <a:pt x="1092" y="13093"/>
                    <a:pt x="520" y="11837"/>
                    <a:pt x="1205" y="11062"/>
                  </a:cubicBezTo>
                  <a:lnTo>
                    <a:pt x="2480" y="9608"/>
                  </a:lnTo>
                  <a:lnTo>
                    <a:pt x="4302" y="9608"/>
                  </a:lnTo>
                  <a:lnTo>
                    <a:pt x="4302" y="10336"/>
                  </a:lnTo>
                  <a:cubicBezTo>
                    <a:pt x="4302" y="10436"/>
                    <a:pt x="4374" y="10526"/>
                    <a:pt x="4475" y="10537"/>
                  </a:cubicBezTo>
                  <a:cubicBezTo>
                    <a:pt x="4485" y="10539"/>
                    <a:pt x="4495" y="10540"/>
                    <a:pt x="4505" y="10540"/>
                  </a:cubicBezTo>
                  <a:cubicBezTo>
                    <a:pt x="4610" y="10540"/>
                    <a:pt x="4696" y="10450"/>
                    <a:pt x="4696" y="10342"/>
                  </a:cubicBezTo>
                  <a:lnTo>
                    <a:pt x="4696" y="9608"/>
                  </a:lnTo>
                  <a:lnTo>
                    <a:pt x="5886" y="9608"/>
                  </a:lnTo>
                  <a:lnTo>
                    <a:pt x="5886" y="10609"/>
                  </a:lnTo>
                  <a:lnTo>
                    <a:pt x="5011" y="11485"/>
                  </a:lnTo>
                  <a:cubicBezTo>
                    <a:pt x="4927" y="11568"/>
                    <a:pt x="4933" y="11711"/>
                    <a:pt x="5029" y="11783"/>
                  </a:cubicBezTo>
                  <a:cubicBezTo>
                    <a:pt x="5061" y="11810"/>
                    <a:pt x="5100" y="11823"/>
                    <a:pt x="5140" y="11823"/>
                  </a:cubicBezTo>
                  <a:cubicBezTo>
                    <a:pt x="5195" y="11823"/>
                    <a:pt x="5252" y="11799"/>
                    <a:pt x="5297" y="11758"/>
                  </a:cubicBezTo>
                  <a:lnTo>
                    <a:pt x="6219" y="10836"/>
                  </a:lnTo>
                  <a:cubicBezTo>
                    <a:pt x="6262" y="10793"/>
                    <a:pt x="6279" y="10746"/>
                    <a:pt x="6279" y="10693"/>
                  </a:cubicBezTo>
                  <a:lnTo>
                    <a:pt x="6279" y="9608"/>
                  </a:lnTo>
                  <a:lnTo>
                    <a:pt x="7363" y="9608"/>
                  </a:lnTo>
                  <a:lnTo>
                    <a:pt x="7363" y="10336"/>
                  </a:lnTo>
                  <a:cubicBezTo>
                    <a:pt x="7363" y="10436"/>
                    <a:pt x="7434" y="10526"/>
                    <a:pt x="7536" y="10537"/>
                  </a:cubicBezTo>
                  <a:cubicBezTo>
                    <a:pt x="7546" y="10539"/>
                    <a:pt x="7556" y="10540"/>
                    <a:pt x="7566" y="10540"/>
                  </a:cubicBezTo>
                  <a:cubicBezTo>
                    <a:pt x="7672" y="10540"/>
                    <a:pt x="7756" y="10450"/>
                    <a:pt x="7756" y="10342"/>
                  </a:cubicBezTo>
                  <a:lnTo>
                    <a:pt x="7756" y="9608"/>
                  </a:lnTo>
                  <a:lnTo>
                    <a:pt x="8704" y="9608"/>
                  </a:lnTo>
                  <a:cubicBezTo>
                    <a:pt x="8805" y="9608"/>
                    <a:pt x="8894" y="9537"/>
                    <a:pt x="8907" y="9435"/>
                  </a:cubicBezTo>
                  <a:cubicBezTo>
                    <a:pt x="8924" y="9317"/>
                    <a:pt x="8828" y="9215"/>
                    <a:pt x="8710" y="9215"/>
                  </a:cubicBezTo>
                  <a:lnTo>
                    <a:pt x="7607" y="9215"/>
                  </a:lnTo>
                  <a:lnTo>
                    <a:pt x="6279" y="7840"/>
                  </a:lnTo>
                  <a:lnTo>
                    <a:pt x="6279" y="6969"/>
                  </a:lnTo>
                  <a:lnTo>
                    <a:pt x="6279" y="4962"/>
                  </a:lnTo>
                  <a:lnTo>
                    <a:pt x="7256" y="4962"/>
                  </a:lnTo>
                  <a:lnTo>
                    <a:pt x="7256" y="6815"/>
                  </a:lnTo>
                  <a:cubicBezTo>
                    <a:pt x="7256" y="6862"/>
                    <a:pt x="7274" y="6911"/>
                    <a:pt x="7304" y="6947"/>
                  </a:cubicBezTo>
                  <a:lnTo>
                    <a:pt x="10944" y="11079"/>
                  </a:lnTo>
                  <a:cubicBezTo>
                    <a:pt x="11629" y="11860"/>
                    <a:pt x="11057" y="13123"/>
                    <a:pt x="10020" y="13123"/>
                  </a:cubicBezTo>
                  <a:lnTo>
                    <a:pt x="4963" y="13123"/>
                  </a:lnTo>
                  <a:cubicBezTo>
                    <a:pt x="4861" y="13123"/>
                    <a:pt x="4767" y="13195"/>
                    <a:pt x="4754" y="13295"/>
                  </a:cubicBezTo>
                  <a:cubicBezTo>
                    <a:pt x="4743" y="13415"/>
                    <a:pt x="4838" y="13517"/>
                    <a:pt x="4951" y="13517"/>
                  </a:cubicBezTo>
                  <a:lnTo>
                    <a:pt x="10020" y="13517"/>
                  </a:lnTo>
                  <a:cubicBezTo>
                    <a:pt x="11384" y="13517"/>
                    <a:pt x="12146" y="11854"/>
                    <a:pt x="11241" y="10818"/>
                  </a:cubicBezTo>
                  <a:lnTo>
                    <a:pt x="7656" y="6744"/>
                  </a:lnTo>
                  <a:lnTo>
                    <a:pt x="7656" y="4975"/>
                  </a:lnTo>
                  <a:cubicBezTo>
                    <a:pt x="7660" y="4975"/>
                    <a:pt x="7665" y="4975"/>
                    <a:pt x="7669" y="4975"/>
                  </a:cubicBezTo>
                  <a:cubicBezTo>
                    <a:pt x="7973" y="4975"/>
                    <a:pt x="8256" y="4779"/>
                    <a:pt x="8256" y="4445"/>
                  </a:cubicBezTo>
                  <a:lnTo>
                    <a:pt x="8256" y="3760"/>
                  </a:lnTo>
                  <a:cubicBezTo>
                    <a:pt x="8256" y="3480"/>
                    <a:pt x="8031" y="3247"/>
                    <a:pt x="7750" y="3247"/>
                  </a:cubicBezTo>
                  <a:lnTo>
                    <a:pt x="6279" y="3247"/>
                  </a:lnTo>
                  <a:lnTo>
                    <a:pt x="6279" y="2402"/>
                  </a:lnTo>
                  <a:lnTo>
                    <a:pt x="6917" y="2402"/>
                  </a:lnTo>
                  <a:cubicBezTo>
                    <a:pt x="7673" y="2402"/>
                    <a:pt x="8286" y="1795"/>
                    <a:pt x="8286" y="1037"/>
                  </a:cubicBezTo>
                  <a:lnTo>
                    <a:pt x="8286" y="198"/>
                  </a:lnTo>
                  <a:cubicBezTo>
                    <a:pt x="8286" y="91"/>
                    <a:pt x="8198" y="1"/>
                    <a:pt x="8091" y="1"/>
                  </a:cubicBezTo>
                  <a:lnTo>
                    <a:pt x="7239" y="1"/>
                  </a:lnTo>
                  <a:cubicBezTo>
                    <a:pt x="6744" y="1"/>
                    <a:pt x="6309" y="264"/>
                    <a:pt x="6071" y="657"/>
                  </a:cubicBezTo>
                  <a:cubicBezTo>
                    <a:pt x="5826" y="264"/>
                    <a:pt x="5392" y="1"/>
                    <a:pt x="4897" y="1"/>
                  </a:cubicBezTo>
                  <a:close/>
                </a:path>
              </a:pathLst>
            </a:custGeom>
            <a:solidFill>
              <a:srgbClr val="678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2"/>
            <p:cNvSpPr/>
            <p:nvPr/>
          </p:nvSpPr>
          <p:spPr>
            <a:xfrm>
              <a:off x="4180541" y="1850446"/>
              <a:ext cx="10778" cy="10805"/>
            </a:xfrm>
            <a:custGeom>
              <a:avLst/>
              <a:gdLst/>
              <a:ahLst/>
              <a:cxnLst/>
              <a:rect l="l" t="t" r="r" b="b"/>
              <a:pathLst>
                <a:path w="400" h="401" extrusionOk="0">
                  <a:moveTo>
                    <a:pt x="203" y="1"/>
                  </a:moveTo>
                  <a:cubicBezTo>
                    <a:pt x="90" y="1"/>
                    <a:pt x="0" y="91"/>
                    <a:pt x="0" y="198"/>
                  </a:cubicBezTo>
                  <a:cubicBezTo>
                    <a:pt x="0" y="311"/>
                    <a:pt x="90" y="401"/>
                    <a:pt x="203" y="401"/>
                  </a:cubicBezTo>
                  <a:cubicBezTo>
                    <a:pt x="310" y="401"/>
                    <a:pt x="399" y="311"/>
                    <a:pt x="399" y="198"/>
                  </a:cubicBezTo>
                  <a:cubicBezTo>
                    <a:pt x="399" y="91"/>
                    <a:pt x="310" y="1"/>
                    <a:pt x="203" y="1"/>
                  </a:cubicBezTo>
                  <a:close/>
                </a:path>
              </a:pathLst>
            </a:custGeom>
            <a:solidFill>
              <a:srgbClr val="678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2"/>
            <p:cNvSpPr/>
            <p:nvPr/>
          </p:nvSpPr>
          <p:spPr>
            <a:xfrm>
              <a:off x="4066456" y="1814044"/>
              <a:ext cx="10751" cy="10778"/>
            </a:xfrm>
            <a:custGeom>
              <a:avLst/>
              <a:gdLst/>
              <a:ahLst/>
              <a:cxnLst/>
              <a:rect l="l" t="t" r="r" b="b"/>
              <a:pathLst>
                <a:path w="399" h="400" extrusionOk="0">
                  <a:moveTo>
                    <a:pt x="202" y="1"/>
                  </a:moveTo>
                  <a:cubicBezTo>
                    <a:pt x="89" y="1"/>
                    <a:pt x="0" y="89"/>
                    <a:pt x="0" y="202"/>
                  </a:cubicBezTo>
                  <a:cubicBezTo>
                    <a:pt x="0" y="310"/>
                    <a:pt x="89" y="400"/>
                    <a:pt x="202" y="400"/>
                  </a:cubicBezTo>
                  <a:cubicBezTo>
                    <a:pt x="309" y="400"/>
                    <a:pt x="399" y="310"/>
                    <a:pt x="399" y="202"/>
                  </a:cubicBezTo>
                  <a:cubicBezTo>
                    <a:pt x="399" y="89"/>
                    <a:pt x="309" y="1"/>
                    <a:pt x="202" y="1"/>
                  </a:cubicBezTo>
                  <a:close/>
                </a:path>
              </a:pathLst>
            </a:custGeom>
            <a:solidFill>
              <a:srgbClr val="678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2"/>
            <p:cNvSpPr/>
            <p:nvPr/>
          </p:nvSpPr>
          <p:spPr>
            <a:xfrm>
              <a:off x="4216971" y="1814044"/>
              <a:ext cx="10616" cy="10778"/>
            </a:xfrm>
            <a:custGeom>
              <a:avLst/>
              <a:gdLst/>
              <a:ahLst/>
              <a:cxnLst/>
              <a:rect l="l" t="t" r="r" b="b"/>
              <a:pathLst>
                <a:path w="394" h="400" extrusionOk="0">
                  <a:moveTo>
                    <a:pt x="198" y="1"/>
                  </a:moveTo>
                  <a:cubicBezTo>
                    <a:pt x="83" y="1"/>
                    <a:pt x="1" y="89"/>
                    <a:pt x="1" y="202"/>
                  </a:cubicBezTo>
                  <a:cubicBezTo>
                    <a:pt x="1" y="310"/>
                    <a:pt x="83" y="400"/>
                    <a:pt x="198" y="400"/>
                  </a:cubicBezTo>
                  <a:cubicBezTo>
                    <a:pt x="305" y="400"/>
                    <a:pt x="394" y="310"/>
                    <a:pt x="394" y="202"/>
                  </a:cubicBezTo>
                  <a:cubicBezTo>
                    <a:pt x="394" y="89"/>
                    <a:pt x="305" y="1"/>
                    <a:pt x="198" y="1"/>
                  </a:cubicBezTo>
                  <a:close/>
                </a:path>
              </a:pathLst>
            </a:custGeom>
            <a:solidFill>
              <a:srgbClr val="678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9" name="Google Shape;359;p22"/>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sl-SI" sz="3200"/>
              <a:t>DNEVNI RED</a:t>
            </a:r>
            <a:endParaRPr sz="3200"/>
          </a:p>
        </p:txBody>
      </p:sp>
      <p:grpSp>
        <p:nvGrpSpPr>
          <p:cNvPr id="68" name="Google Shape;457;p24"/>
          <p:cNvGrpSpPr/>
          <p:nvPr/>
        </p:nvGrpSpPr>
        <p:grpSpPr>
          <a:xfrm>
            <a:off x="7504133" y="1524838"/>
            <a:ext cx="315876" cy="364162"/>
            <a:chOff x="3203650" y="2126363"/>
            <a:chExt cx="315876" cy="364162"/>
          </a:xfrm>
        </p:grpSpPr>
        <p:sp>
          <p:nvSpPr>
            <p:cNvPr id="69" name="Google Shape;458;p24"/>
            <p:cNvSpPr/>
            <p:nvPr/>
          </p:nvSpPr>
          <p:spPr>
            <a:xfrm>
              <a:off x="3242774" y="2188283"/>
              <a:ext cx="113034" cy="112388"/>
            </a:xfrm>
            <a:custGeom>
              <a:avLst/>
              <a:gdLst/>
              <a:ahLst/>
              <a:cxnLst/>
              <a:rect l="l" t="t" r="r" b="b"/>
              <a:pathLst>
                <a:path w="4195" h="4171" extrusionOk="0">
                  <a:moveTo>
                    <a:pt x="198" y="1"/>
                  </a:moveTo>
                  <a:cubicBezTo>
                    <a:pt x="91" y="1"/>
                    <a:pt x="0" y="91"/>
                    <a:pt x="0" y="198"/>
                  </a:cubicBezTo>
                  <a:lnTo>
                    <a:pt x="0" y="3974"/>
                  </a:lnTo>
                  <a:cubicBezTo>
                    <a:pt x="0" y="4081"/>
                    <a:pt x="91" y="4171"/>
                    <a:pt x="198" y="4171"/>
                  </a:cubicBezTo>
                  <a:lnTo>
                    <a:pt x="3997" y="4171"/>
                  </a:lnTo>
                  <a:cubicBezTo>
                    <a:pt x="4110" y="4171"/>
                    <a:pt x="4195" y="4081"/>
                    <a:pt x="4195" y="3974"/>
                  </a:cubicBezTo>
                  <a:lnTo>
                    <a:pt x="4195" y="2164"/>
                  </a:lnTo>
                  <a:cubicBezTo>
                    <a:pt x="4195" y="2062"/>
                    <a:pt x="4123" y="1967"/>
                    <a:pt x="4022" y="1955"/>
                  </a:cubicBezTo>
                  <a:cubicBezTo>
                    <a:pt x="4015" y="1954"/>
                    <a:pt x="4009" y="1954"/>
                    <a:pt x="4002" y="1954"/>
                  </a:cubicBezTo>
                  <a:cubicBezTo>
                    <a:pt x="3892" y="1954"/>
                    <a:pt x="3802" y="2044"/>
                    <a:pt x="3802" y="2151"/>
                  </a:cubicBezTo>
                  <a:lnTo>
                    <a:pt x="3802" y="3772"/>
                  </a:lnTo>
                  <a:lnTo>
                    <a:pt x="424" y="3772"/>
                  </a:lnTo>
                  <a:lnTo>
                    <a:pt x="424" y="394"/>
                  </a:lnTo>
                  <a:lnTo>
                    <a:pt x="3802" y="394"/>
                  </a:lnTo>
                  <a:lnTo>
                    <a:pt x="3802" y="1193"/>
                  </a:lnTo>
                  <a:cubicBezTo>
                    <a:pt x="3802" y="1293"/>
                    <a:pt x="3873" y="1383"/>
                    <a:pt x="3974" y="1395"/>
                  </a:cubicBezTo>
                  <a:cubicBezTo>
                    <a:pt x="3984" y="1396"/>
                    <a:pt x="3994" y="1397"/>
                    <a:pt x="4004" y="1397"/>
                  </a:cubicBezTo>
                  <a:cubicBezTo>
                    <a:pt x="4109" y="1397"/>
                    <a:pt x="4195" y="1308"/>
                    <a:pt x="4195" y="1199"/>
                  </a:cubicBezTo>
                  <a:lnTo>
                    <a:pt x="4195" y="198"/>
                  </a:lnTo>
                  <a:cubicBezTo>
                    <a:pt x="4195" y="91"/>
                    <a:pt x="4110" y="1"/>
                    <a:pt x="3997" y="1"/>
                  </a:cubicBezTo>
                  <a:close/>
                </a:path>
              </a:pathLst>
            </a:custGeom>
            <a:solidFill>
              <a:srgbClr val="678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59;p24"/>
            <p:cNvSpPr/>
            <p:nvPr/>
          </p:nvSpPr>
          <p:spPr>
            <a:xfrm>
              <a:off x="3367180" y="2188283"/>
              <a:ext cx="37750" cy="28454"/>
            </a:xfrm>
            <a:custGeom>
              <a:avLst/>
              <a:gdLst/>
              <a:ahLst/>
              <a:cxnLst/>
              <a:rect l="l" t="t" r="r" b="b"/>
              <a:pathLst>
                <a:path w="1401" h="1056" extrusionOk="0">
                  <a:moveTo>
                    <a:pt x="1007" y="394"/>
                  </a:moveTo>
                  <a:lnTo>
                    <a:pt x="1007" y="657"/>
                  </a:lnTo>
                  <a:lnTo>
                    <a:pt x="400" y="657"/>
                  </a:lnTo>
                  <a:lnTo>
                    <a:pt x="400" y="394"/>
                  </a:lnTo>
                  <a:close/>
                  <a:moveTo>
                    <a:pt x="202" y="1"/>
                  </a:moveTo>
                  <a:cubicBezTo>
                    <a:pt x="89" y="1"/>
                    <a:pt x="1" y="91"/>
                    <a:pt x="1" y="198"/>
                  </a:cubicBezTo>
                  <a:lnTo>
                    <a:pt x="1" y="859"/>
                  </a:lnTo>
                  <a:cubicBezTo>
                    <a:pt x="1" y="966"/>
                    <a:pt x="89" y="1056"/>
                    <a:pt x="202" y="1056"/>
                  </a:cubicBezTo>
                  <a:lnTo>
                    <a:pt x="1203" y="1056"/>
                  </a:lnTo>
                  <a:cubicBezTo>
                    <a:pt x="1310" y="1056"/>
                    <a:pt x="1400" y="966"/>
                    <a:pt x="1400" y="859"/>
                  </a:cubicBezTo>
                  <a:lnTo>
                    <a:pt x="1400" y="198"/>
                  </a:lnTo>
                  <a:cubicBezTo>
                    <a:pt x="1400" y="91"/>
                    <a:pt x="1310" y="1"/>
                    <a:pt x="1203" y="1"/>
                  </a:cubicBezTo>
                  <a:close/>
                </a:path>
              </a:pathLst>
            </a:custGeom>
            <a:solidFill>
              <a:srgbClr val="678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60;p24"/>
            <p:cNvSpPr/>
            <p:nvPr/>
          </p:nvSpPr>
          <p:spPr>
            <a:xfrm>
              <a:off x="3367180" y="2228134"/>
              <a:ext cx="38208" cy="10616"/>
            </a:xfrm>
            <a:custGeom>
              <a:avLst/>
              <a:gdLst/>
              <a:ahLst/>
              <a:cxnLst/>
              <a:rect l="l" t="t" r="r" b="b"/>
              <a:pathLst>
                <a:path w="1418" h="394" extrusionOk="0">
                  <a:moveTo>
                    <a:pt x="221" y="0"/>
                  </a:moveTo>
                  <a:cubicBezTo>
                    <a:pt x="119" y="0"/>
                    <a:pt x="29" y="72"/>
                    <a:pt x="18" y="172"/>
                  </a:cubicBezTo>
                  <a:cubicBezTo>
                    <a:pt x="1" y="292"/>
                    <a:pt x="95" y="393"/>
                    <a:pt x="215" y="393"/>
                  </a:cubicBezTo>
                  <a:lnTo>
                    <a:pt x="1197" y="393"/>
                  </a:lnTo>
                  <a:cubicBezTo>
                    <a:pt x="1299" y="393"/>
                    <a:pt x="1387" y="322"/>
                    <a:pt x="1400" y="220"/>
                  </a:cubicBezTo>
                  <a:cubicBezTo>
                    <a:pt x="1417" y="100"/>
                    <a:pt x="1323" y="0"/>
                    <a:pt x="1203" y="0"/>
                  </a:cubicBezTo>
                  <a:close/>
                </a:path>
              </a:pathLst>
            </a:custGeom>
            <a:solidFill>
              <a:srgbClr val="678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61;p24"/>
            <p:cNvSpPr/>
            <p:nvPr/>
          </p:nvSpPr>
          <p:spPr>
            <a:xfrm>
              <a:off x="3369739" y="2249933"/>
              <a:ext cx="10751" cy="10967"/>
            </a:xfrm>
            <a:custGeom>
              <a:avLst/>
              <a:gdLst/>
              <a:ahLst/>
              <a:cxnLst/>
              <a:rect l="l" t="t" r="r" b="b"/>
              <a:pathLst>
                <a:path w="399" h="407" extrusionOk="0">
                  <a:moveTo>
                    <a:pt x="197" y="0"/>
                  </a:moveTo>
                  <a:cubicBezTo>
                    <a:pt x="90" y="0"/>
                    <a:pt x="0" y="96"/>
                    <a:pt x="0" y="203"/>
                  </a:cubicBezTo>
                  <a:cubicBezTo>
                    <a:pt x="0" y="316"/>
                    <a:pt x="90" y="406"/>
                    <a:pt x="197" y="406"/>
                  </a:cubicBezTo>
                  <a:cubicBezTo>
                    <a:pt x="310" y="406"/>
                    <a:pt x="399" y="316"/>
                    <a:pt x="399" y="203"/>
                  </a:cubicBezTo>
                  <a:cubicBezTo>
                    <a:pt x="399" y="96"/>
                    <a:pt x="310" y="0"/>
                    <a:pt x="197" y="0"/>
                  </a:cubicBezTo>
                  <a:close/>
                </a:path>
              </a:pathLst>
            </a:custGeom>
            <a:solidFill>
              <a:srgbClr val="678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62;p24"/>
            <p:cNvSpPr/>
            <p:nvPr/>
          </p:nvSpPr>
          <p:spPr>
            <a:xfrm>
              <a:off x="3369739" y="2269172"/>
              <a:ext cx="10751" cy="10778"/>
            </a:xfrm>
            <a:custGeom>
              <a:avLst/>
              <a:gdLst/>
              <a:ahLst/>
              <a:cxnLst/>
              <a:rect l="l" t="t" r="r" b="b"/>
              <a:pathLst>
                <a:path w="399" h="400" extrusionOk="0">
                  <a:moveTo>
                    <a:pt x="197" y="1"/>
                  </a:moveTo>
                  <a:cubicBezTo>
                    <a:pt x="90" y="1"/>
                    <a:pt x="0" y="91"/>
                    <a:pt x="0" y="204"/>
                  </a:cubicBezTo>
                  <a:cubicBezTo>
                    <a:pt x="0" y="311"/>
                    <a:pt x="90" y="400"/>
                    <a:pt x="197" y="400"/>
                  </a:cubicBezTo>
                  <a:cubicBezTo>
                    <a:pt x="310" y="400"/>
                    <a:pt x="399" y="311"/>
                    <a:pt x="399" y="204"/>
                  </a:cubicBezTo>
                  <a:cubicBezTo>
                    <a:pt x="399" y="91"/>
                    <a:pt x="310" y="1"/>
                    <a:pt x="197" y="1"/>
                  </a:cubicBezTo>
                  <a:close/>
                </a:path>
              </a:pathLst>
            </a:custGeom>
            <a:solidFill>
              <a:srgbClr val="678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63;p24"/>
            <p:cNvSpPr/>
            <p:nvPr/>
          </p:nvSpPr>
          <p:spPr>
            <a:xfrm>
              <a:off x="3392023" y="2249933"/>
              <a:ext cx="10832" cy="10967"/>
            </a:xfrm>
            <a:custGeom>
              <a:avLst/>
              <a:gdLst/>
              <a:ahLst/>
              <a:cxnLst/>
              <a:rect l="l" t="t" r="r" b="b"/>
              <a:pathLst>
                <a:path w="402" h="407" extrusionOk="0">
                  <a:moveTo>
                    <a:pt x="204" y="0"/>
                  </a:moveTo>
                  <a:cubicBezTo>
                    <a:pt x="91" y="0"/>
                    <a:pt x="1" y="96"/>
                    <a:pt x="1" y="203"/>
                  </a:cubicBezTo>
                  <a:cubicBezTo>
                    <a:pt x="1" y="316"/>
                    <a:pt x="91" y="406"/>
                    <a:pt x="204" y="406"/>
                  </a:cubicBezTo>
                  <a:cubicBezTo>
                    <a:pt x="311" y="406"/>
                    <a:pt x="401" y="316"/>
                    <a:pt x="401" y="203"/>
                  </a:cubicBezTo>
                  <a:cubicBezTo>
                    <a:pt x="401" y="96"/>
                    <a:pt x="311" y="0"/>
                    <a:pt x="204" y="0"/>
                  </a:cubicBezTo>
                  <a:close/>
                </a:path>
              </a:pathLst>
            </a:custGeom>
            <a:solidFill>
              <a:srgbClr val="678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64;p24"/>
            <p:cNvSpPr/>
            <p:nvPr/>
          </p:nvSpPr>
          <p:spPr>
            <a:xfrm>
              <a:off x="3392023" y="2269172"/>
              <a:ext cx="10832" cy="10778"/>
            </a:xfrm>
            <a:custGeom>
              <a:avLst/>
              <a:gdLst/>
              <a:ahLst/>
              <a:cxnLst/>
              <a:rect l="l" t="t" r="r" b="b"/>
              <a:pathLst>
                <a:path w="402" h="400" extrusionOk="0">
                  <a:moveTo>
                    <a:pt x="204" y="1"/>
                  </a:moveTo>
                  <a:cubicBezTo>
                    <a:pt x="91" y="1"/>
                    <a:pt x="1" y="91"/>
                    <a:pt x="1" y="204"/>
                  </a:cubicBezTo>
                  <a:cubicBezTo>
                    <a:pt x="1" y="311"/>
                    <a:pt x="91" y="400"/>
                    <a:pt x="204" y="400"/>
                  </a:cubicBezTo>
                  <a:cubicBezTo>
                    <a:pt x="311" y="400"/>
                    <a:pt x="401" y="311"/>
                    <a:pt x="401" y="204"/>
                  </a:cubicBezTo>
                  <a:cubicBezTo>
                    <a:pt x="401" y="91"/>
                    <a:pt x="311" y="1"/>
                    <a:pt x="204" y="1"/>
                  </a:cubicBezTo>
                  <a:close/>
                </a:path>
              </a:pathLst>
            </a:custGeom>
            <a:solidFill>
              <a:srgbClr val="678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65;p24"/>
            <p:cNvSpPr/>
            <p:nvPr/>
          </p:nvSpPr>
          <p:spPr>
            <a:xfrm>
              <a:off x="3369739" y="2288276"/>
              <a:ext cx="10751" cy="10940"/>
            </a:xfrm>
            <a:custGeom>
              <a:avLst/>
              <a:gdLst/>
              <a:ahLst/>
              <a:cxnLst/>
              <a:rect l="l" t="t" r="r" b="b"/>
              <a:pathLst>
                <a:path w="399" h="406" extrusionOk="0">
                  <a:moveTo>
                    <a:pt x="197" y="1"/>
                  </a:moveTo>
                  <a:cubicBezTo>
                    <a:pt x="90" y="1"/>
                    <a:pt x="0" y="91"/>
                    <a:pt x="0" y="204"/>
                  </a:cubicBezTo>
                  <a:cubicBezTo>
                    <a:pt x="0" y="317"/>
                    <a:pt x="90" y="405"/>
                    <a:pt x="197" y="405"/>
                  </a:cubicBezTo>
                  <a:cubicBezTo>
                    <a:pt x="310" y="405"/>
                    <a:pt x="399" y="317"/>
                    <a:pt x="399" y="204"/>
                  </a:cubicBezTo>
                  <a:cubicBezTo>
                    <a:pt x="399" y="91"/>
                    <a:pt x="310" y="1"/>
                    <a:pt x="197" y="1"/>
                  </a:cubicBezTo>
                  <a:close/>
                </a:path>
              </a:pathLst>
            </a:custGeom>
            <a:solidFill>
              <a:srgbClr val="678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66;p24"/>
            <p:cNvSpPr/>
            <p:nvPr/>
          </p:nvSpPr>
          <p:spPr>
            <a:xfrm>
              <a:off x="3392023" y="2288276"/>
              <a:ext cx="10832" cy="10940"/>
            </a:xfrm>
            <a:custGeom>
              <a:avLst/>
              <a:gdLst/>
              <a:ahLst/>
              <a:cxnLst/>
              <a:rect l="l" t="t" r="r" b="b"/>
              <a:pathLst>
                <a:path w="402" h="406" extrusionOk="0">
                  <a:moveTo>
                    <a:pt x="204" y="1"/>
                  </a:moveTo>
                  <a:cubicBezTo>
                    <a:pt x="91" y="1"/>
                    <a:pt x="1" y="91"/>
                    <a:pt x="1" y="204"/>
                  </a:cubicBezTo>
                  <a:cubicBezTo>
                    <a:pt x="1" y="317"/>
                    <a:pt x="91" y="405"/>
                    <a:pt x="204" y="405"/>
                  </a:cubicBezTo>
                  <a:cubicBezTo>
                    <a:pt x="311" y="405"/>
                    <a:pt x="401" y="317"/>
                    <a:pt x="401" y="204"/>
                  </a:cubicBezTo>
                  <a:cubicBezTo>
                    <a:pt x="401" y="91"/>
                    <a:pt x="311" y="1"/>
                    <a:pt x="204" y="1"/>
                  </a:cubicBezTo>
                  <a:close/>
                </a:path>
              </a:pathLst>
            </a:custGeom>
            <a:solidFill>
              <a:srgbClr val="678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67;p24"/>
            <p:cNvSpPr/>
            <p:nvPr/>
          </p:nvSpPr>
          <p:spPr>
            <a:xfrm>
              <a:off x="3249214" y="2411549"/>
              <a:ext cx="147847" cy="29208"/>
            </a:xfrm>
            <a:custGeom>
              <a:avLst/>
              <a:gdLst/>
              <a:ahLst/>
              <a:cxnLst/>
              <a:rect l="l" t="t" r="r" b="b"/>
              <a:pathLst>
                <a:path w="5487" h="1084" extrusionOk="0">
                  <a:moveTo>
                    <a:pt x="197" y="0"/>
                  </a:moveTo>
                  <a:cubicBezTo>
                    <a:pt x="90" y="0"/>
                    <a:pt x="0" y="90"/>
                    <a:pt x="0" y="198"/>
                  </a:cubicBezTo>
                  <a:lnTo>
                    <a:pt x="0" y="888"/>
                  </a:lnTo>
                  <a:cubicBezTo>
                    <a:pt x="0" y="995"/>
                    <a:pt x="90" y="1084"/>
                    <a:pt x="197" y="1084"/>
                  </a:cubicBezTo>
                  <a:lnTo>
                    <a:pt x="5289" y="1084"/>
                  </a:lnTo>
                  <a:cubicBezTo>
                    <a:pt x="5402" y="1084"/>
                    <a:pt x="5487" y="995"/>
                    <a:pt x="5487" y="888"/>
                  </a:cubicBezTo>
                  <a:lnTo>
                    <a:pt x="5487" y="198"/>
                  </a:lnTo>
                  <a:cubicBezTo>
                    <a:pt x="5487" y="90"/>
                    <a:pt x="5402" y="0"/>
                    <a:pt x="5289" y="0"/>
                  </a:cubicBezTo>
                  <a:lnTo>
                    <a:pt x="4586" y="0"/>
                  </a:lnTo>
                  <a:cubicBezTo>
                    <a:pt x="4486" y="0"/>
                    <a:pt x="4396" y="72"/>
                    <a:pt x="4384" y="173"/>
                  </a:cubicBezTo>
                  <a:cubicBezTo>
                    <a:pt x="4372" y="292"/>
                    <a:pt x="4462" y="399"/>
                    <a:pt x="4580" y="399"/>
                  </a:cubicBezTo>
                  <a:lnTo>
                    <a:pt x="5094" y="399"/>
                  </a:lnTo>
                  <a:lnTo>
                    <a:pt x="5094" y="685"/>
                  </a:lnTo>
                  <a:lnTo>
                    <a:pt x="393" y="685"/>
                  </a:lnTo>
                  <a:lnTo>
                    <a:pt x="393" y="399"/>
                  </a:lnTo>
                  <a:lnTo>
                    <a:pt x="3664" y="399"/>
                  </a:lnTo>
                  <a:cubicBezTo>
                    <a:pt x="3764" y="399"/>
                    <a:pt x="3854" y="322"/>
                    <a:pt x="3866" y="226"/>
                  </a:cubicBezTo>
                  <a:cubicBezTo>
                    <a:pt x="3878" y="102"/>
                    <a:pt x="3788" y="0"/>
                    <a:pt x="3670" y="0"/>
                  </a:cubicBezTo>
                  <a:close/>
                </a:path>
              </a:pathLst>
            </a:custGeom>
            <a:solidFill>
              <a:srgbClr val="678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68;p24"/>
            <p:cNvSpPr/>
            <p:nvPr/>
          </p:nvSpPr>
          <p:spPr>
            <a:xfrm>
              <a:off x="3203650" y="2126363"/>
              <a:ext cx="315876" cy="364162"/>
            </a:xfrm>
            <a:custGeom>
              <a:avLst/>
              <a:gdLst/>
              <a:ahLst/>
              <a:cxnLst/>
              <a:rect l="l" t="t" r="r" b="b"/>
              <a:pathLst>
                <a:path w="11723" h="13515" extrusionOk="0">
                  <a:moveTo>
                    <a:pt x="7671" y="369"/>
                  </a:moveTo>
                  <a:cubicBezTo>
                    <a:pt x="7838" y="369"/>
                    <a:pt x="7970" y="506"/>
                    <a:pt x="7970" y="674"/>
                  </a:cubicBezTo>
                  <a:lnTo>
                    <a:pt x="7970" y="1293"/>
                  </a:lnTo>
                  <a:lnTo>
                    <a:pt x="924" y="1293"/>
                  </a:lnTo>
                  <a:lnTo>
                    <a:pt x="924" y="674"/>
                  </a:lnTo>
                  <a:cubicBezTo>
                    <a:pt x="924" y="506"/>
                    <a:pt x="1059" y="369"/>
                    <a:pt x="1227" y="369"/>
                  </a:cubicBezTo>
                  <a:close/>
                  <a:moveTo>
                    <a:pt x="11323" y="4014"/>
                  </a:moveTo>
                  <a:lnTo>
                    <a:pt x="11323" y="4806"/>
                  </a:lnTo>
                  <a:lnTo>
                    <a:pt x="10744" y="4806"/>
                  </a:lnTo>
                  <a:lnTo>
                    <a:pt x="10744" y="4319"/>
                  </a:lnTo>
                  <a:lnTo>
                    <a:pt x="11102" y="4014"/>
                  </a:lnTo>
                  <a:close/>
                  <a:moveTo>
                    <a:pt x="11167" y="5199"/>
                  </a:moveTo>
                  <a:lnTo>
                    <a:pt x="11167" y="5462"/>
                  </a:lnTo>
                  <a:lnTo>
                    <a:pt x="10900" y="5462"/>
                  </a:lnTo>
                  <a:lnTo>
                    <a:pt x="10900" y="5199"/>
                  </a:lnTo>
                  <a:close/>
                  <a:moveTo>
                    <a:pt x="3377" y="7577"/>
                  </a:moveTo>
                  <a:cubicBezTo>
                    <a:pt x="3860" y="7577"/>
                    <a:pt x="4253" y="7964"/>
                    <a:pt x="4253" y="8446"/>
                  </a:cubicBezTo>
                  <a:lnTo>
                    <a:pt x="4253" y="8745"/>
                  </a:lnTo>
                  <a:lnTo>
                    <a:pt x="3085" y="7577"/>
                  </a:lnTo>
                  <a:close/>
                  <a:moveTo>
                    <a:pt x="5812" y="7577"/>
                  </a:moveTo>
                  <a:lnTo>
                    <a:pt x="4646" y="8745"/>
                  </a:lnTo>
                  <a:lnTo>
                    <a:pt x="4646" y="8446"/>
                  </a:lnTo>
                  <a:cubicBezTo>
                    <a:pt x="4646" y="7964"/>
                    <a:pt x="5033" y="7577"/>
                    <a:pt x="5515" y="7577"/>
                  </a:cubicBezTo>
                  <a:close/>
                  <a:moveTo>
                    <a:pt x="2799" y="7863"/>
                  </a:moveTo>
                  <a:lnTo>
                    <a:pt x="3967" y="9030"/>
                  </a:lnTo>
                  <a:lnTo>
                    <a:pt x="3668" y="9030"/>
                  </a:lnTo>
                  <a:cubicBezTo>
                    <a:pt x="3186" y="9030"/>
                    <a:pt x="2799" y="8637"/>
                    <a:pt x="2799" y="8154"/>
                  </a:cubicBezTo>
                  <a:lnTo>
                    <a:pt x="2799" y="7863"/>
                  </a:lnTo>
                  <a:close/>
                  <a:moveTo>
                    <a:pt x="6098" y="7863"/>
                  </a:moveTo>
                  <a:lnTo>
                    <a:pt x="6098" y="8154"/>
                  </a:lnTo>
                  <a:cubicBezTo>
                    <a:pt x="6098" y="8637"/>
                    <a:pt x="5705" y="9030"/>
                    <a:pt x="5229" y="9030"/>
                  </a:cubicBezTo>
                  <a:lnTo>
                    <a:pt x="4932" y="9030"/>
                  </a:lnTo>
                  <a:lnTo>
                    <a:pt x="6098" y="7863"/>
                  </a:lnTo>
                  <a:close/>
                  <a:moveTo>
                    <a:pt x="7970" y="1691"/>
                  </a:moveTo>
                  <a:lnTo>
                    <a:pt x="7970" y="8762"/>
                  </a:lnTo>
                  <a:lnTo>
                    <a:pt x="7373" y="8762"/>
                  </a:lnTo>
                  <a:cubicBezTo>
                    <a:pt x="7285" y="8762"/>
                    <a:pt x="7206" y="8822"/>
                    <a:pt x="7183" y="8905"/>
                  </a:cubicBezTo>
                  <a:lnTo>
                    <a:pt x="6909" y="9845"/>
                  </a:lnTo>
                  <a:lnTo>
                    <a:pt x="4646" y="9845"/>
                  </a:lnTo>
                  <a:lnTo>
                    <a:pt x="4646" y="9424"/>
                  </a:lnTo>
                  <a:lnTo>
                    <a:pt x="5229" y="9424"/>
                  </a:lnTo>
                  <a:cubicBezTo>
                    <a:pt x="5927" y="9424"/>
                    <a:pt x="6491" y="8858"/>
                    <a:pt x="6491" y="8154"/>
                  </a:cubicBezTo>
                  <a:lnTo>
                    <a:pt x="6491" y="7379"/>
                  </a:lnTo>
                  <a:cubicBezTo>
                    <a:pt x="6491" y="7272"/>
                    <a:pt x="6403" y="7178"/>
                    <a:pt x="6296" y="7178"/>
                  </a:cubicBezTo>
                  <a:lnTo>
                    <a:pt x="5521" y="7178"/>
                  </a:lnTo>
                  <a:cubicBezTo>
                    <a:pt x="5069" y="7178"/>
                    <a:pt x="4676" y="7415"/>
                    <a:pt x="4449" y="7773"/>
                  </a:cubicBezTo>
                  <a:cubicBezTo>
                    <a:pt x="4223" y="7415"/>
                    <a:pt x="3824" y="7178"/>
                    <a:pt x="3377" y="7178"/>
                  </a:cubicBezTo>
                  <a:lnTo>
                    <a:pt x="2603" y="7178"/>
                  </a:lnTo>
                  <a:cubicBezTo>
                    <a:pt x="2496" y="7178"/>
                    <a:pt x="2400" y="7272"/>
                    <a:pt x="2400" y="7379"/>
                  </a:cubicBezTo>
                  <a:lnTo>
                    <a:pt x="2400" y="8154"/>
                  </a:lnTo>
                  <a:cubicBezTo>
                    <a:pt x="2400" y="8858"/>
                    <a:pt x="2972" y="9424"/>
                    <a:pt x="3668" y="9424"/>
                  </a:cubicBezTo>
                  <a:lnTo>
                    <a:pt x="4253" y="9424"/>
                  </a:lnTo>
                  <a:lnTo>
                    <a:pt x="4253" y="9845"/>
                  </a:lnTo>
                  <a:lnTo>
                    <a:pt x="2007" y="9845"/>
                  </a:lnTo>
                  <a:lnTo>
                    <a:pt x="1727" y="8905"/>
                  </a:lnTo>
                  <a:cubicBezTo>
                    <a:pt x="1703" y="8822"/>
                    <a:pt x="1625" y="8762"/>
                    <a:pt x="1543" y="8762"/>
                  </a:cubicBezTo>
                  <a:lnTo>
                    <a:pt x="924" y="8762"/>
                  </a:lnTo>
                  <a:lnTo>
                    <a:pt x="924" y="1691"/>
                  </a:lnTo>
                  <a:close/>
                  <a:moveTo>
                    <a:pt x="8500" y="12669"/>
                  </a:moveTo>
                  <a:lnTo>
                    <a:pt x="8500" y="13122"/>
                  </a:lnTo>
                  <a:lnTo>
                    <a:pt x="399" y="13122"/>
                  </a:lnTo>
                  <a:lnTo>
                    <a:pt x="399" y="12669"/>
                  </a:lnTo>
                  <a:close/>
                  <a:moveTo>
                    <a:pt x="1227" y="0"/>
                  </a:moveTo>
                  <a:cubicBezTo>
                    <a:pt x="839" y="0"/>
                    <a:pt x="530" y="310"/>
                    <a:pt x="530" y="696"/>
                  </a:cubicBezTo>
                  <a:lnTo>
                    <a:pt x="530" y="11532"/>
                  </a:lnTo>
                  <a:cubicBezTo>
                    <a:pt x="530" y="11632"/>
                    <a:pt x="602" y="11728"/>
                    <a:pt x="702" y="11739"/>
                  </a:cubicBezTo>
                  <a:cubicBezTo>
                    <a:pt x="709" y="11740"/>
                    <a:pt x="716" y="11741"/>
                    <a:pt x="724" y="11741"/>
                  </a:cubicBezTo>
                  <a:cubicBezTo>
                    <a:pt x="834" y="11741"/>
                    <a:pt x="924" y="11650"/>
                    <a:pt x="924" y="11544"/>
                  </a:cubicBezTo>
                  <a:lnTo>
                    <a:pt x="924" y="9161"/>
                  </a:lnTo>
                  <a:lnTo>
                    <a:pt x="1370" y="9161"/>
                  </a:lnTo>
                  <a:lnTo>
                    <a:pt x="1650" y="10103"/>
                  </a:lnTo>
                  <a:cubicBezTo>
                    <a:pt x="1674" y="10186"/>
                    <a:pt x="1751" y="10246"/>
                    <a:pt x="1840" y="10246"/>
                  </a:cubicBezTo>
                  <a:lnTo>
                    <a:pt x="7052" y="10246"/>
                  </a:lnTo>
                  <a:cubicBezTo>
                    <a:pt x="7135" y="10246"/>
                    <a:pt x="7213" y="10186"/>
                    <a:pt x="7242" y="10103"/>
                  </a:cubicBezTo>
                  <a:lnTo>
                    <a:pt x="7516" y="9161"/>
                  </a:lnTo>
                  <a:lnTo>
                    <a:pt x="7970" y="9161"/>
                  </a:lnTo>
                  <a:lnTo>
                    <a:pt x="7970" y="12275"/>
                  </a:lnTo>
                  <a:lnTo>
                    <a:pt x="196" y="12275"/>
                  </a:lnTo>
                  <a:cubicBezTo>
                    <a:pt x="89" y="12275"/>
                    <a:pt x="0" y="12366"/>
                    <a:pt x="0" y="12473"/>
                  </a:cubicBezTo>
                  <a:lnTo>
                    <a:pt x="0" y="13319"/>
                  </a:lnTo>
                  <a:cubicBezTo>
                    <a:pt x="0" y="13426"/>
                    <a:pt x="89" y="13515"/>
                    <a:pt x="196" y="13515"/>
                  </a:cubicBezTo>
                  <a:lnTo>
                    <a:pt x="8696" y="13515"/>
                  </a:lnTo>
                  <a:cubicBezTo>
                    <a:pt x="8809" y="13515"/>
                    <a:pt x="8899" y="13426"/>
                    <a:pt x="8899" y="13319"/>
                  </a:cubicBezTo>
                  <a:lnTo>
                    <a:pt x="8899" y="12473"/>
                  </a:lnTo>
                  <a:cubicBezTo>
                    <a:pt x="8899" y="12366"/>
                    <a:pt x="8809" y="12275"/>
                    <a:pt x="8696" y="12275"/>
                  </a:cubicBezTo>
                  <a:lnTo>
                    <a:pt x="8368" y="12275"/>
                  </a:lnTo>
                  <a:lnTo>
                    <a:pt x="8368" y="5903"/>
                  </a:lnTo>
                  <a:cubicBezTo>
                    <a:pt x="8374" y="5903"/>
                    <a:pt x="8379" y="5902"/>
                    <a:pt x="8384" y="5902"/>
                  </a:cubicBezTo>
                  <a:cubicBezTo>
                    <a:pt x="8563" y="5902"/>
                    <a:pt x="8737" y="5999"/>
                    <a:pt x="8737" y="6207"/>
                  </a:cubicBezTo>
                  <a:lnTo>
                    <a:pt x="8737" y="9507"/>
                  </a:lnTo>
                  <a:cubicBezTo>
                    <a:pt x="8737" y="10186"/>
                    <a:pt x="9273" y="10757"/>
                    <a:pt x="9952" y="10769"/>
                  </a:cubicBezTo>
                  <a:cubicBezTo>
                    <a:pt x="9960" y="10769"/>
                    <a:pt x="9968" y="10769"/>
                    <a:pt x="9976" y="10769"/>
                  </a:cubicBezTo>
                  <a:cubicBezTo>
                    <a:pt x="10663" y="10769"/>
                    <a:pt x="11222" y="10208"/>
                    <a:pt x="11222" y="9524"/>
                  </a:cubicBezTo>
                  <a:lnTo>
                    <a:pt x="11222" y="5861"/>
                  </a:lnTo>
                  <a:lnTo>
                    <a:pt x="11365" y="5861"/>
                  </a:lnTo>
                  <a:cubicBezTo>
                    <a:pt x="11472" y="5861"/>
                    <a:pt x="11561" y="5771"/>
                    <a:pt x="11561" y="5664"/>
                  </a:cubicBezTo>
                  <a:lnTo>
                    <a:pt x="11561" y="5182"/>
                  </a:lnTo>
                  <a:cubicBezTo>
                    <a:pt x="11651" y="5164"/>
                    <a:pt x="11722" y="5086"/>
                    <a:pt x="11722" y="4992"/>
                  </a:cubicBezTo>
                  <a:lnTo>
                    <a:pt x="11722" y="3145"/>
                  </a:lnTo>
                  <a:cubicBezTo>
                    <a:pt x="11722" y="3091"/>
                    <a:pt x="11698" y="3038"/>
                    <a:pt x="11662" y="3002"/>
                  </a:cubicBezTo>
                  <a:lnTo>
                    <a:pt x="11013" y="2353"/>
                  </a:lnTo>
                  <a:cubicBezTo>
                    <a:pt x="10973" y="2314"/>
                    <a:pt x="10922" y="2294"/>
                    <a:pt x="10872" y="2294"/>
                  </a:cubicBezTo>
                  <a:cubicBezTo>
                    <a:pt x="10807" y="2294"/>
                    <a:pt x="10743" y="2326"/>
                    <a:pt x="10703" y="2389"/>
                  </a:cubicBezTo>
                  <a:cubicBezTo>
                    <a:pt x="10650" y="2466"/>
                    <a:pt x="10667" y="2573"/>
                    <a:pt x="10733" y="2639"/>
                  </a:cubicBezTo>
                  <a:lnTo>
                    <a:pt x="11323" y="3228"/>
                  </a:lnTo>
                  <a:lnTo>
                    <a:pt x="11323" y="3616"/>
                  </a:lnTo>
                  <a:lnTo>
                    <a:pt x="11054" y="3616"/>
                  </a:lnTo>
                  <a:cubicBezTo>
                    <a:pt x="11007" y="3616"/>
                    <a:pt x="10966" y="3634"/>
                    <a:pt x="10930" y="3657"/>
                  </a:cubicBezTo>
                  <a:lnTo>
                    <a:pt x="10423" y="4063"/>
                  </a:lnTo>
                  <a:cubicBezTo>
                    <a:pt x="10375" y="4104"/>
                    <a:pt x="10345" y="4157"/>
                    <a:pt x="10345" y="4217"/>
                  </a:cubicBezTo>
                  <a:lnTo>
                    <a:pt x="10345" y="4992"/>
                  </a:lnTo>
                  <a:cubicBezTo>
                    <a:pt x="10345" y="5086"/>
                    <a:pt x="10417" y="5164"/>
                    <a:pt x="10507" y="5182"/>
                  </a:cubicBezTo>
                  <a:lnTo>
                    <a:pt x="10507" y="5664"/>
                  </a:lnTo>
                  <a:cubicBezTo>
                    <a:pt x="10507" y="5771"/>
                    <a:pt x="10596" y="5861"/>
                    <a:pt x="10703" y="5861"/>
                  </a:cubicBezTo>
                  <a:lnTo>
                    <a:pt x="10823" y="5861"/>
                  </a:lnTo>
                  <a:lnTo>
                    <a:pt x="10823" y="9507"/>
                  </a:lnTo>
                  <a:cubicBezTo>
                    <a:pt x="10823" y="9984"/>
                    <a:pt x="10445" y="10372"/>
                    <a:pt x="9975" y="10372"/>
                  </a:cubicBezTo>
                  <a:cubicBezTo>
                    <a:pt x="9957" y="10372"/>
                    <a:pt x="9940" y="10371"/>
                    <a:pt x="9922" y="10370"/>
                  </a:cubicBezTo>
                  <a:cubicBezTo>
                    <a:pt x="9482" y="10340"/>
                    <a:pt x="9130" y="9971"/>
                    <a:pt x="9130" y="9524"/>
                  </a:cubicBezTo>
                  <a:lnTo>
                    <a:pt x="9130" y="6194"/>
                  </a:lnTo>
                  <a:cubicBezTo>
                    <a:pt x="9130" y="5770"/>
                    <a:pt x="8775" y="5510"/>
                    <a:pt x="8381" y="5510"/>
                  </a:cubicBezTo>
                  <a:cubicBezTo>
                    <a:pt x="8377" y="5510"/>
                    <a:pt x="8373" y="5510"/>
                    <a:pt x="8368" y="5510"/>
                  </a:cubicBezTo>
                  <a:lnTo>
                    <a:pt x="8368" y="696"/>
                  </a:lnTo>
                  <a:cubicBezTo>
                    <a:pt x="8368" y="310"/>
                    <a:pt x="8052" y="0"/>
                    <a:pt x="7671" y="0"/>
                  </a:cubicBezTo>
                  <a:close/>
                </a:path>
              </a:pathLst>
            </a:custGeom>
            <a:solidFill>
              <a:srgbClr val="678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69;p24"/>
            <p:cNvSpPr/>
            <p:nvPr/>
          </p:nvSpPr>
          <p:spPr>
            <a:xfrm>
              <a:off x="3268318" y="2259391"/>
              <a:ext cx="42088" cy="10616"/>
            </a:xfrm>
            <a:custGeom>
              <a:avLst/>
              <a:gdLst/>
              <a:ahLst/>
              <a:cxnLst/>
              <a:rect l="l" t="t" r="r" b="b"/>
              <a:pathLst>
                <a:path w="1562" h="394" extrusionOk="0">
                  <a:moveTo>
                    <a:pt x="196" y="1"/>
                  </a:moveTo>
                  <a:cubicBezTo>
                    <a:pt x="89" y="1"/>
                    <a:pt x="0" y="91"/>
                    <a:pt x="0" y="198"/>
                  </a:cubicBezTo>
                  <a:cubicBezTo>
                    <a:pt x="0" y="305"/>
                    <a:pt x="89" y="394"/>
                    <a:pt x="196" y="394"/>
                  </a:cubicBezTo>
                  <a:lnTo>
                    <a:pt x="1358" y="394"/>
                  </a:lnTo>
                  <a:cubicBezTo>
                    <a:pt x="1471" y="394"/>
                    <a:pt x="1561" y="305"/>
                    <a:pt x="1561" y="198"/>
                  </a:cubicBezTo>
                  <a:cubicBezTo>
                    <a:pt x="1561" y="91"/>
                    <a:pt x="1471" y="1"/>
                    <a:pt x="1358" y="1"/>
                  </a:cubicBezTo>
                  <a:close/>
                </a:path>
              </a:pathLst>
            </a:custGeom>
            <a:solidFill>
              <a:srgbClr val="678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70;p24"/>
            <p:cNvSpPr/>
            <p:nvPr/>
          </p:nvSpPr>
          <p:spPr>
            <a:xfrm>
              <a:off x="3267995" y="2239478"/>
              <a:ext cx="42708" cy="10616"/>
            </a:xfrm>
            <a:custGeom>
              <a:avLst/>
              <a:gdLst/>
              <a:ahLst/>
              <a:cxnLst/>
              <a:rect l="l" t="t" r="r" b="b"/>
              <a:pathLst>
                <a:path w="1585" h="394" extrusionOk="0">
                  <a:moveTo>
                    <a:pt x="221" y="1"/>
                  </a:moveTo>
                  <a:cubicBezTo>
                    <a:pt x="119" y="1"/>
                    <a:pt x="24" y="72"/>
                    <a:pt x="12" y="174"/>
                  </a:cubicBezTo>
                  <a:cubicBezTo>
                    <a:pt x="1" y="294"/>
                    <a:pt x="95" y="394"/>
                    <a:pt x="208" y="394"/>
                  </a:cubicBezTo>
                  <a:lnTo>
                    <a:pt x="1365" y="394"/>
                  </a:lnTo>
                  <a:cubicBezTo>
                    <a:pt x="1466" y="394"/>
                    <a:pt x="1555" y="322"/>
                    <a:pt x="1566" y="222"/>
                  </a:cubicBezTo>
                  <a:cubicBezTo>
                    <a:pt x="1585" y="102"/>
                    <a:pt x="1489" y="1"/>
                    <a:pt x="1370" y="1"/>
                  </a:cubicBezTo>
                  <a:close/>
                </a:path>
              </a:pathLst>
            </a:custGeom>
            <a:solidFill>
              <a:srgbClr val="678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 name="Google Shape;144;p17"/>
          <p:cNvGrpSpPr/>
          <p:nvPr/>
        </p:nvGrpSpPr>
        <p:grpSpPr>
          <a:xfrm>
            <a:off x="5476356" y="3819513"/>
            <a:ext cx="285860" cy="364189"/>
            <a:chOff x="4841125" y="3941513"/>
            <a:chExt cx="285860" cy="364189"/>
          </a:xfrm>
        </p:grpSpPr>
        <p:sp>
          <p:nvSpPr>
            <p:cNvPr id="87" name="Google Shape;145;p17"/>
            <p:cNvSpPr/>
            <p:nvPr/>
          </p:nvSpPr>
          <p:spPr>
            <a:xfrm>
              <a:off x="4841125" y="3941513"/>
              <a:ext cx="285860" cy="364189"/>
            </a:xfrm>
            <a:custGeom>
              <a:avLst/>
              <a:gdLst/>
              <a:ahLst/>
              <a:cxnLst/>
              <a:rect l="l" t="t" r="r" b="b"/>
              <a:pathLst>
                <a:path w="10609" h="13516" extrusionOk="0">
                  <a:moveTo>
                    <a:pt x="4706" y="1"/>
                  </a:moveTo>
                  <a:cubicBezTo>
                    <a:pt x="2145" y="1"/>
                    <a:pt x="0" y="2145"/>
                    <a:pt x="0" y="4712"/>
                  </a:cubicBezTo>
                  <a:cubicBezTo>
                    <a:pt x="0" y="5623"/>
                    <a:pt x="280" y="6571"/>
                    <a:pt x="459" y="7464"/>
                  </a:cubicBezTo>
                  <a:cubicBezTo>
                    <a:pt x="668" y="8482"/>
                    <a:pt x="894" y="9501"/>
                    <a:pt x="1025" y="10538"/>
                  </a:cubicBezTo>
                  <a:cubicBezTo>
                    <a:pt x="1037" y="10626"/>
                    <a:pt x="1108" y="10704"/>
                    <a:pt x="1204" y="10716"/>
                  </a:cubicBezTo>
                  <a:cubicBezTo>
                    <a:pt x="1210" y="10717"/>
                    <a:pt x="1216" y="10717"/>
                    <a:pt x="1222" y="10717"/>
                  </a:cubicBezTo>
                  <a:cubicBezTo>
                    <a:pt x="1344" y="10717"/>
                    <a:pt x="1429" y="10609"/>
                    <a:pt x="1418" y="10496"/>
                  </a:cubicBezTo>
                  <a:cubicBezTo>
                    <a:pt x="1287" y="9460"/>
                    <a:pt x="1067" y="8441"/>
                    <a:pt x="858" y="7423"/>
                  </a:cubicBezTo>
                  <a:cubicBezTo>
                    <a:pt x="679" y="6547"/>
                    <a:pt x="393" y="5612"/>
                    <a:pt x="393" y="4712"/>
                  </a:cubicBezTo>
                  <a:cubicBezTo>
                    <a:pt x="393" y="2360"/>
                    <a:pt x="2359" y="394"/>
                    <a:pt x="4706" y="394"/>
                  </a:cubicBezTo>
                  <a:cubicBezTo>
                    <a:pt x="5826" y="394"/>
                    <a:pt x="6922" y="674"/>
                    <a:pt x="7755" y="1455"/>
                  </a:cubicBezTo>
                  <a:cubicBezTo>
                    <a:pt x="8626" y="2264"/>
                    <a:pt x="9251" y="3627"/>
                    <a:pt x="8918" y="4831"/>
                  </a:cubicBezTo>
                  <a:cubicBezTo>
                    <a:pt x="8846" y="5081"/>
                    <a:pt x="8893" y="5343"/>
                    <a:pt x="9048" y="5546"/>
                  </a:cubicBezTo>
                  <a:lnTo>
                    <a:pt x="9055" y="5546"/>
                  </a:lnTo>
                  <a:lnTo>
                    <a:pt x="10097" y="6874"/>
                  </a:lnTo>
                  <a:cubicBezTo>
                    <a:pt x="10174" y="6994"/>
                    <a:pt x="10191" y="7101"/>
                    <a:pt x="10163" y="7190"/>
                  </a:cubicBezTo>
                  <a:cubicBezTo>
                    <a:pt x="10114" y="7333"/>
                    <a:pt x="9930" y="7470"/>
                    <a:pt x="9632" y="7577"/>
                  </a:cubicBezTo>
                  <a:cubicBezTo>
                    <a:pt x="9454" y="7649"/>
                    <a:pt x="8995" y="7809"/>
                    <a:pt x="8989" y="7816"/>
                  </a:cubicBezTo>
                  <a:cubicBezTo>
                    <a:pt x="8918" y="7839"/>
                    <a:pt x="8869" y="7899"/>
                    <a:pt x="8858" y="7976"/>
                  </a:cubicBezTo>
                  <a:cubicBezTo>
                    <a:pt x="8797" y="8423"/>
                    <a:pt x="8786" y="8911"/>
                    <a:pt x="8649" y="9340"/>
                  </a:cubicBezTo>
                  <a:cubicBezTo>
                    <a:pt x="8357" y="10246"/>
                    <a:pt x="7494" y="10877"/>
                    <a:pt x="6546" y="10877"/>
                  </a:cubicBezTo>
                  <a:cubicBezTo>
                    <a:pt x="6081" y="10877"/>
                    <a:pt x="5724" y="11335"/>
                    <a:pt x="5844" y="11789"/>
                  </a:cubicBezTo>
                  <a:lnTo>
                    <a:pt x="6196" y="13122"/>
                  </a:lnTo>
                  <a:lnTo>
                    <a:pt x="1597" y="13122"/>
                  </a:lnTo>
                  <a:cubicBezTo>
                    <a:pt x="1591" y="12556"/>
                    <a:pt x="1561" y="11984"/>
                    <a:pt x="1514" y="11425"/>
                  </a:cubicBezTo>
                  <a:cubicBezTo>
                    <a:pt x="1507" y="11315"/>
                    <a:pt x="1419" y="11239"/>
                    <a:pt x="1311" y="11239"/>
                  </a:cubicBezTo>
                  <a:cubicBezTo>
                    <a:pt x="1308" y="11239"/>
                    <a:pt x="1304" y="11239"/>
                    <a:pt x="1300" y="11240"/>
                  </a:cubicBezTo>
                  <a:cubicBezTo>
                    <a:pt x="1193" y="11252"/>
                    <a:pt x="1114" y="11347"/>
                    <a:pt x="1121" y="11454"/>
                  </a:cubicBezTo>
                  <a:cubicBezTo>
                    <a:pt x="1168" y="12009"/>
                    <a:pt x="1193" y="12562"/>
                    <a:pt x="1198" y="13122"/>
                  </a:cubicBezTo>
                  <a:lnTo>
                    <a:pt x="674" y="13122"/>
                  </a:lnTo>
                  <a:cubicBezTo>
                    <a:pt x="572" y="13122"/>
                    <a:pt x="483" y="13194"/>
                    <a:pt x="471" y="13295"/>
                  </a:cubicBezTo>
                  <a:cubicBezTo>
                    <a:pt x="453" y="13414"/>
                    <a:pt x="549" y="13515"/>
                    <a:pt x="668" y="13515"/>
                  </a:cubicBezTo>
                  <a:lnTo>
                    <a:pt x="8662" y="13515"/>
                  </a:lnTo>
                  <a:cubicBezTo>
                    <a:pt x="8762" y="13515"/>
                    <a:pt x="8852" y="13444"/>
                    <a:pt x="8863" y="13342"/>
                  </a:cubicBezTo>
                  <a:cubicBezTo>
                    <a:pt x="8882" y="13224"/>
                    <a:pt x="8786" y="13122"/>
                    <a:pt x="8667" y="13122"/>
                  </a:cubicBezTo>
                  <a:lnTo>
                    <a:pt x="6600" y="13122"/>
                  </a:lnTo>
                  <a:lnTo>
                    <a:pt x="6224" y="11687"/>
                  </a:lnTo>
                  <a:cubicBezTo>
                    <a:pt x="6171" y="11478"/>
                    <a:pt x="6332" y="11275"/>
                    <a:pt x="6546" y="11275"/>
                  </a:cubicBezTo>
                  <a:cubicBezTo>
                    <a:pt x="7541" y="11275"/>
                    <a:pt x="8470" y="10686"/>
                    <a:pt x="8893" y="9787"/>
                  </a:cubicBezTo>
                  <a:cubicBezTo>
                    <a:pt x="9138" y="9281"/>
                    <a:pt x="9168" y="8697"/>
                    <a:pt x="9233" y="8143"/>
                  </a:cubicBezTo>
                  <a:cubicBezTo>
                    <a:pt x="9388" y="8089"/>
                    <a:pt x="9644" y="8000"/>
                    <a:pt x="9775" y="7952"/>
                  </a:cubicBezTo>
                  <a:cubicBezTo>
                    <a:pt x="10191" y="7797"/>
                    <a:pt x="10449" y="7583"/>
                    <a:pt x="10537" y="7316"/>
                  </a:cubicBezTo>
                  <a:cubicBezTo>
                    <a:pt x="10584" y="7173"/>
                    <a:pt x="10609" y="6940"/>
                    <a:pt x="10424" y="6654"/>
                  </a:cubicBezTo>
                  <a:cubicBezTo>
                    <a:pt x="10419" y="6648"/>
                    <a:pt x="10419" y="6642"/>
                    <a:pt x="10413" y="6637"/>
                  </a:cubicBezTo>
                  <a:lnTo>
                    <a:pt x="9364" y="5307"/>
                  </a:lnTo>
                  <a:cubicBezTo>
                    <a:pt x="9286" y="5200"/>
                    <a:pt x="9262" y="5070"/>
                    <a:pt x="9298" y="4938"/>
                  </a:cubicBezTo>
                  <a:cubicBezTo>
                    <a:pt x="9674" y="3592"/>
                    <a:pt x="9000" y="2074"/>
                    <a:pt x="8024" y="1162"/>
                  </a:cubicBezTo>
                  <a:cubicBezTo>
                    <a:pt x="7112" y="311"/>
                    <a:pt x="5927" y="1"/>
                    <a:pt x="47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46;p17"/>
            <p:cNvSpPr/>
            <p:nvPr/>
          </p:nvSpPr>
          <p:spPr>
            <a:xfrm>
              <a:off x="4873540" y="3968189"/>
              <a:ext cx="191175" cy="190986"/>
            </a:xfrm>
            <a:custGeom>
              <a:avLst/>
              <a:gdLst/>
              <a:ahLst/>
              <a:cxnLst/>
              <a:rect l="l" t="t" r="r" b="b"/>
              <a:pathLst>
                <a:path w="7095" h="7088" extrusionOk="0">
                  <a:moveTo>
                    <a:pt x="2365" y="2150"/>
                  </a:moveTo>
                  <a:cubicBezTo>
                    <a:pt x="2907" y="2150"/>
                    <a:pt x="3349" y="2590"/>
                    <a:pt x="3349" y="3138"/>
                  </a:cubicBezTo>
                  <a:lnTo>
                    <a:pt x="3349" y="3519"/>
                  </a:lnTo>
                  <a:lnTo>
                    <a:pt x="1984" y="2150"/>
                  </a:lnTo>
                  <a:close/>
                  <a:moveTo>
                    <a:pt x="5111" y="2150"/>
                  </a:moveTo>
                  <a:lnTo>
                    <a:pt x="3748" y="3519"/>
                  </a:lnTo>
                  <a:lnTo>
                    <a:pt x="3748" y="3138"/>
                  </a:lnTo>
                  <a:cubicBezTo>
                    <a:pt x="3748" y="2590"/>
                    <a:pt x="4188" y="2150"/>
                    <a:pt x="4730" y="2150"/>
                  </a:cubicBezTo>
                  <a:close/>
                  <a:moveTo>
                    <a:pt x="1711" y="2447"/>
                  </a:moveTo>
                  <a:lnTo>
                    <a:pt x="3080" y="3817"/>
                  </a:lnTo>
                  <a:lnTo>
                    <a:pt x="2698" y="3817"/>
                  </a:lnTo>
                  <a:cubicBezTo>
                    <a:pt x="2157" y="3817"/>
                    <a:pt x="1711" y="3371"/>
                    <a:pt x="1711" y="2829"/>
                  </a:cubicBezTo>
                  <a:lnTo>
                    <a:pt x="1711" y="2447"/>
                  </a:lnTo>
                  <a:close/>
                  <a:moveTo>
                    <a:pt x="5379" y="2447"/>
                  </a:moveTo>
                  <a:lnTo>
                    <a:pt x="5379" y="2829"/>
                  </a:lnTo>
                  <a:cubicBezTo>
                    <a:pt x="5379" y="3371"/>
                    <a:pt x="4938" y="3817"/>
                    <a:pt x="4397" y="3817"/>
                  </a:cubicBezTo>
                  <a:lnTo>
                    <a:pt x="4015" y="3817"/>
                  </a:lnTo>
                  <a:lnTo>
                    <a:pt x="5379" y="2447"/>
                  </a:lnTo>
                  <a:close/>
                  <a:moveTo>
                    <a:pt x="3545" y="0"/>
                  </a:moveTo>
                  <a:cubicBezTo>
                    <a:pt x="3259" y="0"/>
                    <a:pt x="2967" y="36"/>
                    <a:pt x="2687" y="100"/>
                  </a:cubicBezTo>
                  <a:cubicBezTo>
                    <a:pt x="2591" y="124"/>
                    <a:pt x="2520" y="220"/>
                    <a:pt x="2533" y="322"/>
                  </a:cubicBezTo>
                  <a:cubicBezTo>
                    <a:pt x="2547" y="423"/>
                    <a:pt x="2632" y="494"/>
                    <a:pt x="2727" y="494"/>
                  </a:cubicBezTo>
                  <a:cubicBezTo>
                    <a:pt x="2744" y="494"/>
                    <a:pt x="2760" y="492"/>
                    <a:pt x="2777" y="487"/>
                  </a:cubicBezTo>
                  <a:cubicBezTo>
                    <a:pt x="3027" y="429"/>
                    <a:pt x="3289" y="393"/>
                    <a:pt x="3545" y="393"/>
                  </a:cubicBezTo>
                  <a:cubicBezTo>
                    <a:pt x="5284" y="393"/>
                    <a:pt x="6695" y="1804"/>
                    <a:pt x="6695" y="3544"/>
                  </a:cubicBezTo>
                  <a:cubicBezTo>
                    <a:pt x="6695" y="4259"/>
                    <a:pt x="6458" y="4919"/>
                    <a:pt x="6052" y="5449"/>
                  </a:cubicBezTo>
                  <a:cubicBezTo>
                    <a:pt x="5986" y="5342"/>
                    <a:pt x="5903" y="5241"/>
                    <a:pt x="5808" y="5152"/>
                  </a:cubicBezTo>
                  <a:cubicBezTo>
                    <a:pt x="5769" y="5119"/>
                    <a:pt x="5720" y="5103"/>
                    <a:pt x="5671" y="5103"/>
                  </a:cubicBezTo>
                  <a:cubicBezTo>
                    <a:pt x="5629" y="5103"/>
                    <a:pt x="5587" y="5115"/>
                    <a:pt x="5552" y="5139"/>
                  </a:cubicBezTo>
                  <a:cubicBezTo>
                    <a:pt x="5450" y="5223"/>
                    <a:pt x="5450" y="5372"/>
                    <a:pt x="5546" y="5449"/>
                  </a:cubicBezTo>
                  <a:cubicBezTo>
                    <a:pt x="5648" y="5539"/>
                    <a:pt x="5725" y="5652"/>
                    <a:pt x="5766" y="5777"/>
                  </a:cubicBezTo>
                  <a:cubicBezTo>
                    <a:pt x="5194" y="6343"/>
                    <a:pt x="4414" y="6694"/>
                    <a:pt x="3545" y="6694"/>
                  </a:cubicBezTo>
                  <a:cubicBezTo>
                    <a:pt x="2681" y="6694"/>
                    <a:pt x="1901" y="6343"/>
                    <a:pt x="1329" y="5777"/>
                  </a:cubicBezTo>
                  <a:cubicBezTo>
                    <a:pt x="1430" y="5474"/>
                    <a:pt x="1716" y="5265"/>
                    <a:pt x="2044" y="5265"/>
                  </a:cubicBezTo>
                  <a:lnTo>
                    <a:pt x="4765" y="5265"/>
                  </a:lnTo>
                  <a:cubicBezTo>
                    <a:pt x="4867" y="5265"/>
                    <a:pt x="4957" y="5193"/>
                    <a:pt x="4968" y="5092"/>
                  </a:cubicBezTo>
                  <a:cubicBezTo>
                    <a:pt x="4986" y="4973"/>
                    <a:pt x="4891" y="4872"/>
                    <a:pt x="4771" y="4872"/>
                  </a:cubicBezTo>
                  <a:lnTo>
                    <a:pt x="3748" y="4872"/>
                  </a:lnTo>
                  <a:lnTo>
                    <a:pt x="3748" y="4210"/>
                  </a:lnTo>
                  <a:lnTo>
                    <a:pt x="4397" y="4210"/>
                  </a:lnTo>
                  <a:cubicBezTo>
                    <a:pt x="5159" y="4210"/>
                    <a:pt x="5779" y="3591"/>
                    <a:pt x="5779" y="2829"/>
                  </a:cubicBezTo>
                  <a:lnTo>
                    <a:pt x="5779" y="1977"/>
                  </a:lnTo>
                  <a:cubicBezTo>
                    <a:pt x="5779" y="1870"/>
                    <a:pt x="5689" y="1780"/>
                    <a:pt x="5582" y="1780"/>
                  </a:cubicBezTo>
                  <a:lnTo>
                    <a:pt x="4724" y="1780"/>
                  </a:lnTo>
                  <a:cubicBezTo>
                    <a:pt x="4224" y="1780"/>
                    <a:pt x="3789" y="2049"/>
                    <a:pt x="3545" y="2447"/>
                  </a:cubicBezTo>
                  <a:cubicBezTo>
                    <a:pt x="3306" y="2049"/>
                    <a:pt x="2866" y="1780"/>
                    <a:pt x="2365" y="1780"/>
                  </a:cubicBezTo>
                  <a:lnTo>
                    <a:pt x="1513" y="1780"/>
                  </a:lnTo>
                  <a:cubicBezTo>
                    <a:pt x="1406" y="1780"/>
                    <a:pt x="1318" y="1870"/>
                    <a:pt x="1318" y="1977"/>
                  </a:cubicBezTo>
                  <a:lnTo>
                    <a:pt x="1318" y="2829"/>
                  </a:lnTo>
                  <a:cubicBezTo>
                    <a:pt x="1318" y="3591"/>
                    <a:pt x="1937" y="4210"/>
                    <a:pt x="2698" y="4210"/>
                  </a:cubicBezTo>
                  <a:lnTo>
                    <a:pt x="3349" y="4210"/>
                  </a:lnTo>
                  <a:lnTo>
                    <a:pt x="3349" y="4872"/>
                  </a:lnTo>
                  <a:lnTo>
                    <a:pt x="2044" y="4872"/>
                  </a:lnTo>
                  <a:cubicBezTo>
                    <a:pt x="1621" y="4872"/>
                    <a:pt x="1246" y="5103"/>
                    <a:pt x="1043" y="5449"/>
                  </a:cubicBezTo>
                  <a:cubicBezTo>
                    <a:pt x="639" y="4919"/>
                    <a:pt x="400" y="4259"/>
                    <a:pt x="400" y="3544"/>
                  </a:cubicBezTo>
                  <a:cubicBezTo>
                    <a:pt x="400" y="2406"/>
                    <a:pt x="1013" y="1351"/>
                    <a:pt x="2008" y="798"/>
                  </a:cubicBezTo>
                  <a:cubicBezTo>
                    <a:pt x="2104" y="743"/>
                    <a:pt x="2134" y="625"/>
                    <a:pt x="2079" y="529"/>
                  </a:cubicBezTo>
                  <a:cubicBezTo>
                    <a:pt x="2043" y="464"/>
                    <a:pt x="1976" y="427"/>
                    <a:pt x="1906" y="427"/>
                  </a:cubicBezTo>
                  <a:cubicBezTo>
                    <a:pt x="1874" y="427"/>
                    <a:pt x="1842" y="435"/>
                    <a:pt x="1812" y="452"/>
                  </a:cubicBezTo>
                  <a:cubicBezTo>
                    <a:pt x="697" y="1078"/>
                    <a:pt x="1" y="2263"/>
                    <a:pt x="1" y="3544"/>
                  </a:cubicBezTo>
                  <a:cubicBezTo>
                    <a:pt x="1" y="5474"/>
                    <a:pt x="1615" y="7088"/>
                    <a:pt x="3545" y="7088"/>
                  </a:cubicBezTo>
                  <a:cubicBezTo>
                    <a:pt x="5505" y="7088"/>
                    <a:pt x="7094" y="5496"/>
                    <a:pt x="7094" y="3544"/>
                  </a:cubicBezTo>
                  <a:cubicBezTo>
                    <a:pt x="7094" y="1590"/>
                    <a:pt x="5505" y="0"/>
                    <a:pt x="35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3" name="Slika 92"/>
          <p:cNvPicPr>
            <a:picLocks noChangeAspect="1"/>
          </p:cNvPicPr>
          <p:nvPr/>
        </p:nvPicPr>
        <p:blipFill>
          <a:blip r:embed="rId3"/>
          <a:stretch>
            <a:fillRect/>
          </a:stretch>
        </p:blipFill>
        <p:spPr>
          <a:xfrm>
            <a:off x="8491671" y="0"/>
            <a:ext cx="652329" cy="841321"/>
          </a:xfrm>
          <a:prstGeom prst="rect">
            <a:avLst/>
          </a:prstGeom>
        </p:spPr>
      </p:pic>
      <p:sp>
        <p:nvSpPr>
          <p:cNvPr id="8" name="Pravokotnik 7"/>
          <p:cNvSpPr/>
          <p:nvPr/>
        </p:nvSpPr>
        <p:spPr>
          <a:xfrm>
            <a:off x="6530809" y="2328585"/>
            <a:ext cx="970719" cy="3768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sz="1600" b="1"/>
              <a:t>ODMOR</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p:cNvSpPr txBox="1"/>
          <p:nvPr/>
        </p:nvSpPr>
        <p:spPr>
          <a:xfrm>
            <a:off x="1043874" y="774293"/>
            <a:ext cx="7587333" cy="1246495"/>
          </a:xfrm>
          <a:prstGeom prst="rect">
            <a:avLst/>
          </a:prstGeom>
          <a:noFill/>
        </p:spPr>
        <p:txBody>
          <a:bodyPr wrap="none" rtlCol="0">
            <a:spAutoFit/>
          </a:bodyPr>
          <a:lstStyle/>
          <a:p>
            <a:r>
              <a:rPr lang="sl-SI" sz="2000" b="1">
                <a:solidFill>
                  <a:schemeClr val="accent4">
                    <a:lumMod val="50000"/>
                  </a:schemeClr>
                </a:solidFill>
                <a:latin typeface="Fahkwang"/>
              </a:rPr>
              <a:t>Kako pri vas vključujete ITS? Kateri predmeti s  povezujejo? </a:t>
            </a:r>
          </a:p>
          <a:p>
            <a:endParaRPr lang="sl-SI" sz="2000" b="1">
              <a:solidFill>
                <a:schemeClr val="accent4">
                  <a:lumMod val="50000"/>
                </a:schemeClr>
              </a:solidFill>
              <a:latin typeface="Fahkwang"/>
            </a:endParaRPr>
          </a:p>
          <a:p>
            <a:r>
              <a:rPr lang="sl-SI" sz="2000" b="1">
                <a:solidFill>
                  <a:schemeClr val="accent4">
                    <a:lumMod val="50000"/>
                  </a:schemeClr>
                </a:solidFill>
                <a:latin typeface="Fahkwang"/>
              </a:rPr>
              <a:t>Kako (na kateri ravni)?</a:t>
            </a:r>
          </a:p>
          <a:p>
            <a:endParaRPr lang="sl-SI" sz="1500" b="1"/>
          </a:p>
        </p:txBody>
      </p:sp>
      <p:sp>
        <p:nvSpPr>
          <p:cNvPr id="3" name="Pravokotnik 2"/>
          <p:cNvSpPr/>
          <p:nvPr/>
        </p:nvSpPr>
        <p:spPr>
          <a:xfrm>
            <a:off x="1812670" y="2349450"/>
            <a:ext cx="6679001" cy="2062103"/>
          </a:xfrm>
          <a:prstGeom prst="rect">
            <a:avLst/>
          </a:prstGeom>
        </p:spPr>
        <p:txBody>
          <a:bodyPr wrap="square">
            <a:spAutoFit/>
          </a:bodyPr>
          <a:lstStyle/>
          <a:p>
            <a:pPr algn="just"/>
            <a:r>
              <a:rPr lang="sl-SI" sz="1600" b="1">
                <a:solidFill>
                  <a:schemeClr val="accent3">
                    <a:lumMod val="75000"/>
                  </a:schemeClr>
                </a:solidFill>
                <a:latin typeface="Fahkwang"/>
                <a:ea typeface="Calibri" panose="020F0502020204030204" pitchFamily="34" charset="0"/>
                <a:cs typeface="Times New Roman" panose="02020603050405020304" pitchFamily="18" charset="0"/>
              </a:rPr>
              <a:t>STOPNJE POVEZOVANJA</a:t>
            </a:r>
            <a:r>
              <a:rPr lang="sl-SI" sz="1600">
                <a:solidFill>
                  <a:schemeClr val="accent3">
                    <a:lumMod val="75000"/>
                  </a:schemeClr>
                </a:solidFill>
                <a:latin typeface="Fahkwang"/>
                <a:ea typeface="Calibri" panose="020F0502020204030204" pitchFamily="34" charset="0"/>
                <a:cs typeface="Times New Roman" panose="02020603050405020304" pitchFamily="18" charset="0"/>
              </a:rPr>
              <a:t> razvrščene od manj k bolj kompleksnim, ki jih že lahko uvrščamo med </a:t>
            </a:r>
            <a:r>
              <a:rPr lang="sl-SI" sz="1600" err="1">
                <a:solidFill>
                  <a:schemeClr val="accent3">
                    <a:lumMod val="75000"/>
                  </a:schemeClr>
                </a:solidFill>
                <a:latin typeface="Fahkwang"/>
                <a:ea typeface="Calibri" panose="020F0502020204030204" pitchFamily="34" charset="0"/>
                <a:cs typeface="Times New Roman" panose="02020603050405020304" pitchFamily="18" charset="0"/>
              </a:rPr>
              <a:t>kurikualne</a:t>
            </a:r>
            <a:r>
              <a:rPr lang="sl-SI" sz="1600">
                <a:solidFill>
                  <a:schemeClr val="accent3">
                    <a:lumMod val="75000"/>
                  </a:schemeClr>
                </a:solidFill>
                <a:latin typeface="Fahkwang"/>
                <a:ea typeface="Calibri" panose="020F0502020204030204" pitchFamily="34" charset="0"/>
                <a:cs typeface="Times New Roman" panose="02020603050405020304" pitchFamily="18" charset="0"/>
              </a:rPr>
              <a:t> povezave:</a:t>
            </a:r>
          </a:p>
          <a:p>
            <a:pPr marL="257175" indent="-257175" algn="just">
              <a:buFont typeface="Wingdings" panose="05000000000000000000" pitchFamily="2" charset="2"/>
              <a:buChar char=""/>
              <a:tabLst>
                <a:tab pos="171450" algn="l"/>
                <a:tab pos="337185" algn="l"/>
              </a:tabLst>
            </a:pPr>
            <a:r>
              <a:rPr lang="sl-SI" sz="1600">
                <a:solidFill>
                  <a:schemeClr val="accent3">
                    <a:lumMod val="75000"/>
                  </a:schemeClr>
                </a:solidFill>
                <a:latin typeface="Fahkwang"/>
                <a:ea typeface="Times New Roman" panose="02020603050405020304" pitchFamily="18" charset="0"/>
                <a:cs typeface="Times New Roman" panose="02020603050405020304" pitchFamily="18" charset="0"/>
              </a:rPr>
              <a:t>integracija s pomočjo skupnih </a:t>
            </a:r>
            <a:r>
              <a:rPr lang="sl-SI" sz="1600" b="1">
                <a:solidFill>
                  <a:schemeClr val="accent3">
                    <a:lumMod val="75000"/>
                  </a:schemeClr>
                </a:solidFill>
                <a:latin typeface="Fahkwang"/>
                <a:ea typeface="Times New Roman" panose="02020603050405020304" pitchFamily="18" charset="0"/>
                <a:cs typeface="Times New Roman" panose="02020603050405020304" pitchFamily="18" charset="0"/>
              </a:rPr>
              <a:t>vsebin</a:t>
            </a:r>
            <a:r>
              <a:rPr lang="sl-SI" sz="1600">
                <a:solidFill>
                  <a:schemeClr val="accent3">
                    <a:lumMod val="75000"/>
                  </a:schemeClr>
                </a:solidFill>
                <a:latin typeface="Fahkwang"/>
                <a:ea typeface="Times New Roman" panose="02020603050405020304" pitchFamily="18" charset="0"/>
                <a:cs typeface="Times New Roman" panose="02020603050405020304" pitchFamily="18" charset="0"/>
              </a:rPr>
              <a:t> oz. </a:t>
            </a:r>
            <a:r>
              <a:rPr lang="sl-SI" sz="1600" b="1">
                <a:solidFill>
                  <a:schemeClr val="accent3">
                    <a:lumMod val="75000"/>
                  </a:schemeClr>
                </a:solidFill>
                <a:latin typeface="Fahkwang"/>
                <a:ea typeface="Times New Roman" panose="02020603050405020304" pitchFamily="18" charset="0"/>
                <a:cs typeface="Times New Roman" panose="02020603050405020304" pitchFamily="18" charset="0"/>
              </a:rPr>
              <a:t>tem;</a:t>
            </a:r>
            <a:endParaRPr lang="sl-SI" sz="1600">
              <a:solidFill>
                <a:schemeClr val="accent3">
                  <a:lumMod val="75000"/>
                </a:schemeClr>
              </a:solidFill>
              <a:latin typeface="Fahkwang"/>
              <a:ea typeface="Times New Roman" panose="02020603050405020304" pitchFamily="18" charset="0"/>
              <a:cs typeface="Arial" panose="020B0604020202020204" pitchFamily="34" charset="0"/>
            </a:endParaRPr>
          </a:p>
          <a:p>
            <a:pPr marL="257175" indent="-257175" algn="just">
              <a:buFont typeface="Wingdings" panose="05000000000000000000" pitchFamily="2" charset="2"/>
              <a:buChar char=""/>
              <a:tabLst>
                <a:tab pos="171450" algn="l"/>
                <a:tab pos="337185" algn="l"/>
              </a:tabLst>
            </a:pPr>
            <a:r>
              <a:rPr lang="sl-SI" sz="1600">
                <a:solidFill>
                  <a:schemeClr val="accent3">
                    <a:lumMod val="75000"/>
                  </a:schemeClr>
                </a:solidFill>
                <a:latin typeface="Fahkwang"/>
                <a:ea typeface="Times New Roman" panose="02020603050405020304" pitchFamily="18" charset="0"/>
                <a:cs typeface="Times New Roman" panose="02020603050405020304" pitchFamily="18" charset="0"/>
              </a:rPr>
              <a:t>integracija s pomočjo skupnih </a:t>
            </a:r>
            <a:r>
              <a:rPr lang="sl-SI" sz="1600" b="1">
                <a:solidFill>
                  <a:schemeClr val="accent3">
                    <a:lumMod val="75000"/>
                  </a:schemeClr>
                </a:solidFill>
                <a:latin typeface="Fahkwang"/>
                <a:ea typeface="Times New Roman" panose="02020603050405020304" pitchFamily="18" charset="0"/>
                <a:cs typeface="Times New Roman" panose="02020603050405020304" pitchFamily="18" charset="0"/>
              </a:rPr>
              <a:t>dejavnosti</a:t>
            </a:r>
            <a:r>
              <a:rPr lang="sl-SI" sz="1600">
                <a:solidFill>
                  <a:schemeClr val="accent3">
                    <a:lumMod val="75000"/>
                  </a:schemeClr>
                </a:solidFill>
                <a:latin typeface="Fahkwang"/>
                <a:ea typeface="Times New Roman" panose="02020603050405020304" pitchFamily="18" charset="0"/>
                <a:cs typeface="Times New Roman" panose="02020603050405020304" pitchFamily="18" charset="0"/>
              </a:rPr>
              <a:t>, </a:t>
            </a:r>
            <a:r>
              <a:rPr lang="sl-SI" sz="1600" b="1">
                <a:solidFill>
                  <a:schemeClr val="accent3">
                    <a:lumMod val="75000"/>
                  </a:schemeClr>
                </a:solidFill>
                <a:latin typeface="Fahkwang"/>
                <a:ea typeface="Times New Roman" panose="02020603050405020304" pitchFamily="18" charset="0"/>
                <a:cs typeface="Times New Roman" panose="02020603050405020304" pitchFamily="18" charset="0"/>
              </a:rPr>
              <a:t>metod</a:t>
            </a:r>
            <a:r>
              <a:rPr lang="sl-SI" sz="1600">
                <a:solidFill>
                  <a:schemeClr val="accent3">
                    <a:lumMod val="75000"/>
                  </a:schemeClr>
                </a:solidFill>
                <a:latin typeface="Fahkwang"/>
                <a:ea typeface="Times New Roman" panose="02020603050405020304" pitchFamily="18" charset="0"/>
                <a:cs typeface="Times New Roman" panose="02020603050405020304" pitchFamily="18" charset="0"/>
              </a:rPr>
              <a:t> in </a:t>
            </a:r>
            <a:r>
              <a:rPr lang="sl-SI" sz="1600" b="1">
                <a:solidFill>
                  <a:schemeClr val="accent3">
                    <a:lumMod val="75000"/>
                  </a:schemeClr>
                </a:solidFill>
                <a:latin typeface="Fahkwang"/>
                <a:ea typeface="Times New Roman" panose="02020603050405020304" pitchFamily="18" charset="0"/>
                <a:cs typeface="Times New Roman" panose="02020603050405020304" pitchFamily="18" charset="0"/>
              </a:rPr>
              <a:t>postopkov;</a:t>
            </a:r>
            <a:endParaRPr lang="sl-SI" sz="1600">
              <a:solidFill>
                <a:schemeClr val="accent3">
                  <a:lumMod val="75000"/>
                </a:schemeClr>
              </a:solidFill>
              <a:latin typeface="Fahkwang"/>
              <a:ea typeface="Times New Roman" panose="02020603050405020304" pitchFamily="18" charset="0"/>
              <a:cs typeface="Arial" panose="020B0604020202020204" pitchFamily="34" charset="0"/>
            </a:endParaRPr>
          </a:p>
          <a:p>
            <a:pPr marL="257175" indent="-257175" algn="just">
              <a:buFont typeface="Wingdings" panose="05000000000000000000" pitchFamily="2" charset="2"/>
              <a:buChar char=""/>
              <a:tabLst>
                <a:tab pos="171450" algn="l"/>
                <a:tab pos="337185" algn="l"/>
              </a:tabLst>
            </a:pPr>
            <a:r>
              <a:rPr lang="sl-SI" sz="1600">
                <a:solidFill>
                  <a:schemeClr val="accent3">
                    <a:lumMod val="75000"/>
                  </a:schemeClr>
                </a:solidFill>
                <a:latin typeface="Fahkwang"/>
                <a:ea typeface="Times New Roman" panose="02020603050405020304" pitchFamily="18" charset="0"/>
                <a:cs typeface="Times New Roman" panose="02020603050405020304" pitchFamily="18" charset="0"/>
              </a:rPr>
              <a:t>integracija s pomočjo </a:t>
            </a:r>
            <a:r>
              <a:rPr lang="sl-SI" sz="1600" b="1">
                <a:solidFill>
                  <a:schemeClr val="accent3">
                    <a:lumMod val="75000"/>
                  </a:schemeClr>
                </a:solidFill>
                <a:latin typeface="Fahkwang"/>
                <a:ea typeface="Times New Roman" panose="02020603050405020304" pitchFamily="18" charset="0"/>
                <a:cs typeface="Times New Roman" panose="02020603050405020304" pitchFamily="18" charset="0"/>
              </a:rPr>
              <a:t>skupnega problemskega </a:t>
            </a:r>
            <a:r>
              <a:rPr lang="sl-SI" sz="1600">
                <a:solidFill>
                  <a:schemeClr val="accent3">
                    <a:lumMod val="75000"/>
                  </a:schemeClr>
                </a:solidFill>
                <a:latin typeface="Fahkwang"/>
                <a:ea typeface="Times New Roman" panose="02020603050405020304" pitchFamily="18" charset="0"/>
                <a:cs typeface="Times New Roman" panose="02020603050405020304" pitchFamily="18" charset="0"/>
              </a:rPr>
              <a:t>(ključnega, bistvenega) </a:t>
            </a:r>
            <a:r>
              <a:rPr lang="sl-SI" sz="1600" b="1">
                <a:solidFill>
                  <a:schemeClr val="accent3">
                    <a:lumMod val="75000"/>
                  </a:schemeClr>
                </a:solidFill>
                <a:latin typeface="Fahkwang"/>
                <a:ea typeface="Times New Roman" panose="02020603050405020304" pitchFamily="18" charset="0"/>
                <a:cs typeface="Times New Roman" panose="02020603050405020304" pitchFamily="18" charset="0"/>
              </a:rPr>
              <a:t>vprašanja;</a:t>
            </a:r>
            <a:endParaRPr lang="sl-SI" sz="1600">
              <a:solidFill>
                <a:schemeClr val="accent3">
                  <a:lumMod val="75000"/>
                </a:schemeClr>
              </a:solidFill>
              <a:latin typeface="Fahkwang"/>
              <a:ea typeface="Times New Roman" panose="02020603050405020304" pitchFamily="18" charset="0"/>
              <a:cs typeface="Arial" panose="020B0604020202020204" pitchFamily="34" charset="0"/>
            </a:endParaRPr>
          </a:p>
          <a:p>
            <a:pPr marL="257175" indent="-257175" algn="just">
              <a:buFont typeface="Wingdings" panose="05000000000000000000" pitchFamily="2" charset="2"/>
              <a:buChar char=""/>
              <a:tabLst>
                <a:tab pos="171450" algn="l"/>
                <a:tab pos="337185" algn="l"/>
              </a:tabLst>
            </a:pPr>
            <a:r>
              <a:rPr lang="sl-SI" sz="1600">
                <a:solidFill>
                  <a:schemeClr val="accent3">
                    <a:lumMod val="75000"/>
                  </a:schemeClr>
                </a:solidFill>
                <a:latin typeface="Fahkwang"/>
                <a:ea typeface="Times New Roman" panose="02020603050405020304" pitchFamily="18" charset="0"/>
                <a:cs typeface="Times New Roman" panose="02020603050405020304" pitchFamily="18" charset="0"/>
              </a:rPr>
              <a:t>integracija s pomočjo </a:t>
            </a:r>
            <a:r>
              <a:rPr lang="sl-SI" sz="1600" b="1">
                <a:solidFill>
                  <a:schemeClr val="accent3">
                    <a:lumMod val="75000"/>
                  </a:schemeClr>
                </a:solidFill>
                <a:latin typeface="Fahkwang"/>
                <a:ea typeface="Times New Roman" panose="02020603050405020304" pitchFamily="18" charset="0"/>
                <a:cs typeface="Times New Roman" panose="02020603050405020304" pitchFamily="18" charset="0"/>
              </a:rPr>
              <a:t>za dijaka relevantnega in v dijaka usmerjenega raziskovanja problemskega vprašanja. </a:t>
            </a:r>
            <a:endParaRPr lang="sl-SI" sz="1600">
              <a:solidFill>
                <a:schemeClr val="accent3">
                  <a:lumMod val="75000"/>
                </a:schemeClr>
              </a:solidFill>
              <a:latin typeface="Fahkwang"/>
              <a:ea typeface="Times New Roman" panose="02020603050405020304" pitchFamily="18" charset="0"/>
              <a:cs typeface="Arial" panose="020B0604020202020204" pitchFamily="34" charset="0"/>
            </a:endParaRPr>
          </a:p>
        </p:txBody>
      </p:sp>
      <p:sp>
        <p:nvSpPr>
          <p:cNvPr id="4" name="Puščica dol 3"/>
          <p:cNvSpPr/>
          <p:nvPr/>
        </p:nvSpPr>
        <p:spPr>
          <a:xfrm rot="20273896">
            <a:off x="4117241" y="1262639"/>
            <a:ext cx="545601" cy="1021707"/>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sl-SI" sz="1050"/>
          </a:p>
        </p:txBody>
      </p:sp>
      <p:pic>
        <p:nvPicPr>
          <p:cNvPr id="7" name="Slika 6"/>
          <p:cNvPicPr>
            <a:picLocks noChangeAspect="1"/>
          </p:cNvPicPr>
          <p:nvPr/>
        </p:nvPicPr>
        <p:blipFill>
          <a:blip r:embed="rId2"/>
          <a:stretch>
            <a:fillRect/>
          </a:stretch>
        </p:blipFill>
        <p:spPr>
          <a:xfrm>
            <a:off x="8491671" y="0"/>
            <a:ext cx="652329" cy="841321"/>
          </a:xfrm>
          <a:prstGeom prst="rect">
            <a:avLst/>
          </a:prstGeom>
        </p:spPr>
      </p:pic>
    </p:spTree>
    <p:extLst>
      <p:ext uri="{BB962C8B-B14F-4D97-AF65-F5344CB8AC3E}">
        <p14:creationId xmlns:p14="http://schemas.microsoft.com/office/powerpoint/2010/main" val="11686171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3"/>
          <p:cNvSpPr>
            <a:spLocks noGrp="1"/>
          </p:cNvSpPr>
          <p:nvPr>
            <p:ph type="title"/>
          </p:nvPr>
        </p:nvSpPr>
        <p:spPr>
          <a:xfrm>
            <a:off x="719999" y="445024"/>
            <a:ext cx="7809983" cy="1154071"/>
          </a:xfrm>
        </p:spPr>
        <p:txBody>
          <a:bodyPr/>
          <a:lstStyle/>
          <a:p>
            <a:r>
              <a:rPr lang="sl-SI" sz="2200"/>
              <a:t>Primer: </a:t>
            </a:r>
            <a:r>
              <a:rPr lang="sl-SI" sz="2500"/>
              <a:t/>
            </a:r>
            <a:br>
              <a:rPr lang="sl-SI" sz="2500"/>
            </a:br>
            <a:r>
              <a:rPr lang="sl-SI" sz="2500"/>
              <a:t>(AKTUALNI) OKOLJSKI PROBLEMI IN IZZIVI TRAJNOSTNEGA RAZVOJA</a:t>
            </a:r>
          </a:p>
        </p:txBody>
      </p:sp>
      <p:pic>
        <p:nvPicPr>
          <p:cNvPr id="7" name="Picture 2" descr="Photo: The Sustainable Development Goals: 17 Goals to Transform Our Wor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0920" y="1944282"/>
            <a:ext cx="3824061" cy="236902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Diagram 7"/>
          <p:cNvGraphicFramePr/>
          <p:nvPr>
            <p:extLst>
              <p:ext uri="{D42A27DB-BD31-4B8C-83A1-F6EECF244321}">
                <p14:modId xmlns:p14="http://schemas.microsoft.com/office/powerpoint/2010/main" val="2749367887"/>
              </p:ext>
            </p:extLst>
          </p:nvPr>
        </p:nvGraphicFramePr>
        <p:xfrm>
          <a:off x="5196522" y="1208433"/>
          <a:ext cx="2893392" cy="36937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Slika 8"/>
          <p:cNvPicPr>
            <a:picLocks noChangeAspect="1"/>
          </p:cNvPicPr>
          <p:nvPr/>
        </p:nvPicPr>
        <p:blipFill>
          <a:blip r:embed="rId9"/>
          <a:stretch>
            <a:fillRect/>
          </a:stretch>
        </p:blipFill>
        <p:spPr>
          <a:xfrm>
            <a:off x="8491671" y="0"/>
            <a:ext cx="652329" cy="841321"/>
          </a:xfrm>
          <a:prstGeom prst="rect">
            <a:avLst/>
          </a:prstGeom>
        </p:spPr>
      </p:pic>
    </p:spTree>
    <p:extLst>
      <p:ext uri="{BB962C8B-B14F-4D97-AF65-F5344CB8AC3E}">
        <p14:creationId xmlns:p14="http://schemas.microsoft.com/office/powerpoint/2010/main" val="4601025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2"/>
          <a:stretch>
            <a:fillRect/>
          </a:stretch>
        </p:blipFill>
        <p:spPr>
          <a:xfrm>
            <a:off x="8491671" y="0"/>
            <a:ext cx="652329" cy="841321"/>
          </a:xfrm>
          <a:prstGeom prst="rect">
            <a:avLst/>
          </a:prstGeom>
        </p:spPr>
      </p:pic>
      <p:graphicFrame>
        <p:nvGraphicFramePr>
          <p:cNvPr id="6" name="Diagram 5"/>
          <p:cNvGraphicFramePr/>
          <p:nvPr>
            <p:extLst>
              <p:ext uri="{D42A27DB-BD31-4B8C-83A1-F6EECF244321}">
                <p14:modId xmlns:p14="http://schemas.microsoft.com/office/powerpoint/2010/main" val="2144521595"/>
              </p:ext>
            </p:extLst>
          </p:nvPr>
        </p:nvGraphicFramePr>
        <p:xfrm>
          <a:off x="999789" y="477078"/>
          <a:ext cx="6911404" cy="43142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86211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Splošni cilji vključenih predmetov</a:t>
            </a:r>
          </a:p>
        </p:txBody>
      </p:sp>
      <p:pic>
        <p:nvPicPr>
          <p:cNvPr id="3" name="Slika 2"/>
          <p:cNvPicPr>
            <a:picLocks noChangeAspect="1"/>
          </p:cNvPicPr>
          <p:nvPr/>
        </p:nvPicPr>
        <p:blipFill>
          <a:blip r:embed="rId2"/>
          <a:stretch>
            <a:fillRect/>
          </a:stretch>
        </p:blipFill>
        <p:spPr>
          <a:xfrm>
            <a:off x="8491671" y="0"/>
            <a:ext cx="652329" cy="841321"/>
          </a:xfrm>
          <a:prstGeom prst="rect">
            <a:avLst/>
          </a:prstGeom>
        </p:spPr>
      </p:pic>
      <p:sp>
        <p:nvSpPr>
          <p:cNvPr id="4" name="Pravokotnik 3"/>
          <p:cNvSpPr/>
          <p:nvPr/>
        </p:nvSpPr>
        <p:spPr>
          <a:xfrm>
            <a:off x="601578" y="1109324"/>
            <a:ext cx="8053691" cy="2677656"/>
          </a:xfrm>
          <a:prstGeom prst="rect">
            <a:avLst/>
          </a:prstGeom>
        </p:spPr>
        <p:txBody>
          <a:bodyPr wrap="square">
            <a:spAutoFit/>
          </a:bodyPr>
          <a:lstStyle/>
          <a:p>
            <a:r>
              <a:rPr lang="sl-SI" u="sng">
                <a:solidFill>
                  <a:schemeClr val="tx1"/>
                </a:solidFill>
                <a:latin typeface="Fahkwang"/>
              </a:rPr>
              <a:t>Biologija:</a:t>
            </a:r>
            <a:endParaRPr lang="sl-SI">
              <a:solidFill>
                <a:schemeClr val="tx1"/>
              </a:solidFill>
              <a:latin typeface="Fahkwang"/>
            </a:endParaRPr>
          </a:p>
          <a:p>
            <a:r>
              <a:rPr lang="sl-SI">
                <a:solidFill>
                  <a:schemeClr val="tx1"/>
                </a:solidFill>
                <a:latin typeface="Fahkwang"/>
              </a:rPr>
              <a:t>Dijaki razvijajo sposobnosti za uporabo </a:t>
            </a:r>
            <a:r>
              <a:rPr lang="sl-SI" b="1">
                <a:solidFill>
                  <a:schemeClr val="tx1"/>
                </a:solidFill>
                <a:latin typeface="Fahkwang"/>
              </a:rPr>
              <a:t>biološkega znanja pri reševanju problemov </a:t>
            </a:r>
            <a:r>
              <a:rPr lang="sl-SI">
                <a:solidFill>
                  <a:schemeClr val="tx1"/>
                </a:solidFill>
                <a:latin typeface="Fahkwang"/>
              </a:rPr>
              <a:t>v zvezi s trajnostno rabo naravnih virov, ohranjanjem biotske pestrosti in kakovostnega okolja ter s tem povezanih možnostih za nadaljnji razvoj človeške družbe na krajevni, državni in svetovni ravni (sposobnost za aktivno državljanstvo).</a:t>
            </a:r>
          </a:p>
          <a:p>
            <a:r>
              <a:rPr lang="sl-SI" u="sng">
                <a:solidFill>
                  <a:schemeClr val="tx1"/>
                </a:solidFill>
                <a:latin typeface="Fahkwang"/>
              </a:rPr>
              <a:t>Geografija:</a:t>
            </a:r>
            <a:endParaRPr lang="sl-SI">
              <a:solidFill>
                <a:schemeClr val="tx1"/>
              </a:solidFill>
              <a:latin typeface="Fahkwang"/>
            </a:endParaRPr>
          </a:p>
          <a:p>
            <a:r>
              <a:rPr lang="sl-SI">
                <a:solidFill>
                  <a:schemeClr val="tx1"/>
                </a:solidFill>
                <a:latin typeface="Fahkwang"/>
              </a:rPr>
              <a:t>Razumejo probleme varstva geografskega  okolja (=trajnostnega razvoja)  ter se zavedajo pomena </a:t>
            </a:r>
            <a:r>
              <a:rPr lang="sl-SI" b="1">
                <a:solidFill>
                  <a:schemeClr val="tx1"/>
                </a:solidFill>
                <a:latin typeface="Fahkwang"/>
              </a:rPr>
              <a:t>človeka kot preoblikovalca geografskega  okolja </a:t>
            </a:r>
            <a:r>
              <a:rPr lang="sl-SI">
                <a:solidFill>
                  <a:schemeClr val="tx1"/>
                </a:solidFill>
                <a:latin typeface="Fahkwang"/>
              </a:rPr>
              <a:t>in prizadevanj družb za vzdrževanje ravnovesja med človekovimi hotenji in naravo.</a:t>
            </a:r>
          </a:p>
          <a:p>
            <a:r>
              <a:rPr lang="sl-SI" u="sng">
                <a:solidFill>
                  <a:schemeClr val="tx1"/>
                </a:solidFill>
                <a:latin typeface="Fahkwang"/>
              </a:rPr>
              <a:t>Sociologija</a:t>
            </a:r>
            <a:endParaRPr lang="sl-SI">
              <a:solidFill>
                <a:schemeClr val="tx1"/>
              </a:solidFill>
              <a:latin typeface="Fahkwang"/>
            </a:endParaRPr>
          </a:p>
          <a:p>
            <a:r>
              <a:rPr lang="sl-SI">
                <a:solidFill>
                  <a:schemeClr val="tx1"/>
                </a:solidFill>
                <a:latin typeface="Fahkwang"/>
              </a:rPr>
              <a:t>Občutljivost za zaznavanje </a:t>
            </a:r>
            <a:r>
              <a:rPr lang="sl-SI" b="1">
                <a:solidFill>
                  <a:schemeClr val="tx1"/>
                </a:solidFill>
                <a:latin typeface="Fahkwang"/>
              </a:rPr>
              <a:t>družbenih vprašanj</a:t>
            </a:r>
            <a:r>
              <a:rPr lang="sl-SI">
                <a:solidFill>
                  <a:schemeClr val="tx1"/>
                </a:solidFill>
                <a:latin typeface="Fahkwang"/>
              </a:rPr>
              <a:t>, procesov in pojavov;</a:t>
            </a:r>
          </a:p>
          <a:p>
            <a:r>
              <a:rPr lang="sl-SI">
                <a:solidFill>
                  <a:schemeClr val="tx1"/>
                </a:solidFill>
                <a:latin typeface="Fahkwang"/>
              </a:rPr>
              <a:t>Sposobnosti kritičnega, na znanju utemeljenega odnosa do </a:t>
            </a:r>
            <a:r>
              <a:rPr lang="sl-SI" b="1">
                <a:solidFill>
                  <a:schemeClr val="tx1"/>
                </a:solidFill>
                <a:latin typeface="Fahkwang"/>
              </a:rPr>
              <a:t>družbenega delovanja</a:t>
            </a:r>
            <a:r>
              <a:rPr lang="sl-SI">
                <a:solidFill>
                  <a:schemeClr val="tx1"/>
                </a:solidFill>
                <a:latin typeface="Fahkwang"/>
              </a:rPr>
              <a:t>.   </a:t>
            </a:r>
          </a:p>
        </p:txBody>
      </p:sp>
      <p:sp>
        <p:nvSpPr>
          <p:cNvPr id="5" name="Pravokotnik 4"/>
          <p:cNvSpPr/>
          <p:nvPr/>
        </p:nvSpPr>
        <p:spPr>
          <a:xfrm>
            <a:off x="720000" y="3786980"/>
            <a:ext cx="7813090" cy="1004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pPr>
            <a:r>
              <a:rPr lang="sl-SI" b="1" i="1">
                <a:solidFill>
                  <a:schemeClr val="tx2">
                    <a:lumMod val="75000"/>
                  </a:schemeClr>
                </a:solidFill>
                <a:latin typeface="Fahkwang"/>
                <a:ea typeface="Arial" panose="020B0604020202020204" pitchFamily="34" charset="0"/>
              </a:rPr>
              <a:t>Kaj je bistvo?</a:t>
            </a:r>
          </a:p>
          <a:p>
            <a:pPr>
              <a:lnSpc>
                <a:spcPct val="115000"/>
              </a:lnSpc>
            </a:pPr>
            <a:r>
              <a:rPr lang="sl-SI" i="1">
                <a:solidFill>
                  <a:schemeClr val="tx2">
                    <a:lumMod val="75000"/>
                  </a:schemeClr>
                </a:solidFill>
                <a:latin typeface="Fahkwang"/>
                <a:ea typeface="Arial" panose="020B0604020202020204" pitchFamily="34" charset="0"/>
              </a:rPr>
              <a:t>Cilji odsevajo »veliko idejo mojega predmeta«: kar je najpomembnejše, kar bodo dijaki dobili od mojega predmeta/odnesli v življenje v zvezi s tem interdisciplinarnim ciljem; kar jim bo ostalo v trajnem spominu kot prispevek mojega predmeta h krovni interdisciplinarni temi.</a:t>
            </a:r>
            <a:endParaRPr lang="sl-SI">
              <a:solidFill>
                <a:schemeClr val="tx2">
                  <a:lumMod val="75000"/>
                </a:schemeClr>
              </a:solidFill>
              <a:latin typeface="Fahkwang"/>
              <a:ea typeface="Arial" panose="020B0604020202020204" pitchFamily="34" charset="0"/>
            </a:endParaRPr>
          </a:p>
        </p:txBody>
      </p:sp>
    </p:spTree>
    <p:extLst>
      <p:ext uri="{BB962C8B-B14F-4D97-AF65-F5344CB8AC3E}">
        <p14:creationId xmlns:p14="http://schemas.microsoft.com/office/powerpoint/2010/main" val="21913155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Vsebina ITS</a:t>
            </a:r>
          </a:p>
        </p:txBody>
      </p:sp>
      <p:sp>
        <p:nvSpPr>
          <p:cNvPr id="3" name="Označba mesta besedila 2"/>
          <p:cNvSpPr>
            <a:spLocks noGrp="1"/>
          </p:cNvSpPr>
          <p:nvPr>
            <p:ph type="body" idx="1"/>
          </p:nvPr>
        </p:nvSpPr>
        <p:spPr>
          <a:xfrm>
            <a:off x="250444" y="1344416"/>
            <a:ext cx="3896484" cy="3558746"/>
          </a:xfrm>
        </p:spPr>
        <p:txBody>
          <a:bodyPr/>
          <a:lstStyle/>
          <a:p>
            <a:pPr marL="152400" indent="0">
              <a:lnSpc>
                <a:spcPct val="115000"/>
              </a:lnSpc>
              <a:buNone/>
            </a:pPr>
            <a:r>
              <a:rPr lang="sl-SI" sz="1200" b="1">
                <a:solidFill>
                  <a:schemeClr val="tx2">
                    <a:lumMod val="75000"/>
                  </a:schemeClr>
                </a:solidFill>
                <a:latin typeface="Arial" panose="020B0604020202020204" pitchFamily="34" charset="0"/>
                <a:ea typeface="Arial" panose="020B0604020202020204" pitchFamily="34" charset="0"/>
              </a:rPr>
              <a:t>VSEBINSKI SKLOPI (lahko si sledijo tudi časovno, lahko so časovno in izvedbeno prepleteni)</a:t>
            </a:r>
          </a:p>
          <a:p>
            <a:pPr>
              <a:lnSpc>
                <a:spcPct val="115000"/>
              </a:lnSpc>
            </a:pPr>
            <a:endParaRPr lang="sl-SI" sz="1300" b="1">
              <a:solidFill>
                <a:srgbClr val="000000"/>
              </a:solidFill>
              <a:latin typeface="Arial" panose="020B0604020202020204" pitchFamily="34" charset="0"/>
              <a:ea typeface="Arial" panose="020B0604020202020204" pitchFamily="34" charset="0"/>
            </a:endParaRPr>
          </a:p>
          <a:p>
            <a:pPr>
              <a:lnSpc>
                <a:spcPct val="115000"/>
              </a:lnSpc>
            </a:pPr>
            <a:r>
              <a:rPr lang="sl-SI" sz="1300" b="1"/>
              <a:t>1.</a:t>
            </a:r>
            <a:r>
              <a:rPr lang="sl-SI" sz="1300"/>
              <a:t>      </a:t>
            </a:r>
            <a:r>
              <a:rPr lang="sl-SI" sz="1300" b="1"/>
              <a:t>KONCEPT TR</a:t>
            </a:r>
            <a:endParaRPr lang="sl-SI" sz="1300"/>
          </a:p>
          <a:p>
            <a:pPr>
              <a:lnSpc>
                <a:spcPct val="115000"/>
              </a:lnSpc>
            </a:pPr>
            <a:r>
              <a:rPr lang="sl-SI" sz="1300" b="1"/>
              <a:t>2.</a:t>
            </a:r>
            <a:r>
              <a:rPr lang="sl-SI" sz="1300"/>
              <a:t>      </a:t>
            </a:r>
            <a:r>
              <a:rPr lang="sl-SI" sz="1300" b="1"/>
              <a:t>DEJAVNIKI IN KOMPLEKSNOST OKOLJSKIH PROBLEMOV</a:t>
            </a:r>
            <a:endParaRPr lang="sl-SI" sz="1300"/>
          </a:p>
          <a:p>
            <a:pPr>
              <a:lnSpc>
                <a:spcPct val="115000"/>
              </a:lnSpc>
            </a:pPr>
            <a:r>
              <a:rPr lang="sl-SI" sz="1300" b="1"/>
              <a:t>3.      PODROČJA OKOLJSKIH PROBLEMOV</a:t>
            </a:r>
            <a:r>
              <a:rPr lang="sl-SI" sz="1300"/>
              <a:t> (npr. pitna voda, zrak, tla, energetski viri, biotska pestrost, način življenja, ekosistemske storitve, podnebne spremembe, druge razsežnosti, …)</a:t>
            </a:r>
          </a:p>
          <a:p>
            <a:pPr>
              <a:lnSpc>
                <a:spcPct val="115000"/>
              </a:lnSpc>
            </a:pPr>
            <a:r>
              <a:rPr lang="sl-SI" sz="1300" b="1"/>
              <a:t>4.</a:t>
            </a:r>
            <a:r>
              <a:rPr lang="sl-SI" sz="1300"/>
              <a:t>      </a:t>
            </a:r>
            <a:r>
              <a:rPr lang="sl-SI" sz="1300" b="1"/>
              <a:t>MOŽNOSTI IN PRILOŽNOSTI ZA DELOVANJE V SKLADU Z NAČELI TR</a:t>
            </a:r>
            <a:endParaRPr lang="sl-SI" sz="1300"/>
          </a:p>
          <a:p>
            <a:endParaRPr lang="sl-SI"/>
          </a:p>
        </p:txBody>
      </p:sp>
      <p:pic>
        <p:nvPicPr>
          <p:cNvPr id="4" name="Slika 3"/>
          <p:cNvPicPr>
            <a:picLocks noChangeAspect="1"/>
          </p:cNvPicPr>
          <p:nvPr/>
        </p:nvPicPr>
        <p:blipFill>
          <a:blip r:embed="rId2"/>
          <a:stretch>
            <a:fillRect/>
          </a:stretch>
        </p:blipFill>
        <p:spPr>
          <a:xfrm>
            <a:off x="8491671" y="0"/>
            <a:ext cx="652329" cy="841321"/>
          </a:xfrm>
          <a:prstGeom prst="rect">
            <a:avLst/>
          </a:prstGeom>
        </p:spPr>
      </p:pic>
      <p:pic>
        <p:nvPicPr>
          <p:cNvPr id="5" name="Slika 4"/>
          <p:cNvPicPr>
            <a:picLocks noChangeAspect="1"/>
          </p:cNvPicPr>
          <p:nvPr/>
        </p:nvPicPr>
        <p:blipFill rotWithShape="1">
          <a:blip r:embed="rId3"/>
          <a:srcRect b="1675"/>
          <a:stretch/>
        </p:blipFill>
        <p:spPr>
          <a:xfrm>
            <a:off x="4083451" y="1720062"/>
            <a:ext cx="5060549" cy="2446638"/>
          </a:xfrm>
          <a:prstGeom prst="rect">
            <a:avLst/>
          </a:prstGeom>
        </p:spPr>
      </p:pic>
    </p:spTree>
    <p:extLst>
      <p:ext uri="{BB962C8B-B14F-4D97-AF65-F5344CB8AC3E}">
        <p14:creationId xmlns:p14="http://schemas.microsoft.com/office/powerpoint/2010/main" val="20095641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78582" y="216074"/>
            <a:ext cx="7704000" cy="572700"/>
          </a:xfrm>
        </p:spPr>
        <p:txBody>
          <a:bodyPr/>
          <a:lstStyle/>
          <a:p>
            <a:r>
              <a:rPr lang="pt-BR" sz="2300"/>
              <a:t>Primer nabora sklopov Gimnazije Novo mesto</a:t>
            </a:r>
            <a:endParaRPr lang="sl-SI" sz="2300"/>
          </a:p>
        </p:txBody>
      </p:sp>
      <p:pic>
        <p:nvPicPr>
          <p:cNvPr id="3" name="Slika 2"/>
          <p:cNvPicPr>
            <a:picLocks noChangeAspect="1"/>
          </p:cNvPicPr>
          <p:nvPr/>
        </p:nvPicPr>
        <p:blipFill rotWithShape="1">
          <a:blip r:embed="rId2"/>
          <a:srcRect l="1330" t="3413" r="1660"/>
          <a:stretch/>
        </p:blipFill>
        <p:spPr>
          <a:xfrm>
            <a:off x="645714" y="732387"/>
            <a:ext cx="7794652" cy="4355318"/>
          </a:xfrm>
          <a:prstGeom prst="rect">
            <a:avLst/>
          </a:prstGeom>
        </p:spPr>
      </p:pic>
    </p:spTree>
    <p:extLst>
      <p:ext uri="{BB962C8B-B14F-4D97-AF65-F5344CB8AC3E}">
        <p14:creationId xmlns:p14="http://schemas.microsoft.com/office/powerpoint/2010/main" val="39889683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p:cNvPicPr>
            <a:picLocks noChangeAspect="1"/>
          </p:cNvPicPr>
          <p:nvPr/>
        </p:nvPicPr>
        <p:blipFill>
          <a:blip r:embed="rId2"/>
          <a:stretch>
            <a:fillRect/>
          </a:stretch>
        </p:blipFill>
        <p:spPr>
          <a:xfrm>
            <a:off x="154004" y="72094"/>
            <a:ext cx="8864867" cy="4989887"/>
          </a:xfrm>
          <a:prstGeom prst="rect">
            <a:avLst/>
          </a:prstGeom>
        </p:spPr>
      </p:pic>
    </p:spTree>
    <p:extLst>
      <p:ext uri="{BB962C8B-B14F-4D97-AF65-F5344CB8AC3E}">
        <p14:creationId xmlns:p14="http://schemas.microsoft.com/office/powerpoint/2010/main" val="40278045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46329" y="423357"/>
            <a:ext cx="7704000" cy="572700"/>
          </a:xfrm>
        </p:spPr>
        <p:txBody>
          <a:bodyPr/>
          <a:lstStyle/>
          <a:p>
            <a:r>
              <a:rPr lang="sl-SI">
                <a:solidFill>
                  <a:schemeClr val="accent2">
                    <a:lumMod val="50000"/>
                  </a:schemeClr>
                </a:solidFill>
              </a:rPr>
              <a:t>Diskusija</a:t>
            </a:r>
          </a:p>
        </p:txBody>
      </p:sp>
      <p:graphicFrame>
        <p:nvGraphicFramePr>
          <p:cNvPr id="3" name="Diagram 2"/>
          <p:cNvGraphicFramePr/>
          <p:nvPr>
            <p:extLst>
              <p:ext uri="{D42A27DB-BD31-4B8C-83A1-F6EECF244321}">
                <p14:modId xmlns:p14="http://schemas.microsoft.com/office/powerpoint/2010/main" val="4216159307"/>
              </p:ext>
            </p:extLst>
          </p:nvPr>
        </p:nvGraphicFramePr>
        <p:xfrm>
          <a:off x="535205" y="996057"/>
          <a:ext cx="8179764" cy="35839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Slika 3"/>
          <p:cNvPicPr>
            <a:picLocks noChangeAspect="1"/>
          </p:cNvPicPr>
          <p:nvPr/>
        </p:nvPicPr>
        <p:blipFill>
          <a:blip r:embed="rId7"/>
          <a:stretch>
            <a:fillRect/>
          </a:stretch>
        </p:blipFill>
        <p:spPr>
          <a:xfrm>
            <a:off x="8491671" y="0"/>
            <a:ext cx="652329" cy="841321"/>
          </a:xfrm>
          <a:prstGeom prst="rect">
            <a:avLst/>
          </a:prstGeom>
        </p:spPr>
      </p:pic>
    </p:spTree>
    <p:extLst>
      <p:ext uri="{BB962C8B-B14F-4D97-AF65-F5344CB8AC3E}">
        <p14:creationId xmlns:p14="http://schemas.microsoft.com/office/powerpoint/2010/main" val="36724701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728668" y="138677"/>
            <a:ext cx="4337369" cy="350342"/>
          </a:xfrm>
        </p:spPr>
        <p:txBody>
          <a:bodyPr/>
          <a:lstStyle/>
          <a:p>
            <a:r>
              <a:rPr lang="sl-SI" sz="1200">
                <a:solidFill>
                  <a:schemeClr val="accent2">
                    <a:lumMod val="50000"/>
                  </a:schemeClr>
                </a:solidFill>
              </a:rPr>
              <a:t>Ledenik </a:t>
            </a:r>
            <a:r>
              <a:rPr lang="sl-SI" sz="1200" err="1">
                <a:solidFill>
                  <a:schemeClr val="accent2">
                    <a:lumMod val="50000"/>
                  </a:schemeClr>
                </a:solidFill>
              </a:rPr>
              <a:t>Pasterze</a:t>
            </a:r>
            <a:r>
              <a:rPr lang="sl-SI" sz="1200">
                <a:solidFill>
                  <a:schemeClr val="accent2">
                    <a:lumMod val="50000"/>
                  </a:schemeClr>
                </a:solidFill>
              </a:rPr>
              <a:t> pod </a:t>
            </a:r>
            <a:r>
              <a:rPr lang="sl-SI" sz="1200" err="1">
                <a:solidFill>
                  <a:schemeClr val="accent2">
                    <a:lumMod val="50000"/>
                  </a:schemeClr>
                </a:solidFill>
              </a:rPr>
              <a:t>Grossglocknerjem</a:t>
            </a:r>
            <a:r>
              <a:rPr lang="sl-SI" sz="1200">
                <a:solidFill>
                  <a:schemeClr val="accent2">
                    <a:lumMod val="50000"/>
                  </a:schemeClr>
                </a:solidFill>
              </a:rPr>
              <a:t>, 8. 7. 2023</a:t>
            </a:r>
          </a:p>
        </p:txBody>
      </p:sp>
      <p:pic>
        <p:nvPicPr>
          <p:cNvPr id="3" name="Slika 2"/>
          <p:cNvPicPr>
            <a:picLocks noChangeAspect="1"/>
          </p:cNvPicPr>
          <p:nvPr/>
        </p:nvPicPr>
        <p:blipFill>
          <a:blip r:embed="rId2"/>
          <a:stretch>
            <a:fillRect/>
          </a:stretch>
        </p:blipFill>
        <p:spPr>
          <a:xfrm>
            <a:off x="659329" y="489019"/>
            <a:ext cx="6790214" cy="4526809"/>
          </a:xfrm>
          <a:prstGeom prst="rect">
            <a:avLst/>
          </a:prstGeom>
          <a:ln>
            <a:noFill/>
          </a:ln>
          <a:effectLst>
            <a:softEdge rad="112500"/>
          </a:effectLst>
        </p:spPr>
      </p:pic>
    </p:spTree>
    <p:extLst>
      <p:ext uri="{BB962C8B-B14F-4D97-AF65-F5344CB8AC3E}">
        <p14:creationId xmlns:p14="http://schemas.microsoft.com/office/powerpoint/2010/main" val="18714463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3"/>
          <p:cNvSpPr>
            <a:spLocks noGrp="1"/>
          </p:cNvSpPr>
          <p:nvPr>
            <p:ph type="title"/>
          </p:nvPr>
        </p:nvSpPr>
        <p:spPr>
          <a:xfrm>
            <a:off x="549139" y="605182"/>
            <a:ext cx="8166374" cy="3781287"/>
          </a:xfrm>
        </p:spPr>
        <p:txBody>
          <a:bodyPr/>
          <a:lstStyle/>
          <a:p>
            <a:r>
              <a:rPr lang="sl-SI" sz="2800"/>
              <a:t>dr. Primož Banovec</a:t>
            </a:r>
            <a:r>
              <a:rPr lang="sl-SI"/>
              <a:t/>
            </a:r>
            <a:br>
              <a:rPr lang="sl-SI"/>
            </a:br>
            <a:r>
              <a:rPr lang="sl-SI" sz="4400"/>
              <a:t/>
            </a:r>
            <a:br>
              <a:rPr lang="sl-SI" sz="4400"/>
            </a:br>
            <a:r>
              <a:rPr lang="sl-SI" sz="4000"/>
              <a:t>IZZIVI UPRAVLJANJA Z VODAMI PRI POUKU GEOGRAFIJE</a:t>
            </a:r>
          </a:p>
        </p:txBody>
      </p:sp>
      <p:pic>
        <p:nvPicPr>
          <p:cNvPr id="5" name="Slika 4"/>
          <p:cNvPicPr>
            <a:picLocks noChangeAspect="1"/>
          </p:cNvPicPr>
          <p:nvPr/>
        </p:nvPicPr>
        <p:blipFill>
          <a:blip r:embed="rId2"/>
          <a:stretch>
            <a:fillRect/>
          </a:stretch>
        </p:blipFill>
        <p:spPr>
          <a:xfrm>
            <a:off x="8491671" y="4302179"/>
            <a:ext cx="652329" cy="841321"/>
          </a:xfrm>
          <a:prstGeom prst="rect">
            <a:avLst/>
          </a:prstGeom>
        </p:spPr>
      </p:pic>
    </p:spTree>
    <p:extLst>
      <p:ext uri="{BB962C8B-B14F-4D97-AF65-F5344CB8AC3E}">
        <p14:creationId xmlns:p14="http://schemas.microsoft.com/office/powerpoint/2010/main" val="16916420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sl-SI" sz="3200" dirty="0"/>
              <a:t>SPLOŠNE INFORMACIJE</a:t>
            </a:r>
            <a:endParaRPr sz="3200" dirty="0"/>
          </a:p>
        </p:txBody>
      </p:sp>
      <p:sp>
        <p:nvSpPr>
          <p:cNvPr id="122" name="Google Shape;122;p16"/>
          <p:cNvSpPr txBox="1">
            <a:spLocks noGrp="1"/>
          </p:cNvSpPr>
          <p:nvPr>
            <p:ph type="body" idx="1"/>
          </p:nvPr>
        </p:nvSpPr>
        <p:spPr>
          <a:xfrm>
            <a:off x="77142" y="1212831"/>
            <a:ext cx="6455044" cy="3930669"/>
          </a:xfrm>
          <a:prstGeom prst="rect">
            <a:avLst/>
          </a:prstGeom>
        </p:spPr>
        <p:txBody>
          <a:bodyPr spcFirstLastPara="1" wrap="square" lIns="91425" tIns="91425" rIns="91425" bIns="91425" anchor="t" anchorCtr="0">
            <a:noAutofit/>
          </a:bodyPr>
          <a:lstStyle/>
          <a:p>
            <a:pPr marL="149225" lvl="0" indent="0" algn="l" rtl="0">
              <a:lnSpc>
                <a:spcPct val="115000"/>
              </a:lnSpc>
              <a:spcBef>
                <a:spcPts val="0"/>
              </a:spcBef>
              <a:spcAft>
                <a:spcPts val="0"/>
              </a:spcAft>
              <a:buClr>
                <a:schemeClr val="dk1"/>
              </a:buClr>
              <a:buSzPts val="1250"/>
              <a:buNone/>
            </a:pPr>
            <a:r>
              <a:rPr lang="sl-SI" sz="2000" b="1" dirty="0">
                <a:solidFill>
                  <a:schemeClr val="dk1"/>
                </a:solidFill>
              </a:rPr>
              <a:t> </a:t>
            </a:r>
            <a:r>
              <a:rPr lang="sl-SI" sz="2000" b="1" dirty="0" smtClean="0">
                <a:solidFill>
                  <a:schemeClr val="dk1"/>
                </a:solidFill>
              </a:rPr>
              <a:t>      NAPOVEDNIK DOGODKOV</a:t>
            </a:r>
          </a:p>
          <a:p>
            <a:pPr marL="149225" lvl="0" indent="0" algn="l" rtl="0">
              <a:lnSpc>
                <a:spcPct val="115000"/>
              </a:lnSpc>
              <a:spcBef>
                <a:spcPts val="0"/>
              </a:spcBef>
              <a:spcAft>
                <a:spcPts val="0"/>
              </a:spcAft>
              <a:buClr>
                <a:schemeClr val="dk1"/>
              </a:buClr>
              <a:buSzPts val="1250"/>
              <a:buNone/>
            </a:pPr>
            <a:endParaRPr lang="sl-SI" sz="2000" b="1" dirty="0">
              <a:solidFill>
                <a:schemeClr val="dk1"/>
              </a:solidFill>
            </a:endParaRPr>
          </a:p>
          <a:p>
            <a:pPr lvl="1" indent="-307975">
              <a:buClr>
                <a:schemeClr val="dk1"/>
              </a:buClr>
              <a:buSzPts val="1250"/>
              <a:buFont typeface="Quicksand"/>
              <a:buChar char="●"/>
            </a:pPr>
            <a:r>
              <a:rPr lang="sl-SI" sz="2000" b="1" dirty="0">
                <a:solidFill>
                  <a:schemeClr val="dk1"/>
                </a:solidFill>
              </a:rPr>
              <a:t>30. 8. 2023: Konferenca </a:t>
            </a:r>
            <a:r>
              <a:rPr lang="sl-SI" sz="2000" b="1" dirty="0" err="1">
                <a:solidFill>
                  <a:schemeClr val="dk1"/>
                </a:solidFill>
              </a:rPr>
              <a:t>Digdaktika</a:t>
            </a:r>
            <a:r>
              <a:rPr lang="sl-SI" sz="2000" b="1" dirty="0">
                <a:solidFill>
                  <a:schemeClr val="dk1"/>
                </a:solidFill>
              </a:rPr>
              <a:t> (2h</a:t>
            </a:r>
            <a:r>
              <a:rPr lang="sl-SI" sz="2000" b="1" dirty="0" smtClean="0">
                <a:solidFill>
                  <a:schemeClr val="dk1"/>
                </a:solidFill>
              </a:rPr>
              <a:t>)</a:t>
            </a:r>
            <a:endParaRPr lang="sl-SI" sz="2000" b="1" dirty="0">
              <a:solidFill>
                <a:schemeClr val="dk1"/>
              </a:solidFill>
            </a:endParaRPr>
          </a:p>
          <a:p>
            <a:pPr lvl="1" indent="-307975">
              <a:buClr>
                <a:schemeClr val="dk1"/>
              </a:buClr>
              <a:buSzPts val="1250"/>
              <a:buFont typeface="Quicksand"/>
              <a:buChar char="●"/>
            </a:pPr>
            <a:r>
              <a:rPr lang="sl-SI" sz="1900" dirty="0">
                <a:solidFill>
                  <a:schemeClr val="dk1"/>
                </a:solidFill>
              </a:rPr>
              <a:t>Platforma beleži prisotnost do sekunde natančno.</a:t>
            </a:r>
          </a:p>
          <a:p>
            <a:pPr lvl="1" indent="-307975">
              <a:buClr>
                <a:schemeClr val="dk1"/>
              </a:buClr>
              <a:buSzPts val="1250"/>
              <a:buFont typeface="Quicksand"/>
              <a:buChar char="●"/>
            </a:pPr>
            <a:r>
              <a:rPr lang="sl-SI" sz="1900" dirty="0">
                <a:solidFill>
                  <a:schemeClr val="dk1"/>
                </a:solidFill>
              </a:rPr>
              <a:t>Povezava je unikatna in vezana na e-naslov, s katerim ste se prijavili.</a:t>
            </a:r>
          </a:p>
          <a:p>
            <a:pPr lvl="1" indent="-307975">
              <a:buClr>
                <a:schemeClr val="dk1"/>
              </a:buClr>
              <a:buSzPts val="1250"/>
              <a:buFont typeface="Quicksand"/>
              <a:buChar char="●"/>
            </a:pPr>
            <a:r>
              <a:rPr lang="sl-SI" sz="1900" dirty="0">
                <a:solidFill>
                  <a:schemeClr val="dk1"/>
                </a:solidFill>
              </a:rPr>
              <a:t>Konferenco lahko spremljate le na eni napravi.</a:t>
            </a:r>
          </a:p>
          <a:p>
            <a:pPr lvl="1" indent="-307975">
              <a:buClr>
                <a:schemeClr val="dk1"/>
              </a:buClr>
              <a:buSzPts val="1250"/>
              <a:buFont typeface="Quicksand"/>
              <a:buChar char="●"/>
            </a:pPr>
            <a:r>
              <a:rPr lang="sl-SI" sz="1900" dirty="0">
                <a:solidFill>
                  <a:schemeClr val="dk1"/>
                </a:solidFill>
              </a:rPr>
              <a:t>Če delite povezavo s kom drugim, sami ne morete spremljati konference.</a:t>
            </a:r>
          </a:p>
          <a:p>
            <a:pPr lvl="1" indent="-307975">
              <a:buClr>
                <a:schemeClr val="dk1"/>
              </a:buClr>
              <a:buSzPts val="1250"/>
              <a:buFont typeface="Quicksand"/>
              <a:buChar char="●"/>
            </a:pPr>
            <a:r>
              <a:rPr lang="sl-SI" sz="1900" dirty="0">
                <a:solidFill>
                  <a:schemeClr val="dk1"/>
                </a:solidFill>
              </a:rPr>
              <a:t>Če konferenco spremljate v paru/skupini, se prisotnost beleži le prijavljenemu.</a:t>
            </a:r>
          </a:p>
          <a:p>
            <a:pPr lvl="1" indent="-307975">
              <a:buClr>
                <a:schemeClr val="dk1"/>
              </a:buClr>
              <a:buSzPts val="1250"/>
              <a:buFont typeface="Quicksand"/>
              <a:buChar char="●"/>
            </a:pPr>
            <a:endParaRPr lang="sl-SI" sz="2000" dirty="0">
              <a:solidFill>
                <a:schemeClr val="dk1"/>
              </a:solidFill>
            </a:endParaRPr>
          </a:p>
          <a:p>
            <a:pPr lvl="1" indent="-307975">
              <a:buClr>
                <a:schemeClr val="dk1"/>
              </a:buClr>
              <a:buSzPts val="1250"/>
              <a:buFont typeface="Quicksand"/>
              <a:buChar char="●"/>
            </a:pPr>
            <a:endParaRPr lang="sl-SI" sz="2000" dirty="0">
              <a:solidFill>
                <a:schemeClr val="dk1"/>
              </a:solidFill>
            </a:endParaRPr>
          </a:p>
        </p:txBody>
      </p:sp>
      <p:pic>
        <p:nvPicPr>
          <p:cNvPr id="2" name="Slika 1"/>
          <p:cNvPicPr>
            <a:picLocks noChangeAspect="1"/>
          </p:cNvPicPr>
          <p:nvPr/>
        </p:nvPicPr>
        <p:blipFill>
          <a:blip r:embed="rId3"/>
          <a:stretch>
            <a:fillRect/>
          </a:stretch>
        </p:blipFill>
        <p:spPr>
          <a:xfrm>
            <a:off x="8491671" y="0"/>
            <a:ext cx="652329" cy="841321"/>
          </a:xfrm>
          <a:prstGeom prst="rect">
            <a:avLst/>
          </a:prstGeom>
        </p:spPr>
      </p:pic>
      <p:sp>
        <p:nvSpPr>
          <p:cNvPr id="4" name="Pravokotnik 3"/>
          <p:cNvSpPr/>
          <p:nvPr/>
        </p:nvSpPr>
        <p:spPr>
          <a:xfrm>
            <a:off x="4457225" y="2417862"/>
            <a:ext cx="229550" cy="307777"/>
          </a:xfrm>
          <a:prstGeom prst="rect">
            <a:avLst/>
          </a:prstGeom>
        </p:spPr>
        <p:txBody>
          <a:bodyPr wrap="none">
            <a:spAutoFit/>
          </a:bodyPr>
          <a:lstStyle/>
          <a:p>
            <a:r>
              <a:rPr lang="sl-SI">
                <a:latin typeface="Times New Roman" panose="02020603050405020304" pitchFamily="18" charset="0"/>
              </a:rPr>
              <a:t> </a:t>
            </a:r>
            <a:endParaRPr lang="sl-SI"/>
          </a:p>
        </p:txBody>
      </p:sp>
      <p:sp>
        <p:nvSpPr>
          <p:cNvPr id="6" name="Pravokotnik 5"/>
          <p:cNvSpPr/>
          <p:nvPr/>
        </p:nvSpPr>
        <p:spPr>
          <a:xfrm>
            <a:off x="5129940" y="1212831"/>
            <a:ext cx="2804493" cy="56901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1" algn="ctr">
              <a:buClr>
                <a:schemeClr val="dk1"/>
              </a:buClr>
              <a:buSzPts val="1250"/>
            </a:pPr>
            <a:r>
              <a:rPr lang="sl-SI" sz="2000">
                <a:solidFill>
                  <a:schemeClr val="dk1"/>
                </a:solidFill>
                <a:hlinkClick r:id="rId4"/>
              </a:rPr>
              <a:t>support@confiva.com</a:t>
            </a:r>
            <a:r>
              <a:rPr lang="sl-SI" sz="2000">
                <a:solidFill>
                  <a:schemeClr val="dk1"/>
                </a:solidFill>
              </a:rPr>
              <a:t> </a:t>
            </a:r>
          </a:p>
        </p:txBody>
      </p:sp>
      <p:pic>
        <p:nvPicPr>
          <p:cNvPr id="3" name="Slika 2"/>
          <p:cNvPicPr>
            <a:picLocks noChangeAspect="1"/>
          </p:cNvPicPr>
          <p:nvPr/>
        </p:nvPicPr>
        <p:blipFill rotWithShape="1">
          <a:blip r:embed="rId5"/>
          <a:srcRect l="10365" r="12207"/>
          <a:stretch/>
        </p:blipFill>
        <p:spPr>
          <a:xfrm>
            <a:off x="6427354" y="1976947"/>
            <a:ext cx="2639504" cy="2472260"/>
          </a:xfrm>
          <a:prstGeom prst="rect">
            <a:avLst/>
          </a:prstGeom>
        </p:spPr>
      </p:pic>
    </p:spTree>
    <p:extLst>
      <p:ext uri="{BB962C8B-B14F-4D97-AF65-F5344CB8AC3E}">
        <p14:creationId xmlns:p14="http://schemas.microsoft.com/office/powerpoint/2010/main" val="18983098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p:cNvPicPr>
            <a:picLocks noChangeAspect="1"/>
          </p:cNvPicPr>
          <p:nvPr/>
        </p:nvPicPr>
        <p:blipFill>
          <a:blip r:embed="rId2"/>
          <a:stretch>
            <a:fillRect/>
          </a:stretch>
        </p:blipFill>
        <p:spPr>
          <a:xfrm>
            <a:off x="2841279" y="759955"/>
            <a:ext cx="3228215" cy="3447542"/>
          </a:xfrm>
          <a:prstGeom prst="rect">
            <a:avLst/>
          </a:prstGeom>
        </p:spPr>
      </p:pic>
    </p:spTree>
    <p:extLst>
      <p:ext uri="{BB962C8B-B14F-4D97-AF65-F5344CB8AC3E}">
        <p14:creationId xmlns:p14="http://schemas.microsoft.com/office/powerpoint/2010/main" val="10349701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4" name="Google Shape;874;p33"/>
          <p:cNvSpPr txBox="1"/>
          <p:nvPr/>
        </p:nvSpPr>
        <p:spPr>
          <a:xfrm>
            <a:off x="930165" y="2782245"/>
            <a:ext cx="2930127" cy="755123"/>
          </a:xfrm>
          <a:prstGeom prst="rect">
            <a:avLst/>
          </a:prstGeom>
          <a:noFill/>
          <a:ln>
            <a:noFill/>
          </a:ln>
        </p:spPr>
        <p:txBody>
          <a:bodyPr spcFirstLastPara="1" wrap="square" lIns="91425" tIns="91425" rIns="91425" bIns="91425" anchor="ctr" anchorCtr="0">
            <a:noAutofit/>
          </a:bodyPr>
          <a:lstStyle/>
          <a:p>
            <a:pPr lvl="0" algn="ctr"/>
            <a:r>
              <a:rPr lang="sl-SI">
                <a:solidFill>
                  <a:schemeClr val="dk1"/>
                </a:solidFill>
                <a:latin typeface="Quicksand"/>
                <a:ea typeface="Quicksand"/>
                <a:cs typeface="Quicksand"/>
                <a:sym typeface="Quicksand"/>
              </a:rPr>
              <a:t>Čustvovanje, mišljenje in vedenje, ki so odziv na tukaj in zdaj.</a:t>
            </a:r>
          </a:p>
        </p:txBody>
      </p:sp>
      <p:sp>
        <p:nvSpPr>
          <p:cNvPr id="877" name="Google Shape;877;p33"/>
          <p:cNvSpPr txBox="1"/>
          <p:nvPr/>
        </p:nvSpPr>
        <p:spPr>
          <a:xfrm>
            <a:off x="5220081" y="1708198"/>
            <a:ext cx="3315088" cy="646224"/>
          </a:xfrm>
          <a:prstGeom prst="rect">
            <a:avLst/>
          </a:prstGeom>
          <a:noFill/>
          <a:ln>
            <a:noFill/>
          </a:ln>
        </p:spPr>
        <p:txBody>
          <a:bodyPr spcFirstLastPara="1" wrap="square" lIns="91425" tIns="91425" rIns="91425" bIns="91425" anchor="ctr" anchorCtr="0">
            <a:noAutofit/>
          </a:bodyPr>
          <a:lstStyle/>
          <a:p>
            <a:pPr lvl="0" algn="ctr"/>
            <a:r>
              <a:rPr lang="sl-SI">
                <a:solidFill>
                  <a:schemeClr val="dk1"/>
                </a:solidFill>
                <a:latin typeface="Quicksand"/>
                <a:ea typeface="Quicksand"/>
                <a:cs typeface="Quicksand"/>
                <a:sym typeface="Quicksand"/>
              </a:rPr>
              <a:t>Čustvovanje, mišljenje in vedenje, ki smo jih prevzeli od staršev.</a:t>
            </a:r>
          </a:p>
        </p:txBody>
      </p:sp>
      <p:sp>
        <p:nvSpPr>
          <p:cNvPr id="880" name="Google Shape;880;p33"/>
          <p:cNvSpPr txBox="1"/>
          <p:nvPr/>
        </p:nvSpPr>
        <p:spPr>
          <a:xfrm>
            <a:off x="5220081" y="4095119"/>
            <a:ext cx="3499811" cy="786986"/>
          </a:xfrm>
          <a:prstGeom prst="rect">
            <a:avLst/>
          </a:prstGeom>
          <a:noFill/>
          <a:ln>
            <a:noFill/>
          </a:ln>
        </p:spPr>
        <p:txBody>
          <a:bodyPr spcFirstLastPara="1" wrap="square" lIns="91425" tIns="91425" rIns="91425" bIns="91425" anchor="ctr" anchorCtr="0">
            <a:noAutofit/>
          </a:bodyPr>
          <a:lstStyle/>
          <a:p>
            <a:pPr lvl="0" algn="ctr"/>
            <a:r>
              <a:rPr lang="sl-SI">
                <a:solidFill>
                  <a:schemeClr val="dk1"/>
                </a:solidFill>
                <a:latin typeface="Quicksand"/>
                <a:ea typeface="Quicksand"/>
                <a:cs typeface="Quicksand"/>
                <a:sym typeface="Quicksand"/>
              </a:rPr>
              <a:t>Čustvovanje, mišljenje in vedenje, ki jih podoživljamo iz otroštva.</a:t>
            </a:r>
          </a:p>
        </p:txBody>
      </p:sp>
      <p:cxnSp>
        <p:nvCxnSpPr>
          <p:cNvPr id="885" name="Google Shape;885;p33"/>
          <p:cNvCxnSpPr/>
          <p:nvPr/>
        </p:nvCxnSpPr>
        <p:spPr>
          <a:xfrm>
            <a:off x="4563248" y="2288587"/>
            <a:ext cx="1391" cy="287581"/>
          </a:xfrm>
          <a:prstGeom prst="straightConnector1">
            <a:avLst/>
          </a:prstGeom>
          <a:noFill/>
          <a:ln w="9525" cap="flat" cmpd="sng">
            <a:solidFill>
              <a:schemeClr val="lt2"/>
            </a:solidFill>
            <a:prstDash val="solid"/>
            <a:round/>
            <a:headEnd type="none" w="med" len="med"/>
            <a:tailEnd type="none" w="med" len="med"/>
          </a:ln>
        </p:spPr>
      </p:cxnSp>
      <p:cxnSp>
        <p:nvCxnSpPr>
          <p:cNvPr id="888" name="Google Shape;888;p33"/>
          <p:cNvCxnSpPr>
            <a:stCxn id="887" idx="4"/>
            <a:endCxn id="889" idx="0"/>
          </p:cNvCxnSpPr>
          <p:nvPr/>
        </p:nvCxnSpPr>
        <p:spPr>
          <a:xfrm flipH="1">
            <a:off x="4554756" y="3537368"/>
            <a:ext cx="1847" cy="348403"/>
          </a:xfrm>
          <a:prstGeom prst="straightConnector1">
            <a:avLst/>
          </a:prstGeom>
          <a:noFill/>
          <a:ln w="9525" cap="flat" cmpd="sng">
            <a:solidFill>
              <a:schemeClr val="lt2"/>
            </a:solidFill>
            <a:prstDash val="solid"/>
            <a:round/>
            <a:headEnd type="none" w="med" len="med"/>
            <a:tailEnd type="none" w="med" len="med"/>
          </a:ln>
        </p:spPr>
      </p:cxnSp>
      <p:sp>
        <p:nvSpPr>
          <p:cNvPr id="886" name="Google Shape;886;p33"/>
          <p:cNvSpPr/>
          <p:nvPr/>
        </p:nvSpPr>
        <p:spPr>
          <a:xfrm>
            <a:off x="4086335" y="1327580"/>
            <a:ext cx="961200" cy="961200"/>
          </a:xfrm>
          <a:prstGeom prst="ellipse">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3"/>
          <p:cNvSpPr/>
          <p:nvPr/>
        </p:nvSpPr>
        <p:spPr>
          <a:xfrm>
            <a:off x="4076003" y="2576168"/>
            <a:ext cx="961200" cy="961200"/>
          </a:xfrm>
          <a:prstGeom prst="ellipse">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3"/>
          <p:cNvSpPr/>
          <p:nvPr/>
        </p:nvSpPr>
        <p:spPr>
          <a:xfrm>
            <a:off x="4074156" y="3885771"/>
            <a:ext cx="961200" cy="961200"/>
          </a:xfrm>
          <a:prstGeom prst="ellipse">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3"/>
          <p:cNvSpPr/>
          <p:nvPr/>
        </p:nvSpPr>
        <p:spPr>
          <a:xfrm>
            <a:off x="4395524" y="2924571"/>
            <a:ext cx="342821" cy="363704"/>
          </a:xfrm>
          <a:custGeom>
            <a:avLst/>
            <a:gdLst/>
            <a:ahLst/>
            <a:cxnLst/>
            <a:rect l="l" t="t" r="r" b="b"/>
            <a:pathLst>
              <a:path w="12723" h="13498" extrusionOk="0">
                <a:moveTo>
                  <a:pt x="7619" y="657"/>
                </a:moveTo>
                <a:lnTo>
                  <a:pt x="7619" y="1402"/>
                </a:lnTo>
                <a:lnTo>
                  <a:pt x="6875" y="1402"/>
                </a:lnTo>
                <a:lnTo>
                  <a:pt x="7619" y="657"/>
                </a:lnTo>
                <a:close/>
                <a:moveTo>
                  <a:pt x="7612" y="1795"/>
                </a:moveTo>
                <a:cubicBezTo>
                  <a:pt x="7584" y="2002"/>
                  <a:pt x="7518" y="2199"/>
                  <a:pt x="7422" y="2378"/>
                </a:cubicBezTo>
                <a:lnTo>
                  <a:pt x="5891" y="2378"/>
                </a:lnTo>
                <a:lnTo>
                  <a:pt x="6469" y="1795"/>
                </a:lnTo>
                <a:close/>
                <a:moveTo>
                  <a:pt x="5695" y="544"/>
                </a:moveTo>
                <a:lnTo>
                  <a:pt x="5695" y="2038"/>
                </a:lnTo>
                <a:lnTo>
                  <a:pt x="4718" y="3015"/>
                </a:lnTo>
                <a:lnTo>
                  <a:pt x="4718" y="2103"/>
                </a:lnTo>
                <a:cubicBezTo>
                  <a:pt x="4718" y="1437"/>
                  <a:pt x="5105" y="830"/>
                  <a:pt x="5695" y="544"/>
                </a:cubicBezTo>
                <a:close/>
                <a:moveTo>
                  <a:pt x="3194" y="1371"/>
                </a:moveTo>
                <a:cubicBezTo>
                  <a:pt x="3813" y="1371"/>
                  <a:pt x="4319" y="1878"/>
                  <a:pt x="4319" y="2502"/>
                </a:cubicBezTo>
                <a:lnTo>
                  <a:pt x="4319" y="2991"/>
                </a:lnTo>
                <a:lnTo>
                  <a:pt x="3086" y="1759"/>
                </a:lnTo>
                <a:cubicBezTo>
                  <a:pt x="3047" y="1722"/>
                  <a:pt x="2997" y="1704"/>
                  <a:pt x="2946" y="1704"/>
                </a:cubicBezTo>
                <a:cubicBezTo>
                  <a:pt x="2881" y="1704"/>
                  <a:pt x="2817" y="1734"/>
                  <a:pt x="2776" y="1795"/>
                </a:cubicBezTo>
                <a:cubicBezTo>
                  <a:pt x="2729" y="1878"/>
                  <a:pt x="2741" y="1979"/>
                  <a:pt x="2812" y="2045"/>
                </a:cubicBezTo>
                <a:lnTo>
                  <a:pt x="4039" y="3277"/>
                </a:lnTo>
                <a:lnTo>
                  <a:pt x="3557" y="3277"/>
                </a:lnTo>
                <a:cubicBezTo>
                  <a:pt x="2931" y="3277"/>
                  <a:pt x="2419" y="2765"/>
                  <a:pt x="2419" y="2139"/>
                </a:cubicBezTo>
                <a:lnTo>
                  <a:pt x="2419" y="1371"/>
                </a:lnTo>
                <a:close/>
                <a:moveTo>
                  <a:pt x="7101" y="2771"/>
                </a:moveTo>
                <a:cubicBezTo>
                  <a:pt x="6797" y="3081"/>
                  <a:pt x="6374" y="3277"/>
                  <a:pt x="5904" y="3277"/>
                </a:cubicBezTo>
                <a:lnTo>
                  <a:pt x="5016" y="3277"/>
                </a:lnTo>
                <a:lnTo>
                  <a:pt x="5517" y="2771"/>
                </a:lnTo>
                <a:close/>
                <a:moveTo>
                  <a:pt x="6773" y="1"/>
                </a:moveTo>
                <a:cubicBezTo>
                  <a:pt x="6672" y="1"/>
                  <a:pt x="6583" y="72"/>
                  <a:pt x="6570" y="174"/>
                </a:cubicBezTo>
                <a:cubicBezTo>
                  <a:pt x="6553" y="294"/>
                  <a:pt x="6647" y="401"/>
                  <a:pt x="6767" y="401"/>
                </a:cubicBezTo>
                <a:lnTo>
                  <a:pt x="7345" y="401"/>
                </a:lnTo>
                <a:lnTo>
                  <a:pt x="6088" y="1592"/>
                </a:lnTo>
                <a:lnTo>
                  <a:pt x="6088" y="286"/>
                </a:lnTo>
                <a:cubicBezTo>
                  <a:pt x="6088" y="184"/>
                  <a:pt x="5995" y="95"/>
                  <a:pt x="5886" y="95"/>
                </a:cubicBezTo>
                <a:cubicBezTo>
                  <a:pt x="5869" y="95"/>
                  <a:pt x="5851" y="97"/>
                  <a:pt x="5833" y="102"/>
                </a:cubicBezTo>
                <a:cubicBezTo>
                  <a:pt x="5409" y="228"/>
                  <a:pt x="5028" y="478"/>
                  <a:pt x="4753" y="817"/>
                </a:cubicBezTo>
                <a:cubicBezTo>
                  <a:pt x="4587" y="1031"/>
                  <a:pt x="4467" y="1276"/>
                  <a:pt x="4396" y="1526"/>
                </a:cubicBezTo>
                <a:cubicBezTo>
                  <a:pt x="4117" y="1193"/>
                  <a:pt x="3688" y="978"/>
                  <a:pt x="3205" y="978"/>
                </a:cubicBezTo>
                <a:lnTo>
                  <a:pt x="2223" y="978"/>
                </a:lnTo>
                <a:cubicBezTo>
                  <a:pt x="2109" y="978"/>
                  <a:pt x="2026" y="1067"/>
                  <a:pt x="2026" y="1174"/>
                </a:cubicBezTo>
                <a:lnTo>
                  <a:pt x="2026" y="2145"/>
                </a:lnTo>
                <a:cubicBezTo>
                  <a:pt x="2026" y="2985"/>
                  <a:pt x="2705" y="3670"/>
                  <a:pt x="3551" y="3670"/>
                </a:cubicBezTo>
                <a:lnTo>
                  <a:pt x="4319" y="3670"/>
                </a:lnTo>
                <a:lnTo>
                  <a:pt x="4319" y="6441"/>
                </a:lnTo>
                <a:cubicBezTo>
                  <a:pt x="3986" y="6458"/>
                  <a:pt x="3658" y="6518"/>
                  <a:pt x="3337" y="6619"/>
                </a:cubicBezTo>
                <a:cubicBezTo>
                  <a:pt x="3241" y="6648"/>
                  <a:pt x="3175" y="6749"/>
                  <a:pt x="3199" y="6845"/>
                </a:cubicBezTo>
                <a:cubicBezTo>
                  <a:pt x="3214" y="6943"/>
                  <a:pt x="3298" y="7009"/>
                  <a:pt x="3390" y="7009"/>
                </a:cubicBezTo>
                <a:cubicBezTo>
                  <a:pt x="3410" y="7009"/>
                  <a:pt x="3430" y="7006"/>
                  <a:pt x="3450" y="6999"/>
                </a:cubicBezTo>
                <a:cubicBezTo>
                  <a:pt x="3801" y="6887"/>
                  <a:pt x="4170" y="6826"/>
                  <a:pt x="4546" y="6826"/>
                </a:cubicBezTo>
                <a:cubicBezTo>
                  <a:pt x="5338" y="6826"/>
                  <a:pt x="6088" y="7084"/>
                  <a:pt x="6702" y="7554"/>
                </a:cubicBezTo>
                <a:lnTo>
                  <a:pt x="5302" y="7554"/>
                </a:lnTo>
                <a:cubicBezTo>
                  <a:pt x="4789" y="7554"/>
                  <a:pt x="4360" y="7953"/>
                  <a:pt x="4349" y="8465"/>
                </a:cubicBezTo>
                <a:cubicBezTo>
                  <a:pt x="4343" y="8673"/>
                  <a:pt x="4409" y="8871"/>
                  <a:pt x="4522" y="9031"/>
                </a:cubicBezTo>
                <a:lnTo>
                  <a:pt x="3843" y="9031"/>
                </a:lnTo>
                <a:cubicBezTo>
                  <a:pt x="3593" y="9031"/>
                  <a:pt x="3359" y="8935"/>
                  <a:pt x="3188" y="8756"/>
                </a:cubicBezTo>
                <a:lnTo>
                  <a:pt x="2157" y="7727"/>
                </a:lnTo>
                <a:cubicBezTo>
                  <a:pt x="2317" y="7584"/>
                  <a:pt x="2490" y="7453"/>
                  <a:pt x="2675" y="7345"/>
                </a:cubicBezTo>
                <a:cubicBezTo>
                  <a:pt x="2765" y="7285"/>
                  <a:pt x="2801" y="7167"/>
                  <a:pt x="2746" y="7077"/>
                </a:cubicBezTo>
                <a:cubicBezTo>
                  <a:pt x="2711" y="7011"/>
                  <a:pt x="2645" y="6975"/>
                  <a:pt x="2577" y="6975"/>
                </a:cubicBezTo>
                <a:cubicBezTo>
                  <a:pt x="2542" y="6975"/>
                  <a:pt x="2506" y="6985"/>
                  <a:pt x="2473" y="7005"/>
                </a:cubicBezTo>
                <a:cubicBezTo>
                  <a:pt x="2264" y="7131"/>
                  <a:pt x="2062" y="7280"/>
                  <a:pt x="1877" y="7447"/>
                </a:cubicBezTo>
                <a:lnTo>
                  <a:pt x="1687" y="7262"/>
                </a:lnTo>
                <a:cubicBezTo>
                  <a:pt x="1505" y="7077"/>
                  <a:pt x="1265" y="6985"/>
                  <a:pt x="1025" y="6985"/>
                </a:cubicBezTo>
                <a:cubicBezTo>
                  <a:pt x="786" y="6985"/>
                  <a:pt x="546" y="7077"/>
                  <a:pt x="365" y="7262"/>
                </a:cubicBezTo>
                <a:cubicBezTo>
                  <a:pt x="0" y="7620"/>
                  <a:pt x="0" y="8227"/>
                  <a:pt x="365" y="8585"/>
                </a:cubicBezTo>
                <a:lnTo>
                  <a:pt x="2347" y="10568"/>
                </a:lnTo>
                <a:cubicBezTo>
                  <a:pt x="2801" y="11021"/>
                  <a:pt x="3402" y="11271"/>
                  <a:pt x="4046" y="11271"/>
                </a:cubicBezTo>
                <a:lnTo>
                  <a:pt x="7750" y="11271"/>
                </a:lnTo>
                <a:cubicBezTo>
                  <a:pt x="7994" y="11271"/>
                  <a:pt x="8227" y="11372"/>
                  <a:pt x="8399" y="11544"/>
                </a:cubicBezTo>
                <a:lnTo>
                  <a:pt x="10293" y="13438"/>
                </a:lnTo>
                <a:cubicBezTo>
                  <a:pt x="10335" y="13474"/>
                  <a:pt x="10383" y="13498"/>
                  <a:pt x="10436" y="13498"/>
                </a:cubicBezTo>
                <a:cubicBezTo>
                  <a:pt x="10484" y="13498"/>
                  <a:pt x="10537" y="13474"/>
                  <a:pt x="10573" y="13438"/>
                </a:cubicBezTo>
                <a:lnTo>
                  <a:pt x="12646" y="11365"/>
                </a:lnTo>
                <a:cubicBezTo>
                  <a:pt x="12664" y="11348"/>
                  <a:pt x="12676" y="11337"/>
                  <a:pt x="12681" y="11318"/>
                </a:cubicBezTo>
                <a:cubicBezTo>
                  <a:pt x="12723" y="11235"/>
                  <a:pt x="12706" y="11145"/>
                  <a:pt x="12646" y="11086"/>
                </a:cubicBezTo>
                <a:lnTo>
                  <a:pt x="11686" y="10127"/>
                </a:lnTo>
                <a:cubicBezTo>
                  <a:pt x="11650" y="10088"/>
                  <a:pt x="11601" y="10068"/>
                  <a:pt x="11551" y="10068"/>
                </a:cubicBezTo>
                <a:cubicBezTo>
                  <a:pt x="11488" y="10068"/>
                  <a:pt x="11423" y="10100"/>
                  <a:pt x="11383" y="10163"/>
                </a:cubicBezTo>
                <a:cubicBezTo>
                  <a:pt x="11329" y="10240"/>
                  <a:pt x="11348" y="10342"/>
                  <a:pt x="11413" y="10407"/>
                </a:cubicBezTo>
                <a:lnTo>
                  <a:pt x="12230" y="11222"/>
                </a:lnTo>
                <a:lnTo>
                  <a:pt x="10436" y="13016"/>
                </a:lnTo>
                <a:lnTo>
                  <a:pt x="8679" y="11265"/>
                </a:lnTo>
                <a:cubicBezTo>
                  <a:pt x="8434" y="11015"/>
                  <a:pt x="8095" y="10878"/>
                  <a:pt x="7750" y="10878"/>
                </a:cubicBezTo>
                <a:lnTo>
                  <a:pt x="4046" y="10878"/>
                </a:lnTo>
                <a:cubicBezTo>
                  <a:pt x="3510" y="10878"/>
                  <a:pt x="3002" y="10669"/>
                  <a:pt x="2628" y="10287"/>
                </a:cubicBezTo>
                <a:lnTo>
                  <a:pt x="651" y="8310"/>
                </a:lnTo>
                <a:cubicBezTo>
                  <a:pt x="442" y="8102"/>
                  <a:pt x="442" y="7756"/>
                  <a:pt x="651" y="7548"/>
                </a:cubicBezTo>
                <a:cubicBezTo>
                  <a:pt x="754" y="7441"/>
                  <a:pt x="893" y="7388"/>
                  <a:pt x="1031" y="7388"/>
                </a:cubicBezTo>
                <a:cubicBezTo>
                  <a:pt x="1169" y="7388"/>
                  <a:pt x="1308" y="7441"/>
                  <a:pt x="1413" y="7548"/>
                </a:cubicBezTo>
                <a:lnTo>
                  <a:pt x="2908" y="9042"/>
                </a:lnTo>
                <a:cubicBezTo>
                  <a:pt x="3158" y="9287"/>
                  <a:pt x="3485" y="9424"/>
                  <a:pt x="3837" y="9424"/>
                </a:cubicBezTo>
                <a:lnTo>
                  <a:pt x="6493" y="9424"/>
                </a:lnTo>
                <a:cubicBezTo>
                  <a:pt x="6594" y="9424"/>
                  <a:pt x="6683" y="9352"/>
                  <a:pt x="6702" y="9251"/>
                </a:cubicBezTo>
                <a:cubicBezTo>
                  <a:pt x="6713" y="9132"/>
                  <a:pt x="6619" y="9031"/>
                  <a:pt x="6504" y="9031"/>
                </a:cubicBezTo>
                <a:lnTo>
                  <a:pt x="5302" y="9031"/>
                </a:lnTo>
                <a:cubicBezTo>
                  <a:pt x="5011" y="9031"/>
                  <a:pt x="4760" y="8799"/>
                  <a:pt x="4748" y="8506"/>
                </a:cubicBezTo>
                <a:cubicBezTo>
                  <a:pt x="4736" y="8203"/>
                  <a:pt x="4986" y="7947"/>
                  <a:pt x="5289" y="7947"/>
                </a:cubicBezTo>
                <a:lnTo>
                  <a:pt x="8679" y="7947"/>
                </a:lnTo>
                <a:cubicBezTo>
                  <a:pt x="8679" y="7947"/>
                  <a:pt x="8989" y="7994"/>
                  <a:pt x="9102" y="8107"/>
                </a:cubicBezTo>
                <a:lnTo>
                  <a:pt x="10751" y="9757"/>
                </a:lnTo>
                <a:cubicBezTo>
                  <a:pt x="10790" y="9796"/>
                  <a:pt x="10841" y="9816"/>
                  <a:pt x="10892" y="9816"/>
                </a:cubicBezTo>
                <a:cubicBezTo>
                  <a:pt x="10942" y="9816"/>
                  <a:pt x="10993" y="9796"/>
                  <a:pt x="11032" y="9757"/>
                </a:cubicBezTo>
                <a:cubicBezTo>
                  <a:pt x="11109" y="9680"/>
                  <a:pt x="11109" y="9555"/>
                  <a:pt x="11032" y="9478"/>
                </a:cubicBezTo>
                <a:lnTo>
                  <a:pt x="9382" y="7827"/>
                </a:lnTo>
                <a:cubicBezTo>
                  <a:pt x="9198" y="7643"/>
                  <a:pt x="8679" y="7524"/>
                  <a:pt x="8679" y="7524"/>
                </a:cubicBezTo>
                <a:lnTo>
                  <a:pt x="7334" y="7524"/>
                </a:lnTo>
                <a:cubicBezTo>
                  <a:pt x="6624" y="6839"/>
                  <a:pt x="5701" y="6446"/>
                  <a:pt x="4718" y="6405"/>
                </a:cubicBezTo>
                <a:lnTo>
                  <a:pt x="4718" y="3670"/>
                </a:lnTo>
                <a:lnTo>
                  <a:pt x="5904" y="3670"/>
                </a:lnTo>
                <a:cubicBezTo>
                  <a:pt x="7065" y="3670"/>
                  <a:pt x="8018" y="2724"/>
                  <a:pt x="8018" y="1562"/>
                </a:cubicBezTo>
                <a:lnTo>
                  <a:pt x="8018" y="198"/>
                </a:lnTo>
                <a:cubicBezTo>
                  <a:pt x="8018" y="91"/>
                  <a:pt x="7922" y="1"/>
                  <a:pt x="7815" y="1"/>
                </a:cubicBezTo>
                <a:close/>
              </a:path>
            </a:pathLst>
          </a:custGeom>
          <a:solidFill>
            <a:srgbClr val="678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 name="Slika 38"/>
          <p:cNvPicPr>
            <a:picLocks noChangeAspect="1"/>
          </p:cNvPicPr>
          <p:nvPr/>
        </p:nvPicPr>
        <p:blipFill>
          <a:blip r:embed="rId3"/>
          <a:stretch>
            <a:fillRect/>
          </a:stretch>
        </p:blipFill>
        <p:spPr>
          <a:xfrm>
            <a:off x="8491671" y="24364"/>
            <a:ext cx="652329" cy="841321"/>
          </a:xfrm>
          <a:prstGeom prst="rect">
            <a:avLst/>
          </a:prstGeom>
        </p:spPr>
      </p:pic>
      <p:sp>
        <p:nvSpPr>
          <p:cNvPr id="40" name="Google Shape;899;p33"/>
          <p:cNvSpPr/>
          <p:nvPr/>
        </p:nvSpPr>
        <p:spPr>
          <a:xfrm>
            <a:off x="4414975" y="4211683"/>
            <a:ext cx="342821" cy="363704"/>
          </a:xfrm>
          <a:custGeom>
            <a:avLst/>
            <a:gdLst/>
            <a:ahLst/>
            <a:cxnLst/>
            <a:rect l="l" t="t" r="r" b="b"/>
            <a:pathLst>
              <a:path w="12723" h="13498" extrusionOk="0">
                <a:moveTo>
                  <a:pt x="7619" y="657"/>
                </a:moveTo>
                <a:lnTo>
                  <a:pt x="7619" y="1402"/>
                </a:lnTo>
                <a:lnTo>
                  <a:pt x="6875" y="1402"/>
                </a:lnTo>
                <a:lnTo>
                  <a:pt x="7619" y="657"/>
                </a:lnTo>
                <a:close/>
                <a:moveTo>
                  <a:pt x="7612" y="1795"/>
                </a:moveTo>
                <a:cubicBezTo>
                  <a:pt x="7584" y="2002"/>
                  <a:pt x="7518" y="2199"/>
                  <a:pt x="7422" y="2378"/>
                </a:cubicBezTo>
                <a:lnTo>
                  <a:pt x="5891" y="2378"/>
                </a:lnTo>
                <a:lnTo>
                  <a:pt x="6469" y="1795"/>
                </a:lnTo>
                <a:close/>
                <a:moveTo>
                  <a:pt x="5695" y="544"/>
                </a:moveTo>
                <a:lnTo>
                  <a:pt x="5695" y="2038"/>
                </a:lnTo>
                <a:lnTo>
                  <a:pt x="4718" y="3015"/>
                </a:lnTo>
                <a:lnTo>
                  <a:pt x="4718" y="2103"/>
                </a:lnTo>
                <a:cubicBezTo>
                  <a:pt x="4718" y="1437"/>
                  <a:pt x="5105" y="830"/>
                  <a:pt x="5695" y="544"/>
                </a:cubicBezTo>
                <a:close/>
                <a:moveTo>
                  <a:pt x="3194" y="1371"/>
                </a:moveTo>
                <a:cubicBezTo>
                  <a:pt x="3813" y="1371"/>
                  <a:pt x="4319" y="1878"/>
                  <a:pt x="4319" y="2502"/>
                </a:cubicBezTo>
                <a:lnTo>
                  <a:pt x="4319" y="2991"/>
                </a:lnTo>
                <a:lnTo>
                  <a:pt x="3086" y="1759"/>
                </a:lnTo>
                <a:cubicBezTo>
                  <a:pt x="3047" y="1722"/>
                  <a:pt x="2997" y="1704"/>
                  <a:pt x="2946" y="1704"/>
                </a:cubicBezTo>
                <a:cubicBezTo>
                  <a:pt x="2881" y="1704"/>
                  <a:pt x="2817" y="1734"/>
                  <a:pt x="2776" y="1795"/>
                </a:cubicBezTo>
                <a:cubicBezTo>
                  <a:pt x="2729" y="1878"/>
                  <a:pt x="2741" y="1979"/>
                  <a:pt x="2812" y="2045"/>
                </a:cubicBezTo>
                <a:lnTo>
                  <a:pt x="4039" y="3277"/>
                </a:lnTo>
                <a:lnTo>
                  <a:pt x="3557" y="3277"/>
                </a:lnTo>
                <a:cubicBezTo>
                  <a:pt x="2931" y="3277"/>
                  <a:pt x="2419" y="2765"/>
                  <a:pt x="2419" y="2139"/>
                </a:cubicBezTo>
                <a:lnTo>
                  <a:pt x="2419" y="1371"/>
                </a:lnTo>
                <a:close/>
                <a:moveTo>
                  <a:pt x="7101" y="2771"/>
                </a:moveTo>
                <a:cubicBezTo>
                  <a:pt x="6797" y="3081"/>
                  <a:pt x="6374" y="3277"/>
                  <a:pt x="5904" y="3277"/>
                </a:cubicBezTo>
                <a:lnTo>
                  <a:pt x="5016" y="3277"/>
                </a:lnTo>
                <a:lnTo>
                  <a:pt x="5517" y="2771"/>
                </a:lnTo>
                <a:close/>
                <a:moveTo>
                  <a:pt x="6773" y="1"/>
                </a:moveTo>
                <a:cubicBezTo>
                  <a:pt x="6672" y="1"/>
                  <a:pt x="6583" y="72"/>
                  <a:pt x="6570" y="174"/>
                </a:cubicBezTo>
                <a:cubicBezTo>
                  <a:pt x="6553" y="294"/>
                  <a:pt x="6647" y="401"/>
                  <a:pt x="6767" y="401"/>
                </a:cubicBezTo>
                <a:lnTo>
                  <a:pt x="7345" y="401"/>
                </a:lnTo>
                <a:lnTo>
                  <a:pt x="6088" y="1592"/>
                </a:lnTo>
                <a:lnTo>
                  <a:pt x="6088" y="286"/>
                </a:lnTo>
                <a:cubicBezTo>
                  <a:pt x="6088" y="184"/>
                  <a:pt x="5995" y="95"/>
                  <a:pt x="5886" y="95"/>
                </a:cubicBezTo>
                <a:cubicBezTo>
                  <a:pt x="5869" y="95"/>
                  <a:pt x="5851" y="97"/>
                  <a:pt x="5833" y="102"/>
                </a:cubicBezTo>
                <a:cubicBezTo>
                  <a:pt x="5409" y="228"/>
                  <a:pt x="5028" y="478"/>
                  <a:pt x="4753" y="817"/>
                </a:cubicBezTo>
                <a:cubicBezTo>
                  <a:pt x="4587" y="1031"/>
                  <a:pt x="4467" y="1276"/>
                  <a:pt x="4396" y="1526"/>
                </a:cubicBezTo>
                <a:cubicBezTo>
                  <a:pt x="4117" y="1193"/>
                  <a:pt x="3688" y="978"/>
                  <a:pt x="3205" y="978"/>
                </a:cubicBezTo>
                <a:lnTo>
                  <a:pt x="2223" y="978"/>
                </a:lnTo>
                <a:cubicBezTo>
                  <a:pt x="2109" y="978"/>
                  <a:pt x="2026" y="1067"/>
                  <a:pt x="2026" y="1174"/>
                </a:cubicBezTo>
                <a:lnTo>
                  <a:pt x="2026" y="2145"/>
                </a:lnTo>
                <a:cubicBezTo>
                  <a:pt x="2026" y="2985"/>
                  <a:pt x="2705" y="3670"/>
                  <a:pt x="3551" y="3670"/>
                </a:cubicBezTo>
                <a:lnTo>
                  <a:pt x="4319" y="3670"/>
                </a:lnTo>
                <a:lnTo>
                  <a:pt x="4319" y="6441"/>
                </a:lnTo>
                <a:cubicBezTo>
                  <a:pt x="3986" y="6458"/>
                  <a:pt x="3658" y="6518"/>
                  <a:pt x="3337" y="6619"/>
                </a:cubicBezTo>
                <a:cubicBezTo>
                  <a:pt x="3241" y="6648"/>
                  <a:pt x="3175" y="6749"/>
                  <a:pt x="3199" y="6845"/>
                </a:cubicBezTo>
                <a:cubicBezTo>
                  <a:pt x="3214" y="6943"/>
                  <a:pt x="3298" y="7009"/>
                  <a:pt x="3390" y="7009"/>
                </a:cubicBezTo>
                <a:cubicBezTo>
                  <a:pt x="3410" y="7009"/>
                  <a:pt x="3430" y="7006"/>
                  <a:pt x="3450" y="6999"/>
                </a:cubicBezTo>
                <a:cubicBezTo>
                  <a:pt x="3801" y="6887"/>
                  <a:pt x="4170" y="6826"/>
                  <a:pt x="4546" y="6826"/>
                </a:cubicBezTo>
                <a:cubicBezTo>
                  <a:pt x="5338" y="6826"/>
                  <a:pt x="6088" y="7084"/>
                  <a:pt x="6702" y="7554"/>
                </a:cubicBezTo>
                <a:lnTo>
                  <a:pt x="5302" y="7554"/>
                </a:lnTo>
                <a:cubicBezTo>
                  <a:pt x="4789" y="7554"/>
                  <a:pt x="4360" y="7953"/>
                  <a:pt x="4349" y="8465"/>
                </a:cubicBezTo>
                <a:cubicBezTo>
                  <a:pt x="4343" y="8673"/>
                  <a:pt x="4409" y="8871"/>
                  <a:pt x="4522" y="9031"/>
                </a:cubicBezTo>
                <a:lnTo>
                  <a:pt x="3843" y="9031"/>
                </a:lnTo>
                <a:cubicBezTo>
                  <a:pt x="3593" y="9031"/>
                  <a:pt x="3359" y="8935"/>
                  <a:pt x="3188" y="8756"/>
                </a:cubicBezTo>
                <a:lnTo>
                  <a:pt x="2157" y="7727"/>
                </a:lnTo>
                <a:cubicBezTo>
                  <a:pt x="2317" y="7584"/>
                  <a:pt x="2490" y="7453"/>
                  <a:pt x="2675" y="7345"/>
                </a:cubicBezTo>
                <a:cubicBezTo>
                  <a:pt x="2765" y="7285"/>
                  <a:pt x="2801" y="7167"/>
                  <a:pt x="2746" y="7077"/>
                </a:cubicBezTo>
                <a:cubicBezTo>
                  <a:pt x="2711" y="7011"/>
                  <a:pt x="2645" y="6975"/>
                  <a:pt x="2577" y="6975"/>
                </a:cubicBezTo>
                <a:cubicBezTo>
                  <a:pt x="2542" y="6975"/>
                  <a:pt x="2506" y="6985"/>
                  <a:pt x="2473" y="7005"/>
                </a:cubicBezTo>
                <a:cubicBezTo>
                  <a:pt x="2264" y="7131"/>
                  <a:pt x="2062" y="7280"/>
                  <a:pt x="1877" y="7447"/>
                </a:cubicBezTo>
                <a:lnTo>
                  <a:pt x="1687" y="7262"/>
                </a:lnTo>
                <a:cubicBezTo>
                  <a:pt x="1505" y="7077"/>
                  <a:pt x="1265" y="6985"/>
                  <a:pt x="1025" y="6985"/>
                </a:cubicBezTo>
                <a:cubicBezTo>
                  <a:pt x="786" y="6985"/>
                  <a:pt x="546" y="7077"/>
                  <a:pt x="365" y="7262"/>
                </a:cubicBezTo>
                <a:cubicBezTo>
                  <a:pt x="0" y="7620"/>
                  <a:pt x="0" y="8227"/>
                  <a:pt x="365" y="8585"/>
                </a:cubicBezTo>
                <a:lnTo>
                  <a:pt x="2347" y="10568"/>
                </a:lnTo>
                <a:cubicBezTo>
                  <a:pt x="2801" y="11021"/>
                  <a:pt x="3402" y="11271"/>
                  <a:pt x="4046" y="11271"/>
                </a:cubicBezTo>
                <a:lnTo>
                  <a:pt x="7750" y="11271"/>
                </a:lnTo>
                <a:cubicBezTo>
                  <a:pt x="7994" y="11271"/>
                  <a:pt x="8227" y="11372"/>
                  <a:pt x="8399" y="11544"/>
                </a:cubicBezTo>
                <a:lnTo>
                  <a:pt x="10293" y="13438"/>
                </a:lnTo>
                <a:cubicBezTo>
                  <a:pt x="10335" y="13474"/>
                  <a:pt x="10383" y="13498"/>
                  <a:pt x="10436" y="13498"/>
                </a:cubicBezTo>
                <a:cubicBezTo>
                  <a:pt x="10484" y="13498"/>
                  <a:pt x="10537" y="13474"/>
                  <a:pt x="10573" y="13438"/>
                </a:cubicBezTo>
                <a:lnTo>
                  <a:pt x="12646" y="11365"/>
                </a:lnTo>
                <a:cubicBezTo>
                  <a:pt x="12664" y="11348"/>
                  <a:pt x="12676" y="11337"/>
                  <a:pt x="12681" y="11318"/>
                </a:cubicBezTo>
                <a:cubicBezTo>
                  <a:pt x="12723" y="11235"/>
                  <a:pt x="12706" y="11145"/>
                  <a:pt x="12646" y="11086"/>
                </a:cubicBezTo>
                <a:lnTo>
                  <a:pt x="11686" y="10127"/>
                </a:lnTo>
                <a:cubicBezTo>
                  <a:pt x="11650" y="10088"/>
                  <a:pt x="11601" y="10068"/>
                  <a:pt x="11551" y="10068"/>
                </a:cubicBezTo>
                <a:cubicBezTo>
                  <a:pt x="11488" y="10068"/>
                  <a:pt x="11423" y="10100"/>
                  <a:pt x="11383" y="10163"/>
                </a:cubicBezTo>
                <a:cubicBezTo>
                  <a:pt x="11329" y="10240"/>
                  <a:pt x="11348" y="10342"/>
                  <a:pt x="11413" y="10407"/>
                </a:cubicBezTo>
                <a:lnTo>
                  <a:pt x="12230" y="11222"/>
                </a:lnTo>
                <a:lnTo>
                  <a:pt x="10436" y="13016"/>
                </a:lnTo>
                <a:lnTo>
                  <a:pt x="8679" y="11265"/>
                </a:lnTo>
                <a:cubicBezTo>
                  <a:pt x="8434" y="11015"/>
                  <a:pt x="8095" y="10878"/>
                  <a:pt x="7750" y="10878"/>
                </a:cubicBezTo>
                <a:lnTo>
                  <a:pt x="4046" y="10878"/>
                </a:lnTo>
                <a:cubicBezTo>
                  <a:pt x="3510" y="10878"/>
                  <a:pt x="3002" y="10669"/>
                  <a:pt x="2628" y="10287"/>
                </a:cubicBezTo>
                <a:lnTo>
                  <a:pt x="651" y="8310"/>
                </a:lnTo>
                <a:cubicBezTo>
                  <a:pt x="442" y="8102"/>
                  <a:pt x="442" y="7756"/>
                  <a:pt x="651" y="7548"/>
                </a:cubicBezTo>
                <a:cubicBezTo>
                  <a:pt x="754" y="7441"/>
                  <a:pt x="893" y="7388"/>
                  <a:pt x="1031" y="7388"/>
                </a:cubicBezTo>
                <a:cubicBezTo>
                  <a:pt x="1169" y="7388"/>
                  <a:pt x="1308" y="7441"/>
                  <a:pt x="1413" y="7548"/>
                </a:cubicBezTo>
                <a:lnTo>
                  <a:pt x="2908" y="9042"/>
                </a:lnTo>
                <a:cubicBezTo>
                  <a:pt x="3158" y="9287"/>
                  <a:pt x="3485" y="9424"/>
                  <a:pt x="3837" y="9424"/>
                </a:cubicBezTo>
                <a:lnTo>
                  <a:pt x="6493" y="9424"/>
                </a:lnTo>
                <a:cubicBezTo>
                  <a:pt x="6594" y="9424"/>
                  <a:pt x="6683" y="9352"/>
                  <a:pt x="6702" y="9251"/>
                </a:cubicBezTo>
                <a:cubicBezTo>
                  <a:pt x="6713" y="9132"/>
                  <a:pt x="6619" y="9031"/>
                  <a:pt x="6504" y="9031"/>
                </a:cubicBezTo>
                <a:lnTo>
                  <a:pt x="5302" y="9031"/>
                </a:lnTo>
                <a:cubicBezTo>
                  <a:pt x="5011" y="9031"/>
                  <a:pt x="4760" y="8799"/>
                  <a:pt x="4748" y="8506"/>
                </a:cubicBezTo>
                <a:cubicBezTo>
                  <a:pt x="4736" y="8203"/>
                  <a:pt x="4986" y="7947"/>
                  <a:pt x="5289" y="7947"/>
                </a:cubicBezTo>
                <a:lnTo>
                  <a:pt x="8679" y="7947"/>
                </a:lnTo>
                <a:cubicBezTo>
                  <a:pt x="8679" y="7947"/>
                  <a:pt x="8989" y="7994"/>
                  <a:pt x="9102" y="8107"/>
                </a:cubicBezTo>
                <a:lnTo>
                  <a:pt x="10751" y="9757"/>
                </a:lnTo>
                <a:cubicBezTo>
                  <a:pt x="10790" y="9796"/>
                  <a:pt x="10841" y="9816"/>
                  <a:pt x="10892" y="9816"/>
                </a:cubicBezTo>
                <a:cubicBezTo>
                  <a:pt x="10942" y="9816"/>
                  <a:pt x="10993" y="9796"/>
                  <a:pt x="11032" y="9757"/>
                </a:cubicBezTo>
                <a:cubicBezTo>
                  <a:pt x="11109" y="9680"/>
                  <a:pt x="11109" y="9555"/>
                  <a:pt x="11032" y="9478"/>
                </a:cubicBezTo>
                <a:lnTo>
                  <a:pt x="9382" y="7827"/>
                </a:lnTo>
                <a:cubicBezTo>
                  <a:pt x="9198" y="7643"/>
                  <a:pt x="8679" y="7524"/>
                  <a:pt x="8679" y="7524"/>
                </a:cubicBezTo>
                <a:lnTo>
                  <a:pt x="7334" y="7524"/>
                </a:lnTo>
                <a:cubicBezTo>
                  <a:pt x="6624" y="6839"/>
                  <a:pt x="5701" y="6446"/>
                  <a:pt x="4718" y="6405"/>
                </a:cubicBezTo>
                <a:lnTo>
                  <a:pt x="4718" y="3670"/>
                </a:lnTo>
                <a:lnTo>
                  <a:pt x="5904" y="3670"/>
                </a:lnTo>
                <a:cubicBezTo>
                  <a:pt x="7065" y="3670"/>
                  <a:pt x="8018" y="2724"/>
                  <a:pt x="8018" y="1562"/>
                </a:cubicBezTo>
                <a:lnTo>
                  <a:pt x="8018" y="198"/>
                </a:lnTo>
                <a:cubicBezTo>
                  <a:pt x="8018" y="91"/>
                  <a:pt x="7922" y="1"/>
                  <a:pt x="7815" y="1"/>
                </a:cubicBezTo>
                <a:close/>
              </a:path>
            </a:pathLst>
          </a:custGeom>
          <a:solidFill>
            <a:srgbClr val="678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99;p33"/>
          <p:cNvSpPr/>
          <p:nvPr/>
        </p:nvSpPr>
        <p:spPr>
          <a:xfrm>
            <a:off x="4427661" y="1698127"/>
            <a:ext cx="342821" cy="363704"/>
          </a:xfrm>
          <a:custGeom>
            <a:avLst/>
            <a:gdLst/>
            <a:ahLst/>
            <a:cxnLst/>
            <a:rect l="l" t="t" r="r" b="b"/>
            <a:pathLst>
              <a:path w="12723" h="13498" extrusionOk="0">
                <a:moveTo>
                  <a:pt x="7619" y="657"/>
                </a:moveTo>
                <a:lnTo>
                  <a:pt x="7619" y="1402"/>
                </a:lnTo>
                <a:lnTo>
                  <a:pt x="6875" y="1402"/>
                </a:lnTo>
                <a:lnTo>
                  <a:pt x="7619" y="657"/>
                </a:lnTo>
                <a:close/>
                <a:moveTo>
                  <a:pt x="7612" y="1795"/>
                </a:moveTo>
                <a:cubicBezTo>
                  <a:pt x="7584" y="2002"/>
                  <a:pt x="7518" y="2199"/>
                  <a:pt x="7422" y="2378"/>
                </a:cubicBezTo>
                <a:lnTo>
                  <a:pt x="5891" y="2378"/>
                </a:lnTo>
                <a:lnTo>
                  <a:pt x="6469" y="1795"/>
                </a:lnTo>
                <a:close/>
                <a:moveTo>
                  <a:pt x="5695" y="544"/>
                </a:moveTo>
                <a:lnTo>
                  <a:pt x="5695" y="2038"/>
                </a:lnTo>
                <a:lnTo>
                  <a:pt x="4718" y="3015"/>
                </a:lnTo>
                <a:lnTo>
                  <a:pt x="4718" y="2103"/>
                </a:lnTo>
                <a:cubicBezTo>
                  <a:pt x="4718" y="1437"/>
                  <a:pt x="5105" y="830"/>
                  <a:pt x="5695" y="544"/>
                </a:cubicBezTo>
                <a:close/>
                <a:moveTo>
                  <a:pt x="3194" y="1371"/>
                </a:moveTo>
                <a:cubicBezTo>
                  <a:pt x="3813" y="1371"/>
                  <a:pt x="4319" y="1878"/>
                  <a:pt x="4319" y="2502"/>
                </a:cubicBezTo>
                <a:lnTo>
                  <a:pt x="4319" y="2991"/>
                </a:lnTo>
                <a:lnTo>
                  <a:pt x="3086" y="1759"/>
                </a:lnTo>
                <a:cubicBezTo>
                  <a:pt x="3047" y="1722"/>
                  <a:pt x="2997" y="1704"/>
                  <a:pt x="2946" y="1704"/>
                </a:cubicBezTo>
                <a:cubicBezTo>
                  <a:pt x="2881" y="1704"/>
                  <a:pt x="2817" y="1734"/>
                  <a:pt x="2776" y="1795"/>
                </a:cubicBezTo>
                <a:cubicBezTo>
                  <a:pt x="2729" y="1878"/>
                  <a:pt x="2741" y="1979"/>
                  <a:pt x="2812" y="2045"/>
                </a:cubicBezTo>
                <a:lnTo>
                  <a:pt x="4039" y="3277"/>
                </a:lnTo>
                <a:lnTo>
                  <a:pt x="3557" y="3277"/>
                </a:lnTo>
                <a:cubicBezTo>
                  <a:pt x="2931" y="3277"/>
                  <a:pt x="2419" y="2765"/>
                  <a:pt x="2419" y="2139"/>
                </a:cubicBezTo>
                <a:lnTo>
                  <a:pt x="2419" y="1371"/>
                </a:lnTo>
                <a:close/>
                <a:moveTo>
                  <a:pt x="7101" y="2771"/>
                </a:moveTo>
                <a:cubicBezTo>
                  <a:pt x="6797" y="3081"/>
                  <a:pt x="6374" y="3277"/>
                  <a:pt x="5904" y="3277"/>
                </a:cubicBezTo>
                <a:lnTo>
                  <a:pt x="5016" y="3277"/>
                </a:lnTo>
                <a:lnTo>
                  <a:pt x="5517" y="2771"/>
                </a:lnTo>
                <a:close/>
                <a:moveTo>
                  <a:pt x="6773" y="1"/>
                </a:moveTo>
                <a:cubicBezTo>
                  <a:pt x="6672" y="1"/>
                  <a:pt x="6583" y="72"/>
                  <a:pt x="6570" y="174"/>
                </a:cubicBezTo>
                <a:cubicBezTo>
                  <a:pt x="6553" y="294"/>
                  <a:pt x="6647" y="401"/>
                  <a:pt x="6767" y="401"/>
                </a:cubicBezTo>
                <a:lnTo>
                  <a:pt x="7345" y="401"/>
                </a:lnTo>
                <a:lnTo>
                  <a:pt x="6088" y="1592"/>
                </a:lnTo>
                <a:lnTo>
                  <a:pt x="6088" y="286"/>
                </a:lnTo>
                <a:cubicBezTo>
                  <a:pt x="6088" y="184"/>
                  <a:pt x="5995" y="95"/>
                  <a:pt x="5886" y="95"/>
                </a:cubicBezTo>
                <a:cubicBezTo>
                  <a:pt x="5869" y="95"/>
                  <a:pt x="5851" y="97"/>
                  <a:pt x="5833" y="102"/>
                </a:cubicBezTo>
                <a:cubicBezTo>
                  <a:pt x="5409" y="228"/>
                  <a:pt x="5028" y="478"/>
                  <a:pt x="4753" y="817"/>
                </a:cubicBezTo>
                <a:cubicBezTo>
                  <a:pt x="4587" y="1031"/>
                  <a:pt x="4467" y="1276"/>
                  <a:pt x="4396" y="1526"/>
                </a:cubicBezTo>
                <a:cubicBezTo>
                  <a:pt x="4117" y="1193"/>
                  <a:pt x="3688" y="978"/>
                  <a:pt x="3205" y="978"/>
                </a:cubicBezTo>
                <a:lnTo>
                  <a:pt x="2223" y="978"/>
                </a:lnTo>
                <a:cubicBezTo>
                  <a:pt x="2109" y="978"/>
                  <a:pt x="2026" y="1067"/>
                  <a:pt x="2026" y="1174"/>
                </a:cubicBezTo>
                <a:lnTo>
                  <a:pt x="2026" y="2145"/>
                </a:lnTo>
                <a:cubicBezTo>
                  <a:pt x="2026" y="2985"/>
                  <a:pt x="2705" y="3670"/>
                  <a:pt x="3551" y="3670"/>
                </a:cubicBezTo>
                <a:lnTo>
                  <a:pt x="4319" y="3670"/>
                </a:lnTo>
                <a:lnTo>
                  <a:pt x="4319" y="6441"/>
                </a:lnTo>
                <a:cubicBezTo>
                  <a:pt x="3986" y="6458"/>
                  <a:pt x="3658" y="6518"/>
                  <a:pt x="3337" y="6619"/>
                </a:cubicBezTo>
                <a:cubicBezTo>
                  <a:pt x="3241" y="6648"/>
                  <a:pt x="3175" y="6749"/>
                  <a:pt x="3199" y="6845"/>
                </a:cubicBezTo>
                <a:cubicBezTo>
                  <a:pt x="3214" y="6943"/>
                  <a:pt x="3298" y="7009"/>
                  <a:pt x="3390" y="7009"/>
                </a:cubicBezTo>
                <a:cubicBezTo>
                  <a:pt x="3410" y="7009"/>
                  <a:pt x="3430" y="7006"/>
                  <a:pt x="3450" y="6999"/>
                </a:cubicBezTo>
                <a:cubicBezTo>
                  <a:pt x="3801" y="6887"/>
                  <a:pt x="4170" y="6826"/>
                  <a:pt x="4546" y="6826"/>
                </a:cubicBezTo>
                <a:cubicBezTo>
                  <a:pt x="5338" y="6826"/>
                  <a:pt x="6088" y="7084"/>
                  <a:pt x="6702" y="7554"/>
                </a:cubicBezTo>
                <a:lnTo>
                  <a:pt x="5302" y="7554"/>
                </a:lnTo>
                <a:cubicBezTo>
                  <a:pt x="4789" y="7554"/>
                  <a:pt x="4360" y="7953"/>
                  <a:pt x="4349" y="8465"/>
                </a:cubicBezTo>
                <a:cubicBezTo>
                  <a:pt x="4343" y="8673"/>
                  <a:pt x="4409" y="8871"/>
                  <a:pt x="4522" y="9031"/>
                </a:cubicBezTo>
                <a:lnTo>
                  <a:pt x="3843" y="9031"/>
                </a:lnTo>
                <a:cubicBezTo>
                  <a:pt x="3593" y="9031"/>
                  <a:pt x="3359" y="8935"/>
                  <a:pt x="3188" y="8756"/>
                </a:cubicBezTo>
                <a:lnTo>
                  <a:pt x="2157" y="7727"/>
                </a:lnTo>
                <a:cubicBezTo>
                  <a:pt x="2317" y="7584"/>
                  <a:pt x="2490" y="7453"/>
                  <a:pt x="2675" y="7345"/>
                </a:cubicBezTo>
                <a:cubicBezTo>
                  <a:pt x="2765" y="7285"/>
                  <a:pt x="2801" y="7167"/>
                  <a:pt x="2746" y="7077"/>
                </a:cubicBezTo>
                <a:cubicBezTo>
                  <a:pt x="2711" y="7011"/>
                  <a:pt x="2645" y="6975"/>
                  <a:pt x="2577" y="6975"/>
                </a:cubicBezTo>
                <a:cubicBezTo>
                  <a:pt x="2542" y="6975"/>
                  <a:pt x="2506" y="6985"/>
                  <a:pt x="2473" y="7005"/>
                </a:cubicBezTo>
                <a:cubicBezTo>
                  <a:pt x="2264" y="7131"/>
                  <a:pt x="2062" y="7280"/>
                  <a:pt x="1877" y="7447"/>
                </a:cubicBezTo>
                <a:lnTo>
                  <a:pt x="1687" y="7262"/>
                </a:lnTo>
                <a:cubicBezTo>
                  <a:pt x="1505" y="7077"/>
                  <a:pt x="1265" y="6985"/>
                  <a:pt x="1025" y="6985"/>
                </a:cubicBezTo>
                <a:cubicBezTo>
                  <a:pt x="786" y="6985"/>
                  <a:pt x="546" y="7077"/>
                  <a:pt x="365" y="7262"/>
                </a:cubicBezTo>
                <a:cubicBezTo>
                  <a:pt x="0" y="7620"/>
                  <a:pt x="0" y="8227"/>
                  <a:pt x="365" y="8585"/>
                </a:cubicBezTo>
                <a:lnTo>
                  <a:pt x="2347" y="10568"/>
                </a:lnTo>
                <a:cubicBezTo>
                  <a:pt x="2801" y="11021"/>
                  <a:pt x="3402" y="11271"/>
                  <a:pt x="4046" y="11271"/>
                </a:cubicBezTo>
                <a:lnTo>
                  <a:pt x="7750" y="11271"/>
                </a:lnTo>
                <a:cubicBezTo>
                  <a:pt x="7994" y="11271"/>
                  <a:pt x="8227" y="11372"/>
                  <a:pt x="8399" y="11544"/>
                </a:cubicBezTo>
                <a:lnTo>
                  <a:pt x="10293" y="13438"/>
                </a:lnTo>
                <a:cubicBezTo>
                  <a:pt x="10335" y="13474"/>
                  <a:pt x="10383" y="13498"/>
                  <a:pt x="10436" y="13498"/>
                </a:cubicBezTo>
                <a:cubicBezTo>
                  <a:pt x="10484" y="13498"/>
                  <a:pt x="10537" y="13474"/>
                  <a:pt x="10573" y="13438"/>
                </a:cubicBezTo>
                <a:lnTo>
                  <a:pt x="12646" y="11365"/>
                </a:lnTo>
                <a:cubicBezTo>
                  <a:pt x="12664" y="11348"/>
                  <a:pt x="12676" y="11337"/>
                  <a:pt x="12681" y="11318"/>
                </a:cubicBezTo>
                <a:cubicBezTo>
                  <a:pt x="12723" y="11235"/>
                  <a:pt x="12706" y="11145"/>
                  <a:pt x="12646" y="11086"/>
                </a:cubicBezTo>
                <a:lnTo>
                  <a:pt x="11686" y="10127"/>
                </a:lnTo>
                <a:cubicBezTo>
                  <a:pt x="11650" y="10088"/>
                  <a:pt x="11601" y="10068"/>
                  <a:pt x="11551" y="10068"/>
                </a:cubicBezTo>
                <a:cubicBezTo>
                  <a:pt x="11488" y="10068"/>
                  <a:pt x="11423" y="10100"/>
                  <a:pt x="11383" y="10163"/>
                </a:cubicBezTo>
                <a:cubicBezTo>
                  <a:pt x="11329" y="10240"/>
                  <a:pt x="11348" y="10342"/>
                  <a:pt x="11413" y="10407"/>
                </a:cubicBezTo>
                <a:lnTo>
                  <a:pt x="12230" y="11222"/>
                </a:lnTo>
                <a:lnTo>
                  <a:pt x="10436" y="13016"/>
                </a:lnTo>
                <a:lnTo>
                  <a:pt x="8679" y="11265"/>
                </a:lnTo>
                <a:cubicBezTo>
                  <a:pt x="8434" y="11015"/>
                  <a:pt x="8095" y="10878"/>
                  <a:pt x="7750" y="10878"/>
                </a:cubicBezTo>
                <a:lnTo>
                  <a:pt x="4046" y="10878"/>
                </a:lnTo>
                <a:cubicBezTo>
                  <a:pt x="3510" y="10878"/>
                  <a:pt x="3002" y="10669"/>
                  <a:pt x="2628" y="10287"/>
                </a:cubicBezTo>
                <a:lnTo>
                  <a:pt x="651" y="8310"/>
                </a:lnTo>
                <a:cubicBezTo>
                  <a:pt x="442" y="8102"/>
                  <a:pt x="442" y="7756"/>
                  <a:pt x="651" y="7548"/>
                </a:cubicBezTo>
                <a:cubicBezTo>
                  <a:pt x="754" y="7441"/>
                  <a:pt x="893" y="7388"/>
                  <a:pt x="1031" y="7388"/>
                </a:cubicBezTo>
                <a:cubicBezTo>
                  <a:pt x="1169" y="7388"/>
                  <a:pt x="1308" y="7441"/>
                  <a:pt x="1413" y="7548"/>
                </a:cubicBezTo>
                <a:lnTo>
                  <a:pt x="2908" y="9042"/>
                </a:lnTo>
                <a:cubicBezTo>
                  <a:pt x="3158" y="9287"/>
                  <a:pt x="3485" y="9424"/>
                  <a:pt x="3837" y="9424"/>
                </a:cubicBezTo>
                <a:lnTo>
                  <a:pt x="6493" y="9424"/>
                </a:lnTo>
                <a:cubicBezTo>
                  <a:pt x="6594" y="9424"/>
                  <a:pt x="6683" y="9352"/>
                  <a:pt x="6702" y="9251"/>
                </a:cubicBezTo>
                <a:cubicBezTo>
                  <a:pt x="6713" y="9132"/>
                  <a:pt x="6619" y="9031"/>
                  <a:pt x="6504" y="9031"/>
                </a:cubicBezTo>
                <a:lnTo>
                  <a:pt x="5302" y="9031"/>
                </a:lnTo>
                <a:cubicBezTo>
                  <a:pt x="5011" y="9031"/>
                  <a:pt x="4760" y="8799"/>
                  <a:pt x="4748" y="8506"/>
                </a:cubicBezTo>
                <a:cubicBezTo>
                  <a:pt x="4736" y="8203"/>
                  <a:pt x="4986" y="7947"/>
                  <a:pt x="5289" y="7947"/>
                </a:cubicBezTo>
                <a:lnTo>
                  <a:pt x="8679" y="7947"/>
                </a:lnTo>
                <a:cubicBezTo>
                  <a:pt x="8679" y="7947"/>
                  <a:pt x="8989" y="7994"/>
                  <a:pt x="9102" y="8107"/>
                </a:cubicBezTo>
                <a:lnTo>
                  <a:pt x="10751" y="9757"/>
                </a:lnTo>
                <a:cubicBezTo>
                  <a:pt x="10790" y="9796"/>
                  <a:pt x="10841" y="9816"/>
                  <a:pt x="10892" y="9816"/>
                </a:cubicBezTo>
                <a:cubicBezTo>
                  <a:pt x="10942" y="9816"/>
                  <a:pt x="10993" y="9796"/>
                  <a:pt x="11032" y="9757"/>
                </a:cubicBezTo>
                <a:cubicBezTo>
                  <a:pt x="11109" y="9680"/>
                  <a:pt x="11109" y="9555"/>
                  <a:pt x="11032" y="9478"/>
                </a:cubicBezTo>
                <a:lnTo>
                  <a:pt x="9382" y="7827"/>
                </a:lnTo>
                <a:cubicBezTo>
                  <a:pt x="9198" y="7643"/>
                  <a:pt x="8679" y="7524"/>
                  <a:pt x="8679" y="7524"/>
                </a:cubicBezTo>
                <a:lnTo>
                  <a:pt x="7334" y="7524"/>
                </a:lnTo>
                <a:cubicBezTo>
                  <a:pt x="6624" y="6839"/>
                  <a:pt x="5701" y="6446"/>
                  <a:pt x="4718" y="6405"/>
                </a:cubicBezTo>
                <a:lnTo>
                  <a:pt x="4718" y="3670"/>
                </a:lnTo>
                <a:lnTo>
                  <a:pt x="5904" y="3670"/>
                </a:lnTo>
                <a:cubicBezTo>
                  <a:pt x="7065" y="3670"/>
                  <a:pt x="8018" y="2724"/>
                  <a:pt x="8018" y="1562"/>
                </a:cubicBezTo>
                <a:lnTo>
                  <a:pt x="8018" y="198"/>
                </a:lnTo>
                <a:cubicBezTo>
                  <a:pt x="8018" y="91"/>
                  <a:pt x="7922" y="1"/>
                  <a:pt x="7815" y="1"/>
                </a:cubicBezTo>
                <a:close/>
              </a:path>
            </a:pathLst>
          </a:custGeom>
          <a:solidFill>
            <a:srgbClr val="678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03;p29"/>
          <p:cNvSpPr/>
          <p:nvPr/>
        </p:nvSpPr>
        <p:spPr>
          <a:xfrm>
            <a:off x="5898575" y="1349817"/>
            <a:ext cx="1958100" cy="325500"/>
          </a:xfrm>
          <a:prstGeom prst="roundRect">
            <a:avLst>
              <a:gd name="adj" fmla="val 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l-SI" sz="2100">
                <a:solidFill>
                  <a:schemeClr val="accent3"/>
                </a:solidFill>
                <a:latin typeface="Fahkwang"/>
                <a:ea typeface="Fahkwang"/>
                <a:cs typeface="Fahkwang"/>
                <a:sym typeface="Fahkwang"/>
              </a:rPr>
              <a:t>STARŠI</a:t>
            </a:r>
            <a:endParaRPr sz="2100">
              <a:solidFill>
                <a:schemeClr val="accent3"/>
              </a:solidFill>
              <a:latin typeface="Fahkwang"/>
              <a:ea typeface="Fahkwang"/>
              <a:cs typeface="Fahkwang"/>
              <a:sym typeface="Fahkwang"/>
            </a:endParaRPr>
          </a:p>
        </p:txBody>
      </p:sp>
      <p:sp>
        <p:nvSpPr>
          <p:cNvPr id="43" name="Google Shape;703;p29"/>
          <p:cNvSpPr/>
          <p:nvPr/>
        </p:nvSpPr>
        <p:spPr>
          <a:xfrm>
            <a:off x="1416179" y="2543184"/>
            <a:ext cx="1958100" cy="325500"/>
          </a:xfrm>
          <a:prstGeom prst="roundRect">
            <a:avLst>
              <a:gd name="adj" fmla="val 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l-SI" sz="2100">
                <a:solidFill>
                  <a:schemeClr val="accent3"/>
                </a:solidFill>
                <a:latin typeface="Fahkwang"/>
                <a:ea typeface="Fahkwang"/>
                <a:cs typeface="Fahkwang"/>
                <a:sym typeface="Fahkwang"/>
              </a:rPr>
              <a:t>ODRASLI</a:t>
            </a:r>
            <a:endParaRPr sz="2100">
              <a:solidFill>
                <a:schemeClr val="accent3"/>
              </a:solidFill>
              <a:latin typeface="Fahkwang"/>
              <a:ea typeface="Fahkwang"/>
              <a:cs typeface="Fahkwang"/>
              <a:sym typeface="Fahkwang"/>
            </a:endParaRPr>
          </a:p>
        </p:txBody>
      </p:sp>
      <p:sp>
        <p:nvSpPr>
          <p:cNvPr id="44" name="Google Shape;703;p29"/>
          <p:cNvSpPr/>
          <p:nvPr/>
        </p:nvSpPr>
        <p:spPr>
          <a:xfrm>
            <a:off x="5898574" y="3855965"/>
            <a:ext cx="1958100" cy="325500"/>
          </a:xfrm>
          <a:prstGeom prst="roundRect">
            <a:avLst>
              <a:gd name="adj" fmla="val 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sl-SI" sz="2100">
                <a:solidFill>
                  <a:schemeClr val="accent3"/>
                </a:solidFill>
                <a:latin typeface="Fahkwang"/>
                <a:ea typeface="Fahkwang"/>
                <a:cs typeface="Fahkwang"/>
                <a:sym typeface="Fahkwang"/>
              </a:rPr>
              <a:t>OTROK</a:t>
            </a:r>
            <a:endParaRPr sz="2100">
              <a:solidFill>
                <a:schemeClr val="accent3"/>
              </a:solidFill>
              <a:latin typeface="Fahkwang"/>
              <a:ea typeface="Fahkwang"/>
              <a:cs typeface="Fahkwang"/>
              <a:sym typeface="Fahkwang"/>
            </a:endParaRPr>
          </a:p>
        </p:txBody>
      </p:sp>
      <p:sp>
        <p:nvSpPr>
          <p:cNvPr id="4" name="Naslov 1">
            <a:extLst>
              <a:ext uri="{FF2B5EF4-FFF2-40B4-BE49-F238E27FC236}">
                <a16:creationId xmlns:a16="http://schemas.microsoft.com/office/drawing/2014/main" id="{CB8D161C-4BB6-9E97-9D05-CA74034471EA}"/>
              </a:ext>
            </a:extLst>
          </p:cNvPr>
          <p:cNvSpPr>
            <a:spLocks noGrp="1"/>
          </p:cNvSpPr>
          <p:nvPr/>
        </p:nvSpPr>
        <p:spPr>
          <a:xfrm>
            <a:off x="741566" y="295740"/>
            <a:ext cx="7531472" cy="56501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2800"/>
              <a:buFont typeface="Fahkwang"/>
              <a:buNone/>
              <a:defRPr sz="2800" b="0" i="0" u="none" strike="noStrike" cap="none">
                <a:solidFill>
                  <a:schemeClr val="lt2"/>
                </a:solidFill>
                <a:latin typeface="Fahkwang"/>
                <a:ea typeface="Fahkwang"/>
                <a:cs typeface="Fahkwang"/>
                <a:sym typeface="Fahkwang"/>
              </a:defRPr>
            </a:lvl1pPr>
            <a:lvl2pPr marR="0" lvl="1" algn="l" rtl="0">
              <a:lnSpc>
                <a:spcPct val="100000"/>
              </a:lnSpc>
              <a:spcBef>
                <a:spcPts val="0"/>
              </a:spcBef>
              <a:spcAft>
                <a:spcPts val="0"/>
              </a:spcAft>
              <a:buClr>
                <a:schemeClr val="lt2"/>
              </a:buClr>
              <a:buSzPts val="2800"/>
              <a:buFont typeface="Fahkwang"/>
              <a:buNone/>
              <a:defRPr sz="2800" b="0" i="1" u="none" strike="noStrike" cap="none">
                <a:solidFill>
                  <a:schemeClr val="lt2"/>
                </a:solidFill>
                <a:latin typeface="Fahkwang"/>
                <a:ea typeface="Fahkwang"/>
                <a:cs typeface="Fahkwang"/>
                <a:sym typeface="Fahkwang"/>
              </a:defRPr>
            </a:lvl2pPr>
            <a:lvl3pPr marR="0" lvl="2" algn="l" rtl="0">
              <a:lnSpc>
                <a:spcPct val="100000"/>
              </a:lnSpc>
              <a:spcBef>
                <a:spcPts val="0"/>
              </a:spcBef>
              <a:spcAft>
                <a:spcPts val="0"/>
              </a:spcAft>
              <a:buClr>
                <a:schemeClr val="lt2"/>
              </a:buClr>
              <a:buSzPts val="2800"/>
              <a:buFont typeface="Fahkwang"/>
              <a:buNone/>
              <a:defRPr sz="2800" b="0" i="1" u="none" strike="noStrike" cap="none">
                <a:solidFill>
                  <a:schemeClr val="lt2"/>
                </a:solidFill>
                <a:latin typeface="Fahkwang"/>
                <a:ea typeface="Fahkwang"/>
                <a:cs typeface="Fahkwang"/>
                <a:sym typeface="Fahkwang"/>
              </a:defRPr>
            </a:lvl3pPr>
            <a:lvl4pPr marR="0" lvl="3" algn="l" rtl="0">
              <a:lnSpc>
                <a:spcPct val="100000"/>
              </a:lnSpc>
              <a:spcBef>
                <a:spcPts val="0"/>
              </a:spcBef>
              <a:spcAft>
                <a:spcPts val="0"/>
              </a:spcAft>
              <a:buClr>
                <a:schemeClr val="lt2"/>
              </a:buClr>
              <a:buSzPts val="2800"/>
              <a:buFont typeface="Fahkwang"/>
              <a:buNone/>
              <a:defRPr sz="2800" b="0" i="1" u="none" strike="noStrike" cap="none">
                <a:solidFill>
                  <a:schemeClr val="lt2"/>
                </a:solidFill>
                <a:latin typeface="Fahkwang"/>
                <a:ea typeface="Fahkwang"/>
                <a:cs typeface="Fahkwang"/>
                <a:sym typeface="Fahkwang"/>
              </a:defRPr>
            </a:lvl4pPr>
            <a:lvl5pPr marR="0" lvl="4" algn="l" rtl="0">
              <a:lnSpc>
                <a:spcPct val="100000"/>
              </a:lnSpc>
              <a:spcBef>
                <a:spcPts val="0"/>
              </a:spcBef>
              <a:spcAft>
                <a:spcPts val="0"/>
              </a:spcAft>
              <a:buClr>
                <a:schemeClr val="lt2"/>
              </a:buClr>
              <a:buSzPts val="2800"/>
              <a:buFont typeface="Fahkwang"/>
              <a:buNone/>
              <a:defRPr sz="2800" b="0" i="1" u="none" strike="noStrike" cap="none">
                <a:solidFill>
                  <a:schemeClr val="lt2"/>
                </a:solidFill>
                <a:latin typeface="Fahkwang"/>
                <a:ea typeface="Fahkwang"/>
                <a:cs typeface="Fahkwang"/>
                <a:sym typeface="Fahkwang"/>
              </a:defRPr>
            </a:lvl5pPr>
            <a:lvl6pPr marR="0" lvl="5" algn="l" rtl="0">
              <a:lnSpc>
                <a:spcPct val="100000"/>
              </a:lnSpc>
              <a:spcBef>
                <a:spcPts val="0"/>
              </a:spcBef>
              <a:spcAft>
                <a:spcPts val="0"/>
              </a:spcAft>
              <a:buClr>
                <a:schemeClr val="lt2"/>
              </a:buClr>
              <a:buSzPts val="2800"/>
              <a:buFont typeface="Fahkwang"/>
              <a:buNone/>
              <a:defRPr sz="2800" b="0" i="1" u="none" strike="noStrike" cap="none">
                <a:solidFill>
                  <a:schemeClr val="lt2"/>
                </a:solidFill>
                <a:latin typeface="Fahkwang"/>
                <a:ea typeface="Fahkwang"/>
                <a:cs typeface="Fahkwang"/>
                <a:sym typeface="Fahkwang"/>
              </a:defRPr>
            </a:lvl6pPr>
            <a:lvl7pPr marR="0" lvl="6" algn="l" rtl="0">
              <a:lnSpc>
                <a:spcPct val="100000"/>
              </a:lnSpc>
              <a:spcBef>
                <a:spcPts val="0"/>
              </a:spcBef>
              <a:spcAft>
                <a:spcPts val="0"/>
              </a:spcAft>
              <a:buClr>
                <a:schemeClr val="lt2"/>
              </a:buClr>
              <a:buSzPts val="2800"/>
              <a:buFont typeface="Fahkwang"/>
              <a:buNone/>
              <a:defRPr sz="2800" b="0" i="1" u="none" strike="noStrike" cap="none">
                <a:solidFill>
                  <a:schemeClr val="lt2"/>
                </a:solidFill>
                <a:latin typeface="Fahkwang"/>
                <a:ea typeface="Fahkwang"/>
                <a:cs typeface="Fahkwang"/>
                <a:sym typeface="Fahkwang"/>
              </a:defRPr>
            </a:lvl7pPr>
            <a:lvl8pPr marR="0" lvl="7" algn="l" rtl="0">
              <a:lnSpc>
                <a:spcPct val="100000"/>
              </a:lnSpc>
              <a:spcBef>
                <a:spcPts val="0"/>
              </a:spcBef>
              <a:spcAft>
                <a:spcPts val="0"/>
              </a:spcAft>
              <a:buClr>
                <a:schemeClr val="lt2"/>
              </a:buClr>
              <a:buSzPts val="2800"/>
              <a:buFont typeface="Fahkwang"/>
              <a:buNone/>
              <a:defRPr sz="2800" b="0" i="1" u="none" strike="noStrike" cap="none">
                <a:solidFill>
                  <a:schemeClr val="lt2"/>
                </a:solidFill>
                <a:latin typeface="Fahkwang"/>
                <a:ea typeface="Fahkwang"/>
                <a:cs typeface="Fahkwang"/>
                <a:sym typeface="Fahkwang"/>
              </a:defRPr>
            </a:lvl8pPr>
            <a:lvl9pPr marR="0" lvl="8" algn="l" rtl="0">
              <a:lnSpc>
                <a:spcPct val="100000"/>
              </a:lnSpc>
              <a:spcBef>
                <a:spcPts val="0"/>
              </a:spcBef>
              <a:spcAft>
                <a:spcPts val="0"/>
              </a:spcAft>
              <a:buClr>
                <a:schemeClr val="lt2"/>
              </a:buClr>
              <a:buSzPts val="2800"/>
              <a:buFont typeface="Fahkwang"/>
              <a:buNone/>
              <a:defRPr sz="2800" b="0" i="1" u="none" strike="noStrike" cap="none">
                <a:solidFill>
                  <a:schemeClr val="lt2"/>
                </a:solidFill>
                <a:latin typeface="Fahkwang"/>
                <a:ea typeface="Fahkwang"/>
                <a:cs typeface="Fahkwang"/>
                <a:sym typeface="Fahkwang"/>
              </a:defRPr>
            </a:lvl9pPr>
          </a:lstStyle>
          <a:p>
            <a:r>
              <a:rPr lang="sl-SI" sz="2600"/>
              <a:t>DOBRO POČUTJE IN REŠEVANJE KONFLIKTOV</a:t>
            </a:r>
          </a:p>
        </p:txBody>
      </p:sp>
      <p:sp>
        <p:nvSpPr>
          <p:cNvPr id="3" name="Pravokotnik 2"/>
          <p:cNvSpPr/>
          <p:nvPr/>
        </p:nvSpPr>
        <p:spPr>
          <a:xfrm>
            <a:off x="545572" y="1004948"/>
            <a:ext cx="5657414" cy="307777"/>
          </a:xfrm>
          <a:prstGeom prst="rect">
            <a:avLst/>
          </a:prstGeom>
        </p:spPr>
        <p:txBody>
          <a:bodyPr wrap="square">
            <a:spAutoFit/>
          </a:bodyPr>
          <a:lstStyle/>
          <a:p>
            <a:pPr marL="152400" indent="0">
              <a:buNone/>
            </a:pPr>
            <a:r>
              <a:rPr lang="sl-SI" b="1">
                <a:solidFill>
                  <a:schemeClr val="tx2"/>
                </a:solidFill>
              </a:rPr>
              <a:t>OBVLADOVANJE VEDENJA S TRANSKACIJSKO ANALIZO</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nakokraki trikotnik 4"/>
          <p:cNvSpPr/>
          <p:nvPr/>
        </p:nvSpPr>
        <p:spPr bwMode="auto">
          <a:xfrm>
            <a:off x="3237947" y="1886225"/>
            <a:ext cx="2367722" cy="2544418"/>
          </a:xfrm>
          <a:prstGeom prst="triangle">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sl-SI" sz="3200" b="1" i="0" u="none" strike="noStrike" kern="1200" cap="none" spc="0" normalizeH="0" baseline="0" noProof="0">
              <a:ln>
                <a:noFill/>
              </a:ln>
              <a:solidFill>
                <a:srgbClr val="0099FF"/>
              </a:solidFill>
              <a:effectLst/>
              <a:uLnTx/>
              <a:uFillTx/>
              <a:latin typeface="Arial" pitchFamily="34" charset="0"/>
              <a:ea typeface="+mn-ea"/>
              <a:cs typeface="+mn-cs"/>
            </a:endParaRPr>
          </a:p>
        </p:txBody>
      </p:sp>
      <p:sp>
        <p:nvSpPr>
          <p:cNvPr id="3" name="Označba mesta besedila 2"/>
          <p:cNvSpPr>
            <a:spLocks noGrp="1"/>
          </p:cNvSpPr>
          <p:nvPr>
            <p:ph type="body" idx="1"/>
          </p:nvPr>
        </p:nvSpPr>
        <p:spPr>
          <a:xfrm>
            <a:off x="753836" y="1110107"/>
            <a:ext cx="7704000" cy="3416400"/>
          </a:xfrm>
        </p:spPr>
        <p:txBody>
          <a:bodyPr/>
          <a:lstStyle/>
          <a:p>
            <a:pPr marL="152400" indent="0">
              <a:buNone/>
            </a:pPr>
            <a:endParaRPr lang="sl-SI" sz="2000"/>
          </a:p>
          <a:p>
            <a:pPr marL="152400" indent="0">
              <a:buNone/>
            </a:pPr>
            <a:endParaRPr lang="sl-SI" sz="2000"/>
          </a:p>
          <a:p>
            <a:pPr marL="152400" indent="0">
              <a:buNone/>
            </a:pPr>
            <a:endParaRPr lang="sl-SI" sz="2000"/>
          </a:p>
          <a:p>
            <a:pPr marL="609600" lvl="1" indent="0">
              <a:buNone/>
              <a:defRPr/>
            </a:pPr>
            <a:r>
              <a:rPr lang="sl-SI" sz="2000"/>
              <a:t>	    …</a:t>
            </a:r>
            <a:r>
              <a:rPr lang="sl-SI" sz="2800" b="1">
                <a:solidFill>
                  <a:schemeClr val="bg2">
                    <a:lumMod val="25000"/>
                  </a:schemeClr>
                </a:solidFill>
                <a:cs typeface="Calibri" panose="020F0502020204030204" pitchFamily="34" charset="0"/>
              </a:rPr>
              <a:t>ko komunikacija spodleti/</a:t>
            </a:r>
          </a:p>
          <a:p>
            <a:pPr marL="609600" lvl="1" indent="0">
              <a:buNone/>
              <a:defRPr/>
            </a:pPr>
            <a:r>
              <a:rPr lang="sl-SI" sz="2800" b="1">
                <a:solidFill>
                  <a:schemeClr val="bg2">
                    <a:lumMod val="25000"/>
                  </a:schemeClr>
                </a:solidFill>
                <a:cs typeface="Calibri" panose="020F0502020204030204" pitchFamily="34" charset="0"/>
              </a:rPr>
              <a:t>dinamika </a:t>
            </a:r>
            <a:r>
              <a:rPr lang="sl-SI" sz="2800" b="1" err="1">
                <a:solidFill>
                  <a:schemeClr val="bg2">
                    <a:lumMod val="25000"/>
                  </a:schemeClr>
                </a:solidFill>
                <a:cs typeface="Calibri" panose="020F0502020204030204" pitchFamily="34" charset="0"/>
              </a:rPr>
              <a:t>Karpmanovega</a:t>
            </a:r>
            <a:r>
              <a:rPr lang="sl-SI" sz="2800" b="1">
                <a:solidFill>
                  <a:schemeClr val="bg2">
                    <a:lumMod val="25000"/>
                  </a:schemeClr>
                </a:solidFill>
                <a:cs typeface="Calibri" panose="020F0502020204030204" pitchFamily="34" charset="0"/>
              </a:rPr>
              <a:t> trikotnika </a:t>
            </a:r>
          </a:p>
          <a:p>
            <a:pPr marL="152400" indent="0">
              <a:buNone/>
            </a:pPr>
            <a:endParaRPr lang="sl-SI" sz="2000"/>
          </a:p>
        </p:txBody>
      </p:sp>
      <p:pic>
        <p:nvPicPr>
          <p:cNvPr id="4" name="Slika 3"/>
          <p:cNvPicPr>
            <a:picLocks noChangeAspect="1"/>
          </p:cNvPicPr>
          <p:nvPr/>
        </p:nvPicPr>
        <p:blipFill>
          <a:blip r:embed="rId3"/>
          <a:stretch>
            <a:fillRect/>
          </a:stretch>
        </p:blipFill>
        <p:spPr>
          <a:xfrm>
            <a:off x="8491671" y="0"/>
            <a:ext cx="652329" cy="841321"/>
          </a:xfrm>
          <a:prstGeom prst="rect">
            <a:avLst/>
          </a:prstGeom>
        </p:spPr>
      </p:pic>
      <p:sp>
        <p:nvSpPr>
          <p:cNvPr id="6" name="Ovalni oblaček 5"/>
          <p:cNvSpPr/>
          <p:nvPr/>
        </p:nvSpPr>
        <p:spPr>
          <a:xfrm rot="21406494">
            <a:off x="5136108" y="207100"/>
            <a:ext cx="3042692" cy="2224043"/>
          </a:xfrm>
          <a:prstGeom prst="wedgeEllipseCallout">
            <a:avLst>
              <a:gd name="adj1" fmla="val -52290"/>
              <a:gd name="adj2" fmla="val 4863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sl-SI" sz="1700">
                <a:latin typeface="Quicksand"/>
              </a:rPr>
              <a:t>da smo vsi ljudje OK, da ima vsakdo sposobnost, da razmišlja, da odloča o svojem življenju in te odločitve lahko spreminja. </a:t>
            </a:r>
          </a:p>
        </p:txBody>
      </p:sp>
      <p:sp>
        <p:nvSpPr>
          <p:cNvPr id="10" name="Google Shape;909;p33">
            <a:extLst>
              <a:ext uri="{FF2B5EF4-FFF2-40B4-BE49-F238E27FC236}">
                <a16:creationId xmlns:a16="http://schemas.microsoft.com/office/drawing/2014/main" id="{2B009628-0E83-BDD0-BBA8-0F11C0996ED1}"/>
              </a:ext>
            </a:extLst>
          </p:cNvPr>
          <p:cNvSpPr txBox="1">
            <a:spLocks noGrp="1"/>
          </p:cNvSpPr>
          <p:nvPr/>
        </p:nvSpPr>
        <p:spPr>
          <a:xfrm>
            <a:off x="528390" y="217024"/>
            <a:ext cx="7864442" cy="89489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ctr"/>
            <a:r>
              <a:rPr lang="sl-SI" sz="1700"/>
              <a:t>Ključna za razumevanje dinamike </a:t>
            </a:r>
            <a:r>
              <a:rPr lang="sl-SI" sz="1700" err="1"/>
              <a:t>Karpmanovega</a:t>
            </a:r>
            <a:r>
              <a:rPr lang="sl-SI" sz="1700"/>
              <a:t> trikotnika je t. i. strukturalna analiza, ki predpostavlja tri </a:t>
            </a:r>
            <a:r>
              <a:rPr lang="sl-SI" sz="1700" err="1"/>
              <a:t>egostanja</a:t>
            </a:r>
            <a:r>
              <a:rPr lang="sl-SI" sz="1700"/>
              <a:t>, v katerih ljudje nastopimo v medsebojnih odnosih</a:t>
            </a:r>
          </a:p>
        </p:txBody>
      </p:sp>
    </p:spTree>
    <p:extLst>
      <p:ext uri="{BB962C8B-B14F-4D97-AF65-F5344CB8AC3E}">
        <p14:creationId xmlns:p14="http://schemas.microsoft.com/office/powerpoint/2010/main" val="2677427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Igre, ki jih igramo v komunikaciji</a:t>
            </a:r>
          </a:p>
        </p:txBody>
      </p:sp>
      <p:sp>
        <p:nvSpPr>
          <p:cNvPr id="5" name="Enakokraki trikotnik 4"/>
          <p:cNvSpPr/>
          <p:nvPr/>
        </p:nvSpPr>
        <p:spPr bwMode="auto">
          <a:xfrm>
            <a:off x="3310802" y="2159180"/>
            <a:ext cx="2367722" cy="2544418"/>
          </a:xfrm>
          <a:prstGeom prst="triangle">
            <a:avLst/>
          </a:prstGeom>
          <a:ln>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sl-SI" sz="3200" b="1" i="0" u="none" strike="noStrike" kern="1200" cap="none" spc="0" normalizeH="0" baseline="0" noProof="0">
              <a:ln>
                <a:noFill/>
              </a:ln>
              <a:solidFill>
                <a:srgbClr val="0099FF"/>
              </a:solidFill>
              <a:effectLst/>
              <a:uLnTx/>
              <a:uFillTx/>
              <a:latin typeface="Arial" pitchFamily="34" charset="0"/>
              <a:ea typeface="+mn-ea"/>
              <a:cs typeface="+mn-cs"/>
            </a:endParaRPr>
          </a:p>
        </p:txBody>
      </p:sp>
      <p:pic>
        <p:nvPicPr>
          <p:cNvPr id="4" name="Slika 3"/>
          <p:cNvPicPr>
            <a:picLocks noChangeAspect="1"/>
          </p:cNvPicPr>
          <p:nvPr/>
        </p:nvPicPr>
        <p:blipFill>
          <a:blip r:embed="rId3"/>
          <a:stretch>
            <a:fillRect/>
          </a:stretch>
        </p:blipFill>
        <p:spPr>
          <a:xfrm>
            <a:off x="8491671" y="24364"/>
            <a:ext cx="652329" cy="841321"/>
          </a:xfrm>
          <a:prstGeom prst="rect">
            <a:avLst/>
          </a:prstGeom>
        </p:spPr>
      </p:pic>
      <p:pic>
        <p:nvPicPr>
          <p:cNvPr id="6" name="Slika 5" descr="Organizacijska transakcijska analiza - Wikipedija, prosta enciklopedija"/>
          <p:cNvPicPr/>
          <p:nvPr/>
        </p:nvPicPr>
        <p:blipFill>
          <a:blip r:embed="rId4">
            <a:extLst>
              <a:ext uri="{28A0092B-C50C-407E-A947-70E740481C1C}">
                <a14:useLocalDpi xmlns:a14="http://schemas.microsoft.com/office/drawing/2010/main" val="0"/>
              </a:ext>
            </a:extLst>
          </a:blip>
          <a:srcRect/>
          <a:stretch>
            <a:fillRect/>
          </a:stretch>
        </p:blipFill>
        <p:spPr bwMode="auto">
          <a:xfrm>
            <a:off x="6934683" y="1017725"/>
            <a:ext cx="2209317" cy="1992243"/>
          </a:xfrm>
          <a:prstGeom prst="rect">
            <a:avLst/>
          </a:prstGeom>
          <a:noFill/>
          <a:ln>
            <a:noFill/>
          </a:ln>
        </p:spPr>
      </p:pic>
      <p:sp>
        <p:nvSpPr>
          <p:cNvPr id="8" name="Elipsa 7"/>
          <p:cNvSpPr/>
          <p:nvPr/>
        </p:nvSpPr>
        <p:spPr bwMode="auto">
          <a:xfrm>
            <a:off x="2397456" y="1017725"/>
            <a:ext cx="4212609" cy="1677189"/>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lvl="0" algn="r" fontAlgn="base">
              <a:spcBef>
                <a:spcPct val="0"/>
              </a:spcBef>
              <a:spcAft>
                <a:spcPct val="0"/>
              </a:spcAft>
              <a:buClrTx/>
              <a:defRPr/>
            </a:pPr>
            <a:r>
              <a:rPr lang="sl-SI" sz="1500" u="sng">
                <a:solidFill>
                  <a:schemeClr val="tx1"/>
                </a:solidFill>
              </a:rPr>
              <a:t>Žrtev</a:t>
            </a:r>
            <a:r>
              <a:rPr lang="sl-SI" sz="1500">
                <a:solidFill>
                  <a:schemeClr val="tx1"/>
                </a:solidFill>
              </a:rPr>
              <a:t> (»Ubogi jaz«) zanemarja svoje potrebe in želje, da bi ustregel drugemu, zanika svoje mnenje, poskuša ugajati ter se odreka temu, kako želi živeti.</a:t>
            </a:r>
            <a:endParaRPr lang="sl-SI" sz="1500" kern="1200">
              <a:solidFill>
                <a:schemeClr val="tx1"/>
              </a:solidFill>
              <a:latin typeface="Arial" pitchFamily="34" charset="0"/>
            </a:endParaRPr>
          </a:p>
        </p:txBody>
      </p:sp>
      <p:sp>
        <p:nvSpPr>
          <p:cNvPr id="9" name="Elipsa 8"/>
          <p:cNvSpPr/>
          <p:nvPr/>
        </p:nvSpPr>
        <p:spPr bwMode="auto">
          <a:xfrm>
            <a:off x="657366" y="3391467"/>
            <a:ext cx="3480179" cy="1514175"/>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sl-SI" sz="1500" i="0" u="none" strike="noStrike" kern="0" cap="none" spc="0" normalizeH="0" baseline="0" noProof="0">
                <a:ln>
                  <a:noFill/>
                </a:ln>
                <a:solidFill>
                  <a:schemeClr val="tx1"/>
                </a:solidFill>
                <a:effectLst/>
                <a:uLnTx/>
                <a:uFillTx/>
                <a:latin typeface="Arial"/>
                <a:ea typeface="+mn-ea"/>
                <a:cs typeface="+mn-cs"/>
              </a:rPr>
              <a:t>Posameznik, ki je v vlogi </a:t>
            </a:r>
            <a:r>
              <a:rPr lang="sl-SI" sz="1500" u="sng">
                <a:solidFill>
                  <a:schemeClr val="tx1"/>
                </a:solidFill>
                <a:ea typeface="+mn-ea"/>
                <a:cs typeface="+mn-cs"/>
              </a:rPr>
              <a:t>p</a:t>
            </a:r>
            <a:r>
              <a:rPr kumimoji="0" lang="sl-SI" sz="1500" i="0" u="sng" strike="noStrike" kern="0" cap="none" spc="0" normalizeH="0" baseline="0" noProof="0" err="1">
                <a:ln>
                  <a:noFill/>
                </a:ln>
                <a:solidFill>
                  <a:schemeClr val="tx1"/>
                </a:solidFill>
                <a:effectLst/>
                <a:uLnTx/>
                <a:uFillTx/>
                <a:latin typeface="Arial"/>
                <a:ea typeface="+mn-ea"/>
                <a:cs typeface="+mn-cs"/>
              </a:rPr>
              <a:t>reganjalca</a:t>
            </a:r>
            <a:r>
              <a:rPr kumimoji="0" lang="sl-SI" sz="1500" i="0" u="none" strike="noStrike" kern="0" cap="none" spc="0" normalizeH="0" baseline="0" noProof="0">
                <a:ln>
                  <a:noFill/>
                </a:ln>
                <a:solidFill>
                  <a:schemeClr val="tx1"/>
                </a:solidFill>
                <a:effectLst/>
                <a:uLnTx/>
                <a:uFillTx/>
                <a:latin typeface="Arial"/>
                <a:ea typeface="+mn-ea"/>
                <a:cs typeface="+mn-cs"/>
              </a:rPr>
              <a:t> (»Za vse si ti kriv«), vidi Žrtev kot slabo in ničvredno, sebe pa kot dobrega. </a:t>
            </a:r>
          </a:p>
        </p:txBody>
      </p:sp>
      <p:sp>
        <p:nvSpPr>
          <p:cNvPr id="10" name="Elipsa 9"/>
          <p:cNvSpPr/>
          <p:nvPr/>
        </p:nvSpPr>
        <p:spPr bwMode="auto">
          <a:xfrm>
            <a:off x="5025871" y="3267615"/>
            <a:ext cx="3530220" cy="1679018"/>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sl-SI" sz="1500" i="0" u="none" strike="noStrike" kern="0" cap="none" spc="0" normalizeH="0" baseline="0" noProof="0">
                <a:ln>
                  <a:noFill/>
                </a:ln>
                <a:solidFill>
                  <a:schemeClr val="tx1"/>
                </a:solidFill>
                <a:effectLst/>
                <a:uLnTx/>
                <a:uFillTx/>
                <a:latin typeface="Arial"/>
                <a:ea typeface="+mn-ea"/>
                <a:cs typeface="+mn-cs"/>
              </a:rPr>
              <a:t>Posameznik, ki je v vlogi </a:t>
            </a:r>
            <a:r>
              <a:rPr lang="sl-SI" sz="1500" u="sng">
                <a:solidFill>
                  <a:schemeClr val="tx1"/>
                </a:solidFill>
                <a:ea typeface="+mn-ea"/>
                <a:cs typeface="+mn-cs"/>
              </a:rPr>
              <a:t>r</a:t>
            </a:r>
            <a:r>
              <a:rPr kumimoji="0" lang="sl-SI" sz="1500" i="0" u="sng" strike="noStrike" kern="0" cap="none" spc="0" normalizeH="0" baseline="0" noProof="0" err="1">
                <a:ln>
                  <a:noFill/>
                </a:ln>
                <a:solidFill>
                  <a:schemeClr val="tx1"/>
                </a:solidFill>
                <a:effectLst/>
                <a:uLnTx/>
                <a:uFillTx/>
                <a:latin typeface="Arial"/>
                <a:ea typeface="+mn-ea"/>
                <a:cs typeface="+mn-cs"/>
              </a:rPr>
              <a:t>ešitelja</a:t>
            </a:r>
            <a:r>
              <a:rPr kumimoji="0" lang="sl-SI" sz="1500" i="0" u="none" strike="noStrike" kern="0" cap="none" spc="0" normalizeH="0" baseline="0" noProof="0">
                <a:ln>
                  <a:noFill/>
                </a:ln>
                <a:solidFill>
                  <a:schemeClr val="tx1"/>
                </a:solidFill>
                <a:effectLst/>
                <a:uLnTx/>
                <a:uFillTx/>
                <a:latin typeface="Arial"/>
                <a:ea typeface="+mn-ea"/>
                <a:cs typeface="+mn-cs"/>
              </a:rPr>
              <a:t>, verjame, da obstaja slab človek (</a:t>
            </a:r>
            <a:r>
              <a:rPr lang="sl-SI" sz="1500">
                <a:solidFill>
                  <a:schemeClr val="tx1"/>
                </a:solidFill>
                <a:ea typeface="+mn-ea"/>
                <a:cs typeface="+mn-cs"/>
              </a:rPr>
              <a:t>p</a:t>
            </a:r>
            <a:r>
              <a:rPr kumimoji="0" lang="sl-SI" sz="1500" i="0" u="none" strike="noStrike" kern="0" cap="none" spc="0" normalizeH="0" baseline="0" noProof="0" err="1">
                <a:ln>
                  <a:noFill/>
                </a:ln>
                <a:solidFill>
                  <a:schemeClr val="tx1"/>
                </a:solidFill>
                <a:effectLst/>
                <a:uLnTx/>
                <a:uFillTx/>
                <a:latin typeface="Arial"/>
                <a:ea typeface="+mn-ea"/>
                <a:cs typeface="+mn-cs"/>
              </a:rPr>
              <a:t>reganjalec</a:t>
            </a:r>
            <a:r>
              <a:rPr kumimoji="0" lang="sl-SI" sz="1500" i="0" u="none" strike="noStrike" kern="0" cap="none" spc="0" normalizeH="0" baseline="0" noProof="0">
                <a:ln>
                  <a:noFill/>
                </a:ln>
                <a:solidFill>
                  <a:schemeClr val="tx1"/>
                </a:solidFill>
                <a:effectLst/>
                <a:uLnTx/>
                <a:uFillTx/>
                <a:latin typeface="Arial"/>
                <a:ea typeface="+mn-ea"/>
                <a:cs typeface="+mn-cs"/>
              </a:rPr>
              <a:t>), ki ogroža nemočno žrtev.</a:t>
            </a:r>
          </a:p>
        </p:txBody>
      </p:sp>
    </p:spTree>
    <p:extLst>
      <p:ext uri="{BB962C8B-B14F-4D97-AF65-F5344CB8AC3E}">
        <p14:creationId xmlns:p14="http://schemas.microsoft.com/office/powerpoint/2010/main" val="15578377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Skupina 12"/>
          <p:cNvGrpSpPr/>
          <p:nvPr/>
        </p:nvGrpSpPr>
        <p:grpSpPr>
          <a:xfrm>
            <a:off x="1455761" y="2652214"/>
            <a:ext cx="6357532" cy="573787"/>
            <a:chOff x="0" y="30164"/>
            <a:chExt cx="5336177" cy="720000"/>
          </a:xfrm>
        </p:grpSpPr>
        <p:sp>
          <p:nvSpPr>
            <p:cNvPr id="17" name="Pravokotnik 16"/>
            <p:cNvSpPr/>
            <p:nvPr/>
          </p:nvSpPr>
          <p:spPr>
            <a:xfrm>
              <a:off x="0" y="30164"/>
              <a:ext cx="5336177" cy="720000"/>
            </a:xfrm>
            <a:prstGeom prst="rect">
              <a:avLst/>
            </a:prstGeom>
          </p:spPr>
          <p:style>
            <a:lnRef idx="2">
              <a:schemeClr val="accent1"/>
            </a:lnRef>
            <a:fillRef idx="1">
              <a:schemeClr val="lt1"/>
            </a:fillRef>
            <a:effectRef idx="0">
              <a:schemeClr val="accent1"/>
            </a:effectRef>
            <a:fontRef idx="minor">
              <a:schemeClr val="dk1"/>
            </a:fontRef>
          </p:style>
        </p:sp>
        <p:sp>
          <p:nvSpPr>
            <p:cNvPr id="18" name="PoljeZBesedilom 17"/>
            <p:cNvSpPr txBox="1"/>
            <p:nvPr/>
          </p:nvSpPr>
          <p:spPr>
            <a:xfrm>
              <a:off x="0" y="30164"/>
              <a:ext cx="5336177" cy="720000"/>
            </a:xfrm>
            <a:prstGeom prst="rect">
              <a:avLst/>
            </a:prstGeom>
          </p:spPr>
          <p:style>
            <a:lnRef idx="2">
              <a:schemeClr val="accent1"/>
            </a:lnRef>
            <a:fillRef idx="1">
              <a:schemeClr val="lt1"/>
            </a:fillRef>
            <a:effectRef idx="0">
              <a:schemeClr val="accent1"/>
            </a:effectRef>
            <a:fontRef idx="minor">
              <a:schemeClr val="dk1"/>
            </a:fontRef>
          </p:style>
          <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sl-SI" sz="2000" b="1" kern="1200">
                  <a:latin typeface="Fahkwang"/>
                </a:rPr>
                <a:t>KDO je vas navdušil?</a:t>
              </a:r>
            </a:p>
          </p:txBody>
        </p:sp>
      </p:grpSp>
      <p:grpSp>
        <p:nvGrpSpPr>
          <p:cNvPr id="14" name="Skupina 13"/>
          <p:cNvGrpSpPr/>
          <p:nvPr/>
        </p:nvGrpSpPr>
        <p:grpSpPr>
          <a:xfrm>
            <a:off x="1455761" y="3259147"/>
            <a:ext cx="6357532" cy="1190024"/>
            <a:chOff x="0" y="750164"/>
            <a:chExt cx="5336177" cy="1098000"/>
          </a:xfrm>
        </p:grpSpPr>
        <p:sp>
          <p:nvSpPr>
            <p:cNvPr id="15" name="Pravokotnik 14"/>
            <p:cNvSpPr/>
            <p:nvPr/>
          </p:nvSpPr>
          <p:spPr>
            <a:xfrm>
              <a:off x="0" y="750164"/>
              <a:ext cx="5336177" cy="1098000"/>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6" name="PoljeZBesedilom 15"/>
            <p:cNvSpPr txBox="1"/>
            <p:nvPr/>
          </p:nvSpPr>
          <p:spPr>
            <a:xfrm>
              <a:off x="0" y="750165"/>
              <a:ext cx="5336177" cy="10979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28016" rIns="170688" bIns="192024" numCol="1" spcCol="1270" anchor="t" anchorCtr="0">
              <a:noAutofit/>
            </a:bodyPr>
            <a:lstStyle/>
            <a:p>
              <a:pPr lvl="1" algn="ctr" defTabSz="1066800">
                <a:lnSpc>
                  <a:spcPct val="90000"/>
                </a:lnSpc>
                <a:spcBef>
                  <a:spcPct val="0"/>
                </a:spcBef>
                <a:spcAft>
                  <a:spcPct val="15000"/>
                </a:spcAft>
              </a:pPr>
              <a:r>
                <a:rPr lang="sl-SI" sz="1500" i="1" kern="1200">
                  <a:latin typeface="Quicksand"/>
                </a:rPr>
                <a:t>Spomnite se na učitelje, ki so vas v šoli navdihovali. So bili tisti, ki so pravočasno označili vašo domačo nalogo? Ste si zapomnili način, kako so vam zastavili delo? Posebni učitelji so nam ostali v spominu po tem, kako so se povezali z nami. Kako smo se počutili, ko smo bili z njimi…</a:t>
              </a:r>
            </a:p>
          </p:txBody>
        </p:sp>
      </p:grpSp>
      <p:pic>
        <p:nvPicPr>
          <p:cNvPr id="20" name="Slika 19"/>
          <p:cNvPicPr>
            <a:picLocks noChangeAspect="1"/>
          </p:cNvPicPr>
          <p:nvPr/>
        </p:nvPicPr>
        <p:blipFill>
          <a:blip r:embed="rId3"/>
          <a:stretch>
            <a:fillRect/>
          </a:stretch>
        </p:blipFill>
        <p:spPr>
          <a:xfrm>
            <a:off x="8491671" y="24364"/>
            <a:ext cx="652329" cy="841321"/>
          </a:xfrm>
          <a:prstGeom prst="rect">
            <a:avLst/>
          </a:prstGeom>
        </p:spPr>
      </p:pic>
      <p:pic>
        <p:nvPicPr>
          <p:cNvPr id="4" name="Slika 3"/>
          <p:cNvPicPr>
            <a:picLocks noChangeAspect="1"/>
          </p:cNvPicPr>
          <p:nvPr/>
        </p:nvPicPr>
        <p:blipFill>
          <a:blip r:embed="rId4"/>
          <a:stretch>
            <a:fillRect/>
          </a:stretch>
        </p:blipFill>
        <p:spPr>
          <a:xfrm>
            <a:off x="4667534" y="761395"/>
            <a:ext cx="3198125" cy="1271179"/>
          </a:xfrm>
          <a:prstGeom prst="rect">
            <a:avLst/>
          </a:prstGeom>
          <a:ln>
            <a:noFill/>
          </a:ln>
          <a:effectLst>
            <a:softEdge rad="112500"/>
          </a:effectLst>
        </p:spPr>
      </p:pic>
      <p:sp>
        <p:nvSpPr>
          <p:cNvPr id="7" name="Pravokotnik 6"/>
          <p:cNvSpPr/>
          <p:nvPr/>
        </p:nvSpPr>
        <p:spPr>
          <a:xfrm>
            <a:off x="809767" y="761395"/>
            <a:ext cx="3403004" cy="122827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139700" indent="0">
              <a:lnSpc>
                <a:spcPct val="107000"/>
              </a:lnSpc>
              <a:buNone/>
            </a:pPr>
            <a:r>
              <a:rPr lang="sl-SI" sz="1600" b="1">
                <a:ea typeface="Calibri" panose="020F0502020204030204" pitchFamily="34" charset="0"/>
                <a:cs typeface="Times New Roman" panose="02020603050405020304" pitchFamily="18" charset="0"/>
              </a:rPr>
              <a:t>Zakaj? </a:t>
            </a:r>
          </a:p>
          <a:p>
            <a:pPr marL="139700" indent="0">
              <a:lnSpc>
                <a:spcPct val="107000"/>
              </a:lnSpc>
              <a:buNone/>
            </a:pPr>
            <a:r>
              <a:rPr lang="sl-SI" sz="1600">
                <a:ea typeface="Calibri" panose="020F0502020204030204" pitchFamily="34" charset="0"/>
                <a:cs typeface="Times New Roman" panose="02020603050405020304" pitchFamily="18" charset="0"/>
              </a:rPr>
              <a:t>Da bi se otrok v razredu česa naučil, potrebuje dobrega učitelja, ki olajša proces. </a:t>
            </a:r>
          </a:p>
        </p:txBody>
      </p:sp>
    </p:spTree>
    <p:extLst>
      <p:ext uri="{BB962C8B-B14F-4D97-AF65-F5344CB8AC3E}">
        <p14:creationId xmlns:p14="http://schemas.microsoft.com/office/powerpoint/2010/main" val="3172873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Transakcijska analiza v učilnici</a:t>
            </a:r>
          </a:p>
        </p:txBody>
      </p:sp>
      <p:sp>
        <p:nvSpPr>
          <p:cNvPr id="3" name="Označba mesta besedila 2"/>
          <p:cNvSpPr>
            <a:spLocks noGrp="1"/>
          </p:cNvSpPr>
          <p:nvPr>
            <p:ph type="body" idx="1"/>
          </p:nvPr>
        </p:nvSpPr>
        <p:spPr/>
        <p:txBody>
          <a:bodyPr/>
          <a:lstStyle/>
          <a:p>
            <a:r>
              <a:rPr lang="sl-SI" sz="1600"/>
              <a:t>S pomočjo analize poskušamo </a:t>
            </a:r>
            <a:r>
              <a:rPr lang="sl-SI" sz="1600" i="1"/>
              <a:t>razumeti različne odnose </a:t>
            </a:r>
            <a:r>
              <a:rPr lang="sl-SI" sz="1600"/>
              <a:t>v katerih se učitelji znajdejo, razloge za neučinkovito komunikacijo s sodelavci, starši ali učenci, prepričanja, ki vplivajo na njihove odzive v konkretnih situacijah.</a:t>
            </a:r>
          </a:p>
          <a:p>
            <a:pPr marL="152400" indent="0">
              <a:buNone/>
            </a:pPr>
            <a:endParaRPr lang="sl-SI" sz="1600"/>
          </a:p>
          <a:p>
            <a:r>
              <a:rPr lang="sl-SI" sz="1600"/>
              <a:t>Uporabno orodje, ki sodelavcem pomaga </a:t>
            </a:r>
            <a:r>
              <a:rPr lang="sl-SI" sz="1600" i="1"/>
              <a:t>razumeti njihovo interakcijo </a:t>
            </a:r>
            <a:r>
              <a:rPr lang="sl-SI" sz="1600"/>
              <a:t>z učenci, saj jasno pojasnjuje, zakaj nekatere negativne transakcije, ki jih imamo občasno vsi, povzročijo negativne </a:t>
            </a:r>
            <a:r>
              <a:rPr lang="sl-SI" sz="1600" i="1"/>
              <a:t>odzive</a:t>
            </a:r>
            <a:r>
              <a:rPr lang="sl-SI" sz="1600"/>
              <a:t>. </a:t>
            </a:r>
          </a:p>
          <a:p>
            <a:pPr marL="152400" indent="0">
              <a:buNone/>
            </a:pPr>
            <a:endParaRPr lang="sl-SI" sz="1600"/>
          </a:p>
          <a:p>
            <a:r>
              <a:rPr lang="sl-SI" sz="1600"/>
              <a:t>Pomaga pa nam tudi </a:t>
            </a:r>
            <a:r>
              <a:rPr lang="sl-SI" sz="1600" i="1"/>
              <a:t>razviti strategije</a:t>
            </a:r>
            <a:r>
              <a:rPr lang="sl-SI" sz="1600"/>
              <a:t>, ki jih lahko vadimo in zorimo, kar bo pripomoglo k dolgoročnejšim odnosom z učenci, prineslo bolj pozitivne odnose za vse vpletene in </a:t>
            </a:r>
            <a:r>
              <a:rPr lang="sl-SI" sz="1600" i="1"/>
              <a:t>pomagajo pri razvijanju </a:t>
            </a:r>
            <a:r>
              <a:rPr lang="sl-SI" sz="1600"/>
              <a:t>(v nasprotju z obvladovanjem) </a:t>
            </a:r>
            <a:r>
              <a:rPr lang="sl-SI" sz="1600" i="1"/>
              <a:t>vedenja</a:t>
            </a:r>
            <a:r>
              <a:rPr lang="sl-SI" sz="1600"/>
              <a:t>.</a:t>
            </a:r>
          </a:p>
          <a:p>
            <a:endParaRPr lang="sl-SI"/>
          </a:p>
        </p:txBody>
      </p:sp>
      <p:pic>
        <p:nvPicPr>
          <p:cNvPr id="4" name="Slika 3"/>
          <p:cNvPicPr>
            <a:picLocks noChangeAspect="1"/>
          </p:cNvPicPr>
          <p:nvPr/>
        </p:nvPicPr>
        <p:blipFill>
          <a:blip r:embed="rId2"/>
          <a:stretch>
            <a:fillRect/>
          </a:stretch>
        </p:blipFill>
        <p:spPr>
          <a:xfrm>
            <a:off x="8491671" y="24364"/>
            <a:ext cx="652329" cy="841321"/>
          </a:xfrm>
          <a:prstGeom prst="rect">
            <a:avLst/>
          </a:prstGeom>
        </p:spPr>
      </p:pic>
    </p:spTree>
    <p:extLst>
      <p:ext uri="{BB962C8B-B14F-4D97-AF65-F5344CB8AC3E}">
        <p14:creationId xmlns:p14="http://schemas.microsoft.com/office/powerpoint/2010/main" val="26905871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Shape 197"/>
        <p:cNvGrpSpPr/>
        <p:nvPr/>
      </p:nvGrpSpPr>
      <p:grpSpPr>
        <a:xfrm>
          <a:off x="0" y="0"/>
          <a:ext cx="0" cy="0"/>
          <a:chOff x="0" y="0"/>
          <a:chExt cx="0" cy="0"/>
        </a:xfrm>
      </p:grpSpPr>
      <p:sp>
        <p:nvSpPr>
          <p:cNvPr id="198" name="Google Shape;198;p19"/>
          <p:cNvSpPr txBox="1"/>
          <p:nvPr/>
        </p:nvSpPr>
        <p:spPr>
          <a:xfrm>
            <a:off x="1082927" y="80010"/>
            <a:ext cx="6558455" cy="1571350"/>
          </a:xfrm>
          <a:prstGeom prst="rect">
            <a:avLst/>
          </a:prstGeom>
          <a:noFill/>
          <a:ln w="9525" cap="flat" cmpd="sng">
            <a:solidFill>
              <a:srgbClr val="678D41"/>
            </a:solidFill>
            <a:prstDash val="solid"/>
            <a:round/>
            <a:headEnd type="none" w="sm" len="sm"/>
            <a:tailEnd type="none" w="sm" len="sm"/>
          </a:ln>
        </p:spPr>
        <p:txBody>
          <a:bodyPr spcFirstLastPara="1" wrap="square" lIns="91425" tIns="91425" rIns="91425" bIns="91425" anchor="ctr" anchorCtr="0">
            <a:noAutofit/>
          </a:bodyPr>
          <a:lstStyle/>
          <a:p>
            <a:pPr lvl="0" algn="ctr"/>
            <a:r>
              <a:rPr lang="sl-SI">
                <a:solidFill>
                  <a:srgbClr val="394D85"/>
                </a:solidFill>
                <a:latin typeface="Fahkwang"/>
                <a:ea typeface="Fahkwang"/>
                <a:cs typeface="Fahkwang"/>
                <a:sym typeface="Fahkwang"/>
              </a:rPr>
              <a:t>Izhodišče: tradicionalen slog odnosa med učiteljem (starševska spodbuda).</a:t>
            </a:r>
          </a:p>
          <a:p>
            <a:pPr lvl="0" algn="ctr"/>
            <a:r>
              <a:rPr lang="sl-SI">
                <a:solidFill>
                  <a:srgbClr val="394D85"/>
                </a:solidFill>
                <a:latin typeface="Fahkwang"/>
                <a:ea typeface="Fahkwang"/>
                <a:cs typeface="Fahkwang"/>
                <a:sym typeface="Fahkwang"/>
              </a:rPr>
              <a:t> </a:t>
            </a:r>
          </a:p>
          <a:p>
            <a:pPr lvl="0" algn="ctr"/>
            <a:r>
              <a:rPr lang="sl-SI">
                <a:solidFill>
                  <a:srgbClr val="394D85"/>
                </a:solidFill>
                <a:latin typeface="Fahkwang"/>
                <a:ea typeface="Fahkwang"/>
                <a:cs typeface="Fahkwang"/>
                <a:sym typeface="Fahkwang"/>
              </a:rPr>
              <a:t>Ker dijaki začenjajo vzpostavljati svoje meje kot odrasli ljudje in postajajo vse bolj samostojni, je bolj verjetno, da bo starševska spodbuda, povzročila odziv odraslega na odziv odraslega</a:t>
            </a:r>
          </a:p>
          <a:p>
            <a:pPr lvl="0" algn="ctr"/>
            <a:endParaRPr lang="sl-SI">
              <a:solidFill>
                <a:srgbClr val="394D85"/>
              </a:solidFill>
              <a:latin typeface="Fahkwang"/>
              <a:ea typeface="Fahkwang"/>
              <a:cs typeface="Fahkwang"/>
              <a:sym typeface="Fahkwang"/>
            </a:endParaRPr>
          </a:p>
          <a:p>
            <a:pPr lvl="0" algn="r"/>
            <a:r>
              <a:rPr lang="sl-SI">
                <a:solidFill>
                  <a:srgbClr val="394D85"/>
                </a:solidFill>
                <a:latin typeface="Fahkwang"/>
                <a:ea typeface="Fahkwang"/>
                <a:cs typeface="Fahkwang"/>
                <a:sym typeface="Fahkwang"/>
              </a:rPr>
              <a:t>prekrižano transakcijo in možnost negativnega pogovora</a:t>
            </a:r>
            <a:r>
              <a:rPr lang="sl-SI" sz="1200">
                <a:solidFill>
                  <a:srgbClr val="394D85"/>
                </a:solidFill>
                <a:latin typeface="Fahkwang"/>
                <a:ea typeface="Fahkwang"/>
                <a:cs typeface="Fahkwang"/>
                <a:sym typeface="Fahkwang"/>
              </a:rPr>
              <a:t>.</a:t>
            </a:r>
          </a:p>
        </p:txBody>
      </p:sp>
      <p:grpSp>
        <p:nvGrpSpPr>
          <p:cNvPr id="199" name="Google Shape;199;p19"/>
          <p:cNvGrpSpPr/>
          <p:nvPr/>
        </p:nvGrpSpPr>
        <p:grpSpPr>
          <a:xfrm>
            <a:off x="2238915" y="2397161"/>
            <a:ext cx="2229491" cy="2507857"/>
            <a:chOff x="2465659" y="2571149"/>
            <a:chExt cx="1681200" cy="2088086"/>
          </a:xfrm>
        </p:grpSpPr>
        <p:sp>
          <p:nvSpPr>
            <p:cNvPr id="200" name="Google Shape;200;p19"/>
            <p:cNvSpPr txBox="1"/>
            <p:nvPr/>
          </p:nvSpPr>
          <p:spPr>
            <a:xfrm>
              <a:off x="2465659" y="2571149"/>
              <a:ext cx="1536851" cy="608133"/>
            </a:xfrm>
            <a:prstGeom prst="rect">
              <a:avLst/>
            </a:prstGeom>
            <a:noFill/>
            <a:ln w="9525" cap="flat" cmpd="sng">
              <a:solidFill>
                <a:srgbClr val="678D4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sl-SI" sz="1800">
                  <a:solidFill>
                    <a:srgbClr val="394D85"/>
                  </a:solidFill>
                  <a:latin typeface="Fahkwang"/>
                  <a:ea typeface="Fahkwang"/>
                  <a:cs typeface="Fahkwang"/>
                  <a:sym typeface="Fahkwang"/>
                </a:rPr>
                <a:t>Organizacija časa</a:t>
              </a:r>
              <a:endParaRPr sz="1800">
                <a:solidFill>
                  <a:srgbClr val="394D85"/>
                </a:solidFill>
                <a:latin typeface="Fahkwang"/>
                <a:ea typeface="Fahkwang"/>
                <a:cs typeface="Fahkwang"/>
                <a:sym typeface="Fahkwang"/>
              </a:endParaRPr>
            </a:p>
          </p:txBody>
        </p:sp>
        <p:sp>
          <p:nvSpPr>
            <p:cNvPr id="201" name="Google Shape;201;p19"/>
            <p:cNvSpPr txBox="1"/>
            <p:nvPr/>
          </p:nvSpPr>
          <p:spPr>
            <a:xfrm>
              <a:off x="2465659" y="3200152"/>
              <a:ext cx="1681200" cy="1459083"/>
            </a:xfrm>
            <a:prstGeom prst="rect">
              <a:avLst/>
            </a:prstGeom>
            <a:noFill/>
            <a:ln>
              <a:noFill/>
            </a:ln>
          </p:spPr>
          <p:txBody>
            <a:bodyPr spcFirstLastPara="1" wrap="square" lIns="91425" tIns="91425" rIns="91425" bIns="91425" anchor="ctr" anchorCtr="0">
              <a:noAutofit/>
            </a:bodyPr>
            <a:lstStyle/>
            <a:p>
              <a:pPr lvl="0" algn="ctr"/>
              <a:r>
                <a:rPr lang="sl-SI" sz="1200">
                  <a:solidFill>
                    <a:schemeClr val="dk1"/>
                  </a:solidFill>
                  <a:latin typeface="Quicksand"/>
                  <a:ea typeface="Quicksand"/>
                  <a:cs typeface="Quicksand"/>
                  <a:sym typeface="Quicksand"/>
                </a:rPr>
                <a:t>Kje so meje naše odgovornosti?</a:t>
              </a:r>
            </a:p>
            <a:p>
              <a:pPr lvl="0" algn="ctr"/>
              <a:r>
                <a:rPr lang="sl-SI" sz="1200">
                  <a:solidFill>
                    <a:schemeClr val="dk1"/>
                  </a:solidFill>
                  <a:latin typeface="Quicksand"/>
                  <a:ea typeface="Quicksand"/>
                  <a:cs typeface="Quicksand"/>
                  <a:sym typeface="Quicksand"/>
                </a:rPr>
                <a:t> Kako organizirati svoj čas in kako pomagati učencem pri organizaciji njihovega časa?</a:t>
              </a:r>
            </a:p>
            <a:p>
              <a:pPr lvl="0" algn="ctr"/>
              <a:r>
                <a:rPr lang="sl-SI" sz="1200">
                  <a:solidFill>
                    <a:schemeClr val="dk1"/>
                  </a:solidFill>
                  <a:latin typeface="Quicksand"/>
                  <a:ea typeface="Quicksand"/>
                  <a:cs typeface="Quicksand"/>
                  <a:sym typeface="Quicksand"/>
                </a:rPr>
                <a:t>Zakaj struktura časa vpliva na zadovoljstvo z življenjem in kaj je v ozadju?</a:t>
              </a:r>
            </a:p>
          </p:txBody>
        </p:sp>
      </p:grpSp>
      <p:grpSp>
        <p:nvGrpSpPr>
          <p:cNvPr id="202" name="Google Shape;202;p19"/>
          <p:cNvGrpSpPr/>
          <p:nvPr/>
        </p:nvGrpSpPr>
        <p:grpSpPr>
          <a:xfrm>
            <a:off x="70945" y="2397161"/>
            <a:ext cx="2206478" cy="2319435"/>
            <a:chOff x="251669" y="2557126"/>
            <a:chExt cx="2683714" cy="1811493"/>
          </a:xfrm>
        </p:grpSpPr>
        <p:sp>
          <p:nvSpPr>
            <p:cNvPr id="203" name="Google Shape;203;p19"/>
            <p:cNvSpPr txBox="1"/>
            <p:nvPr/>
          </p:nvSpPr>
          <p:spPr>
            <a:xfrm>
              <a:off x="595150" y="2557126"/>
              <a:ext cx="1677623" cy="570437"/>
            </a:xfrm>
            <a:prstGeom prst="rect">
              <a:avLst/>
            </a:prstGeom>
            <a:noFill/>
            <a:ln w="9525" cap="flat" cmpd="sng">
              <a:solidFill>
                <a:srgbClr val="678D4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sl-SI" sz="1800">
                  <a:solidFill>
                    <a:srgbClr val="394D85"/>
                  </a:solidFill>
                  <a:latin typeface="Fahkwang"/>
                  <a:ea typeface="Fahkwang"/>
                  <a:cs typeface="Fahkwang"/>
                  <a:sym typeface="Fahkwang"/>
                </a:rPr>
                <a:t>Pravila in dogovori</a:t>
              </a:r>
              <a:endParaRPr sz="1800">
                <a:solidFill>
                  <a:srgbClr val="394D85"/>
                </a:solidFill>
                <a:latin typeface="Fahkwang"/>
                <a:ea typeface="Fahkwang"/>
                <a:cs typeface="Fahkwang"/>
                <a:sym typeface="Fahkwang"/>
              </a:endParaRPr>
            </a:p>
          </p:txBody>
        </p:sp>
        <p:sp>
          <p:nvSpPr>
            <p:cNvPr id="204" name="Google Shape;204;p19"/>
            <p:cNvSpPr txBox="1"/>
            <p:nvPr/>
          </p:nvSpPr>
          <p:spPr>
            <a:xfrm>
              <a:off x="251669" y="3217852"/>
              <a:ext cx="2683714" cy="1150767"/>
            </a:xfrm>
            <a:prstGeom prst="rect">
              <a:avLst/>
            </a:prstGeom>
            <a:noFill/>
            <a:ln>
              <a:noFill/>
            </a:ln>
          </p:spPr>
          <p:txBody>
            <a:bodyPr spcFirstLastPara="1" wrap="square" lIns="91425" tIns="91425" rIns="91425" bIns="91425" anchor="ctr" anchorCtr="0">
              <a:noAutofit/>
            </a:bodyPr>
            <a:lstStyle/>
            <a:p>
              <a:pPr lvl="0" algn="ctr"/>
              <a:r>
                <a:rPr lang="sl-SI" sz="1200">
                  <a:solidFill>
                    <a:schemeClr val="dk1"/>
                  </a:solidFill>
                  <a:latin typeface="Quicksand"/>
                  <a:ea typeface="Quicksand"/>
                  <a:cs typeface="Quicksand"/>
                  <a:sym typeface="Quicksand"/>
                </a:rPr>
                <a:t>Vzgojno delovanje učitelja. </a:t>
              </a:r>
            </a:p>
            <a:p>
              <a:pPr lvl="0" algn="ctr"/>
              <a:r>
                <a:rPr lang="sl-SI" sz="1200">
                  <a:solidFill>
                    <a:schemeClr val="dk1"/>
                  </a:solidFill>
                  <a:latin typeface="Quicksand"/>
                  <a:ea typeface="Quicksand"/>
                  <a:cs typeface="Quicksand"/>
                  <a:sym typeface="Quicksand"/>
                </a:rPr>
                <a:t>Prepoznavanje vzgojnih stilov v družini.</a:t>
              </a:r>
            </a:p>
            <a:p>
              <a:pPr lvl="0" algn="ctr"/>
              <a:r>
                <a:rPr lang="sl-SI" sz="1200">
                  <a:solidFill>
                    <a:schemeClr val="dk1"/>
                  </a:solidFill>
                  <a:latin typeface="Quicksand"/>
                  <a:ea typeface="Quicksand"/>
                  <a:cs typeface="Quicksand"/>
                  <a:sym typeface="Quicksand"/>
                </a:rPr>
                <a:t>Kako komunicirati s starši, ko opažamo, da njihove vzgojne prakse niso v redu?</a:t>
              </a:r>
            </a:p>
          </p:txBody>
        </p:sp>
      </p:grpSp>
      <p:grpSp>
        <p:nvGrpSpPr>
          <p:cNvPr id="205" name="Google Shape;205;p19"/>
          <p:cNvGrpSpPr/>
          <p:nvPr/>
        </p:nvGrpSpPr>
        <p:grpSpPr>
          <a:xfrm>
            <a:off x="4602230" y="2397161"/>
            <a:ext cx="1770417" cy="1954020"/>
            <a:chOff x="4581827" y="2543127"/>
            <a:chExt cx="1770417" cy="1986693"/>
          </a:xfrm>
        </p:grpSpPr>
        <p:sp>
          <p:nvSpPr>
            <p:cNvPr id="206" name="Google Shape;206;p19"/>
            <p:cNvSpPr txBox="1"/>
            <p:nvPr/>
          </p:nvSpPr>
          <p:spPr>
            <a:xfrm>
              <a:off x="4671044" y="2543127"/>
              <a:ext cx="1681200" cy="762735"/>
            </a:xfrm>
            <a:prstGeom prst="rect">
              <a:avLst/>
            </a:prstGeom>
            <a:noFill/>
            <a:ln w="9525" cap="flat" cmpd="sng">
              <a:solidFill>
                <a:srgbClr val="678D4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sl-SI" sz="1800">
                  <a:solidFill>
                    <a:srgbClr val="394D85"/>
                  </a:solidFill>
                  <a:latin typeface="Fahkwang"/>
                  <a:ea typeface="Fahkwang"/>
                  <a:cs typeface="Fahkwang"/>
                  <a:sym typeface="Fahkwang"/>
                </a:rPr>
                <a:t>Življenjske pozicije</a:t>
              </a:r>
              <a:endParaRPr sz="1800">
                <a:solidFill>
                  <a:srgbClr val="394D85"/>
                </a:solidFill>
                <a:latin typeface="Fahkwang"/>
                <a:ea typeface="Fahkwang"/>
                <a:cs typeface="Fahkwang"/>
                <a:sym typeface="Fahkwang"/>
              </a:endParaRPr>
            </a:p>
          </p:txBody>
        </p:sp>
        <p:sp>
          <p:nvSpPr>
            <p:cNvPr id="207" name="Google Shape;207;p19"/>
            <p:cNvSpPr txBox="1"/>
            <p:nvPr/>
          </p:nvSpPr>
          <p:spPr>
            <a:xfrm>
              <a:off x="4581827" y="3540942"/>
              <a:ext cx="1681200" cy="988878"/>
            </a:xfrm>
            <a:prstGeom prst="rect">
              <a:avLst/>
            </a:prstGeom>
            <a:noFill/>
            <a:ln>
              <a:noFill/>
            </a:ln>
          </p:spPr>
          <p:txBody>
            <a:bodyPr spcFirstLastPara="1" wrap="square" lIns="91425" tIns="91425" rIns="91425" bIns="91425" anchor="ctr" anchorCtr="0">
              <a:noAutofit/>
            </a:bodyPr>
            <a:lstStyle/>
            <a:p>
              <a:pPr lvl="0" algn="ctr"/>
              <a:r>
                <a:rPr lang="sl-SI" sz="1200">
                  <a:solidFill>
                    <a:schemeClr val="dk1"/>
                  </a:solidFill>
                  <a:latin typeface="Quicksand"/>
                  <a:ea typeface="Quicksand"/>
                  <a:cs typeface="Quicksand"/>
                  <a:sym typeface="Quicksand"/>
                </a:rPr>
                <a:t>Kako ohranjati pozicijo jaz sem OK, ti si OK, tudi s starši, ki imajo drugačne vrednote kot mi?</a:t>
              </a:r>
            </a:p>
          </p:txBody>
        </p:sp>
      </p:grpSp>
      <p:grpSp>
        <p:nvGrpSpPr>
          <p:cNvPr id="208" name="Google Shape;208;p19"/>
          <p:cNvGrpSpPr/>
          <p:nvPr/>
        </p:nvGrpSpPr>
        <p:grpSpPr>
          <a:xfrm>
            <a:off x="6283430" y="2397160"/>
            <a:ext cx="2715905" cy="2507859"/>
            <a:chOff x="6020569" y="2521097"/>
            <a:chExt cx="2922219" cy="2392846"/>
          </a:xfrm>
        </p:grpSpPr>
        <p:sp>
          <p:nvSpPr>
            <p:cNvPr id="209" name="Google Shape;209;p19"/>
            <p:cNvSpPr txBox="1"/>
            <p:nvPr/>
          </p:nvSpPr>
          <p:spPr>
            <a:xfrm>
              <a:off x="6643226" y="2521097"/>
              <a:ext cx="1789978" cy="673710"/>
            </a:xfrm>
            <a:prstGeom prst="rect">
              <a:avLst/>
            </a:prstGeom>
            <a:noFill/>
            <a:ln w="9525" cap="flat" cmpd="sng">
              <a:solidFill>
                <a:srgbClr val="678D4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sl-SI" sz="1800">
                  <a:solidFill>
                    <a:srgbClr val="394D85"/>
                  </a:solidFill>
                  <a:latin typeface="Fahkwang"/>
                  <a:ea typeface="Fahkwang"/>
                  <a:cs typeface="Fahkwang"/>
                  <a:sym typeface="Fahkwang"/>
                </a:rPr>
                <a:t>Ego stanja</a:t>
              </a:r>
              <a:endParaRPr sz="1800">
                <a:solidFill>
                  <a:srgbClr val="394D85"/>
                </a:solidFill>
                <a:latin typeface="Fahkwang"/>
                <a:ea typeface="Fahkwang"/>
                <a:cs typeface="Fahkwang"/>
                <a:sym typeface="Fahkwang"/>
              </a:endParaRPr>
            </a:p>
          </p:txBody>
        </p:sp>
        <p:sp>
          <p:nvSpPr>
            <p:cNvPr id="210" name="Google Shape;210;p19"/>
            <p:cNvSpPr txBox="1"/>
            <p:nvPr/>
          </p:nvSpPr>
          <p:spPr>
            <a:xfrm>
              <a:off x="6020569" y="3261206"/>
              <a:ext cx="2922219" cy="1652737"/>
            </a:xfrm>
            <a:prstGeom prst="rect">
              <a:avLst/>
            </a:prstGeom>
            <a:noFill/>
            <a:ln>
              <a:noFill/>
            </a:ln>
          </p:spPr>
          <p:txBody>
            <a:bodyPr spcFirstLastPara="1" wrap="square" lIns="91425" tIns="91425" rIns="91425" bIns="91425" anchor="ctr" anchorCtr="0">
              <a:noAutofit/>
            </a:bodyPr>
            <a:lstStyle/>
            <a:p>
              <a:pPr lvl="0" algn="ctr"/>
              <a:r>
                <a:rPr lang="sl-SI" sz="1200">
                  <a:solidFill>
                    <a:schemeClr val="dk1"/>
                  </a:solidFill>
                  <a:latin typeface="Quicksand"/>
                  <a:ea typeface="Quicksand"/>
                  <a:cs typeface="Quicksand"/>
                  <a:sym typeface="Quicksand"/>
                </a:rPr>
                <a:t>Kaj so ego stanja znotraj TA?</a:t>
              </a:r>
            </a:p>
            <a:p>
              <a:pPr lvl="0" algn="ctr"/>
              <a:r>
                <a:rPr lang="sl-SI" sz="1200">
                  <a:solidFill>
                    <a:schemeClr val="dk1"/>
                  </a:solidFill>
                  <a:latin typeface="Quicksand"/>
                  <a:ea typeface="Quicksand"/>
                  <a:cs typeface="Quicksand"/>
                  <a:sym typeface="Quicksand"/>
                </a:rPr>
                <a:t>Kako poteka komunikacija iz različnih ego stanj?</a:t>
              </a:r>
            </a:p>
            <a:p>
              <a:pPr lvl="0" algn="ctr"/>
              <a:r>
                <a:rPr lang="sl-SI" sz="1200">
                  <a:solidFill>
                    <a:schemeClr val="dk1"/>
                  </a:solidFill>
                  <a:latin typeface="Quicksand"/>
                  <a:ea typeface="Quicksand"/>
                  <a:cs typeface="Quicksand"/>
                  <a:sym typeface="Quicksand"/>
                </a:rPr>
                <a:t>Kako si lahko z razumevanjem ego stanj pomagam?</a:t>
              </a:r>
            </a:p>
            <a:p>
              <a:pPr lvl="0" algn="ctr"/>
              <a:r>
                <a:rPr lang="sl-SI" sz="1200">
                  <a:solidFill>
                    <a:schemeClr val="dk1"/>
                  </a:solidFill>
                  <a:latin typeface="Quicksand"/>
                  <a:ea typeface="Quicksand"/>
                  <a:cs typeface="Quicksand"/>
                  <a:sym typeface="Quicksand"/>
                </a:rPr>
                <a:t>Kako lahko s pomočjo analize ego stanj razumemo svoj primarni način komunikacije in kako ga lahko optimiziramo.</a:t>
              </a:r>
            </a:p>
          </p:txBody>
        </p:sp>
      </p:grpSp>
      <p:cxnSp>
        <p:nvCxnSpPr>
          <p:cNvPr id="225" name="Google Shape;225;p19"/>
          <p:cNvCxnSpPr>
            <a:stCxn id="198" idx="1"/>
            <a:endCxn id="203" idx="0"/>
          </p:cNvCxnSpPr>
          <p:nvPr/>
        </p:nvCxnSpPr>
        <p:spPr>
          <a:xfrm rot="10800000" flipV="1">
            <a:off x="1042995" y="865685"/>
            <a:ext cx="39932" cy="1531476"/>
          </a:xfrm>
          <a:prstGeom prst="bentConnector2">
            <a:avLst/>
          </a:prstGeom>
          <a:noFill/>
          <a:ln w="9525" cap="flat" cmpd="sng">
            <a:solidFill>
              <a:schemeClr val="lt2"/>
            </a:solidFill>
            <a:prstDash val="solid"/>
            <a:round/>
            <a:headEnd type="none" w="med" len="med"/>
            <a:tailEnd type="none" w="med" len="med"/>
          </a:ln>
        </p:spPr>
      </p:cxnSp>
      <p:cxnSp>
        <p:nvCxnSpPr>
          <p:cNvPr id="226" name="Google Shape;226;p19"/>
          <p:cNvCxnSpPr>
            <a:stCxn id="198" idx="2"/>
            <a:endCxn id="200" idx="0"/>
          </p:cNvCxnSpPr>
          <p:nvPr/>
        </p:nvCxnSpPr>
        <p:spPr>
          <a:xfrm rot="5400000">
            <a:off x="3437152" y="1472157"/>
            <a:ext cx="745801" cy="1104207"/>
          </a:xfrm>
          <a:prstGeom prst="bentConnector3">
            <a:avLst>
              <a:gd name="adj1" fmla="val 50000"/>
            </a:avLst>
          </a:prstGeom>
          <a:noFill/>
          <a:ln w="9525" cap="flat" cmpd="sng">
            <a:solidFill>
              <a:schemeClr val="lt2"/>
            </a:solidFill>
            <a:prstDash val="solid"/>
            <a:round/>
            <a:headEnd type="none" w="med" len="med"/>
            <a:tailEnd type="none" w="med" len="med"/>
          </a:ln>
        </p:spPr>
      </p:cxnSp>
      <p:cxnSp>
        <p:nvCxnSpPr>
          <p:cNvPr id="227" name="Google Shape;227;p19"/>
          <p:cNvCxnSpPr>
            <a:stCxn id="198" idx="2"/>
            <a:endCxn id="206" idx="0"/>
          </p:cNvCxnSpPr>
          <p:nvPr/>
        </p:nvCxnSpPr>
        <p:spPr>
          <a:xfrm rot="16200000" flipH="1">
            <a:off x="4574201" y="1439314"/>
            <a:ext cx="745801" cy="1169892"/>
          </a:xfrm>
          <a:prstGeom prst="bentConnector3">
            <a:avLst>
              <a:gd name="adj1" fmla="val 50000"/>
            </a:avLst>
          </a:prstGeom>
          <a:noFill/>
          <a:ln w="9525" cap="flat" cmpd="sng">
            <a:solidFill>
              <a:schemeClr val="lt2"/>
            </a:solidFill>
            <a:prstDash val="solid"/>
            <a:round/>
            <a:headEnd type="none" w="med" len="med"/>
            <a:tailEnd type="none" w="med" len="med"/>
          </a:ln>
        </p:spPr>
      </p:cxnSp>
      <p:cxnSp>
        <p:nvCxnSpPr>
          <p:cNvPr id="228" name="Google Shape;228;p19"/>
          <p:cNvCxnSpPr>
            <a:stCxn id="198" idx="3"/>
            <a:endCxn id="209" idx="0"/>
          </p:cNvCxnSpPr>
          <p:nvPr/>
        </p:nvCxnSpPr>
        <p:spPr>
          <a:xfrm>
            <a:off x="7641382" y="865685"/>
            <a:ext cx="52545" cy="1531475"/>
          </a:xfrm>
          <a:prstGeom prst="bentConnector2">
            <a:avLst/>
          </a:prstGeom>
          <a:noFill/>
          <a:ln w="9525" cap="flat" cmpd="sng">
            <a:solidFill>
              <a:schemeClr val="lt2"/>
            </a:solidFill>
            <a:prstDash val="solid"/>
            <a:round/>
            <a:headEnd type="none" w="med" len="med"/>
            <a:tailEnd type="none" w="med" len="med"/>
          </a:ln>
        </p:spPr>
      </p:cxnSp>
      <p:pic>
        <p:nvPicPr>
          <p:cNvPr id="39" name="Slika 38"/>
          <p:cNvPicPr>
            <a:picLocks noChangeAspect="1"/>
          </p:cNvPicPr>
          <p:nvPr/>
        </p:nvPicPr>
        <p:blipFill>
          <a:blip r:embed="rId3"/>
          <a:stretch>
            <a:fillRect/>
          </a:stretch>
        </p:blipFill>
        <p:spPr>
          <a:xfrm>
            <a:off x="8491671" y="24364"/>
            <a:ext cx="652329" cy="841321"/>
          </a:xfrm>
          <a:prstGeom prst="rect">
            <a:avLst/>
          </a:prstGeom>
        </p:spPr>
      </p:pic>
      <p:cxnSp>
        <p:nvCxnSpPr>
          <p:cNvPr id="28" name="Kolenski povezovalnik 27"/>
          <p:cNvCxnSpPr/>
          <p:nvPr/>
        </p:nvCxnSpPr>
        <p:spPr>
          <a:xfrm rot="16200000" flipH="1">
            <a:off x="5571581" y="1102709"/>
            <a:ext cx="321636" cy="222814"/>
          </a:xfrm>
          <a:prstGeom prst="bentConnector3">
            <a:avLst/>
          </a:prstGeom>
          <a:ln w="28575">
            <a:solidFill>
              <a:schemeClr val="tx2"/>
            </a:solidFill>
            <a:tailEnd type="triangle"/>
          </a:ln>
        </p:spPr>
        <p:style>
          <a:lnRef idx="1">
            <a:schemeClr val="accent4"/>
          </a:lnRef>
          <a:fillRef idx="0">
            <a:schemeClr val="accent4"/>
          </a:fillRef>
          <a:effectRef idx="0">
            <a:schemeClr val="accent4"/>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slov 2"/>
          <p:cNvSpPr>
            <a:spLocks noGrp="1"/>
          </p:cNvSpPr>
          <p:nvPr>
            <p:ph type="subTitle" idx="1"/>
          </p:nvPr>
        </p:nvSpPr>
        <p:spPr>
          <a:xfrm>
            <a:off x="1093528" y="661307"/>
            <a:ext cx="6597230" cy="3005674"/>
          </a:xfrm>
        </p:spPr>
        <p:txBody>
          <a:bodyPr/>
          <a:lstStyle/>
          <a:p>
            <a:r>
              <a:rPr lang="sl-SI" sz="2000" b="1"/>
              <a:t>Odsev preteklih 24 ur: V katerih situacijah ste delovali iz ego-stanja staršev, ego-stanja odraslega in ego-stanja otroka.</a:t>
            </a:r>
          </a:p>
          <a:p>
            <a:r>
              <a:rPr lang="sl-SI" sz="2000"/>
              <a:t> </a:t>
            </a:r>
          </a:p>
          <a:p>
            <a:r>
              <a:rPr lang="sl-SI" sz="2000"/>
              <a:t>Razmislite.</a:t>
            </a:r>
          </a:p>
          <a:p>
            <a:endParaRPr lang="sl-SI"/>
          </a:p>
        </p:txBody>
      </p:sp>
      <p:pic>
        <p:nvPicPr>
          <p:cNvPr id="4" name="Slika 3"/>
          <p:cNvPicPr>
            <a:picLocks noChangeAspect="1"/>
          </p:cNvPicPr>
          <p:nvPr/>
        </p:nvPicPr>
        <p:blipFill>
          <a:blip r:embed="rId3"/>
          <a:stretch>
            <a:fillRect/>
          </a:stretch>
        </p:blipFill>
        <p:spPr>
          <a:xfrm>
            <a:off x="8491671" y="4302179"/>
            <a:ext cx="652329" cy="841321"/>
          </a:xfrm>
          <a:prstGeom prst="rect">
            <a:avLst/>
          </a:prstGeom>
        </p:spPr>
      </p:pic>
      <p:sp>
        <p:nvSpPr>
          <p:cNvPr id="5" name="Pravokotnik 4"/>
          <p:cNvSpPr/>
          <p:nvPr/>
        </p:nvSpPr>
        <p:spPr>
          <a:xfrm>
            <a:off x="3312222" y="3512237"/>
            <a:ext cx="4808560" cy="1085494"/>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nSpc>
                <a:spcPct val="150000"/>
              </a:lnSpc>
            </a:pPr>
            <a:r>
              <a:rPr lang="sl-SI" i="1">
                <a:latin typeface="Quicksand"/>
              </a:rPr>
              <a:t>Kaj si si rekel v glavi? </a:t>
            </a:r>
          </a:p>
          <a:p>
            <a:pPr>
              <a:lnSpc>
                <a:spcPct val="150000"/>
              </a:lnSpc>
            </a:pPr>
            <a:r>
              <a:rPr lang="sl-SI" i="1">
                <a:latin typeface="Quicksand"/>
              </a:rPr>
              <a:t>Kaj si rekel o sebi? Kaj ste rekli o drugih in svetu? </a:t>
            </a:r>
          </a:p>
          <a:p>
            <a:pPr>
              <a:lnSpc>
                <a:spcPct val="150000"/>
              </a:lnSpc>
            </a:pPr>
            <a:r>
              <a:rPr lang="sl-SI" i="1">
                <a:latin typeface="Quicksand"/>
              </a:rPr>
              <a:t>Kako ste se počutili? Kako ste ravnali? </a:t>
            </a:r>
          </a:p>
        </p:txBody>
      </p:sp>
    </p:spTree>
    <p:extLst>
      <p:ext uri="{BB962C8B-B14F-4D97-AF65-F5344CB8AC3E}">
        <p14:creationId xmlns:p14="http://schemas.microsoft.com/office/powerpoint/2010/main" val="40778208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133409" y="404708"/>
            <a:ext cx="6386396" cy="897333"/>
          </a:xfrm>
        </p:spPr>
        <p:txBody>
          <a:bodyPr/>
          <a:lstStyle/>
          <a:p>
            <a:r>
              <a:rPr lang="sl-SI" sz="3800" dirty="0"/>
              <a:t>Delavnica 1</a:t>
            </a:r>
          </a:p>
        </p:txBody>
      </p:sp>
      <p:sp>
        <p:nvSpPr>
          <p:cNvPr id="3" name="Podnaslov 2"/>
          <p:cNvSpPr>
            <a:spLocks noGrp="1"/>
          </p:cNvSpPr>
          <p:nvPr>
            <p:ph type="subTitle" idx="1"/>
          </p:nvPr>
        </p:nvSpPr>
        <p:spPr>
          <a:xfrm>
            <a:off x="1210017" y="1421728"/>
            <a:ext cx="6031703" cy="1950121"/>
          </a:xfrm>
        </p:spPr>
        <p:txBody>
          <a:bodyPr/>
          <a:lstStyle/>
          <a:p>
            <a:r>
              <a:rPr lang="sl-SI" sz="2200" b="1"/>
              <a:t>Dramski trikotnik</a:t>
            </a:r>
          </a:p>
          <a:p>
            <a:endParaRPr lang="sl-SI" sz="2200" b="1"/>
          </a:p>
          <a:p>
            <a:r>
              <a:rPr lang="sl-SI" sz="2200" b="1"/>
              <a:t>Kako bi reagiral/-a?</a:t>
            </a:r>
            <a:r>
              <a:rPr lang="sl-SI" sz="2200"/>
              <a:t> </a:t>
            </a:r>
          </a:p>
          <a:p>
            <a:endParaRPr lang="sl-SI"/>
          </a:p>
          <a:p>
            <a:r>
              <a:rPr lang="sl-SI" sz="2000"/>
              <a:t>Izpolnite vprašalnik.</a:t>
            </a:r>
          </a:p>
        </p:txBody>
      </p:sp>
      <p:pic>
        <p:nvPicPr>
          <p:cNvPr id="4" name="Slika 3"/>
          <p:cNvPicPr>
            <a:picLocks noChangeAspect="1"/>
          </p:cNvPicPr>
          <p:nvPr/>
        </p:nvPicPr>
        <p:blipFill>
          <a:blip r:embed="rId3"/>
          <a:stretch>
            <a:fillRect/>
          </a:stretch>
        </p:blipFill>
        <p:spPr>
          <a:xfrm>
            <a:off x="8491671" y="4224623"/>
            <a:ext cx="652329" cy="841321"/>
          </a:xfrm>
          <a:prstGeom prst="rect">
            <a:avLst/>
          </a:prstGeom>
        </p:spPr>
      </p:pic>
      <p:sp>
        <p:nvSpPr>
          <p:cNvPr id="5" name="Pravokotnik 4"/>
          <p:cNvSpPr/>
          <p:nvPr/>
        </p:nvSpPr>
        <p:spPr>
          <a:xfrm>
            <a:off x="4849505" y="3845379"/>
            <a:ext cx="2849418" cy="873344"/>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nSpc>
                <a:spcPct val="150000"/>
              </a:lnSpc>
            </a:pPr>
            <a:r>
              <a:rPr lang="sl-SI" sz="1800" i="1">
                <a:latin typeface="Quicksand"/>
              </a:rPr>
              <a:t>Preizkus svojega ega.</a:t>
            </a:r>
          </a:p>
        </p:txBody>
      </p:sp>
    </p:spTree>
    <p:extLst>
      <p:ext uri="{BB962C8B-B14F-4D97-AF65-F5344CB8AC3E}">
        <p14:creationId xmlns:p14="http://schemas.microsoft.com/office/powerpoint/2010/main" val="6305060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989703" y="591043"/>
            <a:ext cx="6265949" cy="897333"/>
          </a:xfrm>
        </p:spPr>
        <p:txBody>
          <a:bodyPr/>
          <a:lstStyle/>
          <a:p>
            <a:r>
              <a:rPr lang="sl-SI" sz="3800" dirty="0"/>
              <a:t>Delavnica 2: skupinsko delo</a:t>
            </a:r>
          </a:p>
        </p:txBody>
      </p:sp>
      <p:sp>
        <p:nvSpPr>
          <p:cNvPr id="3" name="Podnaslov 2"/>
          <p:cNvSpPr>
            <a:spLocks noGrp="1"/>
          </p:cNvSpPr>
          <p:nvPr>
            <p:ph type="subTitle" idx="1"/>
          </p:nvPr>
        </p:nvSpPr>
        <p:spPr>
          <a:xfrm>
            <a:off x="912212" y="1241951"/>
            <a:ext cx="6850276" cy="2383340"/>
          </a:xfrm>
        </p:spPr>
        <p:txBody>
          <a:bodyPr/>
          <a:lstStyle/>
          <a:p>
            <a:endParaRPr lang="sl-SI" dirty="0"/>
          </a:p>
          <a:p>
            <a:r>
              <a:rPr lang="sl-SI" b="1" dirty="0"/>
              <a:t>Zamislite si situacijo v razredu, v kateri ste se kot učitelj/ica počutili neprijetno, v konfliktu oz. z občutkom nemoči. </a:t>
            </a:r>
          </a:p>
          <a:p>
            <a:r>
              <a:rPr lang="sl-SI" sz="1600" dirty="0"/>
              <a:t>Na osnovi poznavanja delovanja TA opredelite v situaciji osebam eno od vlog v </a:t>
            </a:r>
            <a:r>
              <a:rPr lang="sl-SI" sz="1600" dirty="0" err="1"/>
              <a:t>Karpmannovem</a:t>
            </a:r>
            <a:r>
              <a:rPr lang="sl-SI" sz="1600" dirty="0"/>
              <a:t> trikotniku (rešitelj – žrtev – preganjalec).</a:t>
            </a:r>
          </a:p>
          <a:p>
            <a:endParaRPr lang="sl-SI" dirty="0"/>
          </a:p>
          <a:p>
            <a:r>
              <a:rPr lang="sl-SI" dirty="0"/>
              <a:t>Predstavite </a:t>
            </a:r>
            <a:r>
              <a:rPr lang="sl-SI" dirty="0" smtClean="0"/>
              <a:t>situacijo znotraj skupine.</a:t>
            </a:r>
            <a:endParaRPr lang="sl-SI" dirty="0"/>
          </a:p>
        </p:txBody>
      </p:sp>
      <p:pic>
        <p:nvPicPr>
          <p:cNvPr id="4" name="Slika 3"/>
          <p:cNvPicPr>
            <a:picLocks noChangeAspect="1"/>
          </p:cNvPicPr>
          <p:nvPr/>
        </p:nvPicPr>
        <p:blipFill>
          <a:blip r:embed="rId3"/>
          <a:stretch>
            <a:fillRect/>
          </a:stretch>
        </p:blipFill>
        <p:spPr>
          <a:xfrm>
            <a:off x="8491671" y="4265481"/>
            <a:ext cx="652329" cy="841321"/>
          </a:xfrm>
          <a:prstGeom prst="rect">
            <a:avLst/>
          </a:prstGeom>
        </p:spPr>
      </p:pic>
      <p:sp>
        <p:nvSpPr>
          <p:cNvPr id="5" name="Pravokotnik 4"/>
          <p:cNvSpPr/>
          <p:nvPr/>
        </p:nvSpPr>
        <p:spPr>
          <a:xfrm>
            <a:off x="2986913" y="3665586"/>
            <a:ext cx="5268035" cy="1020556"/>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nSpc>
                <a:spcPct val="150000"/>
              </a:lnSpc>
            </a:pPr>
            <a:r>
              <a:rPr lang="sl-SI" sz="1600" i="1">
                <a:latin typeface="Quicksand"/>
              </a:rPr>
              <a:t>Kaj bi se lahko zgodilo v situaciji drugače?</a:t>
            </a:r>
          </a:p>
          <a:p>
            <a:pPr>
              <a:lnSpc>
                <a:spcPct val="150000"/>
              </a:lnSpc>
            </a:pPr>
            <a:r>
              <a:rPr lang="sl-SI" sz="1600" i="1">
                <a:latin typeface="Quicksand"/>
              </a:rPr>
              <a:t>Kako z učinkovito komunikacijo dosežemo spremembo vedenja pri učencu?</a:t>
            </a:r>
          </a:p>
        </p:txBody>
      </p:sp>
    </p:spTree>
    <p:extLst>
      <p:ext uri="{BB962C8B-B14F-4D97-AF65-F5344CB8AC3E}">
        <p14:creationId xmlns:p14="http://schemas.microsoft.com/office/powerpoint/2010/main" val="15197939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sl-SI" sz="3200"/>
              <a:t>SPLOŠNE INFORMACIJE</a:t>
            </a:r>
            <a:endParaRPr sz="3200"/>
          </a:p>
        </p:txBody>
      </p:sp>
      <p:sp>
        <p:nvSpPr>
          <p:cNvPr id="122" name="Google Shape;122;p16"/>
          <p:cNvSpPr txBox="1">
            <a:spLocks noGrp="1"/>
          </p:cNvSpPr>
          <p:nvPr>
            <p:ph type="body" idx="1"/>
          </p:nvPr>
        </p:nvSpPr>
        <p:spPr>
          <a:xfrm>
            <a:off x="635383" y="1162372"/>
            <a:ext cx="7856288" cy="3671994"/>
          </a:xfrm>
          <a:prstGeom prst="rect">
            <a:avLst/>
          </a:prstGeom>
        </p:spPr>
        <p:txBody>
          <a:bodyPr spcFirstLastPara="1" wrap="square" lIns="91425" tIns="91425" rIns="91425" bIns="91425" anchor="t" anchorCtr="0">
            <a:noAutofit/>
          </a:bodyPr>
          <a:lstStyle/>
          <a:p>
            <a:pPr marL="149225" lvl="0" indent="0" algn="l" rtl="0">
              <a:lnSpc>
                <a:spcPct val="115000"/>
              </a:lnSpc>
              <a:spcBef>
                <a:spcPts val="0"/>
              </a:spcBef>
              <a:spcAft>
                <a:spcPts val="0"/>
              </a:spcAft>
              <a:buClr>
                <a:schemeClr val="dk1"/>
              </a:buClr>
              <a:buSzPts val="1250"/>
              <a:buNone/>
            </a:pPr>
            <a:r>
              <a:rPr lang="sl-SI" sz="2000" b="1">
                <a:solidFill>
                  <a:schemeClr val="dk1"/>
                </a:solidFill>
              </a:rPr>
              <a:t>NAPOVEDNIK DOGODKOV</a:t>
            </a:r>
          </a:p>
          <a:p>
            <a:pPr marL="149225" lvl="0" indent="0" algn="l" rtl="0">
              <a:lnSpc>
                <a:spcPct val="150000"/>
              </a:lnSpc>
              <a:spcBef>
                <a:spcPts val="0"/>
              </a:spcBef>
              <a:spcAft>
                <a:spcPts val="0"/>
              </a:spcAft>
              <a:buClr>
                <a:schemeClr val="dk1"/>
              </a:buClr>
              <a:buSzPts val="1250"/>
              <a:buNone/>
            </a:pPr>
            <a:endParaRPr lang="sl-SI" sz="2000" b="1">
              <a:solidFill>
                <a:schemeClr val="dk1"/>
              </a:solidFill>
            </a:endParaRPr>
          </a:p>
          <a:p>
            <a:pPr lvl="1" indent="-307975">
              <a:lnSpc>
                <a:spcPct val="150000"/>
              </a:lnSpc>
              <a:buClr>
                <a:schemeClr val="dk1"/>
              </a:buClr>
              <a:buSzPts val="1250"/>
              <a:buFont typeface="Quicksand"/>
              <a:buChar char="●"/>
            </a:pPr>
            <a:r>
              <a:rPr lang="sl-SI" sz="2000">
                <a:solidFill>
                  <a:schemeClr val="dk1"/>
                </a:solidFill>
              </a:rPr>
              <a:t>10.-11. 11. 2023: seminar Zavarovana območja narave in trajnostni razvoj slovenske Istre (Koper);</a:t>
            </a:r>
          </a:p>
          <a:p>
            <a:pPr lvl="1" indent="-307975">
              <a:lnSpc>
                <a:spcPct val="150000"/>
              </a:lnSpc>
              <a:buClr>
                <a:schemeClr val="dk1"/>
              </a:buClr>
              <a:buSzPts val="1250"/>
              <a:buFont typeface="Quicksand"/>
              <a:buChar char="●"/>
            </a:pPr>
            <a:r>
              <a:rPr lang="sl-SI" sz="2000">
                <a:solidFill>
                  <a:schemeClr val="dk1"/>
                </a:solidFill>
              </a:rPr>
              <a:t>14. 11. 2023: šolsko tekmovanje iz znanja geografije;</a:t>
            </a:r>
          </a:p>
          <a:p>
            <a:pPr lvl="1" indent="-307975">
              <a:lnSpc>
                <a:spcPct val="150000"/>
              </a:lnSpc>
              <a:buClr>
                <a:schemeClr val="dk1"/>
              </a:buClr>
              <a:buSzPts val="1250"/>
              <a:buFont typeface="Quicksand"/>
              <a:buChar char="●"/>
            </a:pPr>
            <a:r>
              <a:rPr lang="sl-SI" sz="2000">
                <a:solidFill>
                  <a:schemeClr val="dk1"/>
                </a:solidFill>
              </a:rPr>
              <a:t>6. 4. 2024: državno tekmovanje iz znanja geografije;</a:t>
            </a:r>
          </a:p>
          <a:p>
            <a:pPr lvl="1" indent="-307975">
              <a:lnSpc>
                <a:spcPct val="150000"/>
              </a:lnSpc>
              <a:buClr>
                <a:schemeClr val="dk1"/>
              </a:buClr>
              <a:buSzPts val="1250"/>
              <a:buFont typeface="Quicksand"/>
              <a:buChar char="●"/>
            </a:pPr>
            <a:r>
              <a:rPr lang="sl-SI" sz="2000">
                <a:solidFill>
                  <a:schemeClr val="dk1"/>
                </a:solidFill>
              </a:rPr>
              <a:t>VEČ: </a:t>
            </a:r>
            <a:r>
              <a:rPr lang="sl-SI" sz="2000" err="1">
                <a:hlinkClick r:id="rId3"/>
              </a:rPr>
              <a:t>Sodelov@lnica</a:t>
            </a:r>
            <a:r>
              <a:rPr lang="sl-SI" sz="2000">
                <a:hlinkClick r:id="rId3"/>
              </a:rPr>
              <a:t> Geografija</a:t>
            </a:r>
            <a:r>
              <a:rPr lang="sl-SI" sz="2000"/>
              <a:t>;  </a:t>
            </a:r>
          </a:p>
          <a:p>
            <a:pPr lvl="1" indent="-307975">
              <a:lnSpc>
                <a:spcPct val="150000"/>
              </a:lnSpc>
              <a:buClr>
                <a:schemeClr val="dk1"/>
              </a:buClr>
              <a:buSzPts val="1250"/>
              <a:buFont typeface="Quicksand"/>
              <a:buChar char="●"/>
            </a:pPr>
            <a:r>
              <a:rPr lang="sl-SI" sz="2000">
                <a:solidFill>
                  <a:schemeClr val="dk1"/>
                </a:solidFill>
              </a:rPr>
              <a:t>Konferenca DUH september 2024.</a:t>
            </a:r>
            <a:endParaRPr sz="2000">
              <a:solidFill>
                <a:schemeClr val="dk1"/>
              </a:solidFill>
            </a:endParaRPr>
          </a:p>
        </p:txBody>
      </p:sp>
      <p:pic>
        <p:nvPicPr>
          <p:cNvPr id="2" name="Slika 1"/>
          <p:cNvPicPr>
            <a:picLocks noChangeAspect="1"/>
          </p:cNvPicPr>
          <p:nvPr/>
        </p:nvPicPr>
        <p:blipFill>
          <a:blip r:embed="rId4"/>
          <a:stretch>
            <a:fillRect/>
          </a:stretch>
        </p:blipFill>
        <p:spPr>
          <a:xfrm>
            <a:off x="8491671" y="0"/>
            <a:ext cx="652329" cy="841321"/>
          </a:xfrm>
          <a:prstGeom prst="rect">
            <a:avLst/>
          </a:prstGeom>
        </p:spPr>
      </p:pic>
      <p:sp>
        <p:nvSpPr>
          <p:cNvPr id="3" name="Pravokotnik 2"/>
          <p:cNvSpPr/>
          <p:nvPr/>
        </p:nvSpPr>
        <p:spPr>
          <a:xfrm>
            <a:off x="5781831" y="1102966"/>
            <a:ext cx="2407479" cy="95055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sl-SI" sz="1800">
                <a:latin typeface="Fahkwang"/>
              </a:rPr>
              <a:t>22. – 23. 9. 2023</a:t>
            </a:r>
          </a:p>
          <a:p>
            <a:pPr algn="ctr"/>
            <a:r>
              <a:rPr lang="sl-SI" sz="1800">
                <a:latin typeface="Fahkwang"/>
              </a:rPr>
              <a:t>Ilešičevi dnevi</a:t>
            </a:r>
          </a:p>
        </p:txBody>
      </p:sp>
    </p:spTree>
    <p:extLst>
      <p:ext uri="{BB962C8B-B14F-4D97-AF65-F5344CB8AC3E}">
        <p14:creationId xmlns:p14="http://schemas.microsoft.com/office/powerpoint/2010/main" val="3011620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407391" y="327546"/>
            <a:ext cx="5092204" cy="1753642"/>
          </a:xfrm>
        </p:spPr>
        <p:txBody>
          <a:bodyPr/>
          <a:lstStyle/>
          <a:p>
            <a:r>
              <a:rPr lang="sl-SI" sz="4000"/>
              <a:t>Pravilna ali napačna rešitev? </a:t>
            </a:r>
          </a:p>
        </p:txBody>
      </p:sp>
      <p:sp>
        <p:nvSpPr>
          <p:cNvPr id="3" name="Podnaslov 2"/>
          <p:cNvSpPr>
            <a:spLocks noGrp="1"/>
          </p:cNvSpPr>
          <p:nvPr>
            <p:ph type="subTitle" idx="1"/>
          </p:nvPr>
        </p:nvSpPr>
        <p:spPr>
          <a:xfrm>
            <a:off x="1132764" y="2279176"/>
            <a:ext cx="7512408" cy="2051714"/>
          </a:xfrm>
        </p:spPr>
        <p:txBody>
          <a:bodyPr/>
          <a:lstStyle/>
          <a:p>
            <a:pPr>
              <a:lnSpc>
                <a:spcPct val="150000"/>
              </a:lnSpc>
              <a:buFont typeface="Arial" panose="020B0604020202020204" pitchFamily="34" charset="0"/>
              <a:buChar char="•"/>
            </a:pPr>
            <a:r>
              <a:rPr lang="pl-PL"/>
              <a:t>TA ne razmišlja prav ali narobe.</a:t>
            </a:r>
          </a:p>
          <a:p>
            <a:pPr>
              <a:lnSpc>
                <a:spcPct val="150000"/>
              </a:lnSpc>
              <a:buFont typeface="Arial" panose="020B0604020202020204" pitchFamily="34" charset="0"/>
              <a:buChar char="•"/>
            </a:pPr>
            <a:r>
              <a:rPr lang="sl-SI"/>
              <a:t>Vaje oblikujejo posnetek vaše trenutne situacije.</a:t>
            </a:r>
          </a:p>
          <a:p>
            <a:pPr>
              <a:lnSpc>
                <a:spcPct val="150000"/>
              </a:lnSpc>
              <a:buFont typeface="Arial" panose="020B0604020202020204" pitchFamily="34" charset="0"/>
              <a:buChar char="•"/>
            </a:pPr>
            <a:r>
              <a:rPr lang="sl-SI"/>
              <a:t>TA je instrument za širjenje zavesti, določanje položaja ali pomoč pri odločanju.</a:t>
            </a:r>
          </a:p>
          <a:p>
            <a:pPr>
              <a:buFont typeface="Arial" panose="020B0604020202020204" pitchFamily="34" charset="0"/>
              <a:buChar char="•"/>
            </a:pPr>
            <a:endParaRPr lang="sl-SI"/>
          </a:p>
        </p:txBody>
      </p:sp>
      <p:pic>
        <p:nvPicPr>
          <p:cNvPr id="4" name="Slika 3"/>
          <p:cNvPicPr>
            <a:picLocks noChangeAspect="1"/>
          </p:cNvPicPr>
          <p:nvPr/>
        </p:nvPicPr>
        <p:blipFill>
          <a:blip r:embed="rId3"/>
          <a:stretch>
            <a:fillRect/>
          </a:stretch>
        </p:blipFill>
        <p:spPr>
          <a:xfrm>
            <a:off x="113814" y="4120511"/>
            <a:ext cx="652329" cy="841321"/>
          </a:xfrm>
          <a:prstGeom prst="rect">
            <a:avLst/>
          </a:prstGeom>
        </p:spPr>
      </p:pic>
      <p:sp>
        <p:nvSpPr>
          <p:cNvPr id="5" name="PoljeZBesedilom 4"/>
          <p:cNvSpPr txBox="1"/>
          <p:nvPr/>
        </p:nvSpPr>
        <p:spPr>
          <a:xfrm>
            <a:off x="766143" y="4330890"/>
            <a:ext cx="6164238" cy="630942"/>
          </a:xfrm>
          <a:prstGeom prst="rect">
            <a:avLst/>
          </a:prstGeom>
          <a:noFill/>
        </p:spPr>
        <p:txBody>
          <a:bodyPr wrap="square" rtlCol="0">
            <a:spAutoFit/>
          </a:bodyPr>
          <a:lstStyle/>
          <a:p>
            <a:r>
              <a:rPr lang="sl-SI" sz="700"/>
              <a:t>Viri: Berne E.: Katero igro igraš?, Ljubljana, 2.izdaja, 2012, </a:t>
            </a:r>
            <a:r>
              <a:rPr lang="en-US" sz="700"/>
              <a:t>Tomlinson Ian: Why All Teachers Should Learn Transactional Analysis. 22/05/2011</a:t>
            </a:r>
            <a:r>
              <a:rPr lang="sl-SI" sz="700"/>
              <a:t>, Milivojević Z. &amp;</a:t>
            </a:r>
            <a:r>
              <a:rPr lang="sl-SI" sz="700" err="1"/>
              <a:t>Žvelc</a:t>
            </a:r>
            <a:r>
              <a:rPr lang="sl-SI" sz="700"/>
              <a:t> G.: Kratka zgodovina psihoterapije na Slovenskem, 2011, </a:t>
            </a:r>
            <a:r>
              <a:rPr lang="sl-SI" sz="700">
                <a:hlinkClick r:id="rId4"/>
              </a:rPr>
              <a:t>https://www.teachingexpertise.com/articles/transactional-analysis-in-the-classroom/</a:t>
            </a:r>
            <a:r>
              <a:rPr lang="sl-SI" sz="700"/>
              <a:t>, Yalom ID (1995). Teorija in praksa skupinske psihoterapije. </a:t>
            </a:r>
            <a:r>
              <a:rPr lang="sl-SI" sz="700" err="1"/>
              <a:t>Basic</a:t>
            </a:r>
            <a:r>
              <a:rPr lang="sl-SI" sz="700"/>
              <a:t> </a:t>
            </a:r>
            <a:r>
              <a:rPr lang="sl-SI" sz="700" err="1"/>
              <a:t>Books</a:t>
            </a:r>
            <a:r>
              <a:rPr lang="sl-SI" sz="700"/>
              <a:t>, New York </a:t>
            </a:r>
            <a:r>
              <a:rPr lang="sl-SI" sz="700" err="1"/>
              <a:t>Tr</a:t>
            </a:r>
            <a:r>
              <a:rPr lang="sl-SI" sz="700"/>
              <a:t>. to.</a:t>
            </a:r>
          </a:p>
          <a:p>
            <a:endParaRPr lang="sl-SI" sz="700"/>
          </a:p>
          <a:p>
            <a:endParaRPr lang="sl-SI" sz="700"/>
          </a:p>
        </p:txBody>
      </p:sp>
    </p:spTree>
    <p:extLst>
      <p:ext uri="{BB962C8B-B14F-4D97-AF65-F5344CB8AC3E}">
        <p14:creationId xmlns:p14="http://schemas.microsoft.com/office/powerpoint/2010/main" val="12813657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29;p27"/>
          <p:cNvSpPr txBox="1">
            <a:spLocks noGrp="1"/>
          </p:cNvSpPr>
          <p:nvPr>
            <p:ph type="title"/>
          </p:nvPr>
        </p:nvSpPr>
        <p:spPr>
          <a:xfrm>
            <a:off x="720000" y="66261"/>
            <a:ext cx="7704000" cy="95146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sl-SI" sz="3000"/>
              <a:t>PROBLEMATIKA GEOGRAFSKE TERMINOLOGIJE</a:t>
            </a:r>
            <a:endParaRPr sz="3000"/>
          </a:p>
        </p:txBody>
      </p:sp>
      <p:pic>
        <p:nvPicPr>
          <p:cNvPr id="5" name="Slika 4"/>
          <p:cNvPicPr>
            <a:picLocks noChangeAspect="1"/>
          </p:cNvPicPr>
          <p:nvPr/>
        </p:nvPicPr>
        <p:blipFill>
          <a:blip r:embed="rId2"/>
          <a:stretch>
            <a:fillRect/>
          </a:stretch>
        </p:blipFill>
        <p:spPr>
          <a:xfrm>
            <a:off x="8491671" y="24364"/>
            <a:ext cx="652329" cy="841321"/>
          </a:xfrm>
          <a:prstGeom prst="rect">
            <a:avLst/>
          </a:prstGeom>
        </p:spPr>
      </p:pic>
      <p:pic>
        <p:nvPicPr>
          <p:cNvPr id="6" name="Slika 5"/>
          <p:cNvPicPr>
            <a:picLocks noChangeAspect="1"/>
          </p:cNvPicPr>
          <p:nvPr/>
        </p:nvPicPr>
        <p:blipFill>
          <a:blip r:embed="rId3"/>
          <a:stretch>
            <a:fillRect/>
          </a:stretch>
        </p:blipFill>
        <p:spPr>
          <a:xfrm>
            <a:off x="3494" y="1402092"/>
            <a:ext cx="1823085" cy="2743698"/>
          </a:xfrm>
          <a:prstGeom prst="rect">
            <a:avLst/>
          </a:prstGeom>
          <a:ln>
            <a:noFill/>
          </a:ln>
          <a:effectLst>
            <a:softEdge rad="112500"/>
          </a:effectLst>
        </p:spPr>
      </p:pic>
      <p:pic>
        <p:nvPicPr>
          <p:cNvPr id="7" name="Slika 6"/>
          <p:cNvPicPr>
            <a:picLocks noChangeAspect="1"/>
          </p:cNvPicPr>
          <p:nvPr/>
        </p:nvPicPr>
        <p:blipFill>
          <a:blip r:embed="rId4"/>
          <a:stretch>
            <a:fillRect/>
          </a:stretch>
        </p:blipFill>
        <p:spPr>
          <a:xfrm>
            <a:off x="1826579" y="1402093"/>
            <a:ext cx="1829132" cy="2743698"/>
          </a:xfrm>
          <a:prstGeom prst="rect">
            <a:avLst/>
          </a:prstGeom>
          <a:ln>
            <a:noFill/>
          </a:ln>
          <a:effectLst>
            <a:softEdge rad="112500"/>
          </a:effectLst>
        </p:spPr>
      </p:pic>
      <p:pic>
        <p:nvPicPr>
          <p:cNvPr id="8" name="Slika 7"/>
          <p:cNvPicPr>
            <a:picLocks noChangeAspect="1"/>
          </p:cNvPicPr>
          <p:nvPr/>
        </p:nvPicPr>
        <p:blipFill>
          <a:blip r:embed="rId5"/>
          <a:stretch>
            <a:fillRect/>
          </a:stretch>
        </p:blipFill>
        <p:spPr>
          <a:xfrm>
            <a:off x="3662078" y="1402092"/>
            <a:ext cx="1833673" cy="2743698"/>
          </a:xfrm>
          <a:prstGeom prst="rect">
            <a:avLst/>
          </a:prstGeom>
          <a:ln>
            <a:noFill/>
          </a:ln>
          <a:effectLst>
            <a:softEdge rad="112500"/>
          </a:effectLst>
        </p:spPr>
      </p:pic>
      <p:pic>
        <p:nvPicPr>
          <p:cNvPr id="9" name="Slika 8"/>
          <p:cNvPicPr>
            <a:picLocks noChangeAspect="1"/>
          </p:cNvPicPr>
          <p:nvPr/>
        </p:nvPicPr>
        <p:blipFill>
          <a:blip r:embed="rId6"/>
          <a:stretch>
            <a:fillRect/>
          </a:stretch>
        </p:blipFill>
        <p:spPr>
          <a:xfrm>
            <a:off x="5491211" y="1402092"/>
            <a:ext cx="1828555" cy="2743698"/>
          </a:xfrm>
          <a:prstGeom prst="rect">
            <a:avLst/>
          </a:prstGeom>
          <a:ln>
            <a:noFill/>
          </a:ln>
          <a:effectLst>
            <a:softEdge rad="112500"/>
          </a:effectLst>
        </p:spPr>
      </p:pic>
      <p:pic>
        <p:nvPicPr>
          <p:cNvPr id="10" name="Slika 9"/>
          <p:cNvPicPr>
            <a:picLocks noChangeAspect="1"/>
          </p:cNvPicPr>
          <p:nvPr/>
        </p:nvPicPr>
        <p:blipFill>
          <a:blip r:embed="rId7"/>
          <a:stretch>
            <a:fillRect/>
          </a:stretch>
        </p:blipFill>
        <p:spPr>
          <a:xfrm>
            <a:off x="7319766" y="1402092"/>
            <a:ext cx="1824234" cy="2743698"/>
          </a:xfrm>
          <a:prstGeom prst="rect">
            <a:avLst/>
          </a:prstGeom>
          <a:ln>
            <a:noFill/>
          </a:ln>
          <a:effectLst>
            <a:softEdge rad="112500"/>
          </a:effectLst>
        </p:spPr>
      </p:pic>
    </p:spTree>
    <p:extLst>
      <p:ext uri="{BB962C8B-B14F-4D97-AF65-F5344CB8AC3E}">
        <p14:creationId xmlns:p14="http://schemas.microsoft.com/office/powerpoint/2010/main" val="20174085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2" name="Google Shape;602;p27"/>
          <p:cNvSpPr txBox="1"/>
          <p:nvPr/>
        </p:nvSpPr>
        <p:spPr>
          <a:xfrm>
            <a:off x="1017803" y="2338852"/>
            <a:ext cx="2681677" cy="2533295"/>
          </a:xfrm>
          <a:prstGeom prst="rect">
            <a:avLst/>
          </a:prstGeom>
          <a:noFill/>
          <a:ln>
            <a:noFill/>
          </a:ln>
        </p:spPr>
        <p:txBody>
          <a:bodyPr spcFirstLastPara="1" wrap="square" lIns="91425" tIns="91425" rIns="91425" bIns="91425" anchor="ctr" anchorCtr="0">
            <a:noAutofit/>
          </a:bodyPr>
          <a:lstStyle/>
          <a:p>
            <a:pPr marL="482600" lvl="0" indent="-342900" algn="l" rtl="0">
              <a:spcBef>
                <a:spcPts val="0"/>
              </a:spcBef>
              <a:spcAft>
                <a:spcPts val="0"/>
              </a:spcAft>
              <a:buClr>
                <a:schemeClr val="dk1"/>
              </a:buClr>
              <a:buSzPts val="1400"/>
              <a:buAutoNum type="arabicPeriod"/>
            </a:pPr>
            <a:r>
              <a:rPr lang="sl-SI">
                <a:solidFill>
                  <a:schemeClr val="dk1"/>
                </a:solidFill>
                <a:latin typeface="Quicksand"/>
                <a:ea typeface="Quicksand"/>
                <a:cs typeface="Quicksand"/>
                <a:sym typeface="Quicksand"/>
              </a:rPr>
              <a:t>Kraške oblike</a:t>
            </a:r>
          </a:p>
          <a:p>
            <a:pPr marL="482600" lvl="0" indent="-342900" algn="l" rtl="0">
              <a:spcBef>
                <a:spcPts val="0"/>
              </a:spcBef>
              <a:spcAft>
                <a:spcPts val="0"/>
              </a:spcAft>
              <a:buClr>
                <a:schemeClr val="dk1"/>
              </a:buClr>
              <a:buSzPts val="1400"/>
              <a:buAutoNum type="arabicPeriod"/>
            </a:pPr>
            <a:r>
              <a:rPr lang="sl-SI">
                <a:solidFill>
                  <a:schemeClr val="dk1"/>
                </a:solidFill>
                <a:latin typeface="Quicksand"/>
                <a:ea typeface="Quicksand"/>
                <a:cs typeface="Quicksand"/>
                <a:sym typeface="Quicksand"/>
              </a:rPr>
              <a:t>Podzemna voda</a:t>
            </a:r>
          </a:p>
          <a:p>
            <a:pPr marL="482600" lvl="0" indent="-342900" algn="l" rtl="0">
              <a:spcBef>
                <a:spcPts val="0"/>
              </a:spcBef>
              <a:spcAft>
                <a:spcPts val="0"/>
              </a:spcAft>
              <a:buClr>
                <a:schemeClr val="dk1"/>
              </a:buClr>
              <a:buSzPts val="1400"/>
              <a:buAutoNum type="arabicPeriod"/>
            </a:pPr>
            <a:r>
              <a:rPr lang="sl-SI">
                <a:solidFill>
                  <a:schemeClr val="dk1"/>
                </a:solidFill>
                <a:latin typeface="Quicksand"/>
                <a:ea typeface="Quicksand"/>
                <a:cs typeface="Quicksand"/>
                <a:sym typeface="Quicksand"/>
              </a:rPr>
              <a:t>Tla</a:t>
            </a:r>
          </a:p>
          <a:p>
            <a:pPr marL="482600" lvl="0" indent="-342900" algn="l" rtl="0">
              <a:spcBef>
                <a:spcPts val="0"/>
              </a:spcBef>
              <a:spcAft>
                <a:spcPts val="0"/>
              </a:spcAft>
              <a:buClr>
                <a:schemeClr val="dk1"/>
              </a:buClr>
              <a:buSzPts val="1400"/>
              <a:buAutoNum type="arabicPeriod"/>
            </a:pPr>
            <a:r>
              <a:rPr lang="sl-SI">
                <a:solidFill>
                  <a:schemeClr val="dk1"/>
                </a:solidFill>
                <a:latin typeface="Quicksand"/>
                <a:ea typeface="Quicksand"/>
                <a:cs typeface="Quicksand"/>
                <a:sym typeface="Quicksand"/>
              </a:rPr>
              <a:t>Toplotni pasovi</a:t>
            </a:r>
          </a:p>
          <a:p>
            <a:pPr marL="482600" lvl="0" indent="-342900" algn="l" rtl="0">
              <a:spcBef>
                <a:spcPts val="0"/>
              </a:spcBef>
              <a:spcAft>
                <a:spcPts val="0"/>
              </a:spcAft>
              <a:buClr>
                <a:schemeClr val="dk1"/>
              </a:buClr>
              <a:buSzPts val="1400"/>
              <a:buAutoNum type="arabicPeriod"/>
            </a:pPr>
            <a:r>
              <a:rPr lang="sl-SI">
                <a:solidFill>
                  <a:schemeClr val="dk1"/>
                </a:solidFill>
                <a:latin typeface="Quicksand"/>
                <a:ea typeface="Quicksand"/>
                <a:cs typeface="Quicksand"/>
                <a:sym typeface="Quicksand"/>
              </a:rPr>
              <a:t>Področje</a:t>
            </a:r>
          </a:p>
          <a:p>
            <a:pPr marL="482600" lvl="0" indent="-342900" algn="l" rtl="0">
              <a:spcBef>
                <a:spcPts val="0"/>
              </a:spcBef>
              <a:spcAft>
                <a:spcPts val="0"/>
              </a:spcAft>
              <a:buClr>
                <a:schemeClr val="dk1"/>
              </a:buClr>
              <a:buSzPts val="1400"/>
              <a:buAutoNum type="arabicPeriod"/>
            </a:pPr>
            <a:r>
              <a:rPr lang="sl-SI">
                <a:solidFill>
                  <a:schemeClr val="dk1"/>
                </a:solidFill>
                <a:latin typeface="Quicksand"/>
                <a:ea typeface="Quicksand"/>
                <a:cs typeface="Quicksand"/>
                <a:sym typeface="Quicksand"/>
              </a:rPr>
              <a:t>Krajina </a:t>
            </a:r>
          </a:p>
          <a:p>
            <a:pPr marL="482600" lvl="0" indent="-342900" algn="l" rtl="0">
              <a:spcBef>
                <a:spcPts val="0"/>
              </a:spcBef>
              <a:spcAft>
                <a:spcPts val="0"/>
              </a:spcAft>
              <a:buClr>
                <a:schemeClr val="dk1"/>
              </a:buClr>
              <a:buSzPts val="1400"/>
              <a:buAutoNum type="arabicPeriod"/>
            </a:pPr>
            <a:r>
              <a:rPr lang="sl-SI">
                <a:solidFill>
                  <a:schemeClr val="dk1"/>
                </a:solidFill>
                <a:latin typeface="Quicksand"/>
                <a:ea typeface="Quicksand"/>
                <a:cs typeface="Quicksand"/>
                <a:sym typeface="Quicksand"/>
              </a:rPr>
              <a:t>Sediment</a:t>
            </a:r>
          </a:p>
          <a:p>
            <a:pPr marL="482600" lvl="0" indent="-342900" algn="l" rtl="0">
              <a:spcBef>
                <a:spcPts val="0"/>
              </a:spcBef>
              <a:spcAft>
                <a:spcPts val="0"/>
              </a:spcAft>
              <a:buClr>
                <a:schemeClr val="dk1"/>
              </a:buClr>
              <a:buSzPts val="1400"/>
              <a:buAutoNum type="arabicPeriod"/>
            </a:pPr>
            <a:r>
              <a:rPr lang="sl-SI">
                <a:solidFill>
                  <a:schemeClr val="dk1"/>
                </a:solidFill>
                <a:latin typeface="Quicksand"/>
                <a:ea typeface="Quicksand"/>
                <a:cs typeface="Quicksand"/>
                <a:sym typeface="Quicksand"/>
              </a:rPr>
              <a:t>Reliefne oblike</a:t>
            </a:r>
          </a:p>
          <a:p>
            <a:pPr marL="482600" lvl="0" indent="-342900" algn="l" rtl="0">
              <a:spcBef>
                <a:spcPts val="0"/>
              </a:spcBef>
              <a:spcAft>
                <a:spcPts val="0"/>
              </a:spcAft>
              <a:buClr>
                <a:schemeClr val="dk1"/>
              </a:buClr>
              <a:buSzPts val="1400"/>
              <a:buAutoNum type="arabicPeriod"/>
            </a:pPr>
            <a:r>
              <a:rPr lang="sl-SI">
                <a:solidFill>
                  <a:schemeClr val="dk1"/>
                </a:solidFill>
                <a:latin typeface="Quicksand"/>
                <a:ea typeface="Quicksand"/>
                <a:cs typeface="Quicksand"/>
                <a:sym typeface="Quicksand"/>
              </a:rPr>
              <a:t>Glina</a:t>
            </a:r>
          </a:p>
          <a:p>
            <a:pPr marL="482600" lvl="0" indent="-342900" algn="l" rtl="0">
              <a:spcBef>
                <a:spcPts val="0"/>
              </a:spcBef>
              <a:spcAft>
                <a:spcPts val="0"/>
              </a:spcAft>
              <a:buClr>
                <a:schemeClr val="dk1"/>
              </a:buClr>
              <a:buSzPts val="1400"/>
              <a:buAutoNum type="arabicPeriod"/>
            </a:pPr>
            <a:r>
              <a:rPr lang="sl-SI">
                <a:solidFill>
                  <a:schemeClr val="dk1"/>
                </a:solidFill>
                <a:latin typeface="Quicksand"/>
                <a:ea typeface="Quicksand"/>
                <a:cs typeface="Quicksand"/>
                <a:sym typeface="Quicksand"/>
              </a:rPr>
              <a:t>Listopadni listnati gozd</a:t>
            </a:r>
          </a:p>
          <a:p>
            <a:pPr marL="482600" lvl="0" indent="-342900" algn="l" rtl="0">
              <a:spcBef>
                <a:spcPts val="0"/>
              </a:spcBef>
              <a:spcAft>
                <a:spcPts val="0"/>
              </a:spcAft>
              <a:buClr>
                <a:schemeClr val="dk1"/>
              </a:buClr>
              <a:buSzPts val="1400"/>
              <a:buAutoNum type="arabicPeriod"/>
            </a:pPr>
            <a:r>
              <a:rPr lang="sl-SI">
                <a:solidFill>
                  <a:schemeClr val="dk1"/>
                </a:solidFill>
                <a:latin typeface="Quicksand"/>
                <a:ea typeface="Quicksand"/>
                <a:cs typeface="Quicksand"/>
                <a:sym typeface="Quicksand"/>
              </a:rPr>
              <a:t>Kmetijska raba tal</a:t>
            </a:r>
            <a:endParaRPr>
              <a:solidFill>
                <a:schemeClr val="dk1"/>
              </a:solidFill>
              <a:latin typeface="Quicksand"/>
              <a:ea typeface="Quicksand"/>
              <a:cs typeface="Quicksand"/>
              <a:sym typeface="Quicksand"/>
            </a:endParaRPr>
          </a:p>
        </p:txBody>
      </p:sp>
      <p:sp>
        <p:nvSpPr>
          <p:cNvPr id="605" name="Google Shape;605;p27"/>
          <p:cNvSpPr txBox="1"/>
          <p:nvPr/>
        </p:nvSpPr>
        <p:spPr>
          <a:xfrm>
            <a:off x="5723143" y="2358364"/>
            <a:ext cx="2618139" cy="2583584"/>
          </a:xfrm>
          <a:prstGeom prst="rect">
            <a:avLst/>
          </a:prstGeom>
          <a:noFill/>
          <a:ln>
            <a:noFill/>
          </a:ln>
        </p:spPr>
        <p:txBody>
          <a:bodyPr spcFirstLastPara="1" wrap="square" lIns="91425" tIns="91425" rIns="91425" bIns="91425" anchor="ctr" anchorCtr="0">
            <a:noAutofit/>
          </a:bodyPr>
          <a:lstStyle/>
          <a:p>
            <a:pPr marL="482600" lvl="0" indent="-342900" algn="l" rtl="0">
              <a:spcBef>
                <a:spcPts val="0"/>
              </a:spcBef>
              <a:spcAft>
                <a:spcPts val="0"/>
              </a:spcAft>
              <a:buClr>
                <a:schemeClr val="dk1"/>
              </a:buClr>
              <a:buSzPts val="1400"/>
              <a:buAutoNum type="arabicPeriod"/>
            </a:pPr>
            <a:r>
              <a:rPr lang="sl-SI">
                <a:solidFill>
                  <a:schemeClr val="dk1"/>
                </a:solidFill>
                <a:latin typeface="Quicksand"/>
                <a:ea typeface="Quicksand"/>
                <a:cs typeface="Quicksand"/>
                <a:sym typeface="Quicksand"/>
              </a:rPr>
              <a:t>Kraški pojavi</a:t>
            </a:r>
          </a:p>
          <a:p>
            <a:pPr marL="482600" lvl="0" indent="-342900" algn="l" rtl="0">
              <a:spcBef>
                <a:spcPts val="0"/>
              </a:spcBef>
              <a:spcAft>
                <a:spcPts val="0"/>
              </a:spcAft>
              <a:buClr>
                <a:schemeClr val="dk1"/>
              </a:buClr>
              <a:buSzPts val="1400"/>
              <a:buAutoNum type="arabicPeriod"/>
            </a:pPr>
            <a:r>
              <a:rPr lang="sl-SI">
                <a:solidFill>
                  <a:schemeClr val="dk1"/>
                </a:solidFill>
                <a:latin typeface="Quicksand"/>
                <a:ea typeface="Quicksand"/>
                <a:cs typeface="Quicksand"/>
                <a:sym typeface="Quicksand"/>
              </a:rPr>
              <a:t>Podtalnica</a:t>
            </a:r>
          </a:p>
          <a:p>
            <a:pPr marL="482600" lvl="0" indent="-342900" algn="l" rtl="0">
              <a:spcBef>
                <a:spcPts val="0"/>
              </a:spcBef>
              <a:spcAft>
                <a:spcPts val="0"/>
              </a:spcAft>
              <a:buClr>
                <a:schemeClr val="dk1"/>
              </a:buClr>
              <a:buSzPts val="1400"/>
              <a:buAutoNum type="arabicPeriod"/>
            </a:pPr>
            <a:r>
              <a:rPr lang="sl-SI">
                <a:solidFill>
                  <a:schemeClr val="dk1"/>
                </a:solidFill>
                <a:latin typeface="Quicksand"/>
                <a:ea typeface="Quicksand"/>
                <a:cs typeface="Quicksand"/>
                <a:sym typeface="Quicksand"/>
              </a:rPr>
              <a:t>Prst</a:t>
            </a:r>
          </a:p>
          <a:p>
            <a:pPr marL="482600" lvl="0" indent="-342900" algn="l" rtl="0">
              <a:spcBef>
                <a:spcPts val="0"/>
              </a:spcBef>
              <a:spcAft>
                <a:spcPts val="0"/>
              </a:spcAft>
              <a:buClr>
                <a:schemeClr val="dk1"/>
              </a:buClr>
              <a:buSzPts val="1400"/>
              <a:buAutoNum type="arabicPeriod"/>
            </a:pPr>
            <a:r>
              <a:rPr lang="sl-SI">
                <a:solidFill>
                  <a:schemeClr val="dk1"/>
                </a:solidFill>
                <a:latin typeface="Quicksand"/>
                <a:ea typeface="Quicksand"/>
                <a:cs typeface="Quicksand"/>
                <a:sym typeface="Quicksand"/>
              </a:rPr>
              <a:t>Podnebni tipi</a:t>
            </a:r>
          </a:p>
          <a:p>
            <a:pPr marL="482600" lvl="0" indent="-342900" algn="l" rtl="0">
              <a:spcBef>
                <a:spcPts val="0"/>
              </a:spcBef>
              <a:spcAft>
                <a:spcPts val="0"/>
              </a:spcAft>
              <a:buClr>
                <a:schemeClr val="dk1"/>
              </a:buClr>
              <a:buSzPts val="1400"/>
              <a:buAutoNum type="arabicPeriod"/>
            </a:pPr>
            <a:r>
              <a:rPr lang="sl-SI">
                <a:solidFill>
                  <a:schemeClr val="dk1"/>
                </a:solidFill>
                <a:latin typeface="Quicksand"/>
                <a:ea typeface="Quicksand"/>
                <a:cs typeface="Quicksand"/>
                <a:sym typeface="Quicksand"/>
              </a:rPr>
              <a:t>Območje</a:t>
            </a:r>
          </a:p>
          <a:p>
            <a:pPr marL="482600" lvl="0" indent="-342900" algn="l" rtl="0">
              <a:spcBef>
                <a:spcPts val="0"/>
              </a:spcBef>
              <a:spcAft>
                <a:spcPts val="0"/>
              </a:spcAft>
              <a:buClr>
                <a:schemeClr val="dk1"/>
              </a:buClr>
              <a:buSzPts val="1400"/>
              <a:buAutoNum type="arabicPeriod"/>
            </a:pPr>
            <a:r>
              <a:rPr lang="sl-SI">
                <a:solidFill>
                  <a:schemeClr val="dk1"/>
                </a:solidFill>
                <a:latin typeface="Quicksand"/>
                <a:ea typeface="Quicksand"/>
                <a:cs typeface="Quicksand"/>
                <a:sym typeface="Quicksand"/>
              </a:rPr>
              <a:t>Pokrajina</a:t>
            </a:r>
          </a:p>
          <a:p>
            <a:pPr marL="482600" lvl="0" indent="-342900" algn="l" rtl="0">
              <a:spcBef>
                <a:spcPts val="0"/>
              </a:spcBef>
              <a:spcAft>
                <a:spcPts val="0"/>
              </a:spcAft>
              <a:buClr>
                <a:schemeClr val="dk1"/>
              </a:buClr>
              <a:buSzPts val="1400"/>
              <a:buAutoNum type="arabicPeriod"/>
            </a:pPr>
            <a:r>
              <a:rPr lang="sl-SI">
                <a:solidFill>
                  <a:schemeClr val="dk1"/>
                </a:solidFill>
                <a:latin typeface="Quicksand"/>
                <a:ea typeface="Quicksand"/>
                <a:cs typeface="Quicksand"/>
                <a:sym typeface="Quicksand"/>
              </a:rPr>
              <a:t>Sedimentna kamnina</a:t>
            </a:r>
          </a:p>
          <a:p>
            <a:pPr marL="482600" lvl="0" indent="-342900" algn="l" rtl="0">
              <a:spcBef>
                <a:spcPts val="0"/>
              </a:spcBef>
              <a:spcAft>
                <a:spcPts val="0"/>
              </a:spcAft>
              <a:buClr>
                <a:schemeClr val="dk1"/>
              </a:buClr>
              <a:buSzPts val="1400"/>
              <a:buAutoNum type="arabicPeriod"/>
            </a:pPr>
            <a:r>
              <a:rPr lang="sl-SI">
                <a:solidFill>
                  <a:schemeClr val="dk1"/>
                </a:solidFill>
                <a:latin typeface="Quicksand"/>
                <a:ea typeface="Quicksand"/>
                <a:cs typeface="Quicksand"/>
                <a:sym typeface="Quicksand"/>
              </a:rPr>
              <a:t>Reliefne enote</a:t>
            </a:r>
          </a:p>
          <a:p>
            <a:pPr marL="482600" lvl="0" indent="-342900" algn="l" rtl="0">
              <a:spcBef>
                <a:spcPts val="0"/>
              </a:spcBef>
              <a:spcAft>
                <a:spcPts val="0"/>
              </a:spcAft>
              <a:buClr>
                <a:schemeClr val="dk1"/>
              </a:buClr>
              <a:buSzPts val="1400"/>
              <a:buAutoNum type="arabicPeriod"/>
            </a:pPr>
            <a:r>
              <a:rPr lang="sl-SI" err="1">
                <a:solidFill>
                  <a:schemeClr val="dk1"/>
                </a:solidFill>
                <a:latin typeface="Quicksand"/>
                <a:ea typeface="Quicksand"/>
                <a:cs typeface="Quicksand"/>
                <a:sym typeface="Quicksand"/>
              </a:rPr>
              <a:t>Glinavec</a:t>
            </a:r>
            <a:endParaRPr lang="sl-SI">
              <a:solidFill>
                <a:schemeClr val="dk1"/>
              </a:solidFill>
              <a:latin typeface="Quicksand"/>
              <a:ea typeface="Quicksand"/>
              <a:cs typeface="Quicksand"/>
              <a:sym typeface="Quicksand"/>
            </a:endParaRPr>
          </a:p>
          <a:p>
            <a:pPr marL="482600" lvl="0" indent="-342900" algn="l" rtl="0">
              <a:spcBef>
                <a:spcPts val="0"/>
              </a:spcBef>
              <a:spcAft>
                <a:spcPts val="0"/>
              </a:spcAft>
              <a:buClr>
                <a:schemeClr val="dk1"/>
              </a:buClr>
              <a:buSzPts val="1400"/>
              <a:buAutoNum type="arabicPeriod"/>
            </a:pPr>
            <a:r>
              <a:rPr lang="sl-SI">
                <a:solidFill>
                  <a:schemeClr val="dk1"/>
                </a:solidFill>
                <a:latin typeface="Quicksand"/>
                <a:ea typeface="Quicksand"/>
                <a:cs typeface="Quicksand"/>
                <a:sym typeface="Quicksand"/>
              </a:rPr>
              <a:t>Listnati gozd</a:t>
            </a:r>
          </a:p>
          <a:p>
            <a:pPr marL="482600" lvl="0" indent="-342900" algn="l" rtl="0">
              <a:spcBef>
                <a:spcPts val="0"/>
              </a:spcBef>
              <a:spcAft>
                <a:spcPts val="0"/>
              </a:spcAft>
              <a:buClr>
                <a:schemeClr val="dk1"/>
              </a:buClr>
              <a:buSzPts val="1400"/>
              <a:buAutoNum type="arabicPeriod"/>
            </a:pPr>
            <a:r>
              <a:rPr lang="sl-SI">
                <a:solidFill>
                  <a:schemeClr val="dk1"/>
                </a:solidFill>
                <a:latin typeface="Quicksand"/>
                <a:ea typeface="Quicksand"/>
                <a:cs typeface="Quicksand"/>
                <a:sym typeface="Quicksand"/>
              </a:rPr>
              <a:t>Zemljiške kategorije</a:t>
            </a:r>
            <a:endParaRPr>
              <a:solidFill>
                <a:schemeClr val="dk1"/>
              </a:solidFill>
              <a:latin typeface="Quicksand"/>
              <a:ea typeface="Quicksand"/>
              <a:cs typeface="Quicksand"/>
              <a:sym typeface="Quicksand"/>
            </a:endParaRPr>
          </a:p>
        </p:txBody>
      </p:sp>
      <p:sp>
        <p:nvSpPr>
          <p:cNvPr id="607" name="Google Shape;607;p27"/>
          <p:cNvSpPr/>
          <p:nvPr/>
        </p:nvSpPr>
        <p:spPr>
          <a:xfrm>
            <a:off x="3119711" y="1224228"/>
            <a:ext cx="3001068" cy="899400"/>
          </a:xfrm>
          <a:prstGeom prst="roundRect">
            <a:avLst>
              <a:gd name="adj" fmla="val 0"/>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Clr>
                <a:srgbClr val="000000"/>
              </a:buClr>
              <a:buSzPts val="1100"/>
              <a:buFont typeface="Arial"/>
              <a:buNone/>
            </a:pPr>
            <a:r>
              <a:rPr lang="sl-SI" sz="2100">
                <a:solidFill>
                  <a:schemeClr val="accent3"/>
                </a:solidFill>
                <a:latin typeface="Fahkwang"/>
                <a:ea typeface="Fahkwang"/>
                <a:cs typeface="Fahkwang"/>
                <a:sym typeface="Fahkwang"/>
              </a:rPr>
              <a:t>Kaj je „prav“?</a:t>
            </a:r>
          </a:p>
          <a:p>
            <a:pPr marL="0" lvl="0" indent="0" algn="ctr" rtl="0">
              <a:lnSpc>
                <a:spcPct val="150000"/>
              </a:lnSpc>
              <a:spcBef>
                <a:spcPts val="0"/>
              </a:spcBef>
              <a:spcAft>
                <a:spcPts val="0"/>
              </a:spcAft>
              <a:buClr>
                <a:srgbClr val="000000"/>
              </a:buClr>
              <a:buSzPts val="1100"/>
              <a:buFont typeface="Arial"/>
              <a:buNone/>
            </a:pPr>
            <a:r>
              <a:rPr lang="sl-SI" sz="2100">
                <a:solidFill>
                  <a:schemeClr val="accent3"/>
                </a:solidFill>
                <a:latin typeface="Fahkwang"/>
                <a:ea typeface="Fahkwang"/>
                <a:cs typeface="Fahkwang"/>
                <a:sym typeface="Fahkwang"/>
              </a:rPr>
              <a:t>Kakšna je razlika?</a:t>
            </a:r>
            <a:endParaRPr sz="2100">
              <a:solidFill>
                <a:schemeClr val="accent3"/>
              </a:solidFill>
              <a:latin typeface="Fahkwang"/>
              <a:ea typeface="Fahkwang"/>
              <a:cs typeface="Fahkwang"/>
              <a:sym typeface="Fahkwang"/>
            </a:endParaRPr>
          </a:p>
        </p:txBody>
      </p:sp>
      <p:cxnSp>
        <p:nvCxnSpPr>
          <p:cNvPr id="608" name="Google Shape;608;p27"/>
          <p:cNvCxnSpPr/>
          <p:nvPr/>
        </p:nvCxnSpPr>
        <p:spPr>
          <a:xfrm>
            <a:off x="2225132" y="1997824"/>
            <a:ext cx="4334" cy="251608"/>
          </a:xfrm>
          <a:prstGeom prst="straightConnector1">
            <a:avLst/>
          </a:prstGeom>
          <a:noFill/>
          <a:ln w="9525" cap="flat" cmpd="sng">
            <a:solidFill>
              <a:schemeClr val="lt2"/>
            </a:solidFill>
            <a:prstDash val="solid"/>
            <a:round/>
            <a:headEnd type="none" w="med" len="med"/>
            <a:tailEnd type="oval" w="med" len="med"/>
          </a:ln>
        </p:spPr>
      </p:cxnSp>
      <p:cxnSp>
        <p:nvCxnSpPr>
          <p:cNvPr id="610" name="Google Shape;610;p27"/>
          <p:cNvCxnSpPr>
            <a:stCxn id="609" idx="6"/>
          </p:cNvCxnSpPr>
          <p:nvPr/>
        </p:nvCxnSpPr>
        <p:spPr>
          <a:xfrm>
            <a:off x="2665293" y="1556690"/>
            <a:ext cx="454418" cy="0"/>
          </a:xfrm>
          <a:prstGeom prst="straightConnector1">
            <a:avLst/>
          </a:prstGeom>
          <a:noFill/>
          <a:ln w="9525" cap="flat" cmpd="sng">
            <a:solidFill>
              <a:schemeClr val="lt2"/>
            </a:solidFill>
            <a:prstDash val="solid"/>
            <a:round/>
            <a:headEnd type="none" w="med" len="med"/>
            <a:tailEnd type="none" w="med" len="med"/>
          </a:ln>
        </p:spPr>
      </p:cxnSp>
      <p:cxnSp>
        <p:nvCxnSpPr>
          <p:cNvPr id="611" name="Google Shape;611;p27"/>
          <p:cNvCxnSpPr>
            <a:endCxn id="612" idx="2"/>
          </p:cNvCxnSpPr>
          <p:nvPr/>
        </p:nvCxnSpPr>
        <p:spPr>
          <a:xfrm>
            <a:off x="6120779" y="1556690"/>
            <a:ext cx="454419" cy="0"/>
          </a:xfrm>
          <a:prstGeom prst="straightConnector1">
            <a:avLst/>
          </a:prstGeom>
          <a:noFill/>
          <a:ln w="9525" cap="flat" cmpd="sng">
            <a:solidFill>
              <a:schemeClr val="lt2"/>
            </a:solidFill>
            <a:prstDash val="solid"/>
            <a:round/>
            <a:headEnd type="none" w="med" len="med"/>
            <a:tailEnd type="none" w="med" len="med"/>
          </a:ln>
        </p:spPr>
      </p:cxnSp>
      <p:cxnSp>
        <p:nvCxnSpPr>
          <p:cNvPr id="613" name="Google Shape;613;p27"/>
          <p:cNvCxnSpPr/>
          <p:nvPr/>
        </p:nvCxnSpPr>
        <p:spPr>
          <a:xfrm flipH="1">
            <a:off x="7091222" y="1997824"/>
            <a:ext cx="3900" cy="285781"/>
          </a:xfrm>
          <a:prstGeom prst="straightConnector1">
            <a:avLst/>
          </a:prstGeom>
          <a:noFill/>
          <a:ln w="9525" cap="flat" cmpd="sng">
            <a:solidFill>
              <a:schemeClr val="lt2"/>
            </a:solidFill>
            <a:prstDash val="solid"/>
            <a:round/>
            <a:headEnd type="none" w="med" len="med"/>
            <a:tailEnd type="oval" w="med" len="med"/>
          </a:ln>
        </p:spPr>
      </p:cxnSp>
      <p:sp>
        <p:nvSpPr>
          <p:cNvPr id="609" name="Google Shape;609;p27"/>
          <p:cNvSpPr/>
          <p:nvPr/>
        </p:nvSpPr>
        <p:spPr>
          <a:xfrm>
            <a:off x="1729127" y="1106990"/>
            <a:ext cx="936166" cy="899400"/>
          </a:xfrm>
          <a:prstGeom prst="ellipse">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7"/>
          <p:cNvSpPr/>
          <p:nvPr/>
        </p:nvSpPr>
        <p:spPr>
          <a:xfrm>
            <a:off x="6575198" y="1106990"/>
            <a:ext cx="899400" cy="899400"/>
          </a:xfrm>
          <a:prstGeom prst="ellipse">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7"/>
          <p:cNvSpPr txBox="1">
            <a:spLocks noGrp="1"/>
          </p:cNvSpPr>
          <p:nvPr>
            <p:ph type="title"/>
          </p:nvPr>
        </p:nvSpPr>
        <p:spPr>
          <a:xfrm>
            <a:off x="212348" y="293678"/>
            <a:ext cx="7947299" cy="76637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sl-SI" sz="2300"/>
              <a:t>PROBLEMATIKA GEOGRAFSKE TERMINOLOGIJE</a:t>
            </a:r>
            <a:endParaRPr sz="2300"/>
          </a:p>
        </p:txBody>
      </p:sp>
      <p:grpSp>
        <p:nvGrpSpPr>
          <p:cNvPr id="31" name="Google Shape;221;p19"/>
          <p:cNvGrpSpPr/>
          <p:nvPr/>
        </p:nvGrpSpPr>
        <p:grpSpPr>
          <a:xfrm>
            <a:off x="2023822" y="1368580"/>
            <a:ext cx="374104" cy="357614"/>
            <a:chOff x="1555396" y="3499275"/>
            <a:chExt cx="374104" cy="357614"/>
          </a:xfrm>
        </p:grpSpPr>
        <p:sp>
          <p:nvSpPr>
            <p:cNvPr id="32" name="Google Shape;222;p19"/>
            <p:cNvSpPr/>
            <p:nvPr/>
          </p:nvSpPr>
          <p:spPr>
            <a:xfrm>
              <a:off x="1555396" y="3516627"/>
              <a:ext cx="374104" cy="340261"/>
            </a:xfrm>
            <a:custGeom>
              <a:avLst/>
              <a:gdLst/>
              <a:ahLst/>
              <a:cxnLst/>
              <a:rect l="l" t="t" r="r" b="b"/>
              <a:pathLst>
                <a:path w="13884" h="12628" extrusionOk="0">
                  <a:moveTo>
                    <a:pt x="6744" y="405"/>
                  </a:moveTo>
                  <a:lnTo>
                    <a:pt x="6415" y="971"/>
                  </a:lnTo>
                  <a:cubicBezTo>
                    <a:pt x="6207" y="1334"/>
                    <a:pt x="5867" y="1596"/>
                    <a:pt x="5463" y="1703"/>
                  </a:cubicBezTo>
                  <a:lnTo>
                    <a:pt x="4080" y="2073"/>
                  </a:lnTo>
                  <a:cubicBezTo>
                    <a:pt x="3978" y="2101"/>
                    <a:pt x="3873" y="2114"/>
                    <a:pt x="3769" y="2114"/>
                  </a:cubicBezTo>
                  <a:cubicBezTo>
                    <a:pt x="3541" y="2114"/>
                    <a:pt x="3316" y="2051"/>
                    <a:pt x="3115" y="1936"/>
                  </a:cubicBezTo>
                  <a:cubicBezTo>
                    <a:pt x="3842" y="1268"/>
                    <a:pt x="4735" y="798"/>
                    <a:pt x="5694" y="566"/>
                  </a:cubicBezTo>
                  <a:cubicBezTo>
                    <a:pt x="6034" y="482"/>
                    <a:pt x="6386" y="429"/>
                    <a:pt x="6744" y="405"/>
                  </a:cubicBezTo>
                  <a:close/>
                  <a:moveTo>
                    <a:pt x="1656" y="2703"/>
                  </a:moveTo>
                  <a:cubicBezTo>
                    <a:pt x="1936" y="2703"/>
                    <a:pt x="2162" y="2931"/>
                    <a:pt x="2162" y="3211"/>
                  </a:cubicBezTo>
                  <a:cubicBezTo>
                    <a:pt x="2162" y="3318"/>
                    <a:pt x="2252" y="3407"/>
                    <a:pt x="2365" y="3407"/>
                  </a:cubicBezTo>
                  <a:lnTo>
                    <a:pt x="2574" y="3407"/>
                  </a:lnTo>
                  <a:cubicBezTo>
                    <a:pt x="2948" y="3407"/>
                    <a:pt x="2948" y="3990"/>
                    <a:pt x="2574" y="3990"/>
                  </a:cubicBezTo>
                  <a:lnTo>
                    <a:pt x="740" y="3990"/>
                  </a:lnTo>
                  <a:cubicBezTo>
                    <a:pt x="572" y="3990"/>
                    <a:pt x="435" y="3841"/>
                    <a:pt x="454" y="3668"/>
                  </a:cubicBezTo>
                  <a:cubicBezTo>
                    <a:pt x="465" y="3520"/>
                    <a:pt x="597" y="3407"/>
                    <a:pt x="751" y="3407"/>
                  </a:cubicBezTo>
                  <a:lnTo>
                    <a:pt x="947" y="3407"/>
                  </a:lnTo>
                  <a:cubicBezTo>
                    <a:pt x="1061" y="3407"/>
                    <a:pt x="1144" y="3318"/>
                    <a:pt x="1150" y="3211"/>
                  </a:cubicBezTo>
                  <a:cubicBezTo>
                    <a:pt x="1150" y="2931"/>
                    <a:pt x="1376" y="2703"/>
                    <a:pt x="1656" y="2703"/>
                  </a:cubicBezTo>
                  <a:close/>
                  <a:moveTo>
                    <a:pt x="12770" y="4640"/>
                  </a:moveTo>
                  <a:lnTo>
                    <a:pt x="12770" y="4640"/>
                  </a:lnTo>
                  <a:cubicBezTo>
                    <a:pt x="13122" y="5820"/>
                    <a:pt x="13086" y="7099"/>
                    <a:pt x="12682" y="8267"/>
                  </a:cubicBezTo>
                  <a:lnTo>
                    <a:pt x="11925" y="5444"/>
                  </a:lnTo>
                  <a:cubicBezTo>
                    <a:pt x="11847" y="5146"/>
                    <a:pt x="12026" y="4836"/>
                    <a:pt x="12324" y="4759"/>
                  </a:cubicBezTo>
                  <a:lnTo>
                    <a:pt x="12770" y="4640"/>
                  </a:lnTo>
                  <a:close/>
                  <a:moveTo>
                    <a:pt x="11243" y="8880"/>
                  </a:moveTo>
                  <a:cubicBezTo>
                    <a:pt x="11514" y="8880"/>
                    <a:pt x="11740" y="9111"/>
                    <a:pt x="11740" y="9381"/>
                  </a:cubicBezTo>
                  <a:cubicBezTo>
                    <a:pt x="11740" y="9494"/>
                    <a:pt x="11830" y="9584"/>
                    <a:pt x="11937" y="9584"/>
                  </a:cubicBezTo>
                  <a:lnTo>
                    <a:pt x="12146" y="9584"/>
                  </a:lnTo>
                  <a:cubicBezTo>
                    <a:pt x="12402" y="9584"/>
                    <a:pt x="12533" y="9900"/>
                    <a:pt x="12354" y="10078"/>
                  </a:cubicBezTo>
                  <a:cubicBezTo>
                    <a:pt x="12300" y="10131"/>
                    <a:pt x="12223" y="10167"/>
                    <a:pt x="12146" y="10167"/>
                  </a:cubicBezTo>
                  <a:lnTo>
                    <a:pt x="10317" y="10167"/>
                  </a:lnTo>
                  <a:cubicBezTo>
                    <a:pt x="9947" y="10167"/>
                    <a:pt x="9936" y="9584"/>
                    <a:pt x="10317" y="9584"/>
                  </a:cubicBezTo>
                  <a:lnTo>
                    <a:pt x="10525" y="9584"/>
                  </a:lnTo>
                  <a:cubicBezTo>
                    <a:pt x="10632" y="9584"/>
                    <a:pt x="10722" y="9494"/>
                    <a:pt x="10722" y="9381"/>
                  </a:cubicBezTo>
                  <a:cubicBezTo>
                    <a:pt x="10728" y="9108"/>
                    <a:pt x="10953" y="8880"/>
                    <a:pt x="11234" y="8880"/>
                  </a:cubicBezTo>
                  <a:cubicBezTo>
                    <a:pt x="11237" y="8880"/>
                    <a:pt x="11240" y="8880"/>
                    <a:pt x="11243" y="8880"/>
                  </a:cubicBezTo>
                  <a:close/>
                  <a:moveTo>
                    <a:pt x="7208" y="399"/>
                  </a:moveTo>
                  <a:cubicBezTo>
                    <a:pt x="8023" y="411"/>
                    <a:pt x="8833" y="602"/>
                    <a:pt x="9584" y="947"/>
                  </a:cubicBezTo>
                  <a:lnTo>
                    <a:pt x="8470" y="1245"/>
                  </a:lnTo>
                  <a:cubicBezTo>
                    <a:pt x="7863" y="1405"/>
                    <a:pt x="7451" y="2019"/>
                    <a:pt x="7541" y="2639"/>
                  </a:cubicBezTo>
                  <a:cubicBezTo>
                    <a:pt x="7632" y="3257"/>
                    <a:pt x="8182" y="3699"/>
                    <a:pt x="8780" y="3699"/>
                  </a:cubicBezTo>
                  <a:cubicBezTo>
                    <a:pt x="8884" y="3699"/>
                    <a:pt x="8990" y="3685"/>
                    <a:pt x="9095" y="3657"/>
                  </a:cubicBezTo>
                  <a:cubicBezTo>
                    <a:pt x="9148" y="3643"/>
                    <a:pt x="9202" y="3636"/>
                    <a:pt x="9255" y="3636"/>
                  </a:cubicBezTo>
                  <a:cubicBezTo>
                    <a:pt x="9535" y="3636"/>
                    <a:pt x="9795" y="3823"/>
                    <a:pt x="9870" y="4104"/>
                  </a:cubicBezTo>
                  <a:lnTo>
                    <a:pt x="9960" y="4455"/>
                  </a:lnTo>
                  <a:cubicBezTo>
                    <a:pt x="10031" y="4723"/>
                    <a:pt x="9870" y="5004"/>
                    <a:pt x="9603" y="5075"/>
                  </a:cubicBezTo>
                  <a:lnTo>
                    <a:pt x="8869" y="5271"/>
                  </a:lnTo>
                  <a:cubicBezTo>
                    <a:pt x="8380" y="5402"/>
                    <a:pt x="8083" y="5920"/>
                    <a:pt x="8214" y="6409"/>
                  </a:cubicBezTo>
                  <a:lnTo>
                    <a:pt x="8423" y="7195"/>
                  </a:lnTo>
                  <a:cubicBezTo>
                    <a:pt x="8532" y="7605"/>
                    <a:pt x="8916" y="7881"/>
                    <a:pt x="9324" y="7881"/>
                  </a:cubicBezTo>
                  <a:cubicBezTo>
                    <a:pt x="9402" y="7881"/>
                    <a:pt x="9481" y="7871"/>
                    <a:pt x="9560" y="7850"/>
                  </a:cubicBezTo>
                  <a:cubicBezTo>
                    <a:pt x="9643" y="7828"/>
                    <a:pt x="9728" y="7817"/>
                    <a:pt x="9812" y="7817"/>
                  </a:cubicBezTo>
                  <a:cubicBezTo>
                    <a:pt x="10134" y="7817"/>
                    <a:pt x="10442" y="7975"/>
                    <a:pt x="10626" y="8250"/>
                  </a:cubicBezTo>
                  <a:lnTo>
                    <a:pt x="10835" y="8564"/>
                  </a:lnTo>
                  <a:cubicBezTo>
                    <a:pt x="10590" y="8685"/>
                    <a:pt x="10406" y="8910"/>
                    <a:pt x="10340" y="9185"/>
                  </a:cubicBezTo>
                  <a:cubicBezTo>
                    <a:pt x="10337" y="9185"/>
                    <a:pt x="10333" y="9185"/>
                    <a:pt x="10329" y="9185"/>
                  </a:cubicBezTo>
                  <a:cubicBezTo>
                    <a:pt x="9935" y="9185"/>
                    <a:pt x="9596" y="9497"/>
                    <a:pt x="9620" y="9917"/>
                  </a:cubicBezTo>
                  <a:cubicBezTo>
                    <a:pt x="9644" y="10268"/>
                    <a:pt x="9966" y="10560"/>
                    <a:pt x="10323" y="10560"/>
                  </a:cubicBezTo>
                  <a:lnTo>
                    <a:pt x="11186" y="10560"/>
                  </a:lnTo>
                  <a:cubicBezTo>
                    <a:pt x="10472" y="11258"/>
                    <a:pt x="9590" y="11758"/>
                    <a:pt x="8619" y="12020"/>
                  </a:cubicBezTo>
                  <a:cubicBezTo>
                    <a:pt x="8116" y="12154"/>
                    <a:pt x="7605" y="12220"/>
                    <a:pt x="7097" y="12220"/>
                  </a:cubicBezTo>
                  <a:cubicBezTo>
                    <a:pt x="5942" y="12220"/>
                    <a:pt x="4804" y="11879"/>
                    <a:pt x="3824" y="11222"/>
                  </a:cubicBezTo>
                  <a:lnTo>
                    <a:pt x="3789" y="10787"/>
                  </a:lnTo>
                  <a:cubicBezTo>
                    <a:pt x="3753" y="10334"/>
                    <a:pt x="4050" y="9911"/>
                    <a:pt x="4485" y="9792"/>
                  </a:cubicBezTo>
                  <a:cubicBezTo>
                    <a:pt x="4814" y="9708"/>
                    <a:pt x="5070" y="9471"/>
                    <a:pt x="5188" y="9161"/>
                  </a:cubicBezTo>
                  <a:lnTo>
                    <a:pt x="5570" y="9161"/>
                  </a:lnTo>
                  <a:cubicBezTo>
                    <a:pt x="5671" y="9161"/>
                    <a:pt x="5766" y="9089"/>
                    <a:pt x="5779" y="8988"/>
                  </a:cubicBezTo>
                  <a:cubicBezTo>
                    <a:pt x="5790" y="8869"/>
                    <a:pt x="5694" y="8767"/>
                    <a:pt x="5581" y="8767"/>
                  </a:cubicBezTo>
                  <a:lnTo>
                    <a:pt x="4949" y="8767"/>
                  </a:lnTo>
                  <a:cubicBezTo>
                    <a:pt x="4712" y="8767"/>
                    <a:pt x="4564" y="8493"/>
                    <a:pt x="4706" y="8303"/>
                  </a:cubicBezTo>
                  <a:cubicBezTo>
                    <a:pt x="4783" y="8197"/>
                    <a:pt x="4895" y="8182"/>
                    <a:pt x="5010" y="8182"/>
                  </a:cubicBezTo>
                  <a:cubicBezTo>
                    <a:pt x="5056" y="8182"/>
                    <a:pt x="5102" y="8184"/>
                    <a:pt x="5147" y="8184"/>
                  </a:cubicBezTo>
                  <a:cubicBezTo>
                    <a:pt x="5254" y="8184"/>
                    <a:pt x="5350" y="8100"/>
                    <a:pt x="5343" y="7987"/>
                  </a:cubicBezTo>
                  <a:cubicBezTo>
                    <a:pt x="5343" y="7707"/>
                    <a:pt x="5576" y="7481"/>
                    <a:pt x="5856" y="7481"/>
                  </a:cubicBezTo>
                  <a:cubicBezTo>
                    <a:pt x="6136" y="7481"/>
                    <a:pt x="6362" y="7707"/>
                    <a:pt x="6362" y="7987"/>
                  </a:cubicBezTo>
                  <a:cubicBezTo>
                    <a:pt x="6368" y="8094"/>
                    <a:pt x="6450" y="8184"/>
                    <a:pt x="6565" y="8184"/>
                  </a:cubicBezTo>
                  <a:lnTo>
                    <a:pt x="6772" y="8184"/>
                  </a:lnTo>
                  <a:cubicBezTo>
                    <a:pt x="7148" y="8184"/>
                    <a:pt x="7148" y="8767"/>
                    <a:pt x="6772" y="8767"/>
                  </a:cubicBezTo>
                  <a:lnTo>
                    <a:pt x="6558" y="8767"/>
                  </a:lnTo>
                  <a:cubicBezTo>
                    <a:pt x="6458" y="8767"/>
                    <a:pt x="6368" y="8839"/>
                    <a:pt x="6350" y="8940"/>
                  </a:cubicBezTo>
                  <a:cubicBezTo>
                    <a:pt x="6338" y="9059"/>
                    <a:pt x="6433" y="9161"/>
                    <a:pt x="6546" y="9161"/>
                  </a:cubicBezTo>
                  <a:lnTo>
                    <a:pt x="6772" y="9161"/>
                  </a:lnTo>
                  <a:cubicBezTo>
                    <a:pt x="7208" y="9161"/>
                    <a:pt x="7535" y="8750"/>
                    <a:pt x="7445" y="8333"/>
                  </a:cubicBezTo>
                  <a:cubicBezTo>
                    <a:pt x="7376" y="8009"/>
                    <a:pt x="7087" y="7791"/>
                    <a:pt x="6771" y="7791"/>
                  </a:cubicBezTo>
                  <a:cubicBezTo>
                    <a:pt x="6762" y="7791"/>
                    <a:pt x="6753" y="7791"/>
                    <a:pt x="6744" y="7791"/>
                  </a:cubicBezTo>
                  <a:cubicBezTo>
                    <a:pt x="6648" y="7385"/>
                    <a:pt x="6290" y="7082"/>
                    <a:pt x="5856" y="7082"/>
                  </a:cubicBezTo>
                  <a:cubicBezTo>
                    <a:pt x="5427" y="7082"/>
                    <a:pt x="5064" y="7385"/>
                    <a:pt x="4974" y="7791"/>
                  </a:cubicBezTo>
                  <a:lnTo>
                    <a:pt x="4949" y="7791"/>
                  </a:lnTo>
                  <a:cubicBezTo>
                    <a:pt x="4756" y="7502"/>
                    <a:pt x="4426" y="7334"/>
                    <a:pt x="4086" y="7334"/>
                  </a:cubicBezTo>
                  <a:cubicBezTo>
                    <a:pt x="3999" y="7334"/>
                    <a:pt x="3911" y="7345"/>
                    <a:pt x="3824" y="7368"/>
                  </a:cubicBezTo>
                  <a:cubicBezTo>
                    <a:pt x="3782" y="7379"/>
                    <a:pt x="3742" y="7385"/>
                    <a:pt x="3704" y="7385"/>
                  </a:cubicBezTo>
                  <a:cubicBezTo>
                    <a:pt x="3264" y="7385"/>
                    <a:pt x="3116" y="6678"/>
                    <a:pt x="3604" y="6546"/>
                  </a:cubicBezTo>
                  <a:lnTo>
                    <a:pt x="3866" y="6474"/>
                  </a:lnTo>
                  <a:cubicBezTo>
                    <a:pt x="3956" y="6450"/>
                    <a:pt x="4020" y="6367"/>
                    <a:pt x="4015" y="6277"/>
                  </a:cubicBezTo>
                  <a:cubicBezTo>
                    <a:pt x="4010" y="6163"/>
                    <a:pt x="3920" y="6085"/>
                    <a:pt x="3820" y="6085"/>
                  </a:cubicBezTo>
                  <a:cubicBezTo>
                    <a:pt x="3802" y="6085"/>
                    <a:pt x="3783" y="6087"/>
                    <a:pt x="3764" y="6093"/>
                  </a:cubicBezTo>
                  <a:lnTo>
                    <a:pt x="3503" y="6164"/>
                  </a:lnTo>
                  <a:cubicBezTo>
                    <a:pt x="3104" y="6272"/>
                    <a:pt x="2841" y="6670"/>
                    <a:pt x="2901" y="7082"/>
                  </a:cubicBezTo>
                  <a:cubicBezTo>
                    <a:pt x="2962" y="7488"/>
                    <a:pt x="3327" y="7782"/>
                    <a:pt x="3722" y="7782"/>
                  </a:cubicBezTo>
                  <a:cubicBezTo>
                    <a:pt x="3789" y="7782"/>
                    <a:pt x="3858" y="7774"/>
                    <a:pt x="3926" y="7755"/>
                  </a:cubicBezTo>
                  <a:cubicBezTo>
                    <a:pt x="3980" y="7740"/>
                    <a:pt x="4036" y="7733"/>
                    <a:pt x="4091" y="7733"/>
                  </a:cubicBezTo>
                  <a:cubicBezTo>
                    <a:pt x="4259" y="7733"/>
                    <a:pt x="4423" y="7799"/>
                    <a:pt x="4539" y="7915"/>
                  </a:cubicBezTo>
                  <a:cubicBezTo>
                    <a:pt x="4080" y="8243"/>
                    <a:pt x="4206" y="8988"/>
                    <a:pt x="4748" y="9143"/>
                  </a:cubicBezTo>
                  <a:cubicBezTo>
                    <a:pt x="4664" y="9279"/>
                    <a:pt x="4528" y="9381"/>
                    <a:pt x="4366" y="9429"/>
                  </a:cubicBezTo>
                  <a:cubicBezTo>
                    <a:pt x="3742" y="9595"/>
                    <a:pt x="3313" y="10203"/>
                    <a:pt x="3366" y="10846"/>
                  </a:cubicBezTo>
                  <a:lnTo>
                    <a:pt x="3377" y="10942"/>
                  </a:lnTo>
                  <a:cubicBezTo>
                    <a:pt x="2401" y="10155"/>
                    <a:pt x="1697" y="9078"/>
                    <a:pt x="1370" y="7857"/>
                  </a:cubicBezTo>
                  <a:cubicBezTo>
                    <a:pt x="1061" y="6706"/>
                    <a:pt x="1103" y="5504"/>
                    <a:pt x="1496" y="4383"/>
                  </a:cubicBezTo>
                  <a:lnTo>
                    <a:pt x="2579" y="4383"/>
                  </a:lnTo>
                  <a:cubicBezTo>
                    <a:pt x="2769" y="4383"/>
                    <a:pt x="2955" y="4300"/>
                    <a:pt x="3080" y="4163"/>
                  </a:cubicBezTo>
                  <a:cubicBezTo>
                    <a:pt x="3334" y="4328"/>
                    <a:pt x="3631" y="4413"/>
                    <a:pt x="3930" y="4413"/>
                  </a:cubicBezTo>
                  <a:cubicBezTo>
                    <a:pt x="4064" y="4413"/>
                    <a:pt x="4199" y="4395"/>
                    <a:pt x="4331" y="4360"/>
                  </a:cubicBezTo>
                  <a:cubicBezTo>
                    <a:pt x="4418" y="4336"/>
                    <a:pt x="4507" y="4324"/>
                    <a:pt x="4595" y="4324"/>
                  </a:cubicBezTo>
                  <a:cubicBezTo>
                    <a:pt x="4977" y="4324"/>
                    <a:pt x="5326" y="4554"/>
                    <a:pt x="5378" y="4985"/>
                  </a:cubicBezTo>
                  <a:cubicBezTo>
                    <a:pt x="5433" y="5474"/>
                    <a:pt x="5070" y="5735"/>
                    <a:pt x="4652" y="5848"/>
                  </a:cubicBezTo>
                  <a:cubicBezTo>
                    <a:pt x="4569" y="5867"/>
                    <a:pt x="4503" y="5944"/>
                    <a:pt x="4498" y="6027"/>
                  </a:cubicBezTo>
                  <a:cubicBezTo>
                    <a:pt x="4498" y="6153"/>
                    <a:pt x="4592" y="6236"/>
                    <a:pt x="4699" y="6236"/>
                  </a:cubicBezTo>
                  <a:cubicBezTo>
                    <a:pt x="5350" y="6236"/>
                    <a:pt x="5850" y="5521"/>
                    <a:pt x="5766" y="4919"/>
                  </a:cubicBezTo>
                  <a:cubicBezTo>
                    <a:pt x="5688" y="4296"/>
                    <a:pt x="5168" y="3928"/>
                    <a:pt x="4597" y="3928"/>
                  </a:cubicBezTo>
                  <a:cubicBezTo>
                    <a:pt x="4475" y="3928"/>
                    <a:pt x="4351" y="3944"/>
                    <a:pt x="4229" y="3979"/>
                  </a:cubicBezTo>
                  <a:cubicBezTo>
                    <a:pt x="4130" y="4005"/>
                    <a:pt x="4030" y="4018"/>
                    <a:pt x="3930" y="4018"/>
                  </a:cubicBezTo>
                  <a:cubicBezTo>
                    <a:pt x="3691" y="4018"/>
                    <a:pt x="3456" y="3945"/>
                    <a:pt x="3258" y="3806"/>
                  </a:cubicBezTo>
                  <a:cubicBezTo>
                    <a:pt x="3329" y="3378"/>
                    <a:pt x="2983" y="3008"/>
                    <a:pt x="2563" y="3008"/>
                  </a:cubicBezTo>
                  <a:cubicBezTo>
                    <a:pt x="2556" y="3008"/>
                    <a:pt x="2550" y="3008"/>
                    <a:pt x="2544" y="3008"/>
                  </a:cubicBezTo>
                  <a:cubicBezTo>
                    <a:pt x="2519" y="2895"/>
                    <a:pt x="2472" y="2794"/>
                    <a:pt x="2412" y="2698"/>
                  </a:cubicBezTo>
                  <a:cubicBezTo>
                    <a:pt x="2538" y="2532"/>
                    <a:pt x="2675" y="2370"/>
                    <a:pt x="2818" y="2222"/>
                  </a:cubicBezTo>
                  <a:cubicBezTo>
                    <a:pt x="3126" y="2397"/>
                    <a:pt x="3445" y="2508"/>
                    <a:pt x="3781" y="2508"/>
                  </a:cubicBezTo>
                  <a:cubicBezTo>
                    <a:pt x="3914" y="2508"/>
                    <a:pt x="4049" y="2490"/>
                    <a:pt x="4188" y="2453"/>
                  </a:cubicBezTo>
                  <a:lnTo>
                    <a:pt x="5564" y="2084"/>
                  </a:lnTo>
                  <a:cubicBezTo>
                    <a:pt x="6070" y="1947"/>
                    <a:pt x="6499" y="1626"/>
                    <a:pt x="6761" y="1167"/>
                  </a:cubicBezTo>
                  <a:lnTo>
                    <a:pt x="7208" y="399"/>
                  </a:lnTo>
                  <a:close/>
                  <a:moveTo>
                    <a:pt x="7101" y="0"/>
                  </a:moveTo>
                  <a:cubicBezTo>
                    <a:pt x="5171" y="0"/>
                    <a:pt x="3306" y="905"/>
                    <a:pt x="2120" y="2425"/>
                  </a:cubicBezTo>
                  <a:cubicBezTo>
                    <a:pt x="1983" y="2346"/>
                    <a:pt x="1829" y="2299"/>
                    <a:pt x="1656" y="2299"/>
                  </a:cubicBezTo>
                  <a:cubicBezTo>
                    <a:pt x="1227" y="2299"/>
                    <a:pt x="864" y="2603"/>
                    <a:pt x="775" y="3008"/>
                  </a:cubicBezTo>
                  <a:cubicBezTo>
                    <a:pt x="352" y="3008"/>
                    <a:pt x="1" y="3347"/>
                    <a:pt x="53" y="3783"/>
                  </a:cubicBezTo>
                  <a:cubicBezTo>
                    <a:pt x="96" y="4116"/>
                    <a:pt x="418" y="4383"/>
                    <a:pt x="751" y="4383"/>
                  </a:cubicBezTo>
                  <a:lnTo>
                    <a:pt x="1084" y="4383"/>
                  </a:lnTo>
                  <a:cubicBezTo>
                    <a:pt x="710" y="5540"/>
                    <a:pt x="680" y="6766"/>
                    <a:pt x="995" y="7945"/>
                  </a:cubicBezTo>
                  <a:cubicBezTo>
                    <a:pt x="1727" y="10673"/>
                    <a:pt x="4270" y="12627"/>
                    <a:pt x="7094" y="12627"/>
                  </a:cubicBezTo>
                  <a:cubicBezTo>
                    <a:pt x="8482" y="12627"/>
                    <a:pt x="9858" y="12157"/>
                    <a:pt x="10961" y="11305"/>
                  </a:cubicBezTo>
                  <a:cubicBezTo>
                    <a:pt x="11246" y="11085"/>
                    <a:pt x="11520" y="10834"/>
                    <a:pt x="11764" y="10560"/>
                  </a:cubicBezTo>
                  <a:lnTo>
                    <a:pt x="12151" y="10560"/>
                  </a:lnTo>
                  <a:cubicBezTo>
                    <a:pt x="12765" y="10560"/>
                    <a:pt x="13069" y="9787"/>
                    <a:pt x="12616" y="9369"/>
                  </a:cubicBezTo>
                  <a:cubicBezTo>
                    <a:pt x="12693" y="9238"/>
                    <a:pt x="12759" y="9101"/>
                    <a:pt x="12825" y="8965"/>
                  </a:cubicBezTo>
                  <a:cubicBezTo>
                    <a:pt x="13884" y="6617"/>
                    <a:pt x="13438" y="3794"/>
                    <a:pt x="11632" y="1930"/>
                  </a:cubicBezTo>
                  <a:cubicBezTo>
                    <a:pt x="11595" y="1890"/>
                    <a:pt x="11544" y="1869"/>
                    <a:pt x="11491" y="1869"/>
                  </a:cubicBezTo>
                  <a:cubicBezTo>
                    <a:pt x="11443" y="1869"/>
                    <a:pt x="11393" y="1887"/>
                    <a:pt x="11354" y="1924"/>
                  </a:cubicBezTo>
                  <a:cubicBezTo>
                    <a:pt x="11275" y="2002"/>
                    <a:pt x="11275" y="2126"/>
                    <a:pt x="11354" y="2203"/>
                  </a:cubicBezTo>
                  <a:cubicBezTo>
                    <a:pt x="11925" y="2794"/>
                    <a:pt x="12360" y="3484"/>
                    <a:pt x="12646" y="4259"/>
                  </a:cubicBezTo>
                  <a:lnTo>
                    <a:pt x="12217" y="4372"/>
                  </a:lnTo>
                  <a:cubicBezTo>
                    <a:pt x="11711" y="4509"/>
                    <a:pt x="11407" y="5034"/>
                    <a:pt x="11544" y="5545"/>
                  </a:cubicBezTo>
                  <a:lnTo>
                    <a:pt x="12432" y="8863"/>
                  </a:lnTo>
                  <a:cubicBezTo>
                    <a:pt x="12377" y="8976"/>
                    <a:pt x="12324" y="9083"/>
                    <a:pt x="12264" y="9196"/>
                  </a:cubicBezTo>
                  <a:cubicBezTo>
                    <a:pt x="12211" y="9185"/>
                    <a:pt x="12163" y="9185"/>
                    <a:pt x="12116" y="9185"/>
                  </a:cubicBezTo>
                  <a:cubicBezTo>
                    <a:pt x="12026" y="8786"/>
                    <a:pt x="11675" y="8487"/>
                    <a:pt x="11252" y="8476"/>
                  </a:cubicBezTo>
                  <a:lnTo>
                    <a:pt x="10953" y="8028"/>
                  </a:lnTo>
                  <a:cubicBezTo>
                    <a:pt x="10695" y="7644"/>
                    <a:pt x="10265" y="7421"/>
                    <a:pt x="9815" y="7421"/>
                  </a:cubicBezTo>
                  <a:cubicBezTo>
                    <a:pt x="9694" y="7421"/>
                    <a:pt x="9573" y="7437"/>
                    <a:pt x="9452" y="7469"/>
                  </a:cubicBezTo>
                  <a:cubicBezTo>
                    <a:pt x="9411" y="7480"/>
                    <a:pt x="9368" y="7486"/>
                    <a:pt x="9326" y="7486"/>
                  </a:cubicBezTo>
                  <a:cubicBezTo>
                    <a:pt x="9093" y="7486"/>
                    <a:pt x="8869" y="7326"/>
                    <a:pt x="8803" y="7093"/>
                  </a:cubicBezTo>
                  <a:lnTo>
                    <a:pt x="8595" y="6302"/>
                  </a:lnTo>
                  <a:cubicBezTo>
                    <a:pt x="8518" y="6021"/>
                    <a:pt x="8691" y="5730"/>
                    <a:pt x="8971" y="5653"/>
                  </a:cubicBezTo>
                  <a:lnTo>
                    <a:pt x="9703" y="5455"/>
                  </a:lnTo>
                  <a:cubicBezTo>
                    <a:pt x="10180" y="5331"/>
                    <a:pt x="10472" y="4825"/>
                    <a:pt x="10346" y="4355"/>
                  </a:cubicBezTo>
                  <a:lnTo>
                    <a:pt x="10252" y="3997"/>
                  </a:lnTo>
                  <a:cubicBezTo>
                    <a:pt x="10131" y="3546"/>
                    <a:pt x="9707" y="3242"/>
                    <a:pt x="9253" y="3242"/>
                  </a:cubicBezTo>
                  <a:cubicBezTo>
                    <a:pt x="9168" y="3242"/>
                    <a:pt x="9081" y="3253"/>
                    <a:pt x="8995" y="3275"/>
                  </a:cubicBezTo>
                  <a:cubicBezTo>
                    <a:pt x="8923" y="3295"/>
                    <a:pt x="8851" y="3304"/>
                    <a:pt x="8779" y="3304"/>
                  </a:cubicBezTo>
                  <a:cubicBezTo>
                    <a:pt x="8371" y="3304"/>
                    <a:pt x="7995" y="3000"/>
                    <a:pt x="7934" y="2579"/>
                  </a:cubicBezTo>
                  <a:cubicBezTo>
                    <a:pt x="7869" y="2156"/>
                    <a:pt x="8160" y="1739"/>
                    <a:pt x="8572" y="1626"/>
                  </a:cubicBezTo>
                  <a:lnTo>
                    <a:pt x="10096" y="1215"/>
                  </a:lnTo>
                  <a:cubicBezTo>
                    <a:pt x="10310" y="1340"/>
                    <a:pt x="10513" y="1477"/>
                    <a:pt x="10710" y="1631"/>
                  </a:cubicBezTo>
                  <a:cubicBezTo>
                    <a:pt x="10746" y="1659"/>
                    <a:pt x="10788" y="1672"/>
                    <a:pt x="10831" y="1672"/>
                  </a:cubicBezTo>
                  <a:cubicBezTo>
                    <a:pt x="10882" y="1672"/>
                    <a:pt x="10933" y="1653"/>
                    <a:pt x="10972" y="1614"/>
                  </a:cubicBezTo>
                  <a:cubicBezTo>
                    <a:pt x="11061" y="1531"/>
                    <a:pt x="11049" y="1394"/>
                    <a:pt x="10953" y="1323"/>
                  </a:cubicBezTo>
                  <a:cubicBezTo>
                    <a:pt x="10722" y="1144"/>
                    <a:pt x="10477" y="977"/>
                    <a:pt x="10227" y="834"/>
                  </a:cubicBezTo>
                  <a:cubicBezTo>
                    <a:pt x="9268" y="286"/>
                    <a:pt x="8190" y="0"/>
                    <a:pt x="7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23;p19"/>
            <p:cNvSpPr/>
            <p:nvPr/>
          </p:nvSpPr>
          <p:spPr>
            <a:xfrm>
              <a:off x="1858231" y="3499275"/>
              <a:ext cx="62620" cy="62485"/>
            </a:xfrm>
            <a:custGeom>
              <a:avLst/>
              <a:gdLst/>
              <a:ahLst/>
              <a:cxnLst/>
              <a:rect l="l" t="t" r="r" b="b"/>
              <a:pathLst>
                <a:path w="2324" h="2319" extrusionOk="0">
                  <a:moveTo>
                    <a:pt x="1163" y="394"/>
                  </a:moveTo>
                  <a:cubicBezTo>
                    <a:pt x="1586" y="394"/>
                    <a:pt x="1924" y="739"/>
                    <a:pt x="1924" y="1156"/>
                  </a:cubicBezTo>
                  <a:cubicBezTo>
                    <a:pt x="1924" y="1579"/>
                    <a:pt x="1586" y="1918"/>
                    <a:pt x="1163" y="1918"/>
                  </a:cubicBezTo>
                  <a:cubicBezTo>
                    <a:pt x="739" y="1918"/>
                    <a:pt x="401" y="1579"/>
                    <a:pt x="401" y="1156"/>
                  </a:cubicBezTo>
                  <a:cubicBezTo>
                    <a:pt x="401" y="739"/>
                    <a:pt x="739" y="394"/>
                    <a:pt x="1163" y="394"/>
                  </a:cubicBezTo>
                  <a:close/>
                  <a:moveTo>
                    <a:pt x="1163" y="1"/>
                  </a:moveTo>
                  <a:cubicBezTo>
                    <a:pt x="525" y="1"/>
                    <a:pt x="0" y="518"/>
                    <a:pt x="0" y="1156"/>
                  </a:cubicBezTo>
                  <a:cubicBezTo>
                    <a:pt x="0" y="1799"/>
                    <a:pt x="525" y="2318"/>
                    <a:pt x="1163" y="2318"/>
                  </a:cubicBezTo>
                  <a:cubicBezTo>
                    <a:pt x="1800" y="2318"/>
                    <a:pt x="2323" y="1799"/>
                    <a:pt x="2323" y="1156"/>
                  </a:cubicBezTo>
                  <a:cubicBezTo>
                    <a:pt x="2323" y="518"/>
                    <a:pt x="1800" y="1"/>
                    <a:pt x="11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 name="Google Shape;221;p19"/>
          <p:cNvGrpSpPr/>
          <p:nvPr/>
        </p:nvGrpSpPr>
        <p:grpSpPr>
          <a:xfrm>
            <a:off x="6823972" y="1399822"/>
            <a:ext cx="374104" cy="357614"/>
            <a:chOff x="1555396" y="3499275"/>
            <a:chExt cx="374104" cy="357614"/>
          </a:xfrm>
        </p:grpSpPr>
        <p:sp>
          <p:nvSpPr>
            <p:cNvPr id="35" name="Google Shape;222;p19"/>
            <p:cNvSpPr/>
            <p:nvPr/>
          </p:nvSpPr>
          <p:spPr>
            <a:xfrm>
              <a:off x="1555396" y="3516627"/>
              <a:ext cx="374104" cy="340261"/>
            </a:xfrm>
            <a:custGeom>
              <a:avLst/>
              <a:gdLst/>
              <a:ahLst/>
              <a:cxnLst/>
              <a:rect l="l" t="t" r="r" b="b"/>
              <a:pathLst>
                <a:path w="13884" h="12628" extrusionOk="0">
                  <a:moveTo>
                    <a:pt x="6744" y="405"/>
                  </a:moveTo>
                  <a:lnTo>
                    <a:pt x="6415" y="971"/>
                  </a:lnTo>
                  <a:cubicBezTo>
                    <a:pt x="6207" y="1334"/>
                    <a:pt x="5867" y="1596"/>
                    <a:pt x="5463" y="1703"/>
                  </a:cubicBezTo>
                  <a:lnTo>
                    <a:pt x="4080" y="2073"/>
                  </a:lnTo>
                  <a:cubicBezTo>
                    <a:pt x="3978" y="2101"/>
                    <a:pt x="3873" y="2114"/>
                    <a:pt x="3769" y="2114"/>
                  </a:cubicBezTo>
                  <a:cubicBezTo>
                    <a:pt x="3541" y="2114"/>
                    <a:pt x="3316" y="2051"/>
                    <a:pt x="3115" y="1936"/>
                  </a:cubicBezTo>
                  <a:cubicBezTo>
                    <a:pt x="3842" y="1268"/>
                    <a:pt x="4735" y="798"/>
                    <a:pt x="5694" y="566"/>
                  </a:cubicBezTo>
                  <a:cubicBezTo>
                    <a:pt x="6034" y="482"/>
                    <a:pt x="6386" y="429"/>
                    <a:pt x="6744" y="405"/>
                  </a:cubicBezTo>
                  <a:close/>
                  <a:moveTo>
                    <a:pt x="1656" y="2703"/>
                  </a:moveTo>
                  <a:cubicBezTo>
                    <a:pt x="1936" y="2703"/>
                    <a:pt x="2162" y="2931"/>
                    <a:pt x="2162" y="3211"/>
                  </a:cubicBezTo>
                  <a:cubicBezTo>
                    <a:pt x="2162" y="3318"/>
                    <a:pt x="2252" y="3407"/>
                    <a:pt x="2365" y="3407"/>
                  </a:cubicBezTo>
                  <a:lnTo>
                    <a:pt x="2574" y="3407"/>
                  </a:lnTo>
                  <a:cubicBezTo>
                    <a:pt x="2948" y="3407"/>
                    <a:pt x="2948" y="3990"/>
                    <a:pt x="2574" y="3990"/>
                  </a:cubicBezTo>
                  <a:lnTo>
                    <a:pt x="740" y="3990"/>
                  </a:lnTo>
                  <a:cubicBezTo>
                    <a:pt x="572" y="3990"/>
                    <a:pt x="435" y="3841"/>
                    <a:pt x="454" y="3668"/>
                  </a:cubicBezTo>
                  <a:cubicBezTo>
                    <a:pt x="465" y="3520"/>
                    <a:pt x="597" y="3407"/>
                    <a:pt x="751" y="3407"/>
                  </a:cubicBezTo>
                  <a:lnTo>
                    <a:pt x="947" y="3407"/>
                  </a:lnTo>
                  <a:cubicBezTo>
                    <a:pt x="1061" y="3407"/>
                    <a:pt x="1144" y="3318"/>
                    <a:pt x="1150" y="3211"/>
                  </a:cubicBezTo>
                  <a:cubicBezTo>
                    <a:pt x="1150" y="2931"/>
                    <a:pt x="1376" y="2703"/>
                    <a:pt x="1656" y="2703"/>
                  </a:cubicBezTo>
                  <a:close/>
                  <a:moveTo>
                    <a:pt x="12770" y="4640"/>
                  </a:moveTo>
                  <a:lnTo>
                    <a:pt x="12770" y="4640"/>
                  </a:lnTo>
                  <a:cubicBezTo>
                    <a:pt x="13122" y="5820"/>
                    <a:pt x="13086" y="7099"/>
                    <a:pt x="12682" y="8267"/>
                  </a:cubicBezTo>
                  <a:lnTo>
                    <a:pt x="11925" y="5444"/>
                  </a:lnTo>
                  <a:cubicBezTo>
                    <a:pt x="11847" y="5146"/>
                    <a:pt x="12026" y="4836"/>
                    <a:pt x="12324" y="4759"/>
                  </a:cubicBezTo>
                  <a:lnTo>
                    <a:pt x="12770" y="4640"/>
                  </a:lnTo>
                  <a:close/>
                  <a:moveTo>
                    <a:pt x="11243" y="8880"/>
                  </a:moveTo>
                  <a:cubicBezTo>
                    <a:pt x="11514" y="8880"/>
                    <a:pt x="11740" y="9111"/>
                    <a:pt x="11740" y="9381"/>
                  </a:cubicBezTo>
                  <a:cubicBezTo>
                    <a:pt x="11740" y="9494"/>
                    <a:pt x="11830" y="9584"/>
                    <a:pt x="11937" y="9584"/>
                  </a:cubicBezTo>
                  <a:lnTo>
                    <a:pt x="12146" y="9584"/>
                  </a:lnTo>
                  <a:cubicBezTo>
                    <a:pt x="12402" y="9584"/>
                    <a:pt x="12533" y="9900"/>
                    <a:pt x="12354" y="10078"/>
                  </a:cubicBezTo>
                  <a:cubicBezTo>
                    <a:pt x="12300" y="10131"/>
                    <a:pt x="12223" y="10167"/>
                    <a:pt x="12146" y="10167"/>
                  </a:cubicBezTo>
                  <a:lnTo>
                    <a:pt x="10317" y="10167"/>
                  </a:lnTo>
                  <a:cubicBezTo>
                    <a:pt x="9947" y="10167"/>
                    <a:pt x="9936" y="9584"/>
                    <a:pt x="10317" y="9584"/>
                  </a:cubicBezTo>
                  <a:lnTo>
                    <a:pt x="10525" y="9584"/>
                  </a:lnTo>
                  <a:cubicBezTo>
                    <a:pt x="10632" y="9584"/>
                    <a:pt x="10722" y="9494"/>
                    <a:pt x="10722" y="9381"/>
                  </a:cubicBezTo>
                  <a:cubicBezTo>
                    <a:pt x="10728" y="9108"/>
                    <a:pt x="10953" y="8880"/>
                    <a:pt x="11234" y="8880"/>
                  </a:cubicBezTo>
                  <a:cubicBezTo>
                    <a:pt x="11237" y="8880"/>
                    <a:pt x="11240" y="8880"/>
                    <a:pt x="11243" y="8880"/>
                  </a:cubicBezTo>
                  <a:close/>
                  <a:moveTo>
                    <a:pt x="7208" y="399"/>
                  </a:moveTo>
                  <a:cubicBezTo>
                    <a:pt x="8023" y="411"/>
                    <a:pt x="8833" y="602"/>
                    <a:pt x="9584" y="947"/>
                  </a:cubicBezTo>
                  <a:lnTo>
                    <a:pt x="8470" y="1245"/>
                  </a:lnTo>
                  <a:cubicBezTo>
                    <a:pt x="7863" y="1405"/>
                    <a:pt x="7451" y="2019"/>
                    <a:pt x="7541" y="2639"/>
                  </a:cubicBezTo>
                  <a:cubicBezTo>
                    <a:pt x="7632" y="3257"/>
                    <a:pt x="8182" y="3699"/>
                    <a:pt x="8780" y="3699"/>
                  </a:cubicBezTo>
                  <a:cubicBezTo>
                    <a:pt x="8884" y="3699"/>
                    <a:pt x="8990" y="3685"/>
                    <a:pt x="9095" y="3657"/>
                  </a:cubicBezTo>
                  <a:cubicBezTo>
                    <a:pt x="9148" y="3643"/>
                    <a:pt x="9202" y="3636"/>
                    <a:pt x="9255" y="3636"/>
                  </a:cubicBezTo>
                  <a:cubicBezTo>
                    <a:pt x="9535" y="3636"/>
                    <a:pt x="9795" y="3823"/>
                    <a:pt x="9870" y="4104"/>
                  </a:cubicBezTo>
                  <a:lnTo>
                    <a:pt x="9960" y="4455"/>
                  </a:lnTo>
                  <a:cubicBezTo>
                    <a:pt x="10031" y="4723"/>
                    <a:pt x="9870" y="5004"/>
                    <a:pt x="9603" y="5075"/>
                  </a:cubicBezTo>
                  <a:lnTo>
                    <a:pt x="8869" y="5271"/>
                  </a:lnTo>
                  <a:cubicBezTo>
                    <a:pt x="8380" y="5402"/>
                    <a:pt x="8083" y="5920"/>
                    <a:pt x="8214" y="6409"/>
                  </a:cubicBezTo>
                  <a:lnTo>
                    <a:pt x="8423" y="7195"/>
                  </a:lnTo>
                  <a:cubicBezTo>
                    <a:pt x="8532" y="7605"/>
                    <a:pt x="8916" y="7881"/>
                    <a:pt x="9324" y="7881"/>
                  </a:cubicBezTo>
                  <a:cubicBezTo>
                    <a:pt x="9402" y="7881"/>
                    <a:pt x="9481" y="7871"/>
                    <a:pt x="9560" y="7850"/>
                  </a:cubicBezTo>
                  <a:cubicBezTo>
                    <a:pt x="9643" y="7828"/>
                    <a:pt x="9728" y="7817"/>
                    <a:pt x="9812" y="7817"/>
                  </a:cubicBezTo>
                  <a:cubicBezTo>
                    <a:pt x="10134" y="7817"/>
                    <a:pt x="10442" y="7975"/>
                    <a:pt x="10626" y="8250"/>
                  </a:cubicBezTo>
                  <a:lnTo>
                    <a:pt x="10835" y="8564"/>
                  </a:lnTo>
                  <a:cubicBezTo>
                    <a:pt x="10590" y="8685"/>
                    <a:pt x="10406" y="8910"/>
                    <a:pt x="10340" y="9185"/>
                  </a:cubicBezTo>
                  <a:cubicBezTo>
                    <a:pt x="10337" y="9185"/>
                    <a:pt x="10333" y="9185"/>
                    <a:pt x="10329" y="9185"/>
                  </a:cubicBezTo>
                  <a:cubicBezTo>
                    <a:pt x="9935" y="9185"/>
                    <a:pt x="9596" y="9497"/>
                    <a:pt x="9620" y="9917"/>
                  </a:cubicBezTo>
                  <a:cubicBezTo>
                    <a:pt x="9644" y="10268"/>
                    <a:pt x="9966" y="10560"/>
                    <a:pt x="10323" y="10560"/>
                  </a:cubicBezTo>
                  <a:lnTo>
                    <a:pt x="11186" y="10560"/>
                  </a:lnTo>
                  <a:cubicBezTo>
                    <a:pt x="10472" y="11258"/>
                    <a:pt x="9590" y="11758"/>
                    <a:pt x="8619" y="12020"/>
                  </a:cubicBezTo>
                  <a:cubicBezTo>
                    <a:pt x="8116" y="12154"/>
                    <a:pt x="7605" y="12220"/>
                    <a:pt x="7097" y="12220"/>
                  </a:cubicBezTo>
                  <a:cubicBezTo>
                    <a:pt x="5942" y="12220"/>
                    <a:pt x="4804" y="11879"/>
                    <a:pt x="3824" y="11222"/>
                  </a:cubicBezTo>
                  <a:lnTo>
                    <a:pt x="3789" y="10787"/>
                  </a:lnTo>
                  <a:cubicBezTo>
                    <a:pt x="3753" y="10334"/>
                    <a:pt x="4050" y="9911"/>
                    <a:pt x="4485" y="9792"/>
                  </a:cubicBezTo>
                  <a:cubicBezTo>
                    <a:pt x="4814" y="9708"/>
                    <a:pt x="5070" y="9471"/>
                    <a:pt x="5188" y="9161"/>
                  </a:cubicBezTo>
                  <a:lnTo>
                    <a:pt x="5570" y="9161"/>
                  </a:lnTo>
                  <a:cubicBezTo>
                    <a:pt x="5671" y="9161"/>
                    <a:pt x="5766" y="9089"/>
                    <a:pt x="5779" y="8988"/>
                  </a:cubicBezTo>
                  <a:cubicBezTo>
                    <a:pt x="5790" y="8869"/>
                    <a:pt x="5694" y="8767"/>
                    <a:pt x="5581" y="8767"/>
                  </a:cubicBezTo>
                  <a:lnTo>
                    <a:pt x="4949" y="8767"/>
                  </a:lnTo>
                  <a:cubicBezTo>
                    <a:pt x="4712" y="8767"/>
                    <a:pt x="4564" y="8493"/>
                    <a:pt x="4706" y="8303"/>
                  </a:cubicBezTo>
                  <a:cubicBezTo>
                    <a:pt x="4783" y="8197"/>
                    <a:pt x="4895" y="8182"/>
                    <a:pt x="5010" y="8182"/>
                  </a:cubicBezTo>
                  <a:cubicBezTo>
                    <a:pt x="5056" y="8182"/>
                    <a:pt x="5102" y="8184"/>
                    <a:pt x="5147" y="8184"/>
                  </a:cubicBezTo>
                  <a:cubicBezTo>
                    <a:pt x="5254" y="8184"/>
                    <a:pt x="5350" y="8100"/>
                    <a:pt x="5343" y="7987"/>
                  </a:cubicBezTo>
                  <a:cubicBezTo>
                    <a:pt x="5343" y="7707"/>
                    <a:pt x="5576" y="7481"/>
                    <a:pt x="5856" y="7481"/>
                  </a:cubicBezTo>
                  <a:cubicBezTo>
                    <a:pt x="6136" y="7481"/>
                    <a:pt x="6362" y="7707"/>
                    <a:pt x="6362" y="7987"/>
                  </a:cubicBezTo>
                  <a:cubicBezTo>
                    <a:pt x="6368" y="8094"/>
                    <a:pt x="6450" y="8184"/>
                    <a:pt x="6565" y="8184"/>
                  </a:cubicBezTo>
                  <a:lnTo>
                    <a:pt x="6772" y="8184"/>
                  </a:lnTo>
                  <a:cubicBezTo>
                    <a:pt x="7148" y="8184"/>
                    <a:pt x="7148" y="8767"/>
                    <a:pt x="6772" y="8767"/>
                  </a:cubicBezTo>
                  <a:lnTo>
                    <a:pt x="6558" y="8767"/>
                  </a:lnTo>
                  <a:cubicBezTo>
                    <a:pt x="6458" y="8767"/>
                    <a:pt x="6368" y="8839"/>
                    <a:pt x="6350" y="8940"/>
                  </a:cubicBezTo>
                  <a:cubicBezTo>
                    <a:pt x="6338" y="9059"/>
                    <a:pt x="6433" y="9161"/>
                    <a:pt x="6546" y="9161"/>
                  </a:cubicBezTo>
                  <a:lnTo>
                    <a:pt x="6772" y="9161"/>
                  </a:lnTo>
                  <a:cubicBezTo>
                    <a:pt x="7208" y="9161"/>
                    <a:pt x="7535" y="8750"/>
                    <a:pt x="7445" y="8333"/>
                  </a:cubicBezTo>
                  <a:cubicBezTo>
                    <a:pt x="7376" y="8009"/>
                    <a:pt x="7087" y="7791"/>
                    <a:pt x="6771" y="7791"/>
                  </a:cubicBezTo>
                  <a:cubicBezTo>
                    <a:pt x="6762" y="7791"/>
                    <a:pt x="6753" y="7791"/>
                    <a:pt x="6744" y="7791"/>
                  </a:cubicBezTo>
                  <a:cubicBezTo>
                    <a:pt x="6648" y="7385"/>
                    <a:pt x="6290" y="7082"/>
                    <a:pt x="5856" y="7082"/>
                  </a:cubicBezTo>
                  <a:cubicBezTo>
                    <a:pt x="5427" y="7082"/>
                    <a:pt x="5064" y="7385"/>
                    <a:pt x="4974" y="7791"/>
                  </a:cubicBezTo>
                  <a:lnTo>
                    <a:pt x="4949" y="7791"/>
                  </a:lnTo>
                  <a:cubicBezTo>
                    <a:pt x="4756" y="7502"/>
                    <a:pt x="4426" y="7334"/>
                    <a:pt x="4086" y="7334"/>
                  </a:cubicBezTo>
                  <a:cubicBezTo>
                    <a:pt x="3999" y="7334"/>
                    <a:pt x="3911" y="7345"/>
                    <a:pt x="3824" y="7368"/>
                  </a:cubicBezTo>
                  <a:cubicBezTo>
                    <a:pt x="3782" y="7379"/>
                    <a:pt x="3742" y="7385"/>
                    <a:pt x="3704" y="7385"/>
                  </a:cubicBezTo>
                  <a:cubicBezTo>
                    <a:pt x="3264" y="7385"/>
                    <a:pt x="3116" y="6678"/>
                    <a:pt x="3604" y="6546"/>
                  </a:cubicBezTo>
                  <a:lnTo>
                    <a:pt x="3866" y="6474"/>
                  </a:lnTo>
                  <a:cubicBezTo>
                    <a:pt x="3956" y="6450"/>
                    <a:pt x="4020" y="6367"/>
                    <a:pt x="4015" y="6277"/>
                  </a:cubicBezTo>
                  <a:cubicBezTo>
                    <a:pt x="4010" y="6163"/>
                    <a:pt x="3920" y="6085"/>
                    <a:pt x="3820" y="6085"/>
                  </a:cubicBezTo>
                  <a:cubicBezTo>
                    <a:pt x="3802" y="6085"/>
                    <a:pt x="3783" y="6087"/>
                    <a:pt x="3764" y="6093"/>
                  </a:cubicBezTo>
                  <a:lnTo>
                    <a:pt x="3503" y="6164"/>
                  </a:lnTo>
                  <a:cubicBezTo>
                    <a:pt x="3104" y="6272"/>
                    <a:pt x="2841" y="6670"/>
                    <a:pt x="2901" y="7082"/>
                  </a:cubicBezTo>
                  <a:cubicBezTo>
                    <a:pt x="2962" y="7488"/>
                    <a:pt x="3327" y="7782"/>
                    <a:pt x="3722" y="7782"/>
                  </a:cubicBezTo>
                  <a:cubicBezTo>
                    <a:pt x="3789" y="7782"/>
                    <a:pt x="3858" y="7774"/>
                    <a:pt x="3926" y="7755"/>
                  </a:cubicBezTo>
                  <a:cubicBezTo>
                    <a:pt x="3980" y="7740"/>
                    <a:pt x="4036" y="7733"/>
                    <a:pt x="4091" y="7733"/>
                  </a:cubicBezTo>
                  <a:cubicBezTo>
                    <a:pt x="4259" y="7733"/>
                    <a:pt x="4423" y="7799"/>
                    <a:pt x="4539" y="7915"/>
                  </a:cubicBezTo>
                  <a:cubicBezTo>
                    <a:pt x="4080" y="8243"/>
                    <a:pt x="4206" y="8988"/>
                    <a:pt x="4748" y="9143"/>
                  </a:cubicBezTo>
                  <a:cubicBezTo>
                    <a:pt x="4664" y="9279"/>
                    <a:pt x="4528" y="9381"/>
                    <a:pt x="4366" y="9429"/>
                  </a:cubicBezTo>
                  <a:cubicBezTo>
                    <a:pt x="3742" y="9595"/>
                    <a:pt x="3313" y="10203"/>
                    <a:pt x="3366" y="10846"/>
                  </a:cubicBezTo>
                  <a:lnTo>
                    <a:pt x="3377" y="10942"/>
                  </a:lnTo>
                  <a:cubicBezTo>
                    <a:pt x="2401" y="10155"/>
                    <a:pt x="1697" y="9078"/>
                    <a:pt x="1370" y="7857"/>
                  </a:cubicBezTo>
                  <a:cubicBezTo>
                    <a:pt x="1061" y="6706"/>
                    <a:pt x="1103" y="5504"/>
                    <a:pt x="1496" y="4383"/>
                  </a:cubicBezTo>
                  <a:lnTo>
                    <a:pt x="2579" y="4383"/>
                  </a:lnTo>
                  <a:cubicBezTo>
                    <a:pt x="2769" y="4383"/>
                    <a:pt x="2955" y="4300"/>
                    <a:pt x="3080" y="4163"/>
                  </a:cubicBezTo>
                  <a:cubicBezTo>
                    <a:pt x="3334" y="4328"/>
                    <a:pt x="3631" y="4413"/>
                    <a:pt x="3930" y="4413"/>
                  </a:cubicBezTo>
                  <a:cubicBezTo>
                    <a:pt x="4064" y="4413"/>
                    <a:pt x="4199" y="4395"/>
                    <a:pt x="4331" y="4360"/>
                  </a:cubicBezTo>
                  <a:cubicBezTo>
                    <a:pt x="4418" y="4336"/>
                    <a:pt x="4507" y="4324"/>
                    <a:pt x="4595" y="4324"/>
                  </a:cubicBezTo>
                  <a:cubicBezTo>
                    <a:pt x="4977" y="4324"/>
                    <a:pt x="5326" y="4554"/>
                    <a:pt x="5378" y="4985"/>
                  </a:cubicBezTo>
                  <a:cubicBezTo>
                    <a:pt x="5433" y="5474"/>
                    <a:pt x="5070" y="5735"/>
                    <a:pt x="4652" y="5848"/>
                  </a:cubicBezTo>
                  <a:cubicBezTo>
                    <a:pt x="4569" y="5867"/>
                    <a:pt x="4503" y="5944"/>
                    <a:pt x="4498" y="6027"/>
                  </a:cubicBezTo>
                  <a:cubicBezTo>
                    <a:pt x="4498" y="6153"/>
                    <a:pt x="4592" y="6236"/>
                    <a:pt x="4699" y="6236"/>
                  </a:cubicBezTo>
                  <a:cubicBezTo>
                    <a:pt x="5350" y="6236"/>
                    <a:pt x="5850" y="5521"/>
                    <a:pt x="5766" y="4919"/>
                  </a:cubicBezTo>
                  <a:cubicBezTo>
                    <a:pt x="5688" y="4296"/>
                    <a:pt x="5168" y="3928"/>
                    <a:pt x="4597" y="3928"/>
                  </a:cubicBezTo>
                  <a:cubicBezTo>
                    <a:pt x="4475" y="3928"/>
                    <a:pt x="4351" y="3944"/>
                    <a:pt x="4229" y="3979"/>
                  </a:cubicBezTo>
                  <a:cubicBezTo>
                    <a:pt x="4130" y="4005"/>
                    <a:pt x="4030" y="4018"/>
                    <a:pt x="3930" y="4018"/>
                  </a:cubicBezTo>
                  <a:cubicBezTo>
                    <a:pt x="3691" y="4018"/>
                    <a:pt x="3456" y="3945"/>
                    <a:pt x="3258" y="3806"/>
                  </a:cubicBezTo>
                  <a:cubicBezTo>
                    <a:pt x="3329" y="3378"/>
                    <a:pt x="2983" y="3008"/>
                    <a:pt x="2563" y="3008"/>
                  </a:cubicBezTo>
                  <a:cubicBezTo>
                    <a:pt x="2556" y="3008"/>
                    <a:pt x="2550" y="3008"/>
                    <a:pt x="2544" y="3008"/>
                  </a:cubicBezTo>
                  <a:cubicBezTo>
                    <a:pt x="2519" y="2895"/>
                    <a:pt x="2472" y="2794"/>
                    <a:pt x="2412" y="2698"/>
                  </a:cubicBezTo>
                  <a:cubicBezTo>
                    <a:pt x="2538" y="2532"/>
                    <a:pt x="2675" y="2370"/>
                    <a:pt x="2818" y="2222"/>
                  </a:cubicBezTo>
                  <a:cubicBezTo>
                    <a:pt x="3126" y="2397"/>
                    <a:pt x="3445" y="2508"/>
                    <a:pt x="3781" y="2508"/>
                  </a:cubicBezTo>
                  <a:cubicBezTo>
                    <a:pt x="3914" y="2508"/>
                    <a:pt x="4049" y="2490"/>
                    <a:pt x="4188" y="2453"/>
                  </a:cubicBezTo>
                  <a:lnTo>
                    <a:pt x="5564" y="2084"/>
                  </a:lnTo>
                  <a:cubicBezTo>
                    <a:pt x="6070" y="1947"/>
                    <a:pt x="6499" y="1626"/>
                    <a:pt x="6761" y="1167"/>
                  </a:cubicBezTo>
                  <a:lnTo>
                    <a:pt x="7208" y="399"/>
                  </a:lnTo>
                  <a:close/>
                  <a:moveTo>
                    <a:pt x="7101" y="0"/>
                  </a:moveTo>
                  <a:cubicBezTo>
                    <a:pt x="5171" y="0"/>
                    <a:pt x="3306" y="905"/>
                    <a:pt x="2120" y="2425"/>
                  </a:cubicBezTo>
                  <a:cubicBezTo>
                    <a:pt x="1983" y="2346"/>
                    <a:pt x="1829" y="2299"/>
                    <a:pt x="1656" y="2299"/>
                  </a:cubicBezTo>
                  <a:cubicBezTo>
                    <a:pt x="1227" y="2299"/>
                    <a:pt x="864" y="2603"/>
                    <a:pt x="775" y="3008"/>
                  </a:cubicBezTo>
                  <a:cubicBezTo>
                    <a:pt x="352" y="3008"/>
                    <a:pt x="1" y="3347"/>
                    <a:pt x="53" y="3783"/>
                  </a:cubicBezTo>
                  <a:cubicBezTo>
                    <a:pt x="96" y="4116"/>
                    <a:pt x="418" y="4383"/>
                    <a:pt x="751" y="4383"/>
                  </a:cubicBezTo>
                  <a:lnTo>
                    <a:pt x="1084" y="4383"/>
                  </a:lnTo>
                  <a:cubicBezTo>
                    <a:pt x="710" y="5540"/>
                    <a:pt x="680" y="6766"/>
                    <a:pt x="995" y="7945"/>
                  </a:cubicBezTo>
                  <a:cubicBezTo>
                    <a:pt x="1727" y="10673"/>
                    <a:pt x="4270" y="12627"/>
                    <a:pt x="7094" y="12627"/>
                  </a:cubicBezTo>
                  <a:cubicBezTo>
                    <a:pt x="8482" y="12627"/>
                    <a:pt x="9858" y="12157"/>
                    <a:pt x="10961" y="11305"/>
                  </a:cubicBezTo>
                  <a:cubicBezTo>
                    <a:pt x="11246" y="11085"/>
                    <a:pt x="11520" y="10834"/>
                    <a:pt x="11764" y="10560"/>
                  </a:cubicBezTo>
                  <a:lnTo>
                    <a:pt x="12151" y="10560"/>
                  </a:lnTo>
                  <a:cubicBezTo>
                    <a:pt x="12765" y="10560"/>
                    <a:pt x="13069" y="9787"/>
                    <a:pt x="12616" y="9369"/>
                  </a:cubicBezTo>
                  <a:cubicBezTo>
                    <a:pt x="12693" y="9238"/>
                    <a:pt x="12759" y="9101"/>
                    <a:pt x="12825" y="8965"/>
                  </a:cubicBezTo>
                  <a:cubicBezTo>
                    <a:pt x="13884" y="6617"/>
                    <a:pt x="13438" y="3794"/>
                    <a:pt x="11632" y="1930"/>
                  </a:cubicBezTo>
                  <a:cubicBezTo>
                    <a:pt x="11595" y="1890"/>
                    <a:pt x="11544" y="1869"/>
                    <a:pt x="11491" y="1869"/>
                  </a:cubicBezTo>
                  <a:cubicBezTo>
                    <a:pt x="11443" y="1869"/>
                    <a:pt x="11393" y="1887"/>
                    <a:pt x="11354" y="1924"/>
                  </a:cubicBezTo>
                  <a:cubicBezTo>
                    <a:pt x="11275" y="2002"/>
                    <a:pt x="11275" y="2126"/>
                    <a:pt x="11354" y="2203"/>
                  </a:cubicBezTo>
                  <a:cubicBezTo>
                    <a:pt x="11925" y="2794"/>
                    <a:pt x="12360" y="3484"/>
                    <a:pt x="12646" y="4259"/>
                  </a:cubicBezTo>
                  <a:lnTo>
                    <a:pt x="12217" y="4372"/>
                  </a:lnTo>
                  <a:cubicBezTo>
                    <a:pt x="11711" y="4509"/>
                    <a:pt x="11407" y="5034"/>
                    <a:pt x="11544" y="5545"/>
                  </a:cubicBezTo>
                  <a:lnTo>
                    <a:pt x="12432" y="8863"/>
                  </a:lnTo>
                  <a:cubicBezTo>
                    <a:pt x="12377" y="8976"/>
                    <a:pt x="12324" y="9083"/>
                    <a:pt x="12264" y="9196"/>
                  </a:cubicBezTo>
                  <a:cubicBezTo>
                    <a:pt x="12211" y="9185"/>
                    <a:pt x="12163" y="9185"/>
                    <a:pt x="12116" y="9185"/>
                  </a:cubicBezTo>
                  <a:cubicBezTo>
                    <a:pt x="12026" y="8786"/>
                    <a:pt x="11675" y="8487"/>
                    <a:pt x="11252" y="8476"/>
                  </a:cubicBezTo>
                  <a:lnTo>
                    <a:pt x="10953" y="8028"/>
                  </a:lnTo>
                  <a:cubicBezTo>
                    <a:pt x="10695" y="7644"/>
                    <a:pt x="10265" y="7421"/>
                    <a:pt x="9815" y="7421"/>
                  </a:cubicBezTo>
                  <a:cubicBezTo>
                    <a:pt x="9694" y="7421"/>
                    <a:pt x="9573" y="7437"/>
                    <a:pt x="9452" y="7469"/>
                  </a:cubicBezTo>
                  <a:cubicBezTo>
                    <a:pt x="9411" y="7480"/>
                    <a:pt x="9368" y="7486"/>
                    <a:pt x="9326" y="7486"/>
                  </a:cubicBezTo>
                  <a:cubicBezTo>
                    <a:pt x="9093" y="7486"/>
                    <a:pt x="8869" y="7326"/>
                    <a:pt x="8803" y="7093"/>
                  </a:cubicBezTo>
                  <a:lnTo>
                    <a:pt x="8595" y="6302"/>
                  </a:lnTo>
                  <a:cubicBezTo>
                    <a:pt x="8518" y="6021"/>
                    <a:pt x="8691" y="5730"/>
                    <a:pt x="8971" y="5653"/>
                  </a:cubicBezTo>
                  <a:lnTo>
                    <a:pt x="9703" y="5455"/>
                  </a:lnTo>
                  <a:cubicBezTo>
                    <a:pt x="10180" y="5331"/>
                    <a:pt x="10472" y="4825"/>
                    <a:pt x="10346" y="4355"/>
                  </a:cubicBezTo>
                  <a:lnTo>
                    <a:pt x="10252" y="3997"/>
                  </a:lnTo>
                  <a:cubicBezTo>
                    <a:pt x="10131" y="3546"/>
                    <a:pt x="9707" y="3242"/>
                    <a:pt x="9253" y="3242"/>
                  </a:cubicBezTo>
                  <a:cubicBezTo>
                    <a:pt x="9168" y="3242"/>
                    <a:pt x="9081" y="3253"/>
                    <a:pt x="8995" y="3275"/>
                  </a:cubicBezTo>
                  <a:cubicBezTo>
                    <a:pt x="8923" y="3295"/>
                    <a:pt x="8851" y="3304"/>
                    <a:pt x="8779" y="3304"/>
                  </a:cubicBezTo>
                  <a:cubicBezTo>
                    <a:pt x="8371" y="3304"/>
                    <a:pt x="7995" y="3000"/>
                    <a:pt x="7934" y="2579"/>
                  </a:cubicBezTo>
                  <a:cubicBezTo>
                    <a:pt x="7869" y="2156"/>
                    <a:pt x="8160" y="1739"/>
                    <a:pt x="8572" y="1626"/>
                  </a:cubicBezTo>
                  <a:lnTo>
                    <a:pt x="10096" y="1215"/>
                  </a:lnTo>
                  <a:cubicBezTo>
                    <a:pt x="10310" y="1340"/>
                    <a:pt x="10513" y="1477"/>
                    <a:pt x="10710" y="1631"/>
                  </a:cubicBezTo>
                  <a:cubicBezTo>
                    <a:pt x="10746" y="1659"/>
                    <a:pt x="10788" y="1672"/>
                    <a:pt x="10831" y="1672"/>
                  </a:cubicBezTo>
                  <a:cubicBezTo>
                    <a:pt x="10882" y="1672"/>
                    <a:pt x="10933" y="1653"/>
                    <a:pt x="10972" y="1614"/>
                  </a:cubicBezTo>
                  <a:cubicBezTo>
                    <a:pt x="11061" y="1531"/>
                    <a:pt x="11049" y="1394"/>
                    <a:pt x="10953" y="1323"/>
                  </a:cubicBezTo>
                  <a:cubicBezTo>
                    <a:pt x="10722" y="1144"/>
                    <a:pt x="10477" y="977"/>
                    <a:pt x="10227" y="834"/>
                  </a:cubicBezTo>
                  <a:cubicBezTo>
                    <a:pt x="9268" y="286"/>
                    <a:pt x="8190" y="0"/>
                    <a:pt x="7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23;p19"/>
            <p:cNvSpPr/>
            <p:nvPr/>
          </p:nvSpPr>
          <p:spPr>
            <a:xfrm>
              <a:off x="1858231" y="3499275"/>
              <a:ext cx="62620" cy="62485"/>
            </a:xfrm>
            <a:custGeom>
              <a:avLst/>
              <a:gdLst/>
              <a:ahLst/>
              <a:cxnLst/>
              <a:rect l="l" t="t" r="r" b="b"/>
              <a:pathLst>
                <a:path w="2324" h="2319" extrusionOk="0">
                  <a:moveTo>
                    <a:pt x="1163" y="394"/>
                  </a:moveTo>
                  <a:cubicBezTo>
                    <a:pt x="1586" y="394"/>
                    <a:pt x="1924" y="739"/>
                    <a:pt x="1924" y="1156"/>
                  </a:cubicBezTo>
                  <a:cubicBezTo>
                    <a:pt x="1924" y="1579"/>
                    <a:pt x="1586" y="1918"/>
                    <a:pt x="1163" y="1918"/>
                  </a:cubicBezTo>
                  <a:cubicBezTo>
                    <a:pt x="739" y="1918"/>
                    <a:pt x="401" y="1579"/>
                    <a:pt x="401" y="1156"/>
                  </a:cubicBezTo>
                  <a:cubicBezTo>
                    <a:pt x="401" y="739"/>
                    <a:pt x="739" y="394"/>
                    <a:pt x="1163" y="394"/>
                  </a:cubicBezTo>
                  <a:close/>
                  <a:moveTo>
                    <a:pt x="1163" y="1"/>
                  </a:moveTo>
                  <a:cubicBezTo>
                    <a:pt x="525" y="1"/>
                    <a:pt x="0" y="518"/>
                    <a:pt x="0" y="1156"/>
                  </a:cubicBezTo>
                  <a:cubicBezTo>
                    <a:pt x="0" y="1799"/>
                    <a:pt x="525" y="2318"/>
                    <a:pt x="1163" y="2318"/>
                  </a:cubicBezTo>
                  <a:cubicBezTo>
                    <a:pt x="1800" y="2318"/>
                    <a:pt x="2323" y="1799"/>
                    <a:pt x="2323" y="1156"/>
                  </a:cubicBezTo>
                  <a:cubicBezTo>
                    <a:pt x="2323" y="518"/>
                    <a:pt x="1800" y="1"/>
                    <a:pt x="11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3" name="Slika 42"/>
          <p:cNvPicPr>
            <a:picLocks noChangeAspect="1"/>
          </p:cNvPicPr>
          <p:nvPr/>
        </p:nvPicPr>
        <p:blipFill>
          <a:blip r:embed="rId3"/>
          <a:stretch>
            <a:fillRect/>
          </a:stretch>
        </p:blipFill>
        <p:spPr>
          <a:xfrm>
            <a:off x="8491671" y="24364"/>
            <a:ext cx="652329" cy="841321"/>
          </a:xfrm>
          <a:prstGeom prst="rect">
            <a:avLst/>
          </a:prstGeom>
        </p:spPr>
      </p:pic>
      <p:sp>
        <p:nvSpPr>
          <p:cNvPr id="3" name="Pravokotnik 2"/>
          <p:cNvSpPr/>
          <p:nvPr/>
        </p:nvSpPr>
        <p:spPr>
          <a:xfrm>
            <a:off x="4288721" y="2448414"/>
            <a:ext cx="663048" cy="231416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sl-SI" sz="1500" b="1"/>
              <a:t>D</a:t>
            </a:r>
          </a:p>
          <a:p>
            <a:pPr algn="ctr"/>
            <a:r>
              <a:rPr lang="sl-SI" sz="1500" b="1"/>
              <a:t>E</a:t>
            </a:r>
          </a:p>
          <a:p>
            <a:pPr algn="ctr"/>
            <a:r>
              <a:rPr lang="sl-SI" sz="1500" b="1"/>
              <a:t>L</a:t>
            </a:r>
          </a:p>
          <a:p>
            <a:pPr algn="ctr"/>
            <a:r>
              <a:rPr lang="sl-SI" sz="1500" b="1"/>
              <a:t>A</a:t>
            </a:r>
          </a:p>
          <a:p>
            <a:pPr algn="ctr"/>
            <a:r>
              <a:rPr lang="sl-SI" sz="1500" b="1"/>
              <a:t>V</a:t>
            </a:r>
          </a:p>
          <a:p>
            <a:pPr algn="ctr"/>
            <a:r>
              <a:rPr lang="sl-SI" sz="1500" b="1"/>
              <a:t>N</a:t>
            </a:r>
          </a:p>
          <a:p>
            <a:pPr algn="ctr"/>
            <a:r>
              <a:rPr lang="sl-SI" sz="1500" b="1"/>
              <a:t>I</a:t>
            </a:r>
          </a:p>
          <a:p>
            <a:pPr algn="ctr"/>
            <a:r>
              <a:rPr lang="sl-SI" sz="1500" b="1"/>
              <a:t>C</a:t>
            </a:r>
          </a:p>
          <a:p>
            <a:pPr algn="ctr"/>
            <a:r>
              <a:rPr lang="sl-SI" sz="1500" b="1"/>
              <a:t>A</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slov 2"/>
          <p:cNvSpPr>
            <a:spLocks noGrp="1"/>
          </p:cNvSpPr>
          <p:nvPr>
            <p:ph type="subTitle" idx="2"/>
          </p:nvPr>
        </p:nvSpPr>
        <p:spPr>
          <a:xfrm>
            <a:off x="2809461" y="3044543"/>
            <a:ext cx="3896138" cy="858900"/>
          </a:xfrm>
        </p:spPr>
        <p:txBody>
          <a:bodyPr/>
          <a:lstStyle/>
          <a:p>
            <a:pPr algn="just">
              <a:lnSpc>
                <a:spcPct val="107000"/>
              </a:lnSpc>
            </a:pPr>
            <a:r>
              <a:rPr lang="sl-SI" sz="2000">
                <a:ea typeface="Calibri" panose="020F0502020204030204" pitchFamily="34" charset="0"/>
                <a:cs typeface="Times New Roman" panose="02020603050405020304" pitchFamily="18" charset="0"/>
              </a:rPr>
              <a:t>Koliko jih je v PIK za maturo?</a:t>
            </a:r>
          </a:p>
        </p:txBody>
      </p:sp>
      <p:grpSp>
        <p:nvGrpSpPr>
          <p:cNvPr id="13" name="Skupina 12"/>
          <p:cNvGrpSpPr/>
          <p:nvPr/>
        </p:nvGrpSpPr>
        <p:grpSpPr>
          <a:xfrm>
            <a:off x="1903909" y="812004"/>
            <a:ext cx="5336177" cy="720000"/>
            <a:chOff x="0" y="30164"/>
            <a:chExt cx="5336177" cy="720000"/>
          </a:xfrm>
        </p:grpSpPr>
        <p:sp>
          <p:nvSpPr>
            <p:cNvPr id="17" name="Pravokotnik 16"/>
            <p:cNvSpPr/>
            <p:nvPr/>
          </p:nvSpPr>
          <p:spPr>
            <a:xfrm>
              <a:off x="0" y="30164"/>
              <a:ext cx="5336177" cy="720000"/>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PoljeZBesedilom 17"/>
            <p:cNvSpPr txBox="1"/>
            <p:nvPr/>
          </p:nvSpPr>
          <p:spPr>
            <a:xfrm>
              <a:off x="0" y="30164"/>
              <a:ext cx="5336177" cy="7200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sl-SI" sz="2800" b="1" kern="1200">
                  <a:latin typeface="Fahkwang"/>
                </a:rPr>
                <a:t>UN za gimnazije</a:t>
              </a:r>
            </a:p>
          </p:txBody>
        </p:sp>
      </p:grpSp>
      <p:grpSp>
        <p:nvGrpSpPr>
          <p:cNvPr id="14" name="Skupina 13"/>
          <p:cNvGrpSpPr/>
          <p:nvPr/>
        </p:nvGrpSpPr>
        <p:grpSpPr>
          <a:xfrm>
            <a:off x="1903911" y="1521358"/>
            <a:ext cx="5336176" cy="1451545"/>
            <a:chOff x="0" y="750164"/>
            <a:chExt cx="5336177" cy="1098000"/>
          </a:xfrm>
        </p:grpSpPr>
        <p:sp>
          <p:nvSpPr>
            <p:cNvPr id="15" name="Pravokotnik 14"/>
            <p:cNvSpPr/>
            <p:nvPr/>
          </p:nvSpPr>
          <p:spPr>
            <a:xfrm>
              <a:off x="0" y="750164"/>
              <a:ext cx="5336177" cy="1098000"/>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6" name="PoljeZBesedilom 15"/>
            <p:cNvSpPr txBox="1"/>
            <p:nvPr/>
          </p:nvSpPr>
          <p:spPr>
            <a:xfrm>
              <a:off x="0" y="750164"/>
              <a:ext cx="5336177" cy="109800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sl-SI" sz="2400" kern="1200"/>
                <a:t>906 pojmov</a:t>
              </a:r>
            </a:p>
            <a:p>
              <a:pPr lvl="1" algn="l" defTabSz="1066800">
                <a:lnSpc>
                  <a:spcPct val="90000"/>
                </a:lnSpc>
                <a:spcBef>
                  <a:spcPct val="0"/>
                </a:spcBef>
                <a:spcAft>
                  <a:spcPct val="15000"/>
                </a:spcAft>
              </a:pPr>
              <a:endParaRPr lang="sl-SI" sz="2400" kern="1200"/>
            </a:p>
            <a:p>
              <a:pPr marL="228600" lvl="1" indent="-228600" algn="l" defTabSz="1066800">
                <a:lnSpc>
                  <a:spcPct val="90000"/>
                </a:lnSpc>
                <a:spcBef>
                  <a:spcPct val="0"/>
                </a:spcBef>
                <a:spcAft>
                  <a:spcPct val="15000"/>
                </a:spcAft>
                <a:buChar char="••"/>
              </a:pPr>
              <a:r>
                <a:rPr lang="sl-SI" sz="2400" kern="1200"/>
                <a:t>Od tega 336 lastnih imen</a:t>
              </a:r>
            </a:p>
          </p:txBody>
        </p:sp>
      </p:grpSp>
      <p:sp>
        <p:nvSpPr>
          <p:cNvPr id="19" name="Pravokotnik 18"/>
          <p:cNvSpPr/>
          <p:nvPr/>
        </p:nvSpPr>
        <p:spPr>
          <a:xfrm rot="20477895">
            <a:off x="1385177" y="500910"/>
            <a:ext cx="1037463" cy="553998"/>
          </a:xfrm>
          <a:prstGeom prst="rect">
            <a:avLst/>
          </a:prstGeom>
        </p:spPr>
        <p:txBody>
          <a:bodyPr wrap="none">
            <a:spAutoFit/>
          </a:bodyPr>
          <a:lstStyle/>
          <a:p>
            <a:r>
              <a:rPr lang="sl-SI" sz="3000" b="1">
                <a:solidFill>
                  <a:schemeClr val="accent2">
                    <a:lumMod val="50000"/>
                  </a:schemeClr>
                </a:solidFill>
                <a:latin typeface="Fahkwang"/>
              </a:rPr>
              <a:t>1998</a:t>
            </a:r>
          </a:p>
        </p:txBody>
      </p:sp>
      <p:pic>
        <p:nvPicPr>
          <p:cNvPr id="20" name="Slika 19"/>
          <p:cNvPicPr>
            <a:picLocks noChangeAspect="1"/>
          </p:cNvPicPr>
          <p:nvPr/>
        </p:nvPicPr>
        <p:blipFill>
          <a:blip r:embed="rId2"/>
          <a:stretch>
            <a:fillRect/>
          </a:stretch>
        </p:blipFill>
        <p:spPr>
          <a:xfrm>
            <a:off x="8491671" y="24364"/>
            <a:ext cx="652329" cy="841321"/>
          </a:xfrm>
          <a:prstGeom prst="rect">
            <a:avLst/>
          </a:prstGeom>
        </p:spPr>
      </p:pic>
    </p:spTree>
    <p:extLst>
      <p:ext uri="{BB962C8B-B14F-4D97-AF65-F5344CB8AC3E}">
        <p14:creationId xmlns:p14="http://schemas.microsoft.com/office/powerpoint/2010/main" val="5218162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graphicFrame>
        <p:nvGraphicFramePr>
          <p:cNvPr id="797" name="Google Shape;797;p31"/>
          <p:cNvGraphicFramePr/>
          <p:nvPr>
            <p:extLst>
              <p:ext uri="{D42A27DB-BD31-4B8C-83A1-F6EECF244321}">
                <p14:modId xmlns:p14="http://schemas.microsoft.com/office/powerpoint/2010/main" val="3147078638"/>
              </p:ext>
            </p:extLst>
          </p:nvPr>
        </p:nvGraphicFramePr>
        <p:xfrm>
          <a:off x="445224" y="274948"/>
          <a:ext cx="8372611" cy="4607583"/>
        </p:xfrm>
        <a:graphic>
          <a:graphicData uri="http://schemas.openxmlformats.org/drawingml/2006/table">
            <a:tbl>
              <a:tblPr>
                <a:noFill/>
                <a:tableStyleId>{74E17744-7B7A-4D38-97FF-AAC7C9C284AC}</a:tableStyleId>
              </a:tblPr>
              <a:tblGrid>
                <a:gridCol w="1981620">
                  <a:extLst>
                    <a:ext uri="{9D8B030D-6E8A-4147-A177-3AD203B41FA5}">
                      <a16:colId xmlns:a16="http://schemas.microsoft.com/office/drawing/2014/main" val="20001"/>
                    </a:ext>
                  </a:extLst>
                </a:gridCol>
                <a:gridCol w="2587188">
                  <a:extLst>
                    <a:ext uri="{9D8B030D-6E8A-4147-A177-3AD203B41FA5}">
                      <a16:colId xmlns:a16="http://schemas.microsoft.com/office/drawing/2014/main" val="20002"/>
                    </a:ext>
                  </a:extLst>
                </a:gridCol>
                <a:gridCol w="3803803">
                  <a:extLst>
                    <a:ext uri="{9D8B030D-6E8A-4147-A177-3AD203B41FA5}">
                      <a16:colId xmlns:a16="http://schemas.microsoft.com/office/drawing/2014/main" val="20003"/>
                    </a:ext>
                  </a:extLst>
                </a:gridCol>
              </a:tblGrid>
              <a:tr h="796998">
                <a:tc>
                  <a:txBody>
                    <a:bodyPr/>
                    <a:lstStyle/>
                    <a:p>
                      <a:pPr marL="0" lvl="0" indent="0" algn="ctr" rtl="0">
                        <a:spcBef>
                          <a:spcPts val="0"/>
                        </a:spcBef>
                        <a:spcAft>
                          <a:spcPts val="0"/>
                        </a:spcAft>
                        <a:buNone/>
                      </a:pPr>
                      <a:r>
                        <a:rPr lang="sl-SI" sz="2100" b="1">
                          <a:solidFill>
                            <a:schemeClr val="accent3"/>
                          </a:solidFill>
                          <a:latin typeface="Fahkwang"/>
                          <a:ea typeface="Fahkwang"/>
                          <a:cs typeface="Fahkwang"/>
                          <a:sym typeface="Fahkwang"/>
                        </a:rPr>
                        <a:t>Sklop UN/ PIK</a:t>
                      </a:r>
                      <a:endParaRPr sz="2100" b="1">
                        <a:solidFill>
                          <a:schemeClr val="accent3"/>
                        </a:solidFill>
                        <a:latin typeface="Fahkwang"/>
                        <a:ea typeface="Fahkwang"/>
                        <a:cs typeface="Fahkwang"/>
                        <a:sym typeface="Fahkwang"/>
                      </a:endParaRPr>
                    </a:p>
                  </a:txBody>
                  <a:tcPr marL="91425" marR="91425" marT="91425" marB="91425"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lgn="ctr">
                      <a:solidFill>
                        <a:schemeClr val="lt2"/>
                      </a:solidFill>
                      <a:prstDash val="solid"/>
                      <a:round/>
                      <a:headEnd type="none" w="sm" len="sm"/>
                      <a:tailEnd type="none" w="sm" len="sm"/>
                    </a:lnB>
                  </a:tcPr>
                </a:tc>
                <a:tc>
                  <a:txBody>
                    <a:bodyPr/>
                    <a:lstStyle/>
                    <a:p>
                      <a:pPr marL="0" lvl="0" indent="0" algn="ctr" rtl="0">
                        <a:spcBef>
                          <a:spcPts val="0"/>
                        </a:spcBef>
                        <a:spcAft>
                          <a:spcPts val="0"/>
                        </a:spcAft>
                        <a:buNone/>
                      </a:pPr>
                      <a:r>
                        <a:rPr lang="sl-SI" sz="2100" b="1">
                          <a:solidFill>
                            <a:schemeClr val="accent3"/>
                          </a:solidFill>
                          <a:latin typeface="Fahkwang"/>
                          <a:ea typeface="Fahkwang"/>
                          <a:cs typeface="Fahkwang"/>
                          <a:sym typeface="Fahkwang"/>
                        </a:rPr>
                        <a:t> UN ZA GIM</a:t>
                      </a:r>
                      <a:endParaRPr sz="2100" b="1">
                        <a:solidFill>
                          <a:schemeClr val="accent3"/>
                        </a:solidFill>
                        <a:latin typeface="Fahkwang"/>
                        <a:ea typeface="Fahkwang"/>
                        <a:cs typeface="Fahkwang"/>
                        <a:sym typeface="Fahkwang"/>
                      </a:endParaRPr>
                    </a:p>
                  </a:txBody>
                  <a:tcPr marL="91425" marR="91425" marT="91425" marB="91425"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sl-SI" sz="2100" b="1">
                          <a:solidFill>
                            <a:schemeClr val="accent3"/>
                          </a:solidFill>
                          <a:latin typeface="Fahkwang"/>
                          <a:ea typeface="Fahkwang"/>
                          <a:cs typeface="Fahkwang"/>
                          <a:sym typeface="Fahkwang"/>
                        </a:rPr>
                        <a:t>PIK</a:t>
                      </a:r>
                    </a:p>
                  </a:txBody>
                  <a:tcPr marL="91425" marR="91425" marT="91425" marB="91425"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0"/>
                  </a:ext>
                </a:extLst>
              </a:tr>
              <a:tr h="1651083">
                <a:tc>
                  <a:txBody>
                    <a:bodyPr/>
                    <a:lstStyle/>
                    <a:p>
                      <a:pPr marL="0" lvl="0" indent="0" algn="ctr" rtl="0">
                        <a:spcBef>
                          <a:spcPts val="0"/>
                        </a:spcBef>
                        <a:spcAft>
                          <a:spcPts val="0"/>
                        </a:spcAft>
                        <a:buNone/>
                      </a:pPr>
                      <a:r>
                        <a:rPr lang="sl-SI" sz="1800" b="1">
                          <a:solidFill>
                            <a:schemeClr val="accent2">
                              <a:lumMod val="50000"/>
                            </a:schemeClr>
                          </a:solidFill>
                          <a:latin typeface="Fahkwang"/>
                          <a:ea typeface="Fahkwang"/>
                          <a:cs typeface="Fahkwang"/>
                          <a:sym typeface="Fahkwang"/>
                        </a:rPr>
                        <a:t>Obča geografija: Površje Zemlje</a:t>
                      </a:r>
                    </a:p>
                  </a:txBody>
                  <a:tcPr marL="91425" marR="91425" marT="91425" marB="91425"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lgn="ctr">
                      <a:solidFill>
                        <a:schemeClr val="lt2"/>
                      </a:solidFill>
                      <a:prstDash val="solid"/>
                      <a:round/>
                      <a:headEnd type="none" w="sm" len="sm"/>
                      <a:tailEnd type="none" w="sm" len="sm"/>
                    </a:lnT>
                    <a:lnB w="9525" cap="flat" cmpd="sng" algn="ctr">
                      <a:solidFill>
                        <a:schemeClr val="lt2"/>
                      </a:solidFill>
                      <a:prstDash val="solid"/>
                      <a:round/>
                      <a:headEnd type="none" w="sm" len="sm"/>
                      <a:tailEnd type="none" w="sm" len="sm"/>
                    </a:lnB>
                  </a:tcPr>
                </a:tc>
                <a:tc>
                  <a:txBody>
                    <a:bodyPr/>
                    <a:lstStyle/>
                    <a:p>
                      <a:pPr marL="0" lvl="0" indent="0" algn="ctr" rtl="0">
                        <a:spcBef>
                          <a:spcPts val="0"/>
                        </a:spcBef>
                        <a:spcAft>
                          <a:spcPts val="0"/>
                        </a:spcAft>
                        <a:buNone/>
                      </a:pPr>
                      <a:r>
                        <a:rPr lang="sl-SI" sz="1600">
                          <a:solidFill>
                            <a:schemeClr val="accent2">
                              <a:lumMod val="50000"/>
                            </a:schemeClr>
                          </a:solidFill>
                          <a:latin typeface="Quicksand"/>
                          <a:ea typeface="Fahkwang"/>
                          <a:cs typeface="Fahkwang"/>
                          <a:sym typeface="Fahkwang"/>
                        </a:rPr>
                        <a:t>Dijaki opišejo nastanek različnih tipov obal in ob slikah ugotavljajo njihove značilnosti.</a:t>
                      </a:r>
                    </a:p>
                  </a:txBody>
                  <a:tcPr marL="91425" marR="91425" marT="91425" marB="91425"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l" rtl="0">
                        <a:spcBef>
                          <a:spcPts val="0"/>
                        </a:spcBef>
                        <a:spcAft>
                          <a:spcPts val="0"/>
                        </a:spcAft>
                        <a:buNone/>
                      </a:pPr>
                      <a:r>
                        <a:rPr lang="sl-SI" sz="1600">
                          <a:solidFill>
                            <a:schemeClr val="accent2">
                              <a:lumMod val="50000"/>
                            </a:schemeClr>
                          </a:solidFill>
                          <a:latin typeface="Quicksand"/>
                          <a:ea typeface="Quicksand"/>
                          <a:cs typeface="Quicksand"/>
                          <a:sym typeface="Quicksand"/>
                        </a:rPr>
                        <a:t>Dijak razloži nastanek </a:t>
                      </a:r>
                      <a:r>
                        <a:rPr lang="sl-SI" sz="1600" err="1">
                          <a:solidFill>
                            <a:schemeClr val="accent2">
                              <a:lumMod val="50000"/>
                            </a:schemeClr>
                          </a:solidFill>
                          <a:latin typeface="Quicksand"/>
                          <a:ea typeface="Quicksand"/>
                          <a:cs typeface="Quicksand"/>
                          <a:sym typeface="Quicksand"/>
                        </a:rPr>
                        <a:t>riaškega</a:t>
                      </a:r>
                      <a:r>
                        <a:rPr lang="sl-SI" sz="1600">
                          <a:solidFill>
                            <a:schemeClr val="accent2">
                              <a:lumMod val="50000"/>
                            </a:schemeClr>
                          </a:solidFill>
                          <a:latin typeface="Quicksand"/>
                          <a:ea typeface="Quicksand"/>
                          <a:cs typeface="Quicksand"/>
                          <a:sym typeface="Quicksand"/>
                        </a:rPr>
                        <a:t>, fjordskega, dalmatinskega, </a:t>
                      </a:r>
                      <a:r>
                        <a:rPr lang="sl-SI" sz="1600" err="1">
                          <a:solidFill>
                            <a:schemeClr val="accent2">
                              <a:lumMod val="50000"/>
                            </a:schemeClr>
                          </a:solidFill>
                          <a:latin typeface="Quicksand"/>
                          <a:ea typeface="Quicksand"/>
                          <a:cs typeface="Quicksand"/>
                          <a:sym typeface="Quicksand"/>
                        </a:rPr>
                        <a:t>estuarskega</a:t>
                      </a:r>
                      <a:r>
                        <a:rPr lang="sl-SI" sz="1600">
                          <a:solidFill>
                            <a:schemeClr val="accent2">
                              <a:lumMod val="50000"/>
                            </a:schemeClr>
                          </a:solidFill>
                          <a:latin typeface="Quicksand"/>
                          <a:ea typeface="Quicksand"/>
                          <a:cs typeface="Quicksand"/>
                          <a:sym typeface="Quicksand"/>
                        </a:rPr>
                        <a:t>, lagunskega, deltastega tipa obale in ob slikah ugotavlja njihove značilnosti. </a:t>
                      </a:r>
                    </a:p>
                  </a:txBody>
                  <a:tcPr marL="91425" marR="91425" marT="91425" marB="91425"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1"/>
                  </a:ext>
                </a:extLst>
              </a:tr>
              <a:tr h="1446716">
                <a:tc>
                  <a:txBody>
                    <a:bodyPr/>
                    <a:lstStyle/>
                    <a:p>
                      <a:pPr marL="0" lvl="0" indent="0" algn="ctr" rtl="0">
                        <a:spcBef>
                          <a:spcPts val="0"/>
                        </a:spcBef>
                        <a:spcAft>
                          <a:spcPts val="0"/>
                        </a:spcAft>
                        <a:buNone/>
                      </a:pPr>
                      <a:r>
                        <a:rPr lang="sl-SI" sz="2100" b="1">
                          <a:solidFill>
                            <a:schemeClr val="accent2">
                              <a:lumMod val="50000"/>
                            </a:schemeClr>
                          </a:solidFill>
                          <a:latin typeface="Fahkwang"/>
                          <a:ea typeface="Fahkwang"/>
                          <a:cs typeface="Fahkwang"/>
                          <a:sym typeface="Fahkwang"/>
                        </a:rPr>
                        <a:t>Obča geografija: Vodovje</a:t>
                      </a:r>
                    </a:p>
                  </a:txBody>
                  <a:tcPr marL="91425" marR="91425" marT="91425" marB="91425" anchor="ctr">
                    <a:lnL w="9525" cap="flat" cmpd="sng">
                      <a:solidFill>
                        <a:schemeClr val="lt2"/>
                      </a:solidFill>
                      <a:prstDash val="solid"/>
                      <a:round/>
                      <a:headEnd type="none" w="sm" len="sm"/>
                      <a:tailEnd type="none" w="sm" len="sm"/>
                    </a:lnL>
                    <a:lnR w="9525" cap="flat" cmpd="sng" algn="ctr">
                      <a:solidFill>
                        <a:schemeClr val="lt2"/>
                      </a:solidFill>
                      <a:prstDash val="solid"/>
                      <a:round/>
                      <a:headEnd type="none" w="sm" len="sm"/>
                      <a:tailEnd type="none" w="sm" len="sm"/>
                    </a:lnR>
                    <a:lnT w="9525" cap="flat" cmpd="sng" algn="ctr">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ctr" rtl="0">
                        <a:spcBef>
                          <a:spcPts val="0"/>
                        </a:spcBef>
                        <a:spcAft>
                          <a:spcPts val="0"/>
                        </a:spcAft>
                        <a:buNone/>
                      </a:pPr>
                      <a:r>
                        <a:rPr lang="sl-SI" sz="1600">
                          <a:solidFill>
                            <a:schemeClr val="accent2">
                              <a:lumMod val="50000"/>
                            </a:schemeClr>
                          </a:solidFill>
                          <a:latin typeface="Quicksand"/>
                          <a:ea typeface="Fahkwang"/>
                          <a:cs typeface="Fahkwang"/>
                          <a:sym typeface="Fahkwang"/>
                        </a:rPr>
                        <a:t>Dijaki spoznajo porečje in njegove elemente, jih vrednotijo z </a:t>
                      </a:r>
                      <a:r>
                        <a:rPr lang="sl-SI" sz="1600" err="1">
                          <a:solidFill>
                            <a:schemeClr val="accent2">
                              <a:lumMod val="50000"/>
                            </a:schemeClr>
                          </a:solidFill>
                          <a:latin typeface="Quicksand"/>
                          <a:ea typeface="Fahkwang"/>
                          <a:cs typeface="Fahkwang"/>
                          <a:sym typeface="Fahkwang"/>
                        </a:rPr>
                        <a:t>okoljskega</a:t>
                      </a:r>
                      <a:r>
                        <a:rPr lang="sl-SI" sz="1600">
                          <a:solidFill>
                            <a:schemeClr val="accent2">
                              <a:lumMod val="50000"/>
                            </a:schemeClr>
                          </a:solidFill>
                          <a:latin typeface="Quicksand"/>
                          <a:ea typeface="Fahkwang"/>
                          <a:cs typeface="Fahkwang"/>
                          <a:sym typeface="Fahkwang"/>
                        </a:rPr>
                        <a:t> vidika in pomena za človeka.</a:t>
                      </a:r>
                    </a:p>
                  </a:txBody>
                  <a:tcPr marL="91425" marR="91425" marT="91425" marB="91425" anchor="ctr">
                    <a:lnL w="9525" cap="flat" cmpd="sng" algn="ctr">
                      <a:solidFill>
                        <a:schemeClr val="lt2"/>
                      </a:solidFill>
                      <a:prstDash val="solid"/>
                      <a:round/>
                      <a:headEnd type="none" w="sm" len="sm"/>
                      <a:tailEnd type="none" w="sm" len="sm"/>
                    </a:lnL>
                    <a:lnR w="9525" cap="flat" cmpd="sng" algn="ctr">
                      <a:solidFill>
                        <a:schemeClr val="lt2"/>
                      </a:solidFill>
                      <a:prstDash val="solid"/>
                      <a:round/>
                      <a:headEnd type="none" w="sm" len="sm"/>
                      <a:tailEnd type="none" w="sm" len="sm"/>
                    </a:lnR>
                    <a:lnT w="9525" cap="flat" cmpd="sng" algn="ctr">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l" rtl="0">
                        <a:spcBef>
                          <a:spcPts val="0"/>
                        </a:spcBef>
                        <a:spcAft>
                          <a:spcPts val="0"/>
                        </a:spcAft>
                        <a:buNone/>
                      </a:pPr>
                      <a:r>
                        <a:rPr lang="sl-SI" sz="1600">
                          <a:solidFill>
                            <a:schemeClr val="accent2">
                              <a:lumMod val="50000"/>
                            </a:schemeClr>
                          </a:solidFill>
                          <a:latin typeface="Quicksand"/>
                          <a:ea typeface="Quicksand"/>
                          <a:cs typeface="Quicksand"/>
                          <a:sym typeface="Quicksand"/>
                        </a:rPr>
                        <a:t>Dijak razloži hidrološke pojme: porečje, rečni sistem, razvodnica, povodje, rečni režim, pretok reke, vodostaj; razloži dejavnike, ki vplivajo na oblikovanje rečnega režima; razloži lastnosti podzemnih voda: talna voda/podtalnica, prosta talna voda, ujeta talna voda ali arteška voda, skalna voda.</a:t>
                      </a:r>
                    </a:p>
                  </a:txBody>
                  <a:tcPr marL="91425" marR="91425" marT="91425" marB="91425" anchor="ctr">
                    <a:lnL w="9525" cap="flat" cmpd="sng" algn="ctr">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lgn="ctr">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grpSp>
        <p:nvGrpSpPr>
          <p:cNvPr id="804" name="Google Shape;804;p31"/>
          <p:cNvGrpSpPr/>
          <p:nvPr/>
        </p:nvGrpSpPr>
        <p:grpSpPr>
          <a:xfrm>
            <a:off x="2576224" y="582914"/>
            <a:ext cx="347941" cy="363865"/>
            <a:chOff x="2358332" y="1520963"/>
            <a:chExt cx="347941" cy="363865"/>
          </a:xfrm>
        </p:grpSpPr>
        <p:sp>
          <p:nvSpPr>
            <p:cNvPr id="805" name="Google Shape;805;p31"/>
            <p:cNvSpPr/>
            <p:nvPr/>
          </p:nvSpPr>
          <p:spPr>
            <a:xfrm>
              <a:off x="2424751" y="1715479"/>
              <a:ext cx="215587" cy="169349"/>
            </a:xfrm>
            <a:custGeom>
              <a:avLst/>
              <a:gdLst/>
              <a:ahLst/>
              <a:cxnLst/>
              <a:rect l="l" t="t" r="r" b="b"/>
              <a:pathLst>
                <a:path w="8001" h="6285" extrusionOk="0">
                  <a:moveTo>
                    <a:pt x="1400" y="394"/>
                  </a:moveTo>
                  <a:lnTo>
                    <a:pt x="1400" y="1127"/>
                  </a:lnTo>
                  <a:lnTo>
                    <a:pt x="674" y="394"/>
                  </a:lnTo>
                  <a:close/>
                  <a:moveTo>
                    <a:pt x="7303" y="394"/>
                  </a:moveTo>
                  <a:lnTo>
                    <a:pt x="6577" y="1127"/>
                  </a:lnTo>
                  <a:lnTo>
                    <a:pt x="6577" y="394"/>
                  </a:lnTo>
                  <a:close/>
                  <a:moveTo>
                    <a:pt x="400" y="698"/>
                  </a:moveTo>
                  <a:lnTo>
                    <a:pt x="1126" y="1425"/>
                  </a:lnTo>
                  <a:lnTo>
                    <a:pt x="400" y="1425"/>
                  </a:lnTo>
                  <a:lnTo>
                    <a:pt x="400" y="698"/>
                  </a:lnTo>
                  <a:close/>
                  <a:moveTo>
                    <a:pt x="7607" y="698"/>
                  </a:moveTo>
                  <a:lnTo>
                    <a:pt x="7607" y="1425"/>
                  </a:lnTo>
                  <a:lnTo>
                    <a:pt x="6874" y="1425"/>
                  </a:lnTo>
                  <a:lnTo>
                    <a:pt x="7607" y="698"/>
                  </a:lnTo>
                  <a:close/>
                  <a:moveTo>
                    <a:pt x="6178" y="407"/>
                  </a:moveTo>
                  <a:lnTo>
                    <a:pt x="6178" y="1532"/>
                  </a:lnTo>
                  <a:lnTo>
                    <a:pt x="5469" y="2246"/>
                  </a:lnTo>
                  <a:lnTo>
                    <a:pt x="5469" y="621"/>
                  </a:lnTo>
                  <a:cubicBezTo>
                    <a:pt x="5683" y="501"/>
                    <a:pt x="5922" y="430"/>
                    <a:pt x="6178" y="407"/>
                  </a:cubicBezTo>
                  <a:close/>
                  <a:moveTo>
                    <a:pt x="1513" y="1823"/>
                  </a:moveTo>
                  <a:lnTo>
                    <a:pt x="2228" y="2532"/>
                  </a:lnTo>
                  <a:lnTo>
                    <a:pt x="603" y="2532"/>
                  </a:lnTo>
                  <a:cubicBezTo>
                    <a:pt x="483" y="2318"/>
                    <a:pt x="411" y="2079"/>
                    <a:pt x="388" y="1823"/>
                  </a:cubicBezTo>
                  <a:close/>
                  <a:moveTo>
                    <a:pt x="7589" y="1823"/>
                  </a:moveTo>
                  <a:cubicBezTo>
                    <a:pt x="7572" y="2079"/>
                    <a:pt x="7494" y="2318"/>
                    <a:pt x="7380" y="2532"/>
                  </a:cubicBezTo>
                  <a:lnTo>
                    <a:pt x="5755" y="2532"/>
                  </a:lnTo>
                  <a:lnTo>
                    <a:pt x="6470" y="1823"/>
                  </a:lnTo>
                  <a:close/>
                  <a:moveTo>
                    <a:pt x="5070" y="918"/>
                  </a:moveTo>
                  <a:lnTo>
                    <a:pt x="5070" y="2634"/>
                  </a:lnTo>
                  <a:lnTo>
                    <a:pt x="4515" y="3187"/>
                  </a:lnTo>
                  <a:lnTo>
                    <a:pt x="4515" y="2216"/>
                  </a:lnTo>
                  <a:cubicBezTo>
                    <a:pt x="4515" y="1710"/>
                    <a:pt x="4730" y="1246"/>
                    <a:pt x="5070" y="918"/>
                  </a:cubicBezTo>
                  <a:close/>
                  <a:moveTo>
                    <a:pt x="1799" y="412"/>
                  </a:moveTo>
                  <a:cubicBezTo>
                    <a:pt x="2728" y="490"/>
                    <a:pt x="3462" y="1270"/>
                    <a:pt x="3462" y="2216"/>
                  </a:cubicBezTo>
                  <a:lnTo>
                    <a:pt x="3462" y="3194"/>
                  </a:lnTo>
                  <a:lnTo>
                    <a:pt x="2907" y="2640"/>
                  </a:lnTo>
                  <a:lnTo>
                    <a:pt x="2907" y="1567"/>
                  </a:lnTo>
                  <a:cubicBezTo>
                    <a:pt x="2907" y="1466"/>
                    <a:pt x="2836" y="1377"/>
                    <a:pt x="2734" y="1364"/>
                  </a:cubicBezTo>
                  <a:cubicBezTo>
                    <a:pt x="2727" y="1364"/>
                    <a:pt x="2720" y="1364"/>
                    <a:pt x="2713" y="1364"/>
                  </a:cubicBezTo>
                  <a:cubicBezTo>
                    <a:pt x="2599" y="1364"/>
                    <a:pt x="2508" y="1450"/>
                    <a:pt x="2508" y="1562"/>
                  </a:cubicBezTo>
                  <a:lnTo>
                    <a:pt x="2508" y="2241"/>
                  </a:lnTo>
                  <a:lnTo>
                    <a:pt x="1799" y="1532"/>
                  </a:lnTo>
                  <a:lnTo>
                    <a:pt x="1799" y="412"/>
                  </a:lnTo>
                  <a:close/>
                  <a:moveTo>
                    <a:pt x="2616" y="2931"/>
                  </a:moveTo>
                  <a:lnTo>
                    <a:pt x="3170" y="3486"/>
                  </a:lnTo>
                  <a:lnTo>
                    <a:pt x="2198" y="3486"/>
                  </a:lnTo>
                  <a:cubicBezTo>
                    <a:pt x="1686" y="3486"/>
                    <a:pt x="1228" y="3271"/>
                    <a:pt x="900" y="2931"/>
                  </a:cubicBezTo>
                  <a:close/>
                  <a:moveTo>
                    <a:pt x="7083" y="2931"/>
                  </a:moveTo>
                  <a:cubicBezTo>
                    <a:pt x="6755" y="3271"/>
                    <a:pt x="6291" y="3486"/>
                    <a:pt x="5785" y="3486"/>
                  </a:cubicBezTo>
                  <a:lnTo>
                    <a:pt x="4814" y="3486"/>
                  </a:lnTo>
                  <a:lnTo>
                    <a:pt x="5367" y="2931"/>
                  </a:lnTo>
                  <a:close/>
                  <a:moveTo>
                    <a:pt x="4001" y="2082"/>
                  </a:moveTo>
                  <a:cubicBezTo>
                    <a:pt x="4074" y="2082"/>
                    <a:pt x="4147" y="2127"/>
                    <a:pt x="4147" y="2216"/>
                  </a:cubicBezTo>
                  <a:lnTo>
                    <a:pt x="4147" y="4599"/>
                  </a:lnTo>
                  <a:lnTo>
                    <a:pt x="3855" y="4599"/>
                  </a:lnTo>
                  <a:lnTo>
                    <a:pt x="3855" y="2216"/>
                  </a:lnTo>
                  <a:cubicBezTo>
                    <a:pt x="3855" y="2127"/>
                    <a:pt x="3928" y="2082"/>
                    <a:pt x="4001" y="2082"/>
                  </a:cubicBezTo>
                  <a:close/>
                  <a:moveTo>
                    <a:pt x="197" y="1"/>
                  </a:moveTo>
                  <a:cubicBezTo>
                    <a:pt x="90" y="1"/>
                    <a:pt x="1" y="91"/>
                    <a:pt x="1" y="198"/>
                  </a:cubicBezTo>
                  <a:lnTo>
                    <a:pt x="1" y="1650"/>
                  </a:lnTo>
                  <a:cubicBezTo>
                    <a:pt x="1" y="2848"/>
                    <a:pt x="1007" y="3855"/>
                    <a:pt x="2205" y="3855"/>
                  </a:cubicBezTo>
                  <a:lnTo>
                    <a:pt x="3462" y="3855"/>
                  </a:lnTo>
                  <a:lnTo>
                    <a:pt x="3462" y="4624"/>
                  </a:lnTo>
                  <a:cubicBezTo>
                    <a:pt x="3270" y="4647"/>
                    <a:pt x="3080" y="4682"/>
                    <a:pt x="2901" y="4737"/>
                  </a:cubicBezTo>
                  <a:cubicBezTo>
                    <a:pt x="2800" y="4767"/>
                    <a:pt x="2734" y="4861"/>
                    <a:pt x="2747" y="4963"/>
                  </a:cubicBezTo>
                  <a:cubicBezTo>
                    <a:pt x="2766" y="5060"/>
                    <a:pt x="2851" y="5126"/>
                    <a:pt x="2943" y="5126"/>
                  </a:cubicBezTo>
                  <a:cubicBezTo>
                    <a:pt x="2963" y="5126"/>
                    <a:pt x="2983" y="5123"/>
                    <a:pt x="3003" y="5117"/>
                  </a:cubicBezTo>
                  <a:cubicBezTo>
                    <a:pt x="3325" y="5026"/>
                    <a:pt x="3656" y="4982"/>
                    <a:pt x="3987" y="4982"/>
                  </a:cubicBezTo>
                  <a:cubicBezTo>
                    <a:pt x="4868" y="4982"/>
                    <a:pt x="5743" y="5297"/>
                    <a:pt x="6409" y="5886"/>
                  </a:cubicBezTo>
                  <a:lnTo>
                    <a:pt x="1591" y="5886"/>
                  </a:lnTo>
                  <a:cubicBezTo>
                    <a:pt x="1782" y="5719"/>
                    <a:pt x="1991" y="5570"/>
                    <a:pt x="2211" y="5446"/>
                  </a:cubicBezTo>
                  <a:cubicBezTo>
                    <a:pt x="2305" y="5397"/>
                    <a:pt x="2348" y="5278"/>
                    <a:pt x="2294" y="5183"/>
                  </a:cubicBezTo>
                  <a:cubicBezTo>
                    <a:pt x="2258" y="5113"/>
                    <a:pt x="2187" y="5075"/>
                    <a:pt x="2116" y="5075"/>
                  </a:cubicBezTo>
                  <a:cubicBezTo>
                    <a:pt x="2083" y="5075"/>
                    <a:pt x="2050" y="5083"/>
                    <a:pt x="2019" y="5100"/>
                  </a:cubicBezTo>
                  <a:cubicBezTo>
                    <a:pt x="1621" y="5326"/>
                    <a:pt x="1263" y="5612"/>
                    <a:pt x="960" y="5957"/>
                  </a:cubicBezTo>
                  <a:cubicBezTo>
                    <a:pt x="853" y="6082"/>
                    <a:pt x="942" y="6285"/>
                    <a:pt x="1109" y="6285"/>
                  </a:cubicBezTo>
                  <a:lnTo>
                    <a:pt x="6893" y="6285"/>
                  </a:lnTo>
                  <a:cubicBezTo>
                    <a:pt x="7058" y="6285"/>
                    <a:pt x="7154" y="6082"/>
                    <a:pt x="7041" y="5957"/>
                  </a:cubicBezTo>
                  <a:cubicBezTo>
                    <a:pt x="6392" y="5218"/>
                    <a:pt x="5505" y="4748"/>
                    <a:pt x="4540" y="4624"/>
                  </a:cubicBezTo>
                  <a:lnTo>
                    <a:pt x="4540" y="3855"/>
                  </a:lnTo>
                  <a:lnTo>
                    <a:pt x="5796" y="3855"/>
                  </a:lnTo>
                  <a:cubicBezTo>
                    <a:pt x="6994" y="3855"/>
                    <a:pt x="8001" y="2848"/>
                    <a:pt x="8001" y="1650"/>
                  </a:cubicBezTo>
                  <a:lnTo>
                    <a:pt x="8001" y="198"/>
                  </a:lnTo>
                  <a:lnTo>
                    <a:pt x="8001" y="179"/>
                  </a:lnTo>
                  <a:cubicBezTo>
                    <a:pt x="7988" y="78"/>
                    <a:pt x="7905" y="1"/>
                    <a:pt x="7803" y="1"/>
                  </a:cubicBezTo>
                  <a:lnTo>
                    <a:pt x="6338" y="1"/>
                  </a:lnTo>
                  <a:cubicBezTo>
                    <a:pt x="5332" y="1"/>
                    <a:pt x="4421" y="721"/>
                    <a:pt x="4194" y="1710"/>
                  </a:cubicBezTo>
                  <a:cubicBezTo>
                    <a:pt x="4132" y="1684"/>
                    <a:pt x="4065" y="1671"/>
                    <a:pt x="3998" y="1671"/>
                  </a:cubicBezTo>
                  <a:cubicBezTo>
                    <a:pt x="3931" y="1671"/>
                    <a:pt x="3864" y="1684"/>
                    <a:pt x="3801" y="1710"/>
                  </a:cubicBezTo>
                  <a:cubicBezTo>
                    <a:pt x="3575" y="734"/>
                    <a:pt x="2693" y="1"/>
                    <a:pt x="1651" y="1"/>
                  </a:cubicBezTo>
                  <a:close/>
                </a:path>
              </a:pathLst>
            </a:custGeom>
            <a:solidFill>
              <a:srgbClr val="678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1"/>
            <p:cNvSpPr/>
            <p:nvPr/>
          </p:nvSpPr>
          <p:spPr>
            <a:xfrm>
              <a:off x="2358332" y="1520963"/>
              <a:ext cx="347941" cy="199043"/>
            </a:xfrm>
            <a:custGeom>
              <a:avLst/>
              <a:gdLst/>
              <a:ahLst/>
              <a:cxnLst/>
              <a:rect l="l" t="t" r="r" b="b"/>
              <a:pathLst>
                <a:path w="12913" h="7387" extrusionOk="0">
                  <a:moveTo>
                    <a:pt x="6015" y="412"/>
                  </a:moveTo>
                  <a:lnTo>
                    <a:pt x="6015" y="412"/>
                  </a:lnTo>
                  <a:cubicBezTo>
                    <a:pt x="5564" y="960"/>
                    <a:pt x="5135" y="1537"/>
                    <a:pt x="4800" y="2169"/>
                  </a:cubicBezTo>
                  <a:cubicBezTo>
                    <a:pt x="4247" y="3211"/>
                    <a:pt x="4157" y="4319"/>
                    <a:pt x="4170" y="5493"/>
                  </a:cubicBezTo>
                  <a:cubicBezTo>
                    <a:pt x="3555" y="5273"/>
                    <a:pt x="2919" y="5166"/>
                    <a:pt x="2282" y="5166"/>
                  </a:cubicBezTo>
                  <a:cubicBezTo>
                    <a:pt x="1644" y="5166"/>
                    <a:pt x="1012" y="5273"/>
                    <a:pt x="405" y="5487"/>
                  </a:cubicBezTo>
                  <a:cubicBezTo>
                    <a:pt x="566" y="2783"/>
                    <a:pt x="2983" y="603"/>
                    <a:pt x="6015" y="412"/>
                  </a:cubicBezTo>
                  <a:close/>
                  <a:moveTo>
                    <a:pt x="6457" y="501"/>
                  </a:moveTo>
                  <a:cubicBezTo>
                    <a:pt x="7183" y="1353"/>
                    <a:pt x="7892" y="2301"/>
                    <a:pt x="8184" y="3396"/>
                  </a:cubicBezTo>
                  <a:cubicBezTo>
                    <a:pt x="8368" y="4075"/>
                    <a:pt x="8351" y="4772"/>
                    <a:pt x="8344" y="5463"/>
                  </a:cubicBezTo>
                  <a:lnTo>
                    <a:pt x="8344" y="5493"/>
                  </a:lnTo>
                  <a:cubicBezTo>
                    <a:pt x="7731" y="5273"/>
                    <a:pt x="7092" y="5163"/>
                    <a:pt x="6454" y="5163"/>
                  </a:cubicBezTo>
                  <a:cubicBezTo>
                    <a:pt x="5816" y="5163"/>
                    <a:pt x="5179" y="5273"/>
                    <a:pt x="4569" y="5493"/>
                  </a:cubicBezTo>
                  <a:cubicBezTo>
                    <a:pt x="4556" y="4742"/>
                    <a:pt x="4550" y="3998"/>
                    <a:pt x="4770" y="3271"/>
                  </a:cubicBezTo>
                  <a:cubicBezTo>
                    <a:pt x="5086" y="2229"/>
                    <a:pt x="5760" y="1323"/>
                    <a:pt x="6457" y="501"/>
                  </a:cubicBezTo>
                  <a:close/>
                  <a:moveTo>
                    <a:pt x="6465" y="5536"/>
                  </a:moveTo>
                  <a:cubicBezTo>
                    <a:pt x="6514" y="5536"/>
                    <a:pt x="6564" y="5537"/>
                    <a:pt x="6612" y="5540"/>
                  </a:cubicBezTo>
                  <a:lnTo>
                    <a:pt x="6612" y="6868"/>
                  </a:lnTo>
                  <a:cubicBezTo>
                    <a:pt x="6612" y="6952"/>
                    <a:pt x="6546" y="7018"/>
                    <a:pt x="6469" y="7018"/>
                  </a:cubicBezTo>
                  <a:cubicBezTo>
                    <a:pt x="6386" y="7018"/>
                    <a:pt x="6320" y="6952"/>
                    <a:pt x="6320" y="6868"/>
                  </a:cubicBezTo>
                  <a:lnTo>
                    <a:pt x="6320" y="5540"/>
                  </a:lnTo>
                  <a:cubicBezTo>
                    <a:pt x="6367" y="5537"/>
                    <a:pt x="6416" y="5536"/>
                    <a:pt x="6465" y="5536"/>
                  </a:cubicBezTo>
                  <a:close/>
                  <a:moveTo>
                    <a:pt x="6457" y="1"/>
                  </a:moveTo>
                  <a:cubicBezTo>
                    <a:pt x="4735" y="1"/>
                    <a:pt x="3115" y="597"/>
                    <a:pt x="1900" y="1686"/>
                  </a:cubicBezTo>
                  <a:cubicBezTo>
                    <a:pt x="673" y="2777"/>
                    <a:pt x="0" y="4231"/>
                    <a:pt x="0" y="5779"/>
                  </a:cubicBezTo>
                  <a:cubicBezTo>
                    <a:pt x="0" y="5892"/>
                    <a:pt x="97" y="5975"/>
                    <a:pt x="204" y="5975"/>
                  </a:cubicBezTo>
                  <a:cubicBezTo>
                    <a:pt x="227" y="5975"/>
                    <a:pt x="251" y="5972"/>
                    <a:pt x="275" y="5963"/>
                  </a:cubicBezTo>
                  <a:cubicBezTo>
                    <a:pt x="922" y="5696"/>
                    <a:pt x="1606" y="5561"/>
                    <a:pt x="2290" y="5561"/>
                  </a:cubicBezTo>
                  <a:cubicBezTo>
                    <a:pt x="2913" y="5561"/>
                    <a:pt x="3537" y="5673"/>
                    <a:pt x="4134" y="5897"/>
                  </a:cubicBezTo>
                  <a:cubicBezTo>
                    <a:pt x="4220" y="5935"/>
                    <a:pt x="4299" y="5970"/>
                    <a:pt x="4380" y="5970"/>
                  </a:cubicBezTo>
                  <a:cubicBezTo>
                    <a:pt x="4428" y="5970"/>
                    <a:pt x="4477" y="5958"/>
                    <a:pt x="4527" y="5927"/>
                  </a:cubicBezTo>
                  <a:cubicBezTo>
                    <a:pt x="4979" y="5749"/>
                    <a:pt x="5444" y="5636"/>
                    <a:pt x="5927" y="5589"/>
                  </a:cubicBezTo>
                  <a:lnTo>
                    <a:pt x="5927" y="6851"/>
                  </a:lnTo>
                  <a:cubicBezTo>
                    <a:pt x="5921" y="7148"/>
                    <a:pt x="6158" y="7387"/>
                    <a:pt x="6457" y="7387"/>
                  </a:cubicBezTo>
                  <a:cubicBezTo>
                    <a:pt x="6749" y="7387"/>
                    <a:pt x="6993" y="7148"/>
                    <a:pt x="7005" y="6851"/>
                  </a:cubicBezTo>
                  <a:lnTo>
                    <a:pt x="7005" y="5589"/>
                  </a:lnTo>
                  <a:cubicBezTo>
                    <a:pt x="7464" y="5636"/>
                    <a:pt x="7934" y="5749"/>
                    <a:pt x="8380" y="5927"/>
                  </a:cubicBezTo>
                  <a:cubicBezTo>
                    <a:pt x="8433" y="5958"/>
                    <a:pt x="8482" y="5970"/>
                    <a:pt x="8530" y="5970"/>
                  </a:cubicBezTo>
                  <a:cubicBezTo>
                    <a:pt x="8611" y="5970"/>
                    <a:pt x="8690" y="5935"/>
                    <a:pt x="8780" y="5897"/>
                  </a:cubicBezTo>
                  <a:cubicBezTo>
                    <a:pt x="9377" y="5673"/>
                    <a:pt x="10001" y="5561"/>
                    <a:pt x="10624" y="5561"/>
                  </a:cubicBezTo>
                  <a:cubicBezTo>
                    <a:pt x="11308" y="5561"/>
                    <a:pt x="11992" y="5696"/>
                    <a:pt x="12640" y="5963"/>
                  </a:cubicBezTo>
                  <a:cubicBezTo>
                    <a:pt x="12662" y="5972"/>
                    <a:pt x="12685" y="5975"/>
                    <a:pt x="12707" y="5975"/>
                  </a:cubicBezTo>
                  <a:cubicBezTo>
                    <a:pt x="12812" y="5975"/>
                    <a:pt x="12913" y="5892"/>
                    <a:pt x="12913" y="5779"/>
                  </a:cubicBezTo>
                  <a:cubicBezTo>
                    <a:pt x="12913" y="4242"/>
                    <a:pt x="12247" y="2801"/>
                    <a:pt x="11043" y="1710"/>
                  </a:cubicBezTo>
                  <a:cubicBezTo>
                    <a:pt x="11004" y="1677"/>
                    <a:pt x="10955" y="1660"/>
                    <a:pt x="10907" y="1660"/>
                  </a:cubicBezTo>
                  <a:cubicBezTo>
                    <a:pt x="10854" y="1660"/>
                    <a:pt x="10801" y="1681"/>
                    <a:pt x="10763" y="1722"/>
                  </a:cubicBezTo>
                  <a:cubicBezTo>
                    <a:pt x="10686" y="1806"/>
                    <a:pt x="10691" y="1931"/>
                    <a:pt x="10774" y="2002"/>
                  </a:cubicBezTo>
                  <a:cubicBezTo>
                    <a:pt x="11824" y="2950"/>
                    <a:pt x="12431" y="4176"/>
                    <a:pt x="12508" y="5487"/>
                  </a:cubicBezTo>
                  <a:cubicBezTo>
                    <a:pt x="11900" y="5273"/>
                    <a:pt x="11266" y="5166"/>
                    <a:pt x="10633" y="5166"/>
                  </a:cubicBezTo>
                  <a:cubicBezTo>
                    <a:pt x="9995" y="5166"/>
                    <a:pt x="9357" y="5275"/>
                    <a:pt x="8744" y="5493"/>
                  </a:cubicBezTo>
                  <a:cubicBezTo>
                    <a:pt x="8750" y="4718"/>
                    <a:pt x="8756" y="3950"/>
                    <a:pt x="8541" y="3200"/>
                  </a:cubicBezTo>
                  <a:cubicBezTo>
                    <a:pt x="8237" y="2158"/>
                    <a:pt x="7582" y="1240"/>
                    <a:pt x="6897" y="412"/>
                  </a:cubicBezTo>
                  <a:lnTo>
                    <a:pt x="6897" y="412"/>
                  </a:lnTo>
                  <a:cubicBezTo>
                    <a:pt x="8053" y="484"/>
                    <a:pt x="9143" y="841"/>
                    <a:pt x="10078" y="1466"/>
                  </a:cubicBezTo>
                  <a:cubicBezTo>
                    <a:pt x="10111" y="1488"/>
                    <a:pt x="10148" y="1499"/>
                    <a:pt x="10186" y="1499"/>
                  </a:cubicBezTo>
                  <a:cubicBezTo>
                    <a:pt x="10250" y="1499"/>
                    <a:pt x="10315" y="1467"/>
                    <a:pt x="10353" y="1407"/>
                  </a:cubicBezTo>
                  <a:cubicBezTo>
                    <a:pt x="10411" y="1317"/>
                    <a:pt x="10388" y="1193"/>
                    <a:pt x="10298" y="1133"/>
                  </a:cubicBezTo>
                  <a:cubicBezTo>
                    <a:pt x="9179" y="394"/>
                    <a:pt x="7851" y="1"/>
                    <a:pt x="6457" y="1"/>
                  </a:cubicBezTo>
                  <a:close/>
                </a:path>
              </a:pathLst>
            </a:custGeom>
            <a:solidFill>
              <a:srgbClr val="678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3" name="Slika 32"/>
          <p:cNvPicPr>
            <a:picLocks noChangeAspect="1"/>
          </p:cNvPicPr>
          <p:nvPr/>
        </p:nvPicPr>
        <p:blipFill>
          <a:blip r:embed="rId3"/>
          <a:stretch>
            <a:fillRect/>
          </a:stretch>
        </p:blipFill>
        <p:spPr>
          <a:xfrm>
            <a:off x="8491671" y="24364"/>
            <a:ext cx="652329" cy="841321"/>
          </a:xfrm>
          <a:prstGeom prst="rect">
            <a:avLst/>
          </a:prstGeom>
        </p:spPr>
      </p:pic>
      <p:grpSp>
        <p:nvGrpSpPr>
          <p:cNvPr id="35" name="Google Shape;804;p31"/>
          <p:cNvGrpSpPr/>
          <p:nvPr/>
        </p:nvGrpSpPr>
        <p:grpSpPr>
          <a:xfrm>
            <a:off x="5684627" y="582914"/>
            <a:ext cx="347941" cy="363865"/>
            <a:chOff x="2358332" y="1520963"/>
            <a:chExt cx="347941" cy="363865"/>
          </a:xfrm>
        </p:grpSpPr>
        <p:sp>
          <p:nvSpPr>
            <p:cNvPr id="36" name="Google Shape;805;p31"/>
            <p:cNvSpPr/>
            <p:nvPr/>
          </p:nvSpPr>
          <p:spPr>
            <a:xfrm>
              <a:off x="2424751" y="1715479"/>
              <a:ext cx="215587" cy="169349"/>
            </a:xfrm>
            <a:custGeom>
              <a:avLst/>
              <a:gdLst/>
              <a:ahLst/>
              <a:cxnLst/>
              <a:rect l="l" t="t" r="r" b="b"/>
              <a:pathLst>
                <a:path w="8001" h="6285" extrusionOk="0">
                  <a:moveTo>
                    <a:pt x="1400" y="394"/>
                  </a:moveTo>
                  <a:lnTo>
                    <a:pt x="1400" y="1127"/>
                  </a:lnTo>
                  <a:lnTo>
                    <a:pt x="674" y="394"/>
                  </a:lnTo>
                  <a:close/>
                  <a:moveTo>
                    <a:pt x="7303" y="394"/>
                  </a:moveTo>
                  <a:lnTo>
                    <a:pt x="6577" y="1127"/>
                  </a:lnTo>
                  <a:lnTo>
                    <a:pt x="6577" y="394"/>
                  </a:lnTo>
                  <a:close/>
                  <a:moveTo>
                    <a:pt x="400" y="698"/>
                  </a:moveTo>
                  <a:lnTo>
                    <a:pt x="1126" y="1425"/>
                  </a:lnTo>
                  <a:lnTo>
                    <a:pt x="400" y="1425"/>
                  </a:lnTo>
                  <a:lnTo>
                    <a:pt x="400" y="698"/>
                  </a:lnTo>
                  <a:close/>
                  <a:moveTo>
                    <a:pt x="7607" y="698"/>
                  </a:moveTo>
                  <a:lnTo>
                    <a:pt x="7607" y="1425"/>
                  </a:lnTo>
                  <a:lnTo>
                    <a:pt x="6874" y="1425"/>
                  </a:lnTo>
                  <a:lnTo>
                    <a:pt x="7607" y="698"/>
                  </a:lnTo>
                  <a:close/>
                  <a:moveTo>
                    <a:pt x="6178" y="407"/>
                  </a:moveTo>
                  <a:lnTo>
                    <a:pt x="6178" y="1532"/>
                  </a:lnTo>
                  <a:lnTo>
                    <a:pt x="5469" y="2246"/>
                  </a:lnTo>
                  <a:lnTo>
                    <a:pt x="5469" y="621"/>
                  </a:lnTo>
                  <a:cubicBezTo>
                    <a:pt x="5683" y="501"/>
                    <a:pt x="5922" y="430"/>
                    <a:pt x="6178" y="407"/>
                  </a:cubicBezTo>
                  <a:close/>
                  <a:moveTo>
                    <a:pt x="1513" y="1823"/>
                  </a:moveTo>
                  <a:lnTo>
                    <a:pt x="2228" y="2532"/>
                  </a:lnTo>
                  <a:lnTo>
                    <a:pt x="603" y="2532"/>
                  </a:lnTo>
                  <a:cubicBezTo>
                    <a:pt x="483" y="2318"/>
                    <a:pt x="411" y="2079"/>
                    <a:pt x="388" y="1823"/>
                  </a:cubicBezTo>
                  <a:close/>
                  <a:moveTo>
                    <a:pt x="7589" y="1823"/>
                  </a:moveTo>
                  <a:cubicBezTo>
                    <a:pt x="7572" y="2079"/>
                    <a:pt x="7494" y="2318"/>
                    <a:pt x="7380" y="2532"/>
                  </a:cubicBezTo>
                  <a:lnTo>
                    <a:pt x="5755" y="2532"/>
                  </a:lnTo>
                  <a:lnTo>
                    <a:pt x="6470" y="1823"/>
                  </a:lnTo>
                  <a:close/>
                  <a:moveTo>
                    <a:pt x="5070" y="918"/>
                  </a:moveTo>
                  <a:lnTo>
                    <a:pt x="5070" y="2634"/>
                  </a:lnTo>
                  <a:lnTo>
                    <a:pt x="4515" y="3187"/>
                  </a:lnTo>
                  <a:lnTo>
                    <a:pt x="4515" y="2216"/>
                  </a:lnTo>
                  <a:cubicBezTo>
                    <a:pt x="4515" y="1710"/>
                    <a:pt x="4730" y="1246"/>
                    <a:pt x="5070" y="918"/>
                  </a:cubicBezTo>
                  <a:close/>
                  <a:moveTo>
                    <a:pt x="1799" y="412"/>
                  </a:moveTo>
                  <a:cubicBezTo>
                    <a:pt x="2728" y="490"/>
                    <a:pt x="3462" y="1270"/>
                    <a:pt x="3462" y="2216"/>
                  </a:cubicBezTo>
                  <a:lnTo>
                    <a:pt x="3462" y="3194"/>
                  </a:lnTo>
                  <a:lnTo>
                    <a:pt x="2907" y="2640"/>
                  </a:lnTo>
                  <a:lnTo>
                    <a:pt x="2907" y="1567"/>
                  </a:lnTo>
                  <a:cubicBezTo>
                    <a:pt x="2907" y="1466"/>
                    <a:pt x="2836" y="1377"/>
                    <a:pt x="2734" y="1364"/>
                  </a:cubicBezTo>
                  <a:cubicBezTo>
                    <a:pt x="2727" y="1364"/>
                    <a:pt x="2720" y="1364"/>
                    <a:pt x="2713" y="1364"/>
                  </a:cubicBezTo>
                  <a:cubicBezTo>
                    <a:pt x="2599" y="1364"/>
                    <a:pt x="2508" y="1450"/>
                    <a:pt x="2508" y="1562"/>
                  </a:cubicBezTo>
                  <a:lnTo>
                    <a:pt x="2508" y="2241"/>
                  </a:lnTo>
                  <a:lnTo>
                    <a:pt x="1799" y="1532"/>
                  </a:lnTo>
                  <a:lnTo>
                    <a:pt x="1799" y="412"/>
                  </a:lnTo>
                  <a:close/>
                  <a:moveTo>
                    <a:pt x="2616" y="2931"/>
                  </a:moveTo>
                  <a:lnTo>
                    <a:pt x="3170" y="3486"/>
                  </a:lnTo>
                  <a:lnTo>
                    <a:pt x="2198" y="3486"/>
                  </a:lnTo>
                  <a:cubicBezTo>
                    <a:pt x="1686" y="3486"/>
                    <a:pt x="1228" y="3271"/>
                    <a:pt x="900" y="2931"/>
                  </a:cubicBezTo>
                  <a:close/>
                  <a:moveTo>
                    <a:pt x="7083" y="2931"/>
                  </a:moveTo>
                  <a:cubicBezTo>
                    <a:pt x="6755" y="3271"/>
                    <a:pt x="6291" y="3486"/>
                    <a:pt x="5785" y="3486"/>
                  </a:cubicBezTo>
                  <a:lnTo>
                    <a:pt x="4814" y="3486"/>
                  </a:lnTo>
                  <a:lnTo>
                    <a:pt x="5367" y="2931"/>
                  </a:lnTo>
                  <a:close/>
                  <a:moveTo>
                    <a:pt x="4001" y="2082"/>
                  </a:moveTo>
                  <a:cubicBezTo>
                    <a:pt x="4074" y="2082"/>
                    <a:pt x="4147" y="2127"/>
                    <a:pt x="4147" y="2216"/>
                  </a:cubicBezTo>
                  <a:lnTo>
                    <a:pt x="4147" y="4599"/>
                  </a:lnTo>
                  <a:lnTo>
                    <a:pt x="3855" y="4599"/>
                  </a:lnTo>
                  <a:lnTo>
                    <a:pt x="3855" y="2216"/>
                  </a:lnTo>
                  <a:cubicBezTo>
                    <a:pt x="3855" y="2127"/>
                    <a:pt x="3928" y="2082"/>
                    <a:pt x="4001" y="2082"/>
                  </a:cubicBezTo>
                  <a:close/>
                  <a:moveTo>
                    <a:pt x="197" y="1"/>
                  </a:moveTo>
                  <a:cubicBezTo>
                    <a:pt x="90" y="1"/>
                    <a:pt x="1" y="91"/>
                    <a:pt x="1" y="198"/>
                  </a:cubicBezTo>
                  <a:lnTo>
                    <a:pt x="1" y="1650"/>
                  </a:lnTo>
                  <a:cubicBezTo>
                    <a:pt x="1" y="2848"/>
                    <a:pt x="1007" y="3855"/>
                    <a:pt x="2205" y="3855"/>
                  </a:cubicBezTo>
                  <a:lnTo>
                    <a:pt x="3462" y="3855"/>
                  </a:lnTo>
                  <a:lnTo>
                    <a:pt x="3462" y="4624"/>
                  </a:lnTo>
                  <a:cubicBezTo>
                    <a:pt x="3270" y="4647"/>
                    <a:pt x="3080" y="4682"/>
                    <a:pt x="2901" y="4737"/>
                  </a:cubicBezTo>
                  <a:cubicBezTo>
                    <a:pt x="2800" y="4767"/>
                    <a:pt x="2734" y="4861"/>
                    <a:pt x="2747" y="4963"/>
                  </a:cubicBezTo>
                  <a:cubicBezTo>
                    <a:pt x="2766" y="5060"/>
                    <a:pt x="2851" y="5126"/>
                    <a:pt x="2943" y="5126"/>
                  </a:cubicBezTo>
                  <a:cubicBezTo>
                    <a:pt x="2963" y="5126"/>
                    <a:pt x="2983" y="5123"/>
                    <a:pt x="3003" y="5117"/>
                  </a:cubicBezTo>
                  <a:cubicBezTo>
                    <a:pt x="3325" y="5026"/>
                    <a:pt x="3656" y="4982"/>
                    <a:pt x="3987" y="4982"/>
                  </a:cubicBezTo>
                  <a:cubicBezTo>
                    <a:pt x="4868" y="4982"/>
                    <a:pt x="5743" y="5297"/>
                    <a:pt x="6409" y="5886"/>
                  </a:cubicBezTo>
                  <a:lnTo>
                    <a:pt x="1591" y="5886"/>
                  </a:lnTo>
                  <a:cubicBezTo>
                    <a:pt x="1782" y="5719"/>
                    <a:pt x="1991" y="5570"/>
                    <a:pt x="2211" y="5446"/>
                  </a:cubicBezTo>
                  <a:cubicBezTo>
                    <a:pt x="2305" y="5397"/>
                    <a:pt x="2348" y="5278"/>
                    <a:pt x="2294" y="5183"/>
                  </a:cubicBezTo>
                  <a:cubicBezTo>
                    <a:pt x="2258" y="5113"/>
                    <a:pt x="2187" y="5075"/>
                    <a:pt x="2116" y="5075"/>
                  </a:cubicBezTo>
                  <a:cubicBezTo>
                    <a:pt x="2083" y="5075"/>
                    <a:pt x="2050" y="5083"/>
                    <a:pt x="2019" y="5100"/>
                  </a:cubicBezTo>
                  <a:cubicBezTo>
                    <a:pt x="1621" y="5326"/>
                    <a:pt x="1263" y="5612"/>
                    <a:pt x="960" y="5957"/>
                  </a:cubicBezTo>
                  <a:cubicBezTo>
                    <a:pt x="853" y="6082"/>
                    <a:pt x="942" y="6285"/>
                    <a:pt x="1109" y="6285"/>
                  </a:cubicBezTo>
                  <a:lnTo>
                    <a:pt x="6893" y="6285"/>
                  </a:lnTo>
                  <a:cubicBezTo>
                    <a:pt x="7058" y="6285"/>
                    <a:pt x="7154" y="6082"/>
                    <a:pt x="7041" y="5957"/>
                  </a:cubicBezTo>
                  <a:cubicBezTo>
                    <a:pt x="6392" y="5218"/>
                    <a:pt x="5505" y="4748"/>
                    <a:pt x="4540" y="4624"/>
                  </a:cubicBezTo>
                  <a:lnTo>
                    <a:pt x="4540" y="3855"/>
                  </a:lnTo>
                  <a:lnTo>
                    <a:pt x="5796" y="3855"/>
                  </a:lnTo>
                  <a:cubicBezTo>
                    <a:pt x="6994" y="3855"/>
                    <a:pt x="8001" y="2848"/>
                    <a:pt x="8001" y="1650"/>
                  </a:cubicBezTo>
                  <a:lnTo>
                    <a:pt x="8001" y="198"/>
                  </a:lnTo>
                  <a:lnTo>
                    <a:pt x="8001" y="179"/>
                  </a:lnTo>
                  <a:cubicBezTo>
                    <a:pt x="7988" y="78"/>
                    <a:pt x="7905" y="1"/>
                    <a:pt x="7803" y="1"/>
                  </a:cubicBezTo>
                  <a:lnTo>
                    <a:pt x="6338" y="1"/>
                  </a:lnTo>
                  <a:cubicBezTo>
                    <a:pt x="5332" y="1"/>
                    <a:pt x="4421" y="721"/>
                    <a:pt x="4194" y="1710"/>
                  </a:cubicBezTo>
                  <a:cubicBezTo>
                    <a:pt x="4132" y="1684"/>
                    <a:pt x="4065" y="1671"/>
                    <a:pt x="3998" y="1671"/>
                  </a:cubicBezTo>
                  <a:cubicBezTo>
                    <a:pt x="3931" y="1671"/>
                    <a:pt x="3864" y="1684"/>
                    <a:pt x="3801" y="1710"/>
                  </a:cubicBezTo>
                  <a:cubicBezTo>
                    <a:pt x="3575" y="734"/>
                    <a:pt x="2693" y="1"/>
                    <a:pt x="1651" y="1"/>
                  </a:cubicBezTo>
                  <a:close/>
                </a:path>
              </a:pathLst>
            </a:custGeom>
            <a:solidFill>
              <a:srgbClr val="678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06;p31"/>
            <p:cNvSpPr/>
            <p:nvPr/>
          </p:nvSpPr>
          <p:spPr>
            <a:xfrm>
              <a:off x="2358332" y="1520963"/>
              <a:ext cx="347941" cy="199043"/>
            </a:xfrm>
            <a:custGeom>
              <a:avLst/>
              <a:gdLst/>
              <a:ahLst/>
              <a:cxnLst/>
              <a:rect l="l" t="t" r="r" b="b"/>
              <a:pathLst>
                <a:path w="12913" h="7387" extrusionOk="0">
                  <a:moveTo>
                    <a:pt x="6015" y="412"/>
                  </a:moveTo>
                  <a:lnTo>
                    <a:pt x="6015" y="412"/>
                  </a:lnTo>
                  <a:cubicBezTo>
                    <a:pt x="5564" y="960"/>
                    <a:pt x="5135" y="1537"/>
                    <a:pt x="4800" y="2169"/>
                  </a:cubicBezTo>
                  <a:cubicBezTo>
                    <a:pt x="4247" y="3211"/>
                    <a:pt x="4157" y="4319"/>
                    <a:pt x="4170" y="5493"/>
                  </a:cubicBezTo>
                  <a:cubicBezTo>
                    <a:pt x="3555" y="5273"/>
                    <a:pt x="2919" y="5166"/>
                    <a:pt x="2282" y="5166"/>
                  </a:cubicBezTo>
                  <a:cubicBezTo>
                    <a:pt x="1644" y="5166"/>
                    <a:pt x="1012" y="5273"/>
                    <a:pt x="405" y="5487"/>
                  </a:cubicBezTo>
                  <a:cubicBezTo>
                    <a:pt x="566" y="2783"/>
                    <a:pt x="2983" y="603"/>
                    <a:pt x="6015" y="412"/>
                  </a:cubicBezTo>
                  <a:close/>
                  <a:moveTo>
                    <a:pt x="6457" y="501"/>
                  </a:moveTo>
                  <a:cubicBezTo>
                    <a:pt x="7183" y="1353"/>
                    <a:pt x="7892" y="2301"/>
                    <a:pt x="8184" y="3396"/>
                  </a:cubicBezTo>
                  <a:cubicBezTo>
                    <a:pt x="8368" y="4075"/>
                    <a:pt x="8351" y="4772"/>
                    <a:pt x="8344" y="5463"/>
                  </a:cubicBezTo>
                  <a:lnTo>
                    <a:pt x="8344" y="5493"/>
                  </a:lnTo>
                  <a:cubicBezTo>
                    <a:pt x="7731" y="5273"/>
                    <a:pt x="7092" y="5163"/>
                    <a:pt x="6454" y="5163"/>
                  </a:cubicBezTo>
                  <a:cubicBezTo>
                    <a:pt x="5816" y="5163"/>
                    <a:pt x="5179" y="5273"/>
                    <a:pt x="4569" y="5493"/>
                  </a:cubicBezTo>
                  <a:cubicBezTo>
                    <a:pt x="4556" y="4742"/>
                    <a:pt x="4550" y="3998"/>
                    <a:pt x="4770" y="3271"/>
                  </a:cubicBezTo>
                  <a:cubicBezTo>
                    <a:pt x="5086" y="2229"/>
                    <a:pt x="5760" y="1323"/>
                    <a:pt x="6457" y="501"/>
                  </a:cubicBezTo>
                  <a:close/>
                  <a:moveTo>
                    <a:pt x="6465" y="5536"/>
                  </a:moveTo>
                  <a:cubicBezTo>
                    <a:pt x="6514" y="5536"/>
                    <a:pt x="6564" y="5537"/>
                    <a:pt x="6612" y="5540"/>
                  </a:cubicBezTo>
                  <a:lnTo>
                    <a:pt x="6612" y="6868"/>
                  </a:lnTo>
                  <a:cubicBezTo>
                    <a:pt x="6612" y="6952"/>
                    <a:pt x="6546" y="7018"/>
                    <a:pt x="6469" y="7018"/>
                  </a:cubicBezTo>
                  <a:cubicBezTo>
                    <a:pt x="6386" y="7018"/>
                    <a:pt x="6320" y="6952"/>
                    <a:pt x="6320" y="6868"/>
                  </a:cubicBezTo>
                  <a:lnTo>
                    <a:pt x="6320" y="5540"/>
                  </a:lnTo>
                  <a:cubicBezTo>
                    <a:pt x="6367" y="5537"/>
                    <a:pt x="6416" y="5536"/>
                    <a:pt x="6465" y="5536"/>
                  </a:cubicBezTo>
                  <a:close/>
                  <a:moveTo>
                    <a:pt x="6457" y="1"/>
                  </a:moveTo>
                  <a:cubicBezTo>
                    <a:pt x="4735" y="1"/>
                    <a:pt x="3115" y="597"/>
                    <a:pt x="1900" y="1686"/>
                  </a:cubicBezTo>
                  <a:cubicBezTo>
                    <a:pt x="673" y="2777"/>
                    <a:pt x="0" y="4231"/>
                    <a:pt x="0" y="5779"/>
                  </a:cubicBezTo>
                  <a:cubicBezTo>
                    <a:pt x="0" y="5892"/>
                    <a:pt x="97" y="5975"/>
                    <a:pt x="204" y="5975"/>
                  </a:cubicBezTo>
                  <a:cubicBezTo>
                    <a:pt x="227" y="5975"/>
                    <a:pt x="251" y="5972"/>
                    <a:pt x="275" y="5963"/>
                  </a:cubicBezTo>
                  <a:cubicBezTo>
                    <a:pt x="922" y="5696"/>
                    <a:pt x="1606" y="5561"/>
                    <a:pt x="2290" y="5561"/>
                  </a:cubicBezTo>
                  <a:cubicBezTo>
                    <a:pt x="2913" y="5561"/>
                    <a:pt x="3537" y="5673"/>
                    <a:pt x="4134" y="5897"/>
                  </a:cubicBezTo>
                  <a:cubicBezTo>
                    <a:pt x="4220" y="5935"/>
                    <a:pt x="4299" y="5970"/>
                    <a:pt x="4380" y="5970"/>
                  </a:cubicBezTo>
                  <a:cubicBezTo>
                    <a:pt x="4428" y="5970"/>
                    <a:pt x="4477" y="5958"/>
                    <a:pt x="4527" y="5927"/>
                  </a:cubicBezTo>
                  <a:cubicBezTo>
                    <a:pt x="4979" y="5749"/>
                    <a:pt x="5444" y="5636"/>
                    <a:pt x="5927" y="5589"/>
                  </a:cubicBezTo>
                  <a:lnTo>
                    <a:pt x="5927" y="6851"/>
                  </a:lnTo>
                  <a:cubicBezTo>
                    <a:pt x="5921" y="7148"/>
                    <a:pt x="6158" y="7387"/>
                    <a:pt x="6457" y="7387"/>
                  </a:cubicBezTo>
                  <a:cubicBezTo>
                    <a:pt x="6749" y="7387"/>
                    <a:pt x="6993" y="7148"/>
                    <a:pt x="7005" y="6851"/>
                  </a:cubicBezTo>
                  <a:lnTo>
                    <a:pt x="7005" y="5589"/>
                  </a:lnTo>
                  <a:cubicBezTo>
                    <a:pt x="7464" y="5636"/>
                    <a:pt x="7934" y="5749"/>
                    <a:pt x="8380" y="5927"/>
                  </a:cubicBezTo>
                  <a:cubicBezTo>
                    <a:pt x="8433" y="5958"/>
                    <a:pt x="8482" y="5970"/>
                    <a:pt x="8530" y="5970"/>
                  </a:cubicBezTo>
                  <a:cubicBezTo>
                    <a:pt x="8611" y="5970"/>
                    <a:pt x="8690" y="5935"/>
                    <a:pt x="8780" y="5897"/>
                  </a:cubicBezTo>
                  <a:cubicBezTo>
                    <a:pt x="9377" y="5673"/>
                    <a:pt x="10001" y="5561"/>
                    <a:pt x="10624" y="5561"/>
                  </a:cubicBezTo>
                  <a:cubicBezTo>
                    <a:pt x="11308" y="5561"/>
                    <a:pt x="11992" y="5696"/>
                    <a:pt x="12640" y="5963"/>
                  </a:cubicBezTo>
                  <a:cubicBezTo>
                    <a:pt x="12662" y="5972"/>
                    <a:pt x="12685" y="5975"/>
                    <a:pt x="12707" y="5975"/>
                  </a:cubicBezTo>
                  <a:cubicBezTo>
                    <a:pt x="12812" y="5975"/>
                    <a:pt x="12913" y="5892"/>
                    <a:pt x="12913" y="5779"/>
                  </a:cubicBezTo>
                  <a:cubicBezTo>
                    <a:pt x="12913" y="4242"/>
                    <a:pt x="12247" y="2801"/>
                    <a:pt x="11043" y="1710"/>
                  </a:cubicBezTo>
                  <a:cubicBezTo>
                    <a:pt x="11004" y="1677"/>
                    <a:pt x="10955" y="1660"/>
                    <a:pt x="10907" y="1660"/>
                  </a:cubicBezTo>
                  <a:cubicBezTo>
                    <a:pt x="10854" y="1660"/>
                    <a:pt x="10801" y="1681"/>
                    <a:pt x="10763" y="1722"/>
                  </a:cubicBezTo>
                  <a:cubicBezTo>
                    <a:pt x="10686" y="1806"/>
                    <a:pt x="10691" y="1931"/>
                    <a:pt x="10774" y="2002"/>
                  </a:cubicBezTo>
                  <a:cubicBezTo>
                    <a:pt x="11824" y="2950"/>
                    <a:pt x="12431" y="4176"/>
                    <a:pt x="12508" y="5487"/>
                  </a:cubicBezTo>
                  <a:cubicBezTo>
                    <a:pt x="11900" y="5273"/>
                    <a:pt x="11266" y="5166"/>
                    <a:pt x="10633" y="5166"/>
                  </a:cubicBezTo>
                  <a:cubicBezTo>
                    <a:pt x="9995" y="5166"/>
                    <a:pt x="9357" y="5275"/>
                    <a:pt x="8744" y="5493"/>
                  </a:cubicBezTo>
                  <a:cubicBezTo>
                    <a:pt x="8750" y="4718"/>
                    <a:pt x="8756" y="3950"/>
                    <a:pt x="8541" y="3200"/>
                  </a:cubicBezTo>
                  <a:cubicBezTo>
                    <a:pt x="8237" y="2158"/>
                    <a:pt x="7582" y="1240"/>
                    <a:pt x="6897" y="412"/>
                  </a:cubicBezTo>
                  <a:lnTo>
                    <a:pt x="6897" y="412"/>
                  </a:lnTo>
                  <a:cubicBezTo>
                    <a:pt x="8053" y="484"/>
                    <a:pt x="9143" y="841"/>
                    <a:pt x="10078" y="1466"/>
                  </a:cubicBezTo>
                  <a:cubicBezTo>
                    <a:pt x="10111" y="1488"/>
                    <a:pt x="10148" y="1499"/>
                    <a:pt x="10186" y="1499"/>
                  </a:cubicBezTo>
                  <a:cubicBezTo>
                    <a:pt x="10250" y="1499"/>
                    <a:pt x="10315" y="1467"/>
                    <a:pt x="10353" y="1407"/>
                  </a:cubicBezTo>
                  <a:cubicBezTo>
                    <a:pt x="10411" y="1317"/>
                    <a:pt x="10388" y="1193"/>
                    <a:pt x="10298" y="1133"/>
                  </a:cubicBezTo>
                  <a:cubicBezTo>
                    <a:pt x="9179" y="394"/>
                    <a:pt x="7851" y="1"/>
                    <a:pt x="6457" y="1"/>
                  </a:cubicBezTo>
                  <a:close/>
                </a:path>
              </a:pathLst>
            </a:custGeom>
            <a:solidFill>
              <a:srgbClr val="678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graphicFrame>
        <p:nvGraphicFramePr>
          <p:cNvPr id="797" name="Google Shape;797;p31"/>
          <p:cNvGraphicFramePr/>
          <p:nvPr>
            <p:extLst>
              <p:ext uri="{D42A27DB-BD31-4B8C-83A1-F6EECF244321}">
                <p14:modId xmlns:p14="http://schemas.microsoft.com/office/powerpoint/2010/main" val="536382711"/>
              </p:ext>
            </p:extLst>
          </p:nvPr>
        </p:nvGraphicFramePr>
        <p:xfrm>
          <a:off x="601237" y="406021"/>
          <a:ext cx="8035728" cy="4034826"/>
        </p:xfrm>
        <a:graphic>
          <a:graphicData uri="http://schemas.openxmlformats.org/drawingml/2006/table">
            <a:tbl>
              <a:tblPr>
                <a:noFill/>
                <a:tableStyleId>{74E17744-7B7A-4D38-97FF-AAC7C9C284AC}</a:tableStyleId>
              </a:tblPr>
              <a:tblGrid>
                <a:gridCol w="1967040">
                  <a:extLst>
                    <a:ext uri="{9D8B030D-6E8A-4147-A177-3AD203B41FA5}">
                      <a16:colId xmlns:a16="http://schemas.microsoft.com/office/drawing/2014/main" val="20001"/>
                    </a:ext>
                  </a:extLst>
                </a:gridCol>
                <a:gridCol w="2172735">
                  <a:extLst>
                    <a:ext uri="{9D8B030D-6E8A-4147-A177-3AD203B41FA5}">
                      <a16:colId xmlns:a16="http://schemas.microsoft.com/office/drawing/2014/main" val="20002"/>
                    </a:ext>
                  </a:extLst>
                </a:gridCol>
                <a:gridCol w="3895953">
                  <a:extLst>
                    <a:ext uri="{9D8B030D-6E8A-4147-A177-3AD203B41FA5}">
                      <a16:colId xmlns:a16="http://schemas.microsoft.com/office/drawing/2014/main" val="20003"/>
                    </a:ext>
                  </a:extLst>
                </a:gridCol>
              </a:tblGrid>
              <a:tr h="720066">
                <a:tc>
                  <a:txBody>
                    <a:bodyPr/>
                    <a:lstStyle/>
                    <a:p>
                      <a:pPr marL="0" lvl="0" indent="0" algn="ctr" rtl="0">
                        <a:spcBef>
                          <a:spcPts val="0"/>
                        </a:spcBef>
                        <a:spcAft>
                          <a:spcPts val="0"/>
                        </a:spcAft>
                        <a:buNone/>
                      </a:pPr>
                      <a:r>
                        <a:rPr lang="sl-SI" sz="2100" b="1">
                          <a:solidFill>
                            <a:schemeClr val="accent3"/>
                          </a:solidFill>
                          <a:latin typeface="Fahkwang"/>
                          <a:ea typeface="Fahkwang"/>
                          <a:cs typeface="Fahkwang"/>
                          <a:sym typeface="Fahkwang"/>
                        </a:rPr>
                        <a:t>Sklop UN/ PIK</a:t>
                      </a:r>
                      <a:endParaRPr sz="2100" b="1">
                        <a:solidFill>
                          <a:schemeClr val="accent3"/>
                        </a:solidFill>
                        <a:latin typeface="Fahkwang"/>
                        <a:ea typeface="Fahkwang"/>
                        <a:cs typeface="Fahkwang"/>
                        <a:sym typeface="Fahkwang"/>
                      </a:endParaRPr>
                    </a:p>
                  </a:txBody>
                  <a:tcPr marL="91425" marR="91425" marT="91425" marB="91425"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lgn="ctr">
                      <a:solidFill>
                        <a:schemeClr val="lt2"/>
                      </a:solidFill>
                      <a:prstDash val="solid"/>
                      <a:round/>
                      <a:headEnd type="none" w="sm" len="sm"/>
                      <a:tailEnd type="none" w="sm" len="sm"/>
                    </a:lnB>
                  </a:tcPr>
                </a:tc>
                <a:tc>
                  <a:txBody>
                    <a:bodyPr/>
                    <a:lstStyle/>
                    <a:p>
                      <a:pPr marL="0" lvl="0" indent="0" algn="ctr" rtl="0">
                        <a:spcBef>
                          <a:spcPts val="0"/>
                        </a:spcBef>
                        <a:spcAft>
                          <a:spcPts val="0"/>
                        </a:spcAft>
                        <a:buNone/>
                      </a:pPr>
                      <a:r>
                        <a:rPr lang="sl-SI" sz="2100" b="1">
                          <a:solidFill>
                            <a:schemeClr val="accent3"/>
                          </a:solidFill>
                          <a:latin typeface="Fahkwang"/>
                          <a:ea typeface="Fahkwang"/>
                          <a:cs typeface="Fahkwang"/>
                          <a:sym typeface="Fahkwang"/>
                        </a:rPr>
                        <a:t>    UN ZA GIM</a:t>
                      </a:r>
                      <a:endParaRPr sz="2100" b="1">
                        <a:solidFill>
                          <a:schemeClr val="accent3"/>
                        </a:solidFill>
                        <a:latin typeface="Fahkwang"/>
                        <a:ea typeface="Fahkwang"/>
                        <a:cs typeface="Fahkwang"/>
                        <a:sym typeface="Fahkwang"/>
                      </a:endParaRPr>
                    </a:p>
                  </a:txBody>
                  <a:tcPr marL="91425" marR="91425" marT="91425" marB="91425"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sl-SI" sz="2100" b="1">
                          <a:solidFill>
                            <a:schemeClr val="accent3"/>
                          </a:solidFill>
                          <a:latin typeface="Fahkwang"/>
                          <a:ea typeface="Fahkwang"/>
                          <a:cs typeface="Fahkwang"/>
                          <a:sym typeface="Fahkwang"/>
                        </a:rPr>
                        <a:t>PIK</a:t>
                      </a:r>
                    </a:p>
                  </a:txBody>
                  <a:tcPr marL="91425" marR="91425" marT="91425" marB="91425"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0"/>
                  </a:ext>
                </a:extLst>
              </a:tr>
              <a:tr h="3211896">
                <a:tc>
                  <a:txBody>
                    <a:bodyPr/>
                    <a:lstStyle/>
                    <a:p>
                      <a:pPr marL="0" lvl="0" indent="0" algn="ctr" rtl="0">
                        <a:spcBef>
                          <a:spcPts val="0"/>
                        </a:spcBef>
                        <a:spcAft>
                          <a:spcPts val="0"/>
                        </a:spcAft>
                        <a:buNone/>
                      </a:pPr>
                      <a:r>
                        <a:rPr lang="sl-SI" sz="1800" b="1">
                          <a:solidFill>
                            <a:schemeClr val="accent2">
                              <a:lumMod val="50000"/>
                            </a:schemeClr>
                          </a:solidFill>
                          <a:latin typeface="Fahkwang"/>
                          <a:ea typeface="Fahkwang"/>
                          <a:cs typeface="Fahkwang"/>
                          <a:sym typeface="Fahkwang"/>
                        </a:rPr>
                        <a:t>Obča geografija: Kmetijstvo</a:t>
                      </a:r>
                    </a:p>
                  </a:txBody>
                  <a:tcPr marL="91425" marR="91425" marT="91425" marB="91425"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lgn="ctr">
                      <a:solidFill>
                        <a:schemeClr val="lt2"/>
                      </a:solidFill>
                      <a:prstDash val="solid"/>
                      <a:round/>
                      <a:headEnd type="none" w="sm" len="sm"/>
                      <a:tailEnd type="none" w="sm" len="sm"/>
                    </a:lnT>
                    <a:lnB w="9525" cap="flat" cmpd="sng" algn="ctr">
                      <a:solidFill>
                        <a:schemeClr val="lt2"/>
                      </a:solidFill>
                      <a:prstDash val="solid"/>
                      <a:round/>
                      <a:headEnd type="none" w="sm" len="sm"/>
                      <a:tailEnd type="none" w="sm" len="sm"/>
                    </a:lnB>
                  </a:tcPr>
                </a:tc>
                <a:tc>
                  <a:txBody>
                    <a:bodyPr/>
                    <a:lstStyle/>
                    <a:p>
                      <a:pPr marL="0" lvl="0" indent="0" algn="ctr" rtl="0">
                        <a:spcBef>
                          <a:spcPts val="0"/>
                        </a:spcBef>
                        <a:spcAft>
                          <a:spcPts val="0"/>
                        </a:spcAft>
                        <a:buNone/>
                      </a:pPr>
                      <a:r>
                        <a:rPr lang="sl-SI" sz="1600">
                          <a:solidFill>
                            <a:schemeClr val="accent2">
                              <a:lumMod val="50000"/>
                            </a:schemeClr>
                          </a:solidFill>
                          <a:latin typeface="Quicksand"/>
                          <a:ea typeface="Fahkwang"/>
                          <a:cs typeface="Fahkwang"/>
                          <a:sym typeface="Fahkwang"/>
                        </a:rPr>
                        <a:t>Dijaki spoznajo različne oblike kmetijstva z vidika razvoja in intenzivnosti ter razložijo vzroke za njihov nastanek.</a:t>
                      </a:r>
                    </a:p>
                  </a:txBody>
                  <a:tcPr marL="91425" marR="91425" marT="91425" marB="91425"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l" rtl="0">
                        <a:spcBef>
                          <a:spcPts val="0"/>
                        </a:spcBef>
                        <a:spcAft>
                          <a:spcPts val="0"/>
                        </a:spcAft>
                        <a:buNone/>
                      </a:pPr>
                      <a:r>
                        <a:rPr lang="sl-SI" sz="1600">
                          <a:solidFill>
                            <a:schemeClr val="accent2">
                              <a:lumMod val="50000"/>
                            </a:schemeClr>
                          </a:solidFill>
                          <a:latin typeface="Quicksand"/>
                          <a:ea typeface="Quicksand"/>
                          <a:cs typeface="Quicksand"/>
                          <a:sym typeface="Quicksand"/>
                        </a:rPr>
                        <a:t>Dijak opiše oblike kmetijstva z vidika razvoja in intenzivnosti: intenzivno, ekstenzivno, monokulturno, </a:t>
                      </a:r>
                      <a:r>
                        <a:rPr lang="sl-SI" sz="1600" err="1">
                          <a:solidFill>
                            <a:schemeClr val="accent2">
                              <a:lumMod val="50000"/>
                            </a:schemeClr>
                          </a:solidFill>
                          <a:latin typeface="Quicksand"/>
                          <a:ea typeface="Quicksand"/>
                          <a:cs typeface="Quicksand"/>
                          <a:sym typeface="Quicksand"/>
                        </a:rPr>
                        <a:t>polikulturno</a:t>
                      </a:r>
                      <a:r>
                        <a:rPr lang="sl-SI" sz="1600">
                          <a:solidFill>
                            <a:schemeClr val="accent2">
                              <a:lumMod val="50000"/>
                            </a:schemeClr>
                          </a:solidFill>
                          <a:latin typeface="Quicksand"/>
                          <a:ea typeface="Quicksand"/>
                          <a:cs typeface="Quicksand"/>
                          <a:sym typeface="Quicksand"/>
                        </a:rPr>
                        <a:t>, tržno, samooskrbno, tradicionalno, sodobno, specializirano, trajnostno, namakalno, plantažno, nomadsko, selilno, ter razloži vzroke za njihov nastanek.</a:t>
                      </a:r>
                    </a:p>
                  </a:txBody>
                  <a:tcPr marL="91425" marR="91425" marT="91425" marB="91425"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grpSp>
        <p:nvGrpSpPr>
          <p:cNvPr id="804" name="Google Shape;804;p31"/>
          <p:cNvGrpSpPr/>
          <p:nvPr/>
        </p:nvGrpSpPr>
        <p:grpSpPr>
          <a:xfrm>
            <a:off x="2680232" y="554285"/>
            <a:ext cx="347941" cy="363865"/>
            <a:chOff x="2358332" y="1520963"/>
            <a:chExt cx="347941" cy="363865"/>
          </a:xfrm>
        </p:grpSpPr>
        <p:sp>
          <p:nvSpPr>
            <p:cNvPr id="805" name="Google Shape;805;p31"/>
            <p:cNvSpPr/>
            <p:nvPr/>
          </p:nvSpPr>
          <p:spPr>
            <a:xfrm>
              <a:off x="2424751" y="1715479"/>
              <a:ext cx="215587" cy="169349"/>
            </a:xfrm>
            <a:custGeom>
              <a:avLst/>
              <a:gdLst/>
              <a:ahLst/>
              <a:cxnLst/>
              <a:rect l="l" t="t" r="r" b="b"/>
              <a:pathLst>
                <a:path w="8001" h="6285" extrusionOk="0">
                  <a:moveTo>
                    <a:pt x="1400" y="394"/>
                  </a:moveTo>
                  <a:lnTo>
                    <a:pt x="1400" y="1127"/>
                  </a:lnTo>
                  <a:lnTo>
                    <a:pt x="674" y="394"/>
                  </a:lnTo>
                  <a:close/>
                  <a:moveTo>
                    <a:pt x="7303" y="394"/>
                  </a:moveTo>
                  <a:lnTo>
                    <a:pt x="6577" y="1127"/>
                  </a:lnTo>
                  <a:lnTo>
                    <a:pt x="6577" y="394"/>
                  </a:lnTo>
                  <a:close/>
                  <a:moveTo>
                    <a:pt x="400" y="698"/>
                  </a:moveTo>
                  <a:lnTo>
                    <a:pt x="1126" y="1425"/>
                  </a:lnTo>
                  <a:lnTo>
                    <a:pt x="400" y="1425"/>
                  </a:lnTo>
                  <a:lnTo>
                    <a:pt x="400" y="698"/>
                  </a:lnTo>
                  <a:close/>
                  <a:moveTo>
                    <a:pt x="7607" y="698"/>
                  </a:moveTo>
                  <a:lnTo>
                    <a:pt x="7607" y="1425"/>
                  </a:lnTo>
                  <a:lnTo>
                    <a:pt x="6874" y="1425"/>
                  </a:lnTo>
                  <a:lnTo>
                    <a:pt x="7607" y="698"/>
                  </a:lnTo>
                  <a:close/>
                  <a:moveTo>
                    <a:pt x="6178" y="407"/>
                  </a:moveTo>
                  <a:lnTo>
                    <a:pt x="6178" y="1532"/>
                  </a:lnTo>
                  <a:lnTo>
                    <a:pt x="5469" y="2246"/>
                  </a:lnTo>
                  <a:lnTo>
                    <a:pt x="5469" y="621"/>
                  </a:lnTo>
                  <a:cubicBezTo>
                    <a:pt x="5683" y="501"/>
                    <a:pt x="5922" y="430"/>
                    <a:pt x="6178" y="407"/>
                  </a:cubicBezTo>
                  <a:close/>
                  <a:moveTo>
                    <a:pt x="1513" y="1823"/>
                  </a:moveTo>
                  <a:lnTo>
                    <a:pt x="2228" y="2532"/>
                  </a:lnTo>
                  <a:lnTo>
                    <a:pt x="603" y="2532"/>
                  </a:lnTo>
                  <a:cubicBezTo>
                    <a:pt x="483" y="2318"/>
                    <a:pt x="411" y="2079"/>
                    <a:pt x="388" y="1823"/>
                  </a:cubicBezTo>
                  <a:close/>
                  <a:moveTo>
                    <a:pt x="7589" y="1823"/>
                  </a:moveTo>
                  <a:cubicBezTo>
                    <a:pt x="7572" y="2079"/>
                    <a:pt x="7494" y="2318"/>
                    <a:pt x="7380" y="2532"/>
                  </a:cubicBezTo>
                  <a:lnTo>
                    <a:pt x="5755" y="2532"/>
                  </a:lnTo>
                  <a:lnTo>
                    <a:pt x="6470" y="1823"/>
                  </a:lnTo>
                  <a:close/>
                  <a:moveTo>
                    <a:pt x="5070" y="918"/>
                  </a:moveTo>
                  <a:lnTo>
                    <a:pt x="5070" y="2634"/>
                  </a:lnTo>
                  <a:lnTo>
                    <a:pt x="4515" y="3187"/>
                  </a:lnTo>
                  <a:lnTo>
                    <a:pt x="4515" y="2216"/>
                  </a:lnTo>
                  <a:cubicBezTo>
                    <a:pt x="4515" y="1710"/>
                    <a:pt x="4730" y="1246"/>
                    <a:pt x="5070" y="918"/>
                  </a:cubicBezTo>
                  <a:close/>
                  <a:moveTo>
                    <a:pt x="1799" y="412"/>
                  </a:moveTo>
                  <a:cubicBezTo>
                    <a:pt x="2728" y="490"/>
                    <a:pt x="3462" y="1270"/>
                    <a:pt x="3462" y="2216"/>
                  </a:cubicBezTo>
                  <a:lnTo>
                    <a:pt x="3462" y="3194"/>
                  </a:lnTo>
                  <a:lnTo>
                    <a:pt x="2907" y="2640"/>
                  </a:lnTo>
                  <a:lnTo>
                    <a:pt x="2907" y="1567"/>
                  </a:lnTo>
                  <a:cubicBezTo>
                    <a:pt x="2907" y="1466"/>
                    <a:pt x="2836" y="1377"/>
                    <a:pt x="2734" y="1364"/>
                  </a:cubicBezTo>
                  <a:cubicBezTo>
                    <a:pt x="2727" y="1364"/>
                    <a:pt x="2720" y="1364"/>
                    <a:pt x="2713" y="1364"/>
                  </a:cubicBezTo>
                  <a:cubicBezTo>
                    <a:pt x="2599" y="1364"/>
                    <a:pt x="2508" y="1450"/>
                    <a:pt x="2508" y="1562"/>
                  </a:cubicBezTo>
                  <a:lnTo>
                    <a:pt x="2508" y="2241"/>
                  </a:lnTo>
                  <a:lnTo>
                    <a:pt x="1799" y="1532"/>
                  </a:lnTo>
                  <a:lnTo>
                    <a:pt x="1799" y="412"/>
                  </a:lnTo>
                  <a:close/>
                  <a:moveTo>
                    <a:pt x="2616" y="2931"/>
                  </a:moveTo>
                  <a:lnTo>
                    <a:pt x="3170" y="3486"/>
                  </a:lnTo>
                  <a:lnTo>
                    <a:pt x="2198" y="3486"/>
                  </a:lnTo>
                  <a:cubicBezTo>
                    <a:pt x="1686" y="3486"/>
                    <a:pt x="1228" y="3271"/>
                    <a:pt x="900" y="2931"/>
                  </a:cubicBezTo>
                  <a:close/>
                  <a:moveTo>
                    <a:pt x="7083" y="2931"/>
                  </a:moveTo>
                  <a:cubicBezTo>
                    <a:pt x="6755" y="3271"/>
                    <a:pt x="6291" y="3486"/>
                    <a:pt x="5785" y="3486"/>
                  </a:cubicBezTo>
                  <a:lnTo>
                    <a:pt x="4814" y="3486"/>
                  </a:lnTo>
                  <a:lnTo>
                    <a:pt x="5367" y="2931"/>
                  </a:lnTo>
                  <a:close/>
                  <a:moveTo>
                    <a:pt x="4001" y="2082"/>
                  </a:moveTo>
                  <a:cubicBezTo>
                    <a:pt x="4074" y="2082"/>
                    <a:pt x="4147" y="2127"/>
                    <a:pt x="4147" y="2216"/>
                  </a:cubicBezTo>
                  <a:lnTo>
                    <a:pt x="4147" y="4599"/>
                  </a:lnTo>
                  <a:lnTo>
                    <a:pt x="3855" y="4599"/>
                  </a:lnTo>
                  <a:lnTo>
                    <a:pt x="3855" y="2216"/>
                  </a:lnTo>
                  <a:cubicBezTo>
                    <a:pt x="3855" y="2127"/>
                    <a:pt x="3928" y="2082"/>
                    <a:pt x="4001" y="2082"/>
                  </a:cubicBezTo>
                  <a:close/>
                  <a:moveTo>
                    <a:pt x="197" y="1"/>
                  </a:moveTo>
                  <a:cubicBezTo>
                    <a:pt x="90" y="1"/>
                    <a:pt x="1" y="91"/>
                    <a:pt x="1" y="198"/>
                  </a:cubicBezTo>
                  <a:lnTo>
                    <a:pt x="1" y="1650"/>
                  </a:lnTo>
                  <a:cubicBezTo>
                    <a:pt x="1" y="2848"/>
                    <a:pt x="1007" y="3855"/>
                    <a:pt x="2205" y="3855"/>
                  </a:cubicBezTo>
                  <a:lnTo>
                    <a:pt x="3462" y="3855"/>
                  </a:lnTo>
                  <a:lnTo>
                    <a:pt x="3462" y="4624"/>
                  </a:lnTo>
                  <a:cubicBezTo>
                    <a:pt x="3270" y="4647"/>
                    <a:pt x="3080" y="4682"/>
                    <a:pt x="2901" y="4737"/>
                  </a:cubicBezTo>
                  <a:cubicBezTo>
                    <a:pt x="2800" y="4767"/>
                    <a:pt x="2734" y="4861"/>
                    <a:pt x="2747" y="4963"/>
                  </a:cubicBezTo>
                  <a:cubicBezTo>
                    <a:pt x="2766" y="5060"/>
                    <a:pt x="2851" y="5126"/>
                    <a:pt x="2943" y="5126"/>
                  </a:cubicBezTo>
                  <a:cubicBezTo>
                    <a:pt x="2963" y="5126"/>
                    <a:pt x="2983" y="5123"/>
                    <a:pt x="3003" y="5117"/>
                  </a:cubicBezTo>
                  <a:cubicBezTo>
                    <a:pt x="3325" y="5026"/>
                    <a:pt x="3656" y="4982"/>
                    <a:pt x="3987" y="4982"/>
                  </a:cubicBezTo>
                  <a:cubicBezTo>
                    <a:pt x="4868" y="4982"/>
                    <a:pt x="5743" y="5297"/>
                    <a:pt x="6409" y="5886"/>
                  </a:cubicBezTo>
                  <a:lnTo>
                    <a:pt x="1591" y="5886"/>
                  </a:lnTo>
                  <a:cubicBezTo>
                    <a:pt x="1782" y="5719"/>
                    <a:pt x="1991" y="5570"/>
                    <a:pt x="2211" y="5446"/>
                  </a:cubicBezTo>
                  <a:cubicBezTo>
                    <a:pt x="2305" y="5397"/>
                    <a:pt x="2348" y="5278"/>
                    <a:pt x="2294" y="5183"/>
                  </a:cubicBezTo>
                  <a:cubicBezTo>
                    <a:pt x="2258" y="5113"/>
                    <a:pt x="2187" y="5075"/>
                    <a:pt x="2116" y="5075"/>
                  </a:cubicBezTo>
                  <a:cubicBezTo>
                    <a:pt x="2083" y="5075"/>
                    <a:pt x="2050" y="5083"/>
                    <a:pt x="2019" y="5100"/>
                  </a:cubicBezTo>
                  <a:cubicBezTo>
                    <a:pt x="1621" y="5326"/>
                    <a:pt x="1263" y="5612"/>
                    <a:pt x="960" y="5957"/>
                  </a:cubicBezTo>
                  <a:cubicBezTo>
                    <a:pt x="853" y="6082"/>
                    <a:pt x="942" y="6285"/>
                    <a:pt x="1109" y="6285"/>
                  </a:cubicBezTo>
                  <a:lnTo>
                    <a:pt x="6893" y="6285"/>
                  </a:lnTo>
                  <a:cubicBezTo>
                    <a:pt x="7058" y="6285"/>
                    <a:pt x="7154" y="6082"/>
                    <a:pt x="7041" y="5957"/>
                  </a:cubicBezTo>
                  <a:cubicBezTo>
                    <a:pt x="6392" y="5218"/>
                    <a:pt x="5505" y="4748"/>
                    <a:pt x="4540" y="4624"/>
                  </a:cubicBezTo>
                  <a:lnTo>
                    <a:pt x="4540" y="3855"/>
                  </a:lnTo>
                  <a:lnTo>
                    <a:pt x="5796" y="3855"/>
                  </a:lnTo>
                  <a:cubicBezTo>
                    <a:pt x="6994" y="3855"/>
                    <a:pt x="8001" y="2848"/>
                    <a:pt x="8001" y="1650"/>
                  </a:cubicBezTo>
                  <a:lnTo>
                    <a:pt x="8001" y="198"/>
                  </a:lnTo>
                  <a:lnTo>
                    <a:pt x="8001" y="179"/>
                  </a:lnTo>
                  <a:cubicBezTo>
                    <a:pt x="7988" y="78"/>
                    <a:pt x="7905" y="1"/>
                    <a:pt x="7803" y="1"/>
                  </a:cubicBezTo>
                  <a:lnTo>
                    <a:pt x="6338" y="1"/>
                  </a:lnTo>
                  <a:cubicBezTo>
                    <a:pt x="5332" y="1"/>
                    <a:pt x="4421" y="721"/>
                    <a:pt x="4194" y="1710"/>
                  </a:cubicBezTo>
                  <a:cubicBezTo>
                    <a:pt x="4132" y="1684"/>
                    <a:pt x="4065" y="1671"/>
                    <a:pt x="3998" y="1671"/>
                  </a:cubicBezTo>
                  <a:cubicBezTo>
                    <a:pt x="3931" y="1671"/>
                    <a:pt x="3864" y="1684"/>
                    <a:pt x="3801" y="1710"/>
                  </a:cubicBezTo>
                  <a:cubicBezTo>
                    <a:pt x="3575" y="734"/>
                    <a:pt x="2693" y="1"/>
                    <a:pt x="1651" y="1"/>
                  </a:cubicBezTo>
                  <a:close/>
                </a:path>
              </a:pathLst>
            </a:custGeom>
            <a:solidFill>
              <a:srgbClr val="678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1"/>
            <p:cNvSpPr/>
            <p:nvPr/>
          </p:nvSpPr>
          <p:spPr>
            <a:xfrm>
              <a:off x="2358332" y="1520963"/>
              <a:ext cx="347941" cy="199043"/>
            </a:xfrm>
            <a:custGeom>
              <a:avLst/>
              <a:gdLst/>
              <a:ahLst/>
              <a:cxnLst/>
              <a:rect l="l" t="t" r="r" b="b"/>
              <a:pathLst>
                <a:path w="12913" h="7387" extrusionOk="0">
                  <a:moveTo>
                    <a:pt x="6015" y="412"/>
                  </a:moveTo>
                  <a:lnTo>
                    <a:pt x="6015" y="412"/>
                  </a:lnTo>
                  <a:cubicBezTo>
                    <a:pt x="5564" y="960"/>
                    <a:pt x="5135" y="1537"/>
                    <a:pt x="4800" y="2169"/>
                  </a:cubicBezTo>
                  <a:cubicBezTo>
                    <a:pt x="4247" y="3211"/>
                    <a:pt x="4157" y="4319"/>
                    <a:pt x="4170" y="5493"/>
                  </a:cubicBezTo>
                  <a:cubicBezTo>
                    <a:pt x="3555" y="5273"/>
                    <a:pt x="2919" y="5166"/>
                    <a:pt x="2282" y="5166"/>
                  </a:cubicBezTo>
                  <a:cubicBezTo>
                    <a:pt x="1644" y="5166"/>
                    <a:pt x="1012" y="5273"/>
                    <a:pt x="405" y="5487"/>
                  </a:cubicBezTo>
                  <a:cubicBezTo>
                    <a:pt x="566" y="2783"/>
                    <a:pt x="2983" y="603"/>
                    <a:pt x="6015" y="412"/>
                  </a:cubicBezTo>
                  <a:close/>
                  <a:moveTo>
                    <a:pt x="6457" y="501"/>
                  </a:moveTo>
                  <a:cubicBezTo>
                    <a:pt x="7183" y="1353"/>
                    <a:pt x="7892" y="2301"/>
                    <a:pt x="8184" y="3396"/>
                  </a:cubicBezTo>
                  <a:cubicBezTo>
                    <a:pt x="8368" y="4075"/>
                    <a:pt x="8351" y="4772"/>
                    <a:pt x="8344" y="5463"/>
                  </a:cubicBezTo>
                  <a:lnTo>
                    <a:pt x="8344" y="5493"/>
                  </a:lnTo>
                  <a:cubicBezTo>
                    <a:pt x="7731" y="5273"/>
                    <a:pt x="7092" y="5163"/>
                    <a:pt x="6454" y="5163"/>
                  </a:cubicBezTo>
                  <a:cubicBezTo>
                    <a:pt x="5816" y="5163"/>
                    <a:pt x="5179" y="5273"/>
                    <a:pt x="4569" y="5493"/>
                  </a:cubicBezTo>
                  <a:cubicBezTo>
                    <a:pt x="4556" y="4742"/>
                    <a:pt x="4550" y="3998"/>
                    <a:pt x="4770" y="3271"/>
                  </a:cubicBezTo>
                  <a:cubicBezTo>
                    <a:pt x="5086" y="2229"/>
                    <a:pt x="5760" y="1323"/>
                    <a:pt x="6457" y="501"/>
                  </a:cubicBezTo>
                  <a:close/>
                  <a:moveTo>
                    <a:pt x="6465" y="5536"/>
                  </a:moveTo>
                  <a:cubicBezTo>
                    <a:pt x="6514" y="5536"/>
                    <a:pt x="6564" y="5537"/>
                    <a:pt x="6612" y="5540"/>
                  </a:cubicBezTo>
                  <a:lnTo>
                    <a:pt x="6612" y="6868"/>
                  </a:lnTo>
                  <a:cubicBezTo>
                    <a:pt x="6612" y="6952"/>
                    <a:pt x="6546" y="7018"/>
                    <a:pt x="6469" y="7018"/>
                  </a:cubicBezTo>
                  <a:cubicBezTo>
                    <a:pt x="6386" y="7018"/>
                    <a:pt x="6320" y="6952"/>
                    <a:pt x="6320" y="6868"/>
                  </a:cubicBezTo>
                  <a:lnTo>
                    <a:pt x="6320" y="5540"/>
                  </a:lnTo>
                  <a:cubicBezTo>
                    <a:pt x="6367" y="5537"/>
                    <a:pt x="6416" y="5536"/>
                    <a:pt x="6465" y="5536"/>
                  </a:cubicBezTo>
                  <a:close/>
                  <a:moveTo>
                    <a:pt x="6457" y="1"/>
                  </a:moveTo>
                  <a:cubicBezTo>
                    <a:pt x="4735" y="1"/>
                    <a:pt x="3115" y="597"/>
                    <a:pt x="1900" y="1686"/>
                  </a:cubicBezTo>
                  <a:cubicBezTo>
                    <a:pt x="673" y="2777"/>
                    <a:pt x="0" y="4231"/>
                    <a:pt x="0" y="5779"/>
                  </a:cubicBezTo>
                  <a:cubicBezTo>
                    <a:pt x="0" y="5892"/>
                    <a:pt x="97" y="5975"/>
                    <a:pt x="204" y="5975"/>
                  </a:cubicBezTo>
                  <a:cubicBezTo>
                    <a:pt x="227" y="5975"/>
                    <a:pt x="251" y="5972"/>
                    <a:pt x="275" y="5963"/>
                  </a:cubicBezTo>
                  <a:cubicBezTo>
                    <a:pt x="922" y="5696"/>
                    <a:pt x="1606" y="5561"/>
                    <a:pt x="2290" y="5561"/>
                  </a:cubicBezTo>
                  <a:cubicBezTo>
                    <a:pt x="2913" y="5561"/>
                    <a:pt x="3537" y="5673"/>
                    <a:pt x="4134" y="5897"/>
                  </a:cubicBezTo>
                  <a:cubicBezTo>
                    <a:pt x="4220" y="5935"/>
                    <a:pt x="4299" y="5970"/>
                    <a:pt x="4380" y="5970"/>
                  </a:cubicBezTo>
                  <a:cubicBezTo>
                    <a:pt x="4428" y="5970"/>
                    <a:pt x="4477" y="5958"/>
                    <a:pt x="4527" y="5927"/>
                  </a:cubicBezTo>
                  <a:cubicBezTo>
                    <a:pt x="4979" y="5749"/>
                    <a:pt x="5444" y="5636"/>
                    <a:pt x="5927" y="5589"/>
                  </a:cubicBezTo>
                  <a:lnTo>
                    <a:pt x="5927" y="6851"/>
                  </a:lnTo>
                  <a:cubicBezTo>
                    <a:pt x="5921" y="7148"/>
                    <a:pt x="6158" y="7387"/>
                    <a:pt x="6457" y="7387"/>
                  </a:cubicBezTo>
                  <a:cubicBezTo>
                    <a:pt x="6749" y="7387"/>
                    <a:pt x="6993" y="7148"/>
                    <a:pt x="7005" y="6851"/>
                  </a:cubicBezTo>
                  <a:lnTo>
                    <a:pt x="7005" y="5589"/>
                  </a:lnTo>
                  <a:cubicBezTo>
                    <a:pt x="7464" y="5636"/>
                    <a:pt x="7934" y="5749"/>
                    <a:pt x="8380" y="5927"/>
                  </a:cubicBezTo>
                  <a:cubicBezTo>
                    <a:pt x="8433" y="5958"/>
                    <a:pt x="8482" y="5970"/>
                    <a:pt x="8530" y="5970"/>
                  </a:cubicBezTo>
                  <a:cubicBezTo>
                    <a:pt x="8611" y="5970"/>
                    <a:pt x="8690" y="5935"/>
                    <a:pt x="8780" y="5897"/>
                  </a:cubicBezTo>
                  <a:cubicBezTo>
                    <a:pt x="9377" y="5673"/>
                    <a:pt x="10001" y="5561"/>
                    <a:pt x="10624" y="5561"/>
                  </a:cubicBezTo>
                  <a:cubicBezTo>
                    <a:pt x="11308" y="5561"/>
                    <a:pt x="11992" y="5696"/>
                    <a:pt x="12640" y="5963"/>
                  </a:cubicBezTo>
                  <a:cubicBezTo>
                    <a:pt x="12662" y="5972"/>
                    <a:pt x="12685" y="5975"/>
                    <a:pt x="12707" y="5975"/>
                  </a:cubicBezTo>
                  <a:cubicBezTo>
                    <a:pt x="12812" y="5975"/>
                    <a:pt x="12913" y="5892"/>
                    <a:pt x="12913" y="5779"/>
                  </a:cubicBezTo>
                  <a:cubicBezTo>
                    <a:pt x="12913" y="4242"/>
                    <a:pt x="12247" y="2801"/>
                    <a:pt x="11043" y="1710"/>
                  </a:cubicBezTo>
                  <a:cubicBezTo>
                    <a:pt x="11004" y="1677"/>
                    <a:pt x="10955" y="1660"/>
                    <a:pt x="10907" y="1660"/>
                  </a:cubicBezTo>
                  <a:cubicBezTo>
                    <a:pt x="10854" y="1660"/>
                    <a:pt x="10801" y="1681"/>
                    <a:pt x="10763" y="1722"/>
                  </a:cubicBezTo>
                  <a:cubicBezTo>
                    <a:pt x="10686" y="1806"/>
                    <a:pt x="10691" y="1931"/>
                    <a:pt x="10774" y="2002"/>
                  </a:cubicBezTo>
                  <a:cubicBezTo>
                    <a:pt x="11824" y="2950"/>
                    <a:pt x="12431" y="4176"/>
                    <a:pt x="12508" y="5487"/>
                  </a:cubicBezTo>
                  <a:cubicBezTo>
                    <a:pt x="11900" y="5273"/>
                    <a:pt x="11266" y="5166"/>
                    <a:pt x="10633" y="5166"/>
                  </a:cubicBezTo>
                  <a:cubicBezTo>
                    <a:pt x="9995" y="5166"/>
                    <a:pt x="9357" y="5275"/>
                    <a:pt x="8744" y="5493"/>
                  </a:cubicBezTo>
                  <a:cubicBezTo>
                    <a:pt x="8750" y="4718"/>
                    <a:pt x="8756" y="3950"/>
                    <a:pt x="8541" y="3200"/>
                  </a:cubicBezTo>
                  <a:cubicBezTo>
                    <a:pt x="8237" y="2158"/>
                    <a:pt x="7582" y="1240"/>
                    <a:pt x="6897" y="412"/>
                  </a:cubicBezTo>
                  <a:lnTo>
                    <a:pt x="6897" y="412"/>
                  </a:lnTo>
                  <a:cubicBezTo>
                    <a:pt x="8053" y="484"/>
                    <a:pt x="9143" y="841"/>
                    <a:pt x="10078" y="1466"/>
                  </a:cubicBezTo>
                  <a:cubicBezTo>
                    <a:pt x="10111" y="1488"/>
                    <a:pt x="10148" y="1499"/>
                    <a:pt x="10186" y="1499"/>
                  </a:cubicBezTo>
                  <a:cubicBezTo>
                    <a:pt x="10250" y="1499"/>
                    <a:pt x="10315" y="1467"/>
                    <a:pt x="10353" y="1407"/>
                  </a:cubicBezTo>
                  <a:cubicBezTo>
                    <a:pt x="10411" y="1317"/>
                    <a:pt x="10388" y="1193"/>
                    <a:pt x="10298" y="1133"/>
                  </a:cubicBezTo>
                  <a:cubicBezTo>
                    <a:pt x="9179" y="394"/>
                    <a:pt x="7851" y="1"/>
                    <a:pt x="6457" y="1"/>
                  </a:cubicBezTo>
                  <a:close/>
                </a:path>
              </a:pathLst>
            </a:custGeom>
            <a:solidFill>
              <a:srgbClr val="678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3" name="Slika 32"/>
          <p:cNvPicPr>
            <a:picLocks noChangeAspect="1"/>
          </p:cNvPicPr>
          <p:nvPr/>
        </p:nvPicPr>
        <p:blipFill>
          <a:blip r:embed="rId3"/>
          <a:stretch>
            <a:fillRect/>
          </a:stretch>
        </p:blipFill>
        <p:spPr>
          <a:xfrm>
            <a:off x="8491671" y="24364"/>
            <a:ext cx="652329" cy="841321"/>
          </a:xfrm>
          <a:prstGeom prst="rect">
            <a:avLst/>
          </a:prstGeom>
        </p:spPr>
      </p:pic>
      <p:grpSp>
        <p:nvGrpSpPr>
          <p:cNvPr id="35" name="Google Shape;804;p31"/>
          <p:cNvGrpSpPr/>
          <p:nvPr/>
        </p:nvGrpSpPr>
        <p:grpSpPr>
          <a:xfrm>
            <a:off x="5379013" y="554285"/>
            <a:ext cx="347941" cy="363865"/>
            <a:chOff x="2358332" y="1520963"/>
            <a:chExt cx="347941" cy="363865"/>
          </a:xfrm>
        </p:grpSpPr>
        <p:sp>
          <p:nvSpPr>
            <p:cNvPr id="36" name="Google Shape;805;p31"/>
            <p:cNvSpPr/>
            <p:nvPr/>
          </p:nvSpPr>
          <p:spPr>
            <a:xfrm>
              <a:off x="2424751" y="1715479"/>
              <a:ext cx="215587" cy="169349"/>
            </a:xfrm>
            <a:custGeom>
              <a:avLst/>
              <a:gdLst/>
              <a:ahLst/>
              <a:cxnLst/>
              <a:rect l="l" t="t" r="r" b="b"/>
              <a:pathLst>
                <a:path w="8001" h="6285" extrusionOk="0">
                  <a:moveTo>
                    <a:pt x="1400" y="394"/>
                  </a:moveTo>
                  <a:lnTo>
                    <a:pt x="1400" y="1127"/>
                  </a:lnTo>
                  <a:lnTo>
                    <a:pt x="674" y="394"/>
                  </a:lnTo>
                  <a:close/>
                  <a:moveTo>
                    <a:pt x="7303" y="394"/>
                  </a:moveTo>
                  <a:lnTo>
                    <a:pt x="6577" y="1127"/>
                  </a:lnTo>
                  <a:lnTo>
                    <a:pt x="6577" y="394"/>
                  </a:lnTo>
                  <a:close/>
                  <a:moveTo>
                    <a:pt x="400" y="698"/>
                  </a:moveTo>
                  <a:lnTo>
                    <a:pt x="1126" y="1425"/>
                  </a:lnTo>
                  <a:lnTo>
                    <a:pt x="400" y="1425"/>
                  </a:lnTo>
                  <a:lnTo>
                    <a:pt x="400" y="698"/>
                  </a:lnTo>
                  <a:close/>
                  <a:moveTo>
                    <a:pt x="7607" y="698"/>
                  </a:moveTo>
                  <a:lnTo>
                    <a:pt x="7607" y="1425"/>
                  </a:lnTo>
                  <a:lnTo>
                    <a:pt x="6874" y="1425"/>
                  </a:lnTo>
                  <a:lnTo>
                    <a:pt x="7607" y="698"/>
                  </a:lnTo>
                  <a:close/>
                  <a:moveTo>
                    <a:pt x="6178" y="407"/>
                  </a:moveTo>
                  <a:lnTo>
                    <a:pt x="6178" y="1532"/>
                  </a:lnTo>
                  <a:lnTo>
                    <a:pt x="5469" y="2246"/>
                  </a:lnTo>
                  <a:lnTo>
                    <a:pt x="5469" y="621"/>
                  </a:lnTo>
                  <a:cubicBezTo>
                    <a:pt x="5683" y="501"/>
                    <a:pt x="5922" y="430"/>
                    <a:pt x="6178" y="407"/>
                  </a:cubicBezTo>
                  <a:close/>
                  <a:moveTo>
                    <a:pt x="1513" y="1823"/>
                  </a:moveTo>
                  <a:lnTo>
                    <a:pt x="2228" y="2532"/>
                  </a:lnTo>
                  <a:lnTo>
                    <a:pt x="603" y="2532"/>
                  </a:lnTo>
                  <a:cubicBezTo>
                    <a:pt x="483" y="2318"/>
                    <a:pt x="411" y="2079"/>
                    <a:pt x="388" y="1823"/>
                  </a:cubicBezTo>
                  <a:close/>
                  <a:moveTo>
                    <a:pt x="7589" y="1823"/>
                  </a:moveTo>
                  <a:cubicBezTo>
                    <a:pt x="7572" y="2079"/>
                    <a:pt x="7494" y="2318"/>
                    <a:pt x="7380" y="2532"/>
                  </a:cubicBezTo>
                  <a:lnTo>
                    <a:pt x="5755" y="2532"/>
                  </a:lnTo>
                  <a:lnTo>
                    <a:pt x="6470" y="1823"/>
                  </a:lnTo>
                  <a:close/>
                  <a:moveTo>
                    <a:pt x="5070" y="918"/>
                  </a:moveTo>
                  <a:lnTo>
                    <a:pt x="5070" y="2634"/>
                  </a:lnTo>
                  <a:lnTo>
                    <a:pt x="4515" y="3187"/>
                  </a:lnTo>
                  <a:lnTo>
                    <a:pt x="4515" y="2216"/>
                  </a:lnTo>
                  <a:cubicBezTo>
                    <a:pt x="4515" y="1710"/>
                    <a:pt x="4730" y="1246"/>
                    <a:pt x="5070" y="918"/>
                  </a:cubicBezTo>
                  <a:close/>
                  <a:moveTo>
                    <a:pt x="1799" y="412"/>
                  </a:moveTo>
                  <a:cubicBezTo>
                    <a:pt x="2728" y="490"/>
                    <a:pt x="3462" y="1270"/>
                    <a:pt x="3462" y="2216"/>
                  </a:cubicBezTo>
                  <a:lnTo>
                    <a:pt x="3462" y="3194"/>
                  </a:lnTo>
                  <a:lnTo>
                    <a:pt x="2907" y="2640"/>
                  </a:lnTo>
                  <a:lnTo>
                    <a:pt x="2907" y="1567"/>
                  </a:lnTo>
                  <a:cubicBezTo>
                    <a:pt x="2907" y="1466"/>
                    <a:pt x="2836" y="1377"/>
                    <a:pt x="2734" y="1364"/>
                  </a:cubicBezTo>
                  <a:cubicBezTo>
                    <a:pt x="2727" y="1364"/>
                    <a:pt x="2720" y="1364"/>
                    <a:pt x="2713" y="1364"/>
                  </a:cubicBezTo>
                  <a:cubicBezTo>
                    <a:pt x="2599" y="1364"/>
                    <a:pt x="2508" y="1450"/>
                    <a:pt x="2508" y="1562"/>
                  </a:cubicBezTo>
                  <a:lnTo>
                    <a:pt x="2508" y="2241"/>
                  </a:lnTo>
                  <a:lnTo>
                    <a:pt x="1799" y="1532"/>
                  </a:lnTo>
                  <a:lnTo>
                    <a:pt x="1799" y="412"/>
                  </a:lnTo>
                  <a:close/>
                  <a:moveTo>
                    <a:pt x="2616" y="2931"/>
                  </a:moveTo>
                  <a:lnTo>
                    <a:pt x="3170" y="3486"/>
                  </a:lnTo>
                  <a:lnTo>
                    <a:pt x="2198" y="3486"/>
                  </a:lnTo>
                  <a:cubicBezTo>
                    <a:pt x="1686" y="3486"/>
                    <a:pt x="1228" y="3271"/>
                    <a:pt x="900" y="2931"/>
                  </a:cubicBezTo>
                  <a:close/>
                  <a:moveTo>
                    <a:pt x="7083" y="2931"/>
                  </a:moveTo>
                  <a:cubicBezTo>
                    <a:pt x="6755" y="3271"/>
                    <a:pt x="6291" y="3486"/>
                    <a:pt x="5785" y="3486"/>
                  </a:cubicBezTo>
                  <a:lnTo>
                    <a:pt x="4814" y="3486"/>
                  </a:lnTo>
                  <a:lnTo>
                    <a:pt x="5367" y="2931"/>
                  </a:lnTo>
                  <a:close/>
                  <a:moveTo>
                    <a:pt x="4001" y="2082"/>
                  </a:moveTo>
                  <a:cubicBezTo>
                    <a:pt x="4074" y="2082"/>
                    <a:pt x="4147" y="2127"/>
                    <a:pt x="4147" y="2216"/>
                  </a:cubicBezTo>
                  <a:lnTo>
                    <a:pt x="4147" y="4599"/>
                  </a:lnTo>
                  <a:lnTo>
                    <a:pt x="3855" y="4599"/>
                  </a:lnTo>
                  <a:lnTo>
                    <a:pt x="3855" y="2216"/>
                  </a:lnTo>
                  <a:cubicBezTo>
                    <a:pt x="3855" y="2127"/>
                    <a:pt x="3928" y="2082"/>
                    <a:pt x="4001" y="2082"/>
                  </a:cubicBezTo>
                  <a:close/>
                  <a:moveTo>
                    <a:pt x="197" y="1"/>
                  </a:moveTo>
                  <a:cubicBezTo>
                    <a:pt x="90" y="1"/>
                    <a:pt x="1" y="91"/>
                    <a:pt x="1" y="198"/>
                  </a:cubicBezTo>
                  <a:lnTo>
                    <a:pt x="1" y="1650"/>
                  </a:lnTo>
                  <a:cubicBezTo>
                    <a:pt x="1" y="2848"/>
                    <a:pt x="1007" y="3855"/>
                    <a:pt x="2205" y="3855"/>
                  </a:cubicBezTo>
                  <a:lnTo>
                    <a:pt x="3462" y="3855"/>
                  </a:lnTo>
                  <a:lnTo>
                    <a:pt x="3462" y="4624"/>
                  </a:lnTo>
                  <a:cubicBezTo>
                    <a:pt x="3270" y="4647"/>
                    <a:pt x="3080" y="4682"/>
                    <a:pt x="2901" y="4737"/>
                  </a:cubicBezTo>
                  <a:cubicBezTo>
                    <a:pt x="2800" y="4767"/>
                    <a:pt x="2734" y="4861"/>
                    <a:pt x="2747" y="4963"/>
                  </a:cubicBezTo>
                  <a:cubicBezTo>
                    <a:pt x="2766" y="5060"/>
                    <a:pt x="2851" y="5126"/>
                    <a:pt x="2943" y="5126"/>
                  </a:cubicBezTo>
                  <a:cubicBezTo>
                    <a:pt x="2963" y="5126"/>
                    <a:pt x="2983" y="5123"/>
                    <a:pt x="3003" y="5117"/>
                  </a:cubicBezTo>
                  <a:cubicBezTo>
                    <a:pt x="3325" y="5026"/>
                    <a:pt x="3656" y="4982"/>
                    <a:pt x="3987" y="4982"/>
                  </a:cubicBezTo>
                  <a:cubicBezTo>
                    <a:pt x="4868" y="4982"/>
                    <a:pt x="5743" y="5297"/>
                    <a:pt x="6409" y="5886"/>
                  </a:cubicBezTo>
                  <a:lnTo>
                    <a:pt x="1591" y="5886"/>
                  </a:lnTo>
                  <a:cubicBezTo>
                    <a:pt x="1782" y="5719"/>
                    <a:pt x="1991" y="5570"/>
                    <a:pt x="2211" y="5446"/>
                  </a:cubicBezTo>
                  <a:cubicBezTo>
                    <a:pt x="2305" y="5397"/>
                    <a:pt x="2348" y="5278"/>
                    <a:pt x="2294" y="5183"/>
                  </a:cubicBezTo>
                  <a:cubicBezTo>
                    <a:pt x="2258" y="5113"/>
                    <a:pt x="2187" y="5075"/>
                    <a:pt x="2116" y="5075"/>
                  </a:cubicBezTo>
                  <a:cubicBezTo>
                    <a:pt x="2083" y="5075"/>
                    <a:pt x="2050" y="5083"/>
                    <a:pt x="2019" y="5100"/>
                  </a:cubicBezTo>
                  <a:cubicBezTo>
                    <a:pt x="1621" y="5326"/>
                    <a:pt x="1263" y="5612"/>
                    <a:pt x="960" y="5957"/>
                  </a:cubicBezTo>
                  <a:cubicBezTo>
                    <a:pt x="853" y="6082"/>
                    <a:pt x="942" y="6285"/>
                    <a:pt x="1109" y="6285"/>
                  </a:cubicBezTo>
                  <a:lnTo>
                    <a:pt x="6893" y="6285"/>
                  </a:lnTo>
                  <a:cubicBezTo>
                    <a:pt x="7058" y="6285"/>
                    <a:pt x="7154" y="6082"/>
                    <a:pt x="7041" y="5957"/>
                  </a:cubicBezTo>
                  <a:cubicBezTo>
                    <a:pt x="6392" y="5218"/>
                    <a:pt x="5505" y="4748"/>
                    <a:pt x="4540" y="4624"/>
                  </a:cubicBezTo>
                  <a:lnTo>
                    <a:pt x="4540" y="3855"/>
                  </a:lnTo>
                  <a:lnTo>
                    <a:pt x="5796" y="3855"/>
                  </a:lnTo>
                  <a:cubicBezTo>
                    <a:pt x="6994" y="3855"/>
                    <a:pt x="8001" y="2848"/>
                    <a:pt x="8001" y="1650"/>
                  </a:cubicBezTo>
                  <a:lnTo>
                    <a:pt x="8001" y="198"/>
                  </a:lnTo>
                  <a:lnTo>
                    <a:pt x="8001" y="179"/>
                  </a:lnTo>
                  <a:cubicBezTo>
                    <a:pt x="7988" y="78"/>
                    <a:pt x="7905" y="1"/>
                    <a:pt x="7803" y="1"/>
                  </a:cubicBezTo>
                  <a:lnTo>
                    <a:pt x="6338" y="1"/>
                  </a:lnTo>
                  <a:cubicBezTo>
                    <a:pt x="5332" y="1"/>
                    <a:pt x="4421" y="721"/>
                    <a:pt x="4194" y="1710"/>
                  </a:cubicBezTo>
                  <a:cubicBezTo>
                    <a:pt x="4132" y="1684"/>
                    <a:pt x="4065" y="1671"/>
                    <a:pt x="3998" y="1671"/>
                  </a:cubicBezTo>
                  <a:cubicBezTo>
                    <a:pt x="3931" y="1671"/>
                    <a:pt x="3864" y="1684"/>
                    <a:pt x="3801" y="1710"/>
                  </a:cubicBezTo>
                  <a:cubicBezTo>
                    <a:pt x="3575" y="734"/>
                    <a:pt x="2693" y="1"/>
                    <a:pt x="1651" y="1"/>
                  </a:cubicBezTo>
                  <a:close/>
                </a:path>
              </a:pathLst>
            </a:custGeom>
            <a:solidFill>
              <a:srgbClr val="678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06;p31"/>
            <p:cNvSpPr/>
            <p:nvPr/>
          </p:nvSpPr>
          <p:spPr>
            <a:xfrm>
              <a:off x="2358332" y="1520963"/>
              <a:ext cx="347941" cy="199043"/>
            </a:xfrm>
            <a:custGeom>
              <a:avLst/>
              <a:gdLst/>
              <a:ahLst/>
              <a:cxnLst/>
              <a:rect l="l" t="t" r="r" b="b"/>
              <a:pathLst>
                <a:path w="12913" h="7387" extrusionOk="0">
                  <a:moveTo>
                    <a:pt x="6015" y="412"/>
                  </a:moveTo>
                  <a:lnTo>
                    <a:pt x="6015" y="412"/>
                  </a:lnTo>
                  <a:cubicBezTo>
                    <a:pt x="5564" y="960"/>
                    <a:pt x="5135" y="1537"/>
                    <a:pt x="4800" y="2169"/>
                  </a:cubicBezTo>
                  <a:cubicBezTo>
                    <a:pt x="4247" y="3211"/>
                    <a:pt x="4157" y="4319"/>
                    <a:pt x="4170" y="5493"/>
                  </a:cubicBezTo>
                  <a:cubicBezTo>
                    <a:pt x="3555" y="5273"/>
                    <a:pt x="2919" y="5166"/>
                    <a:pt x="2282" y="5166"/>
                  </a:cubicBezTo>
                  <a:cubicBezTo>
                    <a:pt x="1644" y="5166"/>
                    <a:pt x="1012" y="5273"/>
                    <a:pt x="405" y="5487"/>
                  </a:cubicBezTo>
                  <a:cubicBezTo>
                    <a:pt x="566" y="2783"/>
                    <a:pt x="2983" y="603"/>
                    <a:pt x="6015" y="412"/>
                  </a:cubicBezTo>
                  <a:close/>
                  <a:moveTo>
                    <a:pt x="6457" y="501"/>
                  </a:moveTo>
                  <a:cubicBezTo>
                    <a:pt x="7183" y="1353"/>
                    <a:pt x="7892" y="2301"/>
                    <a:pt x="8184" y="3396"/>
                  </a:cubicBezTo>
                  <a:cubicBezTo>
                    <a:pt x="8368" y="4075"/>
                    <a:pt x="8351" y="4772"/>
                    <a:pt x="8344" y="5463"/>
                  </a:cubicBezTo>
                  <a:lnTo>
                    <a:pt x="8344" y="5493"/>
                  </a:lnTo>
                  <a:cubicBezTo>
                    <a:pt x="7731" y="5273"/>
                    <a:pt x="7092" y="5163"/>
                    <a:pt x="6454" y="5163"/>
                  </a:cubicBezTo>
                  <a:cubicBezTo>
                    <a:pt x="5816" y="5163"/>
                    <a:pt x="5179" y="5273"/>
                    <a:pt x="4569" y="5493"/>
                  </a:cubicBezTo>
                  <a:cubicBezTo>
                    <a:pt x="4556" y="4742"/>
                    <a:pt x="4550" y="3998"/>
                    <a:pt x="4770" y="3271"/>
                  </a:cubicBezTo>
                  <a:cubicBezTo>
                    <a:pt x="5086" y="2229"/>
                    <a:pt x="5760" y="1323"/>
                    <a:pt x="6457" y="501"/>
                  </a:cubicBezTo>
                  <a:close/>
                  <a:moveTo>
                    <a:pt x="6465" y="5536"/>
                  </a:moveTo>
                  <a:cubicBezTo>
                    <a:pt x="6514" y="5536"/>
                    <a:pt x="6564" y="5537"/>
                    <a:pt x="6612" y="5540"/>
                  </a:cubicBezTo>
                  <a:lnTo>
                    <a:pt x="6612" y="6868"/>
                  </a:lnTo>
                  <a:cubicBezTo>
                    <a:pt x="6612" y="6952"/>
                    <a:pt x="6546" y="7018"/>
                    <a:pt x="6469" y="7018"/>
                  </a:cubicBezTo>
                  <a:cubicBezTo>
                    <a:pt x="6386" y="7018"/>
                    <a:pt x="6320" y="6952"/>
                    <a:pt x="6320" y="6868"/>
                  </a:cubicBezTo>
                  <a:lnTo>
                    <a:pt x="6320" y="5540"/>
                  </a:lnTo>
                  <a:cubicBezTo>
                    <a:pt x="6367" y="5537"/>
                    <a:pt x="6416" y="5536"/>
                    <a:pt x="6465" y="5536"/>
                  </a:cubicBezTo>
                  <a:close/>
                  <a:moveTo>
                    <a:pt x="6457" y="1"/>
                  </a:moveTo>
                  <a:cubicBezTo>
                    <a:pt x="4735" y="1"/>
                    <a:pt x="3115" y="597"/>
                    <a:pt x="1900" y="1686"/>
                  </a:cubicBezTo>
                  <a:cubicBezTo>
                    <a:pt x="673" y="2777"/>
                    <a:pt x="0" y="4231"/>
                    <a:pt x="0" y="5779"/>
                  </a:cubicBezTo>
                  <a:cubicBezTo>
                    <a:pt x="0" y="5892"/>
                    <a:pt x="97" y="5975"/>
                    <a:pt x="204" y="5975"/>
                  </a:cubicBezTo>
                  <a:cubicBezTo>
                    <a:pt x="227" y="5975"/>
                    <a:pt x="251" y="5972"/>
                    <a:pt x="275" y="5963"/>
                  </a:cubicBezTo>
                  <a:cubicBezTo>
                    <a:pt x="922" y="5696"/>
                    <a:pt x="1606" y="5561"/>
                    <a:pt x="2290" y="5561"/>
                  </a:cubicBezTo>
                  <a:cubicBezTo>
                    <a:pt x="2913" y="5561"/>
                    <a:pt x="3537" y="5673"/>
                    <a:pt x="4134" y="5897"/>
                  </a:cubicBezTo>
                  <a:cubicBezTo>
                    <a:pt x="4220" y="5935"/>
                    <a:pt x="4299" y="5970"/>
                    <a:pt x="4380" y="5970"/>
                  </a:cubicBezTo>
                  <a:cubicBezTo>
                    <a:pt x="4428" y="5970"/>
                    <a:pt x="4477" y="5958"/>
                    <a:pt x="4527" y="5927"/>
                  </a:cubicBezTo>
                  <a:cubicBezTo>
                    <a:pt x="4979" y="5749"/>
                    <a:pt x="5444" y="5636"/>
                    <a:pt x="5927" y="5589"/>
                  </a:cubicBezTo>
                  <a:lnTo>
                    <a:pt x="5927" y="6851"/>
                  </a:lnTo>
                  <a:cubicBezTo>
                    <a:pt x="5921" y="7148"/>
                    <a:pt x="6158" y="7387"/>
                    <a:pt x="6457" y="7387"/>
                  </a:cubicBezTo>
                  <a:cubicBezTo>
                    <a:pt x="6749" y="7387"/>
                    <a:pt x="6993" y="7148"/>
                    <a:pt x="7005" y="6851"/>
                  </a:cubicBezTo>
                  <a:lnTo>
                    <a:pt x="7005" y="5589"/>
                  </a:lnTo>
                  <a:cubicBezTo>
                    <a:pt x="7464" y="5636"/>
                    <a:pt x="7934" y="5749"/>
                    <a:pt x="8380" y="5927"/>
                  </a:cubicBezTo>
                  <a:cubicBezTo>
                    <a:pt x="8433" y="5958"/>
                    <a:pt x="8482" y="5970"/>
                    <a:pt x="8530" y="5970"/>
                  </a:cubicBezTo>
                  <a:cubicBezTo>
                    <a:pt x="8611" y="5970"/>
                    <a:pt x="8690" y="5935"/>
                    <a:pt x="8780" y="5897"/>
                  </a:cubicBezTo>
                  <a:cubicBezTo>
                    <a:pt x="9377" y="5673"/>
                    <a:pt x="10001" y="5561"/>
                    <a:pt x="10624" y="5561"/>
                  </a:cubicBezTo>
                  <a:cubicBezTo>
                    <a:pt x="11308" y="5561"/>
                    <a:pt x="11992" y="5696"/>
                    <a:pt x="12640" y="5963"/>
                  </a:cubicBezTo>
                  <a:cubicBezTo>
                    <a:pt x="12662" y="5972"/>
                    <a:pt x="12685" y="5975"/>
                    <a:pt x="12707" y="5975"/>
                  </a:cubicBezTo>
                  <a:cubicBezTo>
                    <a:pt x="12812" y="5975"/>
                    <a:pt x="12913" y="5892"/>
                    <a:pt x="12913" y="5779"/>
                  </a:cubicBezTo>
                  <a:cubicBezTo>
                    <a:pt x="12913" y="4242"/>
                    <a:pt x="12247" y="2801"/>
                    <a:pt x="11043" y="1710"/>
                  </a:cubicBezTo>
                  <a:cubicBezTo>
                    <a:pt x="11004" y="1677"/>
                    <a:pt x="10955" y="1660"/>
                    <a:pt x="10907" y="1660"/>
                  </a:cubicBezTo>
                  <a:cubicBezTo>
                    <a:pt x="10854" y="1660"/>
                    <a:pt x="10801" y="1681"/>
                    <a:pt x="10763" y="1722"/>
                  </a:cubicBezTo>
                  <a:cubicBezTo>
                    <a:pt x="10686" y="1806"/>
                    <a:pt x="10691" y="1931"/>
                    <a:pt x="10774" y="2002"/>
                  </a:cubicBezTo>
                  <a:cubicBezTo>
                    <a:pt x="11824" y="2950"/>
                    <a:pt x="12431" y="4176"/>
                    <a:pt x="12508" y="5487"/>
                  </a:cubicBezTo>
                  <a:cubicBezTo>
                    <a:pt x="11900" y="5273"/>
                    <a:pt x="11266" y="5166"/>
                    <a:pt x="10633" y="5166"/>
                  </a:cubicBezTo>
                  <a:cubicBezTo>
                    <a:pt x="9995" y="5166"/>
                    <a:pt x="9357" y="5275"/>
                    <a:pt x="8744" y="5493"/>
                  </a:cubicBezTo>
                  <a:cubicBezTo>
                    <a:pt x="8750" y="4718"/>
                    <a:pt x="8756" y="3950"/>
                    <a:pt x="8541" y="3200"/>
                  </a:cubicBezTo>
                  <a:cubicBezTo>
                    <a:pt x="8237" y="2158"/>
                    <a:pt x="7582" y="1240"/>
                    <a:pt x="6897" y="412"/>
                  </a:cubicBezTo>
                  <a:lnTo>
                    <a:pt x="6897" y="412"/>
                  </a:lnTo>
                  <a:cubicBezTo>
                    <a:pt x="8053" y="484"/>
                    <a:pt x="9143" y="841"/>
                    <a:pt x="10078" y="1466"/>
                  </a:cubicBezTo>
                  <a:cubicBezTo>
                    <a:pt x="10111" y="1488"/>
                    <a:pt x="10148" y="1499"/>
                    <a:pt x="10186" y="1499"/>
                  </a:cubicBezTo>
                  <a:cubicBezTo>
                    <a:pt x="10250" y="1499"/>
                    <a:pt x="10315" y="1467"/>
                    <a:pt x="10353" y="1407"/>
                  </a:cubicBezTo>
                  <a:cubicBezTo>
                    <a:pt x="10411" y="1317"/>
                    <a:pt x="10388" y="1193"/>
                    <a:pt x="10298" y="1133"/>
                  </a:cubicBezTo>
                  <a:cubicBezTo>
                    <a:pt x="9179" y="394"/>
                    <a:pt x="7851" y="1"/>
                    <a:pt x="6457" y="1"/>
                  </a:cubicBezTo>
                  <a:close/>
                </a:path>
              </a:pathLst>
            </a:custGeom>
            <a:solidFill>
              <a:srgbClr val="678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906330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graphicFrame>
        <p:nvGraphicFramePr>
          <p:cNvPr id="797" name="Google Shape;797;p31"/>
          <p:cNvGraphicFramePr/>
          <p:nvPr>
            <p:extLst>
              <p:ext uri="{D42A27DB-BD31-4B8C-83A1-F6EECF244321}">
                <p14:modId xmlns:p14="http://schemas.microsoft.com/office/powerpoint/2010/main" val="3366179213"/>
              </p:ext>
            </p:extLst>
          </p:nvPr>
        </p:nvGraphicFramePr>
        <p:xfrm>
          <a:off x="457084" y="306478"/>
          <a:ext cx="8360751" cy="4419540"/>
        </p:xfrm>
        <a:graphic>
          <a:graphicData uri="http://schemas.openxmlformats.org/drawingml/2006/table">
            <a:tbl>
              <a:tblPr>
                <a:noFill/>
                <a:tableStyleId>{74E17744-7B7A-4D38-97FF-AAC7C9C284AC}</a:tableStyleId>
              </a:tblPr>
              <a:tblGrid>
                <a:gridCol w="1978813">
                  <a:extLst>
                    <a:ext uri="{9D8B030D-6E8A-4147-A177-3AD203B41FA5}">
                      <a16:colId xmlns:a16="http://schemas.microsoft.com/office/drawing/2014/main" val="20001"/>
                    </a:ext>
                  </a:extLst>
                </a:gridCol>
                <a:gridCol w="2191299">
                  <a:extLst>
                    <a:ext uri="{9D8B030D-6E8A-4147-A177-3AD203B41FA5}">
                      <a16:colId xmlns:a16="http://schemas.microsoft.com/office/drawing/2014/main" val="20002"/>
                    </a:ext>
                  </a:extLst>
                </a:gridCol>
                <a:gridCol w="4190639">
                  <a:extLst>
                    <a:ext uri="{9D8B030D-6E8A-4147-A177-3AD203B41FA5}">
                      <a16:colId xmlns:a16="http://schemas.microsoft.com/office/drawing/2014/main" val="20003"/>
                    </a:ext>
                  </a:extLst>
                </a:gridCol>
              </a:tblGrid>
              <a:tr h="666986">
                <a:tc>
                  <a:txBody>
                    <a:bodyPr/>
                    <a:lstStyle/>
                    <a:p>
                      <a:pPr marL="0" lvl="0" indent="0" algn="ctr" rtl="0">
                        <a:spcBef>
                          <a:spcPts val="0"/>
                        </a:spcBef>
                        <a:spcAft>
                          <a:spcPts val="0"/>
                        </a:spcAft>
                        <a:buNone/>
                      </a:pPr>
                      <a:r>
                        <a:rPr lang="sl-SI" sz="2100" b="1">
                          <a:solidFill>
                            <a:schemeClr val="accent3"/>
                          </a:solidFill>
                          <a:latin typeface="Fahkwang"/>
                          <a:ea typeface="Fahkwang"/>
                          <a:cs typeface="Fahkwang"/>
                          <a:sym typeface="Fahkwang"/>
                        </a:rPr>
                        <a:t>Sklop UN/ PIK</a:t>
                      </a:r>
                      <a:endParaRPr sz="2100" b="1">
                        <a:solidFill>
                          <a:schemeClr val="accent3"/>
                        </a:solidFill>
                        <a:latin typeface="Fahkwang"/>
                        <a:ea typeface="Fahkwang"/>
                        <a:cs typeface="Fahkwang"/>
                        <a:sym typeface="Fahkwang"/>
                      </a:endParaRPr>
                    </a:p>
                  </a:txBody>
                  <a:tcPr marL="91425" marR="91425" marT="91425" marB="91425"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lgn="ctr">
                      <a:solidFill>
                        <a:schemeClr val="lt2"/>
                      </a:solidFill>
                      <a:prstDash val="solid"/>
                      <a:round/>
                      <a:headEnd type="none" w="sm" len="sm"/>
                      <a:tailEnd type="none" w="sm" len="sm"/>
                    </a:lnB>
                  </a:tcPr>
                </a:tc>
                <a:tc>
                  <a:txBody>
                    <a:bodyPr/>
                    <a:lstStyle/>
                    <a:p>
                      <a:pPr marL="0" lvl="0" indent="0" algn="ctr" rtl="0">
                        <a:spcBef>
                          <a:spcPts val="0"/>
                        </a:spcBef>
                        <a:spcAft>
                          <a:spcPts val="0"/>
                        </a:spcAft>
                        <a:buNone/>
                      </a:pPr>
                      <a:r>
                        <a:rPr lang="sl-SI" sz="2100" b="1">
                          <a:solidFill>
                            <a:schemeClr val="accent3"/>
                          </a:solidFill>
                          <a:latin typeface="Fahkwang"/>
                          <a:ea typeface="Fahkwang"/>
                          <a:cs typeface="Fahkwang"/>
                          <a:sym typeface="Fahkwang"/>
                        </a:rPr>
                        <a:t>    UN ZA GIM</a:t>
                      </a:r>
                      <a:endParaRPr sz="2100" b="1">
                        <a:solidFill>
                          <a:schemeClr val="accent3"/>
                        </a:solidFill>
                        <a:latin typeface="Fahkwang"/>
                        <a:ea typeface="Fahkwang"/>
                        <a:cs typeface="Fahkwang"/>
                        <a:sym typeface="Fahkwang"/>
                      </a:endParaRPr>
                    </a:p>
                  </a:txBody>
                  <a:tcPr marL="91425" marR="91425" marT="91425" marB="91425"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sl-SI" sz="2100" b="1">
                          <a:solidFill>
                            <a:schemeClr val="accent3"/>
                          </a:solidFill>
                          <a:latin typeface="Fahkwang"/>
                          <a:ea typeface="Fahkwang"/>
                          <a:cs typeface="Fahkwang"/>
                          <a:sym typeface="Fahkwang"/>
                        </a:rPr>
                        <a:t>PIK</a:t>
                      </a:r>
                    </a:p>
                  </a:txBody>
                  <a:tcPr marL="91425" marR="91425" marT="91425" marB="91425"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0"/>
                  </a:ext>
                </a:extLst>
              </a:tr>
              <a:tr h="2975128">
                <a:tc>
                  <a:txBody>
                    <a:bodyPr/>
                    <a:lstStyle/>
                    <a:p>
                      <a:pPr marL="0" lvl="0" indent="0" algn="ctr" rtl="0">
                        <a:spcBef>
                          <a:spcPts val="0"/>
                        </a:spcBef>
                        <a:spcAft>
                          <a:spcPts val="0"/>
                        </a:spcAft>
                        <a:buNone/>
                      </a:pPr>
                      <a:r>
                        <a:rPr lang="sl-SI" sz="1800" b="1">
                          <a:solidFill>
                            <a:schemeClr val="accent2">
                              <a:lumMod val="50000"/>
                            </a:schemeClr>
                          </a:solidFill>
                          <a:latin typeface="Fahkwang"/>
                          <a:ea typeface="Fahkwang"/>
                          <a:cs typeface="Fahkwang"/>
                          <a:sym typeface="Fahkwang"/>
                        </a:rPr>
                        <a:t>Geografija Slovenije: Predalpske pokrajine</a:t>
                      </a:r>
                    </a:p>
                  </a:txBody>
                  <a:tcPr marL="91425" marR="91425" marT="91425" marB="91425"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lgn="ctr">
                      <a:solidFill>
                        <a:schemeClr val="lt2"/>
                      </a:solidFill>
                      <a:prstDash val="solid"/>
                      <a:round/>
                      <a:headEnd type="none" w="sm" len="sm"/>
                      <a:tailEnd type="none" w="sm" len="sm"/>
                    </a:lnT>
                    <a:lnB w="9525" cap="flat" cmpd="sng" algn="ctr">
                      <a:solidFill>
                        <a:schemeClr val="lt2"/>
                      </a:solidFill>
                      <a:prstDash val="solid"/>
                      <a:round/>
                      <a:headEnd type="none" w="sm" len="sm"/>
                      <a:tailEnd type="none" w="sm" len="sm"/>
                    </a:lnB>
                  </a:tcPr>
                </a:tc>
                <a:tc>
                  <a:txBody>
                    <a:bodyPr/>
                    <a:lstStyle/>
                    <a:p>
                      <a:pPr marL="0" lvl="0" indent="0" algn="ctr" rtl="0">
                        <a:spcBef>
                          <a:spcPts val="0"/>
                        </a:spcBef>
                        <a:spcAft>
                          <a:spcPts val="0"/>
                        </a:spcAft>
                        <a:buNone/>
                      </a:pPr>
                      <a:r>
                        <a:rPr lang="sl-SI" sz="1600">
                          <a:solidFill>
                            <a:schemeClr val="accent2">
                              <a:lumMod val="50000"/>
                            </a:schemeClr>
                          </a:solidFill>
                          <a:latin typeface="Quicksand"/>
                          <a:ea typeface="Fahkwang"/>
                          <a:cs typeface="Fahkwang"/>
                          <a:sym typeface="Fahkwang"/>
                        </a:rPr>
                        <a:t>Dijaki na zemljevidu določijo glavna hribovja, planote, kotline in doline</a:t>
                      </a:r>
                    </a:p>
                  </a:txBody>
                  <a:tcPr marL="91425" marR="91425" marT="91425" marB="91425"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l" rtl="0">
                        <a:spcBef>
                          <a:spcPts val="0"/>
                        </a:spcBef>
                        <a:spcAft>
                          <a:spcPts val="0"/>
                        </a:spcAft>
                        <a:buNone/>
                      </a:pPr>
                      <a:r>
                        <a:rPr lang="sl-SI" sz="1600">
                          <a:solidFill>
                            <a:schemeClr val="accent2">
                              <a:lumMod val="50000"/>
                            </a:schemeClr>
                          </a:solidFill>
                          <a:latin typeface="Quicksand"/>
                          <a:ea typeface="Quicksand"/>
                          <a:cs typeface="Quicksand"/>
                          <a:sym typeface="Quicksand"/>
                        </a:rPr>
                        <a:t>Dijak pozna in na zemljevid umesti: Idrijsko-Cerkljansko hribovje, Škofjeloško-Polhograjsko hribovje, Posavsko hribovje, Zgornjo Savinjsko dolino, Golte, Celjsko kotlino, Velenjsko kotlino, Pohorje, Dravsko dolino, Ljubljansko kotlino, Ljubljansko barje, Ljubljansko polje, Kamniško-Bistriško polje, Kranjsko-Sorško polje, Dobrave, Deželo in Blejski kot, Idrijco, Poljansko in Selško Soro, Ljubljanico, Kamniško Bistrico, Savo, Savinjo, Mežo, Dravo, Tolmin, Idrijo, Škofjo Loko, Bled, Kranj, Vrhniko, Ljubljano, Domžale, Trbovlje, Zidani Most, Celje, Laško, Velenje, Šoštanj, Slovenj Gradec, Ravne na Koroškem, Mežico.</a:t>
                      </a:r>
                    </a:p>
                  </a:txBody>
                  <a:tcPr marL="91425" marR="91425" marT="91425" marB="91425" anchor="ctr">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grpSp>
        <p:nvGrpSpPr>
          <p:cNvPr id="804" name="Google Shape;804;p31"/>
          <p:cNvGrpSpPr/>
          <p:nvPr/>
        </p:nvGrpSpPr>
        <p:grpSpPr>
          <a:xfrm>
            <a:off x="2576224" y="582914"/>
            <a:ext cx="347941" cy="363865"/>
            <a:chOff x="2358332" y="1520963"/>
            <a:chExt cx="347941" cy="363865"/>
          </a:xfrm>
        </p:grpSpPr>
        <p:sp>
          <p:nvSpPr>
            <p:cNvPr id="805" name="Google Shape;805;p31"/>
            <p:cNvSpPr/>
            <p:nvPr/>
          </p:nvSpPr>
          <p:spPr>
            <a:xfrm>
              <a:off x="2424751" y="1715479"/>
              <a:ext cx="215587" cy="169349"/>
            </a:xfrm>
            <a:custGeom>
              <a:avLst/>
              <a:gdLst/>
              <a:ahLst/>
              <a:cxnLst/>
              <a:rect l="l" t="t" r="r" b="b"/>
              <a:pathLst>
                <a:path w="8001" h="6285" extrusionOk="0">
                  <a:moveTo>
                    <a:pt x="1400" y="394"/>
                  </a:moveTo>
                  <a:lnTo>
                    <a:pt x="1400" y="1127"/>
                  </a:lnTo>
                  <a:lnTo>
                    <a:pt x="674" y="394"/>
                  </a:lnTo>
                  <a:close/>
                  <a:moveTo>
                    <a:pt x="7303" y="394"/>
                  </a:moveTo>
                  <a:lnTo>
                    <a:pt x="6577" y="1127"/>
                  </a:lnTo>
                  <a:lnTo>
                    <a:pt x="6577" y="394"/>
                  </a:lnTo>
                  <a:close/>
                  <a:moveTo>
                    <a:pt x="400" y="698"/>
                  </a:moveTo>
                  <a:lnTo>
                    <a:pt x="1126" y="1425"/>
                  </a:lnTo>
                  <a:lnTo>
                    <a:pt x="400" y="1425"/>
                  </a:lnTo>
                  <a:lnTo>
                    <a:pt x="400" y="698"/>
                  </a:lnTo>
                  <a:close/>
                  <a:moveTo>
                    <a:pt x="7607" y="698"/>
                  </a:moveTo>
                  <a:lnTo>
                    <a:pt x="7607" y="1425"/>
                  </a:lnTo>
                  <a:lnTo>
                    <a:pt x="6874" y="1425"/>
                  </a:lnTo>
                  <a:lnTo>
                    <a:pt x="7607" y="698"/>
                  </a:lnTo>
                  <a:close/>
                  <a:moveTo>
                    <a:pt x="6178" y="407"/>
                  </a:moveTo>
                  <a:lnTo>
                    <a:pt x="6178" y="1532"/>
                  </a:lnTo>
                  <a:lnTo>
                    <a:pt x="5469" y="2246"/>
                  </a:lnTo>
                  <a:lnTo>
                    <a:pt x="5469" y="621"/>
                  </a:lnTo>
                  <a:cubicBezTo>
                    <a:pt x="5683" y="501"/>
                    <a:pt x="5922" y="430"/>
                    <a:pt x="6178" y="407"/>
                  </a:cubicBezTo>
                  <a:close/>
                  <a:moveTo>
                    <a:pt x="1513" y="1823"/>
                  </a:moveTo>
                  <a:lnTo>
                    <a:pt x="2228" y="2532"/>
                  </a:lnTo>
                  <a:lnTo>
                    <a:pt x="603" y="2532"/>
                  </a:lnTo>
                  <a:cubicBezTo>
                    <a:pt x="483" y="2318"/>
                    <a:pt x="411" y="2079"/>
                    <a:pt x="388" y="1823"/>
                  </a:cubicBezTo>
                  <a:close/>
                  <a:moveTo>
                    <a:pt x="7589" y="1823"/>
                  </a:moveTo>
                  <a:cubicBezTo>
                    <a:pt x="7572" y="2079"/>
                    <a:pt x="7494" y="2318"/>
                    <a:pt x="7380" y="2532"/>
                  </a:cubicBezTo>
                  <a:lnTo>
                    <a:pt x="5755" y="2532"/>
                  </a:lnTo>
                  <a:lnTo>
                    <a:pt x="6470" y="1823"/>
                  </a:lnTo>
                  <a:close/>
                  <a:moveTo>
                    <a:pt x="5070" y="918"/>
                  </a:moveTo>
                  <a:lnTo>
                    <a:pt x="5070" y="2634"/>
                  </a:lnTo>
                  <a:lnTo>
                    <a:pt x="4515" y="3187"/>
                  </a:lnTo>
                  <a:lnTo>
                    <a:pt x="4515" y="2216"/>
                  </a:lnTo>
                  <a:cubicBezTo>
                    <a:pt x="4515" y="1710"/>
                    <a:pt x="4730" y="1246"/>
                    <a:pt x="5070" y="918"/>
                  </a:cubicBezTo>
                  <a:close/>
                  <a:moveTo>
                    <a:pt x="1799" y="412"/>
                  </a:moveTo>
                  <a:cubicBezTo>
                    <a:pt x="2728" y="490"/>
                    <a:pt x="3462" y="1270"/>
                    <a:pt x="3462" y="2216"/>
                  </a:cubicBezTo>
                  <a:lnTo>
                    <a:pt x="3462" y="3194"/>
                  </a:lnTo>
                  <a:lnTo>
                    <a:pt x="2907" y="2640"/>
                  </a:lnTo>
                  <a:lnTo>
                    <a:pt x="2907" y="1567"/>
                  </a:lnTo>
                  <a:cubicBezTo>
                    <a:pt x="2907" y="1466"/>
                    <a:pt x="2836" y="1377"/>
                    <a:pt x="2734" y="1364"/>
                  </a:cubicBezTo>
                  <a:cubicBezTo>
                    <a:pt x="2727" y="1364"/>
                    <a:pt x="2720" y="1364"/>
                    <a:pt x="2713" y="1364"/>
                  </a:cubicBezTo>
                  <a:cubicBezTo>
                    <a:pt x="2599" y="1364"/>
                    <a:pt x="2508" y="1450"/>
                    <a:pt x="2508" y="1562"/>
                  </a:cubicBezTo>
                  <a:lnTo>
                    <a:pt x="2508" y="2241"/>
                  </a:lnTo>
                  <a:lnTo>
                    <a:pt x="1799" y="1532"/>
                  </a:lnTo>
                  <a:lnTo>
                    <a:pt x="1799" y="412"/>
                  </a:lnTo>
                  <a:close/>
                  <a:moveTo>
                    <a:pt x="2616" y="2931"/>
                  </a:moveTo>
                  <a:lnTo>
                    <a:pt x="3170" y="3486"/>
                  </a:lnTo>
                  <a:lnTo>
                    <a:pt x="2198" y="3486"/>
                  </a:lnTo>
                  <a:cubicBezTo>
                    <a:pt x="1686" y="3486"/>
                    <a:pt x="1228" y="3271"/>
                    <a:pt x="900" y="2931"/>
                  </a:cubicBezTo>
                  <a:close/>
                  <a:moveTo>
                    <a:pt x="7083" y="2931"/>
                  </a:moveTo>
                  <a:cubicBezTo>
                    <a:pt x="6755" y="3271"/>
                    <a:pt x="6291" y="3486"/>
                    <a:pt x="5785" y="3486"/>
                  </a:cubicBezTo>
                  <a:lnTo>
                    <a:pt x="4814" y="3486"/>
                  </a:lnTo>
                  <a:lnTo>
                    <a:pt x="5367" y="2931"/>
                  </a:lnTo>
                  <a:close/>
                  <a:moveTo>
                    <a:pt x="4001" y="2082"/>
                  </a:moveTo>
                  <a:cubicBezTo>
                    <a:pt x="4074" y="2082"/>
                    <a:pt x="4147" y="2127"/>
                    <a:pt x="4147" y="2216"/>
                  </a:cubicBezTo>
                  <a:lnTo>
                    <a:pt x="4147" y="4599"/>
                  </a:lnTo>
                  <a:lnTo>
                    <a:pt x="3855" y="4599"/>
                  </a:lnTo>
                  <a:lnTo>
                    <a:pt x="3855" y="2216"/>
                  </a:lnTo>
                  <a:cubicBezTo>
                    <a:pt x="3855" y="2127"/>
                    <a:pt x="3928" y="2082"/>
                    <a:pt x="4001" y="2082"/>
                  </a:cubicBezTo>
                  <a:close/>
                  <a:moveTo>
                    <a:pt x="197" y="1"/>
                  </a:moveTo>
                  <a:cubicBezTo>
                    <a:pt x="90" y="1"/>
                    <a:pt x="1" y="91"/>
                    <a:pt x="1" y="198"/>
                  </a:cubicBezTo>
                  <a:lnTo>
                    <a:pt x="1" y="1650"/>
                  </a:lnTo>
                  <a:cubicBezTo>
                    <a:pt x="1" y="2848"/>
                    <a:pt x="1007" y="3855"/>
                    <a:pt x="2205" y="3855"/>
                  </a:cubicBezTo>
                  <a:lnTo>
                    <a:pt x="3462" y="3855"/>
                  </a:lnTo>
                  <a:lnTo>
                    <a:pt x="3462" y="4624"/>
                  </a:lnTo>
                  <a:cubicBezTo>
                    <a:pt x="3270" y="4647"/>
                    <a:pt x="3080" y="4682"/>
                    <a:pt x="2901" y="4737"/>
                  </a:cubicBezTo>
                  <a:cubicBezTo>
                    <a:pt x="2800" y="4767"/>
                    <a:pt x="2734" y="4861"/>
                    <a:pt x="2747" y="4963"/>
                  </a:cubicBezTo>
                  <a:cubicBezTo>
                    <a:pt x="2766" y="5060"/>
                    <a:pt x="2851" y="5126"/>
                    <a:pt x="2943" y="5126"/>
                  </a:cubicBezTo>
                  <a:cubicBezTo>
                    <a:pt x="2963" y="5126"/>
                    <a:pt x="2983" y="5123"/>
                    <a:pt x="3003" y="5117"/>
                  </a:cubicBezTo>
                  <a:cubicBezTo>
                    <a:pt x="3325" y="5026"/>
                    <a:pt x="3656" y="4982"/>
                    <a:pt x="3987" y="4982"/>
                  </a:cubicBezTo>
                  <a:cubicBezTo>
                    <a:pt x="4868" y="4982"/>
                    <a:pt x="5743" y="5297"/>
                    <a:pt x="6409" y="5886"/>
                  </a:cubicBezTo>
                  <a:lnTo>
                    <a:pt x="1591" y="5886"/>
                  </a:lnTo>
                  <a:cubicBezTo>
                    <a:pt x="1782" y="5719"/>
                    <a:pt x="1991" y="5570"/>
                    <a:pt x="2211" y="5446"/>
                  </a:cubicBezTo>
                  <a:cubicBezTo>
                    <a:pt x="2305" y="5397"/>
                    <a:pt x="2348" y="5278"/>
                    <a:pt x="2294" y="5183"/>
                  </a:cubicBezTo>
                  <a:cubicBezTo>
                    <a:pt x="2258" y="5113"/>
                    <a:pt x="2187" y="5075"/>
                    <a:pt x="2116" y="5075"/>
                  </a:cubicBezTo>
                  <a:cubicBezTo>
                    <a:pt x="2083" y="5075"/>
                    <a:pt x="2050" y="5083"/>
                    <a:pt x="2019" y="5100"/>
                  </a:cubicBezTo>
                  <a:cubicBezTo>
                    <a:pt x="1621" y="5326"/>
                    <a:pt x="1263" y="5612"/>
                    <a:pt x="960" y="5957"/>
                  </a:cubicBezTo>
                  <a:cubicBezTo>
                    <a:pt x="853" y="6082"/>
                    <a:pt x="942" y="6285"/>
                    <a:pt x="1109" y="6285"/>
                  </a:cubicBezTo>
                  <a:lnTo>
                    <a:pt x="6893" y="6285"/>
                  </a:lnTo>
                  <a:cubicBezTo>
                    <a:pt x="7058" y="6285"/>
                    <a:pt x="7154" y="6082"/>
                    <a:pt x="7041" y="5957"/>
                  </a:cubicBezTo>
                  <a:cubicBezTo>
                    <a:pt x="6392" y="5218"/>
                    <a:pt x="5505" y="4748"/>
                    <a:pt x="4540" y="4624"/>
                  </a:cubicBezTo>
                  <a:lnTo>
                    <a:pt x="4540" y="3855"/>
                  </a:lnTo>
                  <a:lnTo>
                    <a:pt x="5796" y="3855"/>
                  </a:lnTo>
                  <a:cubicBezTo>
                    <a:pt x="6994" y="3855"/>
                    <a:pt x="8001" y="2848"/>
                    <a:pt x="8001" y="1650"/>
                  </a:cubicBezTo>
                  <a:lnTo>
                    <a:pt x="8001" y="198"/>
                  </a:lnTo>
                  <a:lnTo>
                    <a:pt x="8001" y="179"/>
                  </a:lnTo>
                  <a:cubicBezTo>
                    <a:pt x="7988" y="78"/>
                    <a:pt x="7905" y="1"/>
                    <a:pt x="7803" y="1"/>
                  </a:cubicBezTo>
                  <a:lnTo>
                    <a:pt x="6338" y="1"/>
                  </a:lnTo>
                  <a:cubicBezTo>
                    <a:pt x="5332" y="1"/>
                    <a:pt x="4421" y="721"/>
                    <a:pt x="4194" y="1710"/>
                  </a:cubicBezTo>
                  <a:cubicBezTo>
                    <a:pt x="4132" y="1684"/>
                    <a:pt x="4065" y="1671"/>
                    <a:pt x="3998" y="1671"/>
                  </a:cubicBezTo>
                  <a:cubicBezTo>
                    <a:pt x="3931" y="1671"/>
                    <a:pt x="3864" y="1684"/>
                    <a:pt x="3801" y="1710"/>
                  </a:cubicBezTo>
                  <a:cubicBezTo>
                    <a:pt x="3575" y="734"/>
                    <a:pt x="2693" y="1"/>
                    <a:pt x="1651" y="1"/>
                  </a:cubicBezTo>
                  <a:close/>
                </a:path>
              </a:pathLst>
            </a:custGeom>
            <a:solidFill>
              <a:srgbClr val="678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1"/>
            <p:cNvSpPr/>
            <p:nvPr/>
          </p:nvSpPr>
          <p:spPr>
            <a:xfrm>
              <a:off x="2358332" y="1520963"/>
              <a:ext cx="347941" cy="199043"/>
            </a:xfrm>
            <a:custGeom>
              <a:avLst/>
              <a:gdLst/>
              <a:ahLst/>
              <a:cxnLst/>
              <a:rect l="l" t="t" r="r" b="b"/>
              <a:pathLst>
                <a:path w="12913" h="7387" extrusionOk="0">
                  <a:moveTo>
                    <a:pt x="6015" y="412"/>
                  </a:moveTo>
                  <a:lnTo>
                    <a:pt x="6015" y="412"/>
                  </a:lnTo>
                  <a:cubicBezTo>
                    <a:pt x="5564" y="960"/>
                    <a:pt x="5135" y="1537"/>
                    <a:pt x="4800" y="2169"/>
                  </a:cubicBezTo>
                  <a:cubicBezTo>
                    <a:pt x="4247" y="3211"/>
                    <a:pt x="4157" y="4319"/>
                    <a:pt x="4170" y="5493"/>
                  </a:cubicBezTo>
                  <a:cubicBezTo>
                    <a:pt x="3555" y="5273"/>
                    <a:pt x="2919" y="5166"/>
                    <a:pt x="2282" y="5166"/>
                  </a:cubicBezTo>
                  <a:cubicBezTo>
                    <a:pt x="1644" y="5166"/>
                    <a:pt x="1012" y="5273"/>
                    <a:pt x="405" y="5487"/>
                  </a:cubicBezTo>
                  <a:cubicBezTo>
                    <a:pt x="566" y="2783"/>
                    <a:pt x="2983" y="603"/>
                    <a:pt x="6015" y="412"/>
                  </a:cubicBezTo>
                  <a:close/>
                  <a:moveTo>
                    <a:pt x="6457" y="501"/>
                  </a:moveTo>
                  <a:cubicBezTo>
                    <a:pt x="7183" y="1353"/>
                    <a:pt x="7892" y="2301"/>
                    <a:pt x="8184" y="3396"/>
                  </a:cubicBezTo>
                  <a:cubicBezTo>
                    <a:pt x="8368" y="4075"/>
                    <a:pt x="8351" y="4772"/>
                    <a:pt x="8344" y="5463"/>
                  </a:cubicBezTo>
                  <a:lnTo>
                    <a:pt x="8344" y="5493"/>
                  </a:lnTo>
                  <a:cubicBezTo>
                    <a:pt x="7731" y="5273"/>
                    <a:pt x="7092" y="5163"/>
                    <a:pt x="6454" y="5163"/>
                  </a:cubicBezTo>
                  <a:cubicBezTo>
                    <a:pt x="5816" y="5163"/>
                    <a:pt x="5179" y="5273"/>
                    <a:pt x="4569" y="5493"/>
                  </a:cubicBezTo>
                  <a:cubicBezTo>
                    <a:pt x="4556" y="4742"/>
                    <a:pt x="4550" y="3998"/>
                    <a:pt x="4770" y="3271"/>
                  </a:cubicBezTo>
                  <a:cubicBezTo>
                    <a:pt x="5086" y="2229"/>
                    <a:pt x="5760" y="1323"/>
                    <a:pt x="6457" y="501"/>
                  </a:cubicBezTo>
                  <a:close/>
                  <a:moveTo>
                    <a:pt x="6465" y="5536"/>
                  </a:moveTo>
                  <a:cubicBezTo>
                    <a:pt x="6514" y="5536"/>
                    <a:pt x="6564" y="5537"/>
                    <a:pt x="6612" y="5540"/>
                  </a:cubicBezTo>
                  <a:lnTo>
                    <a:pt x="6612" y="6868"/>
                  </a:lnTo>
                  <a:cubicBezTo>
                    <a:pt x="6612" y="6952"/>
                    <a:pt x="6546" y="7018"/>
                    <a:pt x="6469" y="7018"/>
                  </a:cubicBezTo>
                  <a:cubicBezTo>
                    <a:pt x="6386" y="7018"/>
                    <a:pt x="6320" y="6952"/>
                    <a:pt x="6320" y="6868"/>
                  </a:cubicBezTo>
                  <a:lnTo>
                    <a:pt x="6320" y="5540"/>
                  </a:lnTo>
                  <a:cubicBezTo>
                    <a:pt x="6367" y="5537"/>
                    <a:pt x="6416" y="5536"/>
                    <a:pt x="6465" y="5536"/>
                  </a:cubicBezTo>
                  <a:close/>
                  <a:moveTo>
                    <a:pt x="6457" y="1"/>
                  </a:moveTo>
                  <a:cubicBezTo>
                    <a:pt x="4735" y="1"/>
                    <a:pt x="3115" y="597"/>
                    <a:pt x="1900" y="1686"/>
                  </a:cubicBezTo>
                  <a:cubicBezTo>
                    <a:pt x="673" y="2777"/>
                    <a:pt x="0" y="4231"/>
                    <a:pt x="0" y="5779"/>
                  </a:cubicBezTo>
                  <a:cubicBezTo>
                    <a:pt x="0" y="5892"/>
                    <a:pt x="97" y="5975"/>
                    <a:pt x="204" y="5975"/>
                  </a:cubicBezTo>
                  <a:cubicBezTo>
                    <a:pt x="227" y="5975"/>
                    <a:pt x="251" y="5972"/>
                    <a:pt x="275" y="5963"/>
                  </a:cubicBezTo>
                  <a:cubicBezTo>
                    <a:pt x="922" y="5696"/>
                    <a:pt x="1606" y="5561"/>
                    <a:pt x="2290" y="5561"/>
                  </a:cubicBezTo>
                  <a:cubicBezTo>
                    <a:pt x="2913" y="5561"/>
                    <a:pt x="3537" y="5673"/>
                    <a:pt x="4134" y="5897"/>
                  </a:cubicBezTo>
                  <a:cubicBezTo>
                    <a:pt x="4220" y="5935"/>
                    <a:pt x="4299" y="5970"/>
                    <a:pt x="4380" y="5970"/>
                  </a:cubicBezTo>
                  <a:cubicBezTo>
                    <a:pt x="4428" y="5970"/>
                    <a:pt x="4477" y="5958"/>
                    <a:pt x="4527" y="5927"/>
                  </a:cubicBezTo>
                  <a:cubicBezTo>
                    <a:pt x="4979" y="5749"/>
                    <a:pt x="5444" y="5636"/>
                    <a:pt x="5927" y="5589"/>
                  </a:cubicBezTo>
                  <a:lnTo>
                    <a:pt x="5927" y="6851"/>
                  </a:lnTo>
                  <a:cubicBezTo>
                    <a:pt x="5921" y="7148"/>
                    <a:pt x="6158" y="7387"/>
                    <a:pt x="6457" y="7387"/>
                  </a:cubicBezTo>
                  <a:cubicBezTo>
                    <a:pt x="6749" y="7387"/>
                    <a:pt x="6993" y="7148"/>
                    <a:pt x="7005" y="6851"/>
                  </a:cubicBezTo>
                  <a:lnTo>
                    <a:pt x="7005" y="5589"/>
                  </a:lnTo>
                  <a:cubicBezTo>
                    <a:pt x="7464" y="5636"/>
                    <a:pt x="7934" y="5749"/>
                    <a:pt x="8380" y="5927"/>
                  </a:cubicBezTo>
                  <a:cubicBezTo>
                    <a:pt x="8433" y="5958"/>
                    <a:pt x="8482" y="5970"/>
                    <a:pt x="8530" y="5970"/>
                  </a:cubicBezTo>
                  <a:cubicBezTo>
                    <a:pt x="8611" y="5970"/>
                    <a:pt x="8690" y="5935"/>
                    <a:pt x="8780" y="5897"/>
                  </a:cubicBezTo>
                  <a:cubicBezTo>
                    <a:pt x="9377" y="5673"/>
                    <a:pt x="10001" y="5561"/>
                    <a:pt x="10624" y="5561"/>
                  </a:cubicBezTo>
                  <a:cubicBezTo>
                    <a:pt x="11308" y="5561"/>
                    <a:pt x="11992" y="5696"/>
                    <a:pt x="12640" y="5963"/>
                  </a:cubicBezTo>
                  <a:cubicBezTo>
                    <a:pt x="12662" y="5972"/>
                    <a:pt x="12685" y="5975"/>
                    <a:pt x="12707" y="5975"/>
                  </a:cubicBezTo>
                  <a:cubicBezTo>
                    <a:pt x="12812" y="5975"/>
                    <a:pt x="12913" y="5892"/>
                    <a:pt x="12913" y="5779"/>
                  </a:cubicBezTo>
                  <a:cubicBezTo>
                    <a:pt x="12913" y="4242"/>
                    <a:pt x="12247" y="2801"/>
                    <a:pt x="11043" y="1710"/>
                  </a:cubicBezTo>
                  <a:cubicBezTo>
                    <a:pt x="11004" y="1677"/>
                    <a:pt x="10955" y="1660"/>
                    <a:pt x="10907" y="1660"/>
                  </a:cubicBezTo>
                  <a:cubicBezTo>
                    <a:pt x="10854" y="1660"/>
                    <a:pt x="10801" y="1681"/>
                    <a:pt x="10763" y="1722"/>
                  </a:cubicBezTo>
                  <a:cubicBezTo>
                    <a:pt x="10686" y="1806"/>
                    <a:pt x="10691" y="1931"/>
                    <a:pt x="10774" y="2002"/>
                  </a:cubicBezTo>
                  <a:cubicBezTo>
                    <a:pt x="11824" y="2950"/>
                    <a:pt x="12431" y="4176"/>
                    <a:pt x="12508" y="5487"/>
                  </a:cubicBezTo>
                  <a:cubicBezTo>
                    <a:pt x="11900" y="5273"/>
                    <a:pt x="11266" y="5166"/>
                    <a:pt x="10633" y="5166"/>
                  </a:cubicBezTo>
                  <a:cubicBezTo>
                    <a:pt x="9995" y="5166"/>
                    <a:pt x="9357" y="5275"/>
                    <a:pt x="8744" y="5493"/>
                  </a:cubicBezTo>
                  <a:cubicBezTo>
                    <a:pt x="8750" y="4718"/>
                    <a:pt x="8756" y="3950"/>
                    <a:pt x="8541" y="3200"/>
                  </a:cubicBezTo>
                  <a:cubicBezTo>
                    <a:pt x="8237" y="2158"/>
                    <a:pt x="7582" y="1240"/>
                    <a:pt x="6897" y="412"/>
                  </a:cubicBezTo>
                  <a:lnTo>
                    <a:pt x="6897" y="412"/>
                  </a:lnTo>
                  <a:cubicBezTo>
                    <a:pt x="8053" y="484"/>
                    <a:pt x="9143" y="841"/>
                    <a:pt x="10078" y="1466"/>
                  </a:cubicBezTo>
                  <a:cubicBezTo>
                    <a:pt x="10111" y="1488"/>
                    <a:pt x="10148" y="1499"/>
                    <a:pt x="10186" y="1499"/>
                  </a:cubicBezTo>
                  <a:cubicBezTo>
                    <a:pt x="10250" y="1499"/>
                    <a:pt x="10315" y="1467"/>
                    <a:pt x="10353" y="1407"/>
                  </a:cubicBezTo>
                  <a:cubicBezTo>
                    <a:pt x="10411" y="1317"/>
                    <a:pt x="10388" y="1193"/>
                    <a:pt x="10298" y="1133"/>
                  </a:cubicBezTo>
                  <a:cubicBezTo>
                    <a:pt x="9179" y="394"/>
                    <a:pt x="7851" y="1"/>
                    <a:pt x="6457" y="1"/>
                  </a:cubicBezTo>
                  <a:close/>
                </a:path>
              </a:pathLst>
            </a:custGeom>
            <a:solidFill>
              <a:srgbClr val="678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3" name="Slika 32"/>
          <p:cNvPicPr>
            <a:picLocks noChangeAspect="1"/>
          </p:cNvPicPr>
          <p:nvPr/>
        </p:nvPicPr>
        <p:blipFill>
          <a:blip r:embed="rId3"/>
          <a:stretch>
            <a:fillRect/>
          </a:stretch>
        </p:blipFill>
        <p:spPr>
          <a:xfrm>
            <a:off x="8491671" y="24364"/>
            <a:ext cx="652329" cy="841321"/>
          </a:xfrm>
          <a:prstGeom prst="rect">
            <a:avLst/>
          </a:prstGeom>
        </p:spPr>
      </p:pic>
      <p:grpSp>
        <p:nvGrpSpPr>
          <p:cNvPr id="35" name="Google Shape;804;p31"/>
          <p:cNvGrpSpPr/>
          <p:nvPr/>
        </p:nvGrpSpPr>
        <p:grpSpPr>
          <a:xfrm>
            <a:off x="5310191" y="554285"/>
            <a:ext cx="347941" cy="363865"/>
            <a:chOff x="2358332" y="1520963"/>
            <a:chExt cx="347941" cy="363865"/>
          </a:xfrm>
        </p:grpSpPr>
        <p:sp>
          <p:nvSpPr>
            <p:cNvPr id="36" name="Google Shape;805;p31"/>
            <p:cNvSpPr/>
            <p:nvPr/>
          </p:nvSpPr>
          <p:spPr>
            <a:xfrm>
              <a:off x="2424751" y="1715479"/>
              <a:ext cx="215587" cy="169349"/>
            </a:xfrm>
            <a:custGeom>
              <a:avLst/>
              <a:gdLst/>
              <a:ahLst/>
              <a:cxnLst/>
              <a:rect l="l" t="t" r="r" b="b"/>
              <a:pathLst>
                <a:path w="8001" h="6285" extrusionOk="0">
                  <a:moveTo>
                    <a:pt x="1400" y="394"/>
                  </a:moveTo>
                  <a:lnTo>
                    <a:pt x="1400" y="1127"/>
                  </a:lnTo>
                  <a:lnTo>
                    <a:pt x="674" y="394"/>
                  </a:lnTo>
                  <a:close/>
                  <a:moveTo>
                    <a:pt x="7303" y="394"/>
                  </a:moveTo>
                  <a:lnTo>
                    <a:pt x="6577" y="1127"/>
                  </a:lnTo>
                  <a:lnTo>
                    <a:pt x="6577" y="394"/>
                  </a:lnTo>
                  <a:close/>
                  <a:moveTo>
                    <a:pt x="400" y="698"/>
                  </a:moveTo>
                  <a:lnTo>
                    <a:pt x="1126" y="1425"/>
                  </a:lnTo>
                  <a:lnTo>
                    <a:pt x="400" y="1425"/>
                  </a:lnTo>
                  <a:lnTo>
                    <a:pt x="400" y="698"/>
                  </a:lnTo>
                  <a:close/>
                  <a:moveTo>
                    <a:pt x="7607" y="698"/>
                  </a:moveTo>
                  <a:lnTo>
                    <a:pt x="7607" y="1425"/>
                  </a:lnTo>
                  <a:lnTo>
                    <a:pt x="6874" y="1425"/>
                  </a:lnTo>
                  <a:lnTo>
                    <a:pt x="7607" y="698"/>
                  </a:lnTo>
                  <a:close/>
                  <a:moveTo>
                    <a:pt x="6178" y="407"/>
                  </a:moveTo>
                  <a:lnTo>
                    <a:pt x="6178" y="1532"/>
                  </a:lnTo>
                  <a:lnTo>
                    <a:pt x="5469" y="2246"/>
                  </a:lnTo>
                  <a:lnTo>
                    <a:pt x="5469" y="621"/>
                  </a:lnTo>
                  <a:cubicBezTo>
                    <a:pt x="5683" y="501"/>
                    <a:pt x="5922" y="430"/>
                    <a:pt x="6178" y="407"/>
                  </a:cubicBezTo>
                  <a:close/>
                  <a:moveTo>
                    <a:pt x="1513" y="1823"/>
                  </a:moveTo>
                  <a:lnTo>
                    <a:pt x="2228" y="2532"/>
                  </a:lnTo>
                  <a:lnTo>
                    <a:pt x="603" y="2532"/>
                  </a:lnTo>
                  <a:cubicBezTo>
                    <a:pt x="483" y="2318"/>
                    <a:pt x="411" y="2079"/>
                    <a:pt x="388" y="1823"/>
                  </a:cubicBezTo>
                  <a:close/>
                  <a:moveTo>
                    <a:pt x="7589" y="1823"/>
                  </a:moveTo>
                  <a:cubicBezTo>
                    <a:pt x="7572" y="2079"/>
                    <a:pt x="7494" y="2318"/>
                    <a:pt x="7380" y="2532"/>
                  </a:cubicBezTo>
                  <a:lnTo>
                    <a:pt x="5755" y="2532"/>
                  </a:lnTo>
                  <a:lnTo>
                    <a:pt x="6470" y="1823"/>
                  </a:lnTo>
                  <a:close/>
                  <a:moveTo>
                    <a:pt x="5070" y="918"/>
                  </a:moveTo>
                  <a:lnTo>
                    <a:pt x="5070" y="2634"/>
                  </a:lnTo>
                  <a:lnTo>
                    <a:pt x="4515" y="3187"/>
                  </a:lnTo>
                  <a:lnTo>
                    <a:pt x="4515" y="2216"/>
                  </a:lnTo>
                  <a:cubicBezTo>
                    <a:pt x="4515" y="1710"/>
                    <a:pt x="4730" y="1246"/>
                    <a:pt x="5070" y="918"/>
                  </a:cubicBezTo>
                  <a:close/>
                  <a:moveTo>
                    <a:pt x="1799" y="412"/>
                  </a:moveTo>
                  <a:cubicBezTo>
                    <a:pt x="2728" y="490"/>
                    <a:pt x="3462" y="1270"/>
                    <a:pt x="3462" y="2216"/>
                  </a:cubicBezTo>
                  <a:lnTo>
                    <a:pt x="3462" y="3194"/>
                  </a:lnTo>
                  <a:lnTo>
                    <a:pt x="2907" y="2640"/>
                  </a:lnTo>
                  <a:lnTo>
                    <a:pt x="2907" y="1567"/>
                  </a:lnTo>
                  <a:cubicBezTo>
                    <a:pt x="2907" y="1466"/>
                    <a:pt x="2836" y="1377"/>
                    <a:pt x="2734" y="1364"/>
                  </a:cubicBezTo>
                  <a:cubicBezTo>
                    <a:pt x="2727" y="1364"/>
                    <a:pt x="2720" y="1364"/>
                    <a:pt x="2713" y="1364"/>
                  </a:cubicBezTo>
                  <a:cubicBezTo>
                    <a:pt x="2599" y="1364"/>
                    <a:pt x="2508" y="1450"/>
                    <a:pt x="2508" y="1562"/>
                  </a:cubicBezTo>
                  <a:lnTo>
                    <a:pt x="2508" y="2241"/>
                  </a:lnTo>
                  <a:lnTo>
                    <a:pt x="1799" y="1532"/>
                  </a:lnTo>
                  <a:lnTo>
                    <a:pt x="1799" y="412"/>
                  </a:lnTo>
                  <a:close/>
                  <a:moveTo>
                    <a:pt x="2616" y="2931"/>
                  </a:moveTo>
                  <a:lnTo>
                    <a:pt x="3170" y="3486"/>
                  </a:lnTo>
                  <a:lnTo>
                    <a:pt x="2198" y="3486"/>
                  </a:lnTo>
                  <a:cubicBezTo>
                    <a:pt x="1686" y="3486"/>
                    <a:pt x="1228" y="3271"/>
                    <a:pt x="900" y="2931"/>
                  </a:cubicBezTo>
                  <a:close/>
                  <a:moveTo>
                    <a:pt x="7083" y="2931"/>
                  </a:moveTo>
                  <a:cubicBezTo>
                    <a:pt x="6755" y="3271"/>
                    <a:pt x="6291" y="3486"/>
                    <a:pt x="5785" y="3486"/>
                  </a:cubicBezTo>
                  <a:lnTo>
                    <a:pt x="4814" y="3486"/>
                  </a:lnTo>
                  <a:lnTo>
                    <a:pt x="5367" y="2931"/>
                  </a:lnTo>
                  <a:close/>
                  <a:moveTo>
                    <a:pt x="4001" y="2082"/>
                  </a:moveTo>
                  <a:cubicBezTo>
                    <a:pt x="4074" y="2082"/>
                    <a:pt x="4147" y="2127"/>
                    <a:pt x="4147" y="2216"/>
                  </a:cubicBezTo>
                  <a:lnTo>
                    <a:pt x="4147" y="4599"/>
                  </a:lnTo>
                  <a:lnTo>
                    <a:pt x="3855" y="4599"/>
                  </a:lnTo>
                  <a:lnTo>
                    <a:pt x="3855" y="2216"/>
                  </a:lnTo>
                  <a:cubicBezTo>
                    <a:pt x="3855" y="2127"/>
                    <a:pt x="3928" y="2082"/>
                    <a:pt x="4001" y="2082"/>
                  </a:cubicBezTo>
                  <a:close/>
                  <a:moveTo>
                    <a:pt x="197" y="1"/>
                  </a:moveTo>
                  <a:cubicBezTo>
                    <a:pt x="90" y="1"/>
                    <a:pt x="1" y="91"/>
                    <a:pt x="1" y="198"/>
                  </a:cubicBezTo>
                  <a:lnTo>
                    <a:pt x="1" y="1650"/>
                  </a:lnTo>
                  <a:cubicBezTo>
                    <a:pt x="1" y="2848"/>
                    <a:pt x="1007" y="3855"/>
                    <a:pt x="2205" y="3855"/>
                  </a:cubicBezTo>
                  <a:lnTo>
                    <a:pt x="3462" y="3855"/>
                  </a:lnTo>
                  <a:lnTo>
                    <a:pt x="3462" y="4624"/>
                  </a:lnTo>
                  <a:cubicBezTo>
                    <a:pt x="3270" y="4647"/>
                    <a:pt x="3080" y="4682"/>
                    <a:pt x="2901" y="4737"/>
                  </a:cubicBezTo>
                  <a:cubicBezTo>
                    <a:pt x="2800" y="4767"/>
                    <a:pt x="2734" y="4861"/>
                    <a:pt x="2747" y="4963"/>
                  </a:cubicBezTo>
                  <a:cubicBezTo>
                    <a:pt x="2766" y="5060"/>
                    <a:pt x="2851" y="5126"/>
                    <a:pt x="2943" y="5126"/>
                  </a:cubicBezTo>
                  <a:cubicBezTo>
                    <a:pt x="2963" y="5126"/>
                    <a:pt x="2983" y="5123"/>
                    <a:pt x="3003" y="5117"/>
                  </a:cubicBezTo>
                  <a:cubicBezTo>
                    <a:pt x="3325" y="5026"/>
                    <a:pt x="3656" y="4982"/>
                    <a:pt x="3987" y="4982"/>
                  </a:cubicBezTo>
                  <a:cubicBezTo>
                    <a:pt x="4868" y="4982"/>
                    <a:pt x="5743" y="5297"/>
                    <a:pt x="6409" y="5886"/>
                  </a:cubicBezTo>
                  <a:lnTo>
                    <a:pt x="1591" y="5886"/>
                  </a:lnTo>
                  <a:cubicBezTo>
                    <a:pt x="1782" y="5719"/>
                    <a:pt x="1991" y="5570"/>
                    <a:pt x="2211" y="5446"/>
                  </a:cubicBezTo>
                  <a:cubicBezTo>
                    <a:pt x="2305" y="5397"/>
                    <a:pt x="2348" y="5278"/>
                    <a:pt x="2294" y="5183"/>
                  </a:cubicBezTo>
                  <a:cubicBezTo>
                    <a:pt x="2258" y="5113"/>
                    <a:pt x="2187" y="5075"/>
                    <a:pt x="2116" y="5075"/>
                  </a:cubicBezTo>
                  <a:cubicBezTo>
                    <a:pt x="2083" y="5075"/>
                    <a:pt x="2050" y="5083"/>
                    <a:pt x="2019" y="5100"/>
                  </a:cubicBezTo>
                  <a:cubicBezTo>
                    <a:pt x="1621" y="5326"/>
                    <a:pt x="1263" y="5612"/>
                    <a:pt x="960" y="5957"/>
                  </a:cubicBezTo>
                  <a:cubicBezTo>
                    <a:pt x="853" y="6082"/>
                    <a:pt x="942" y="6285"/>
                    <a:pt x="1109" y="6285"/>
                  </a:cubicBezTo>
                  <a:lnTo>
                    <a:pt x="6893" y="6285"/>
                  </a:lnTo>
                  <a:cubicBezTo>
                    <a:pt x="7058" y="6285"/>
                    <a:pt x="7154" y="6082"/>
                    <a:pt x="7041" y="5957"/>
                  </a:cubicBezTo>
                  <a:cubicBezTo>
                    <a:pt x="6392" y="5218"/>
                    <a:pt x="5505" y="4748"/>
                    <a:pt x="4540" y="4624"/>
                  </a:cubicBezTo>
                  <a:lnTo>
                    <a:pt x="4540" y="3855"/>
                  </a:lnTo>
                  <a:lnTo>
                    <a:pt x="5796" y="3855"/>
                  </a:lnTo>
                  <a:cubicBezTo>
                    <a:pt x="6994" y="3855"/>
                    <a:pt x="8001" y="2848"/>
                    <a:pt x="8001" y="1650"/>
                  </a:cubicBezTo>
                  <a:lnTo>
                    <a:pt x="8001" y="198"/>
                  </a:lnTo>
                  <a:lnTo>
                    <a:pt x="8001" y="179"/>
                  </a:lnTo>
                  <a:cubicBezTo>
                    <a:pt x="7988" y="78"/>
                    <a:pt x="7905" y="1"/>
                    <a:pt x="7803" y="1"/>
                  </a:cubicBezTo>
                  <a:lnTo>
                    <a:pt x="6338" y="1"/>
                  </a:lnTo>
                  <a:cubicBezTo>
                    <a:pt x="5332" y="1"/>
                    <a:pt x="4421" y="721"/>
                    <a:pt x="4194" y="1710"/>
                  </a:cubicBezTo>
                  <a:cubicBezTo>
                    <a:pt x="4132" y="1684"/>
                    <a:pt x="4065" y="1671"/>
                    <a:pt x="3998" y="1671"/>
                  </a:cubicBezTo>
                  <a:cubicBezTo>
                    <a:pt x="3931" y="1671"/>
                    <a:pt x="3864" y="1684"/>
                    <a:pt x="3801" y="1710"/>
                  </a:cubicBezTo>
                  <a:cubicBezTo>
                    <a:pt x="3575" y="734"/>
                    <a:pt x="2693" y="1"/>
                    <a:pt x="1651" y="1"/>
                  </a:cubicBezTo>
                  <a:close/>
                </a:path>
              </a:pathLst>
            </a:custGeom>
            <a:solidFill>
              <a:srgbClr val="678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06;p31"/>
            <p:cNvSpPr/>
            <p:nvPr/>
          </p:nvSpPr>
          <p:spPr>
            <a:xfrm>
              <a:off x="2358332" y="1520963"/>
              <a:ext cx="347941" cy="199043"/>
            </a:xfrm>
            <a:custGeom>
              <a:avLst/>
              <a:gdLst/>
              <a:ahLst/>
              <a:cxnLst/>
              <a:rect l="l" t="t" r="r" b="b"/>
              <a:pathLst>
                <a:path w="12913" h="7387" extrusionOk="0">
                  <a:moveTo>
                    <a:pt x="6015" y="412"/>
                  </a:moveTo>
                  <a:lnTo>
                    <a:pt x="6015" y="412"/>
                  </a:lnTo>
                  <a:cubicBezTo>
                    <a:pt x="5564" y="960"/>
                    <a:pt x="5135" y="1537"/>
                    <a:pt x="4800" y="2169"/>
                  </a:cubicBezTo>
                  <a:cubicBezTo>
                    <a:pt x="4247" y="3211"/>
                    <a:pt x="4157" y="4319"/>
                    <a:pt x="4170" y="5493"/>
                  </a:cubicBezTo>
                  <a:cubicBezTo>
                    <a:pt x="3555" y="5273"/>
                    <a:pt x="2919" y="5166"/>
                    <a:pt x="2282" y="5166"/>
                  </a:cubicBezTo>
                  <a:cubicBezTo>
                    <a:pt x="1644" y="5166"/>
                    <a:pt x="1012" y="5273"/>
                    <a:pt x="405" y="5487"/>
                  </a:cubicBezTo>
                  <a:cubicBezTo>
                    <a:pt x="566" y="2783"/>
                    <a:pt x="2983" y="603"/>
                    <a:pt x="6015" y="412"/>
                  </a:cubicBezTo>
                  <a:close/>
                  <a:moveTo>
                    <a:pt x="6457" y="501"/>
                  </a:moveTo>
                  <a:cubicBezTo>
                    <a:pt x="7183" y="1353"/>
                    <a:pt x="7892" y="2301"/>
                    <a:pt x="8184" y="3396"/>
                  </a:cubicBezTo>
                  <a:cubicBezTo>
                    <a:pt x="8368" y="4075"/>
                    <a:pt x="8351" y="4772"/>
                    <a:pt x="8344" y="5463"/>
                  </a:cubicBezTo>
                  <a:lnTo>
                    <a:pt x="8344" y="5493"/>
                  </a:lnTo>
                  <a:cubicBezTo>
                    <a:pt x="7731" y="5273"/>
                    <a:pt x="7092" y="5163"/>
                    <a:pt x="6454" y="5163"/>
                  </a:cubicBezTo>
                  <a:cubicBezTo>
                    <a:pt x="5816" y="5163"/>
                    <a:pt x="5179" y="5273"/>
                    <a:pt x="4569" y="5493"/>
                  </a:cubicBezTo>
                  <a:cubicBezTo>
                    <a:pt x="4556" y="4742"/>
                    <a:pt x="4550" y="3998"/>
                    <a:pt x="4770" y="3271"/>
                  </a:cubicBezTo>
                  <a:cubicBezTo>
                    <a:pt x="5086" y="2229"/>
                    <a:pt x="5760" y="1323"/>
                    <a:pt x="6457" y="501"/>
                  </a:cubicBezTo>
                  <a:close/>
                  <a:moveTo>
                    <a:pt x="6465" y="5536"/>
                  </a:moveTo>
                  <a:cubicBezTo>
                    <a:pt x="6514" y="5536"/>
                    <a:pt x="6564" y="5537"/>
                    <a:pt x="6612" y="5540"/>
                  </a:cubicBezTo>
                  <a:lnTo>
                    <a:pt x="6612" y="6868"/>
                  </a:lnTo>
                  <a:cubicBezTo>
                    <a:pt x="6612" y="6952"/>
                    <a:pt x="6546" y="7018"/>
                    <a:pt x="6469" y="7018"/>
                  </a:cubicBezTo>
                  <a:cubicBezTo>
                    <a:pt x="6386" y="7018"/>
                    <a:pt x="6320" y="6952"/>
                    <a:pt x="6320" y="6868"/>
                  </a:cubicBezTo>
                  <a:lnTo>
                    <a:pt x="6320" y="5540"/>
                  </a:lnTo>
                  <a:cubicBezTo>
                    <a:pt x="6367" y="5537"/>
                    <a:pt x="6416" y="5536"/>
                    <a:pt x="6465" y="5536"/>
                  </a:cubicBezTo>
                  <a:close/>
                  <a:moveTo>
                    <a:pt x="6457" y="1"/>
                  </a:moveTo>
                  <a:cubicBezTo>
                    <a:pt x="4735" y="1"/>
                    <a:pt x="3115" y="597"/>
                    <a:pt x="1900" y="1686"/>
                  </a:cubicBezTo>
                  <a:cubicBezTo>
                    <a:pt x="673" y="2777"/>
                    <a:pt x="0" y="4231"/>
                    <a:pt x="0" y="5779"/>
                  </a:cubicBezTo>
                  <a:cubicBezTo>
                    <a:pt x="0" y="5892"/>
                    <a:pt x="97" y="5975"/>
                    <a:pt x="204" y="5975"/>
                  </a:cubicBezTo>
                  <a:cubicBezTo>
                    <a:pt x="227" y="5975"/>
                    <a:pt x="251" y="5972"/>
                    <a:pt x="275" y="5963"/>
                  </a:cubicBezTo>
                  <a:cubicBezTo>
                    <a:pt x="922" y="5696"/>
                    <a:pt x="1606" y="5561"/>
                    <a:pt x="2290" y="5561"/>
                  </a:cubicBezTo>
                  <a:cubicBezTo>
                    <a:pt x="2913" y="5561"/>
                    <a:pt x="3537" y="5673"/>
                    <a:pt x="4134" y="5897"/>
                  </a:cubicBezTo>
                  <a:cubicBezTo>
                    <a:pt x="4220" y="5935"/>
                    <a:pt x="4299" y="5970"/>
                    <a:pt x="4380" y="5970"/>
                  </a:cubicBezTo>
                  <a:cubicBezTo>
                    <a:pt x="4428" y="5970"/>
                    <a:pt x="4477" y="5958"/>
                    <a:pt x="4527" y="5927"/>
                  </a:cubicBezTo>
                  <a:cubicBezTo>
                    <a:pt x="4979" y="5749"/>
                    <a:pt x="5444" y="5636"/>
                    <a:pt x="5927" y="5589"/>
                  </a:cubicBezTo>
                  <a:lnTo>
                    <a:pt x="5927" y="6851"/>
                  </a:lnTo>
                  <a:cubicBezTo>
                    <a:pt x="5921" y="7148"/>
                    <a:pt x="6158" y="7387"/>
                    <a:pt x="6457" y="7387"/>
                  </a:cubicBezTo>
                  <a:cubicBezTo>
                    <a:pt x="6749" y="7387"/>
                    <a:pt x="6993" y="7148"/>
                    <a:pt x="7005" y="6851"/>
                  </a:cubicBezTo>
                  <a:lnTo>
                    <a:pt x="7005" y="5589"/>
                  </a:lnTo>
                  <a:cubicBezTo>
                    <a:pt x="7464" y="5636"/>
                    <a:pt x="7934" y="5749"/>
                    <a:pt x="8380" y="5927"/>
                  </a:cubicBezTo>
                  <a:cubicBezTo>
                    <a:pt x="8433" y="5958"/>
                    <a:pt x="8482" y="5970"/>
                    <a:pt x="8530" y="5970"/>
                  </a:cubicBezTo>
                  <a:cubicBezTo>
                    <a:pt x="8611" y="5970"/>
                    <a:pt x="8690" y="5935"/>
                    <a:pt x="8780" y="5897"/>
                  </a:cubicBezTo>
                  <a:cubicBezTo>
                    <a:pt x="9377" y="5673"/>
                    <a:pt x="10001" y="5561"/>
                    <a:pt x="10624" y="5561"/>
                  </a:cubicBezTo>
                  <a:cubicBezTo>
                    <a:pt x="11308" y="5561"/>
                    <a:pt x="11992" y="5696"/>
                    <a:pt x="12640" y="5963"/>
                  </a:cubicBezTo>
                  <a:cubicBezTo>
                    <a:pt x="12662" y="5972"/>
                    <a:pt x="12685" y="5975"/>
                    <a:pt x="12707" y="5975"/>
                  </a:cubicBezTo>
                  <a:cubicBezTo>
                    <a:pt x="12812" y="5975"/>
                    <a:pt x="12913" y="5892"/>
                    <a:pt x="12913" y="5779"/>
                  </a:cubicBezTo>
                  <a:cubicBezTo>
                    <a:pt x="12913" y="4242"/>
                    <a:pt x="12247" y="2801"/>
                    <a:pt x="11043" y="1710"/>
                  </a:cubicBezTo>
                  <a:cubicBezTo>
                    <a:pt x="11004" y="1677"/>
                    <a:pt x="10955" y="1660"/>
                    <a:pt x="10907" y="1660"/>
                  </a:cubicBezTo>
                  <a:cubicBezTo>
                    <a:pt x="10854" y="1660"/>
                    <a:pt x="10801" y="1681"/>
                    <a:pt x="10763" y="1722"/>
                  </a:cubicBezTo>
                  <a:cubicBezTo>
                    <a:pt x="10686" y="1806"/>
                    <a:pt x="10691" y="1931"/>
                    <a:pt x="10774" y="2002"/>
                  </a:cubicBezTo>
                  <a:cubicBezTo>
                    <a:pt x="11824" y="2950"/>
                    <a:pt x="12431" y="4176"/>
                    <a:pt x="12508" y="5487"/>
                  </a:cubicBezTo>
                  <a:cubicBezTo>
                    <a:pt x="11900" y="5273"/>
                    <a:pt x="11266" y="5166"/>
                    <a:pt x="10633" y="5166"/>
                  </a:cubicBezTo>
                  <a:cubicBezTo>
                    <a:pt x="9995" y="5166"/>
                    <a:pt x="9357" y="5275"/>
                    <a:pt x="8744" y="5493"/>
                  </a:cubicBezTo>
                  <a:cubicBezTo>
                    <a:pt x="8750" y="4718"/>
                    <a:pt x="8756" y="3950"/>
                    <a:pt x="8541" y="3200"/>
                  </a:cubicBezTo>
                  <a:cubicBezTo>
                    <a:pt x="8237" y="2158"/>
                    <a:pt x="7582" y="1240"/>
                    <a:pt x="6897" y="412"/>
                  </a:cubicBezTo>
                  <a:lnTo>
                    <a:pt x="6897" y="412"/>
                  </a:lnTo>
                  <a:cubicBezTo>
                    <a:pt x="8053" y="484"/>
                    <a:pt x="9143" y="841"/>
                    <a:pt x="10078" y="1466"/>
                  </a:cubicBezTo>
                  <a:cubicBezTo>
                    <a:pt x="10111" y="1488"/>
                    <a:pt x="10148" y="1499"/>
                    <a:pt x="10186" y="1499"/>
                  </a:cubicBezTo>
                  <a:cubicBezTo>
                    <a:pt x="10250" y="1499"/>
                    <a:pt x="10315" y="1467"/>
                    <a:pt x="10353" y="1407"/>
                  </a:cubicBezTo>
                  <a:cubicBezTo>
                    <a:pt x="10411" y="1317"/>
                    <a:pt x="10388" y="1193"/>
                    <a:pt x="10298" y="1133"/>
                  </a:cubicBezTo>
                  <a:cubicBezTo>
                    <a:pt x="9179" y="394"/>
                    <a:pt x="7851" y="1"/>
                    <a:pt x="6457" y="1"/>
                  </a:cubicBezTo>
                  <a:close/>
                </a:path>
              </a:pathLst>
            </a:custGeom>
            <a:solidFill>
              <a:srgbClr val="678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633617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p:cNvPicPr>
            <a:picLocks noChangeAspect="1"/>
          </p:cNvPicPr>
          <p:nvPr/>
        </p:nvPicPr>
        <p:blipFill>
          <a:blip r:embed="rId2"/>
          <a:stretch>
            <a:fillRect/>
          </a:stretch>
        </p:blipFill>
        <p:spPr>
          <a:xfrm>
            <a:off x="8491671" y="24364"/>
            <a:ext cx="652329" cy="841321"/>
          </a:xfrm>
          <a:prstGeom prst="rect">
            <a:avLst/>
          </a:prstGeom>
        </p:spPr>
      </p:pic>
      <p:pic>
        <p:nvPicPr>
          <p:cNvPr id="4" name="Slika 3"/>
          <p:cNvPicPr>
            <a:picLocks noChangeAspect="1"/>
          </p:cNvPicPr>
          <p:nvPr/>
        </p:nvPicPr>
        <p:blipFill rotWithShape="1">
          <a:blip r:embed="rId3"/>
          <a:srcRect l="1323" r="2049" b="3206"/>
          <a:stretch/>
        </p:blipFill>
        <p:spPr>
          <a:xfrm>
            <a:off x="650048" y="289778"/>
            <a:ext cx="6964174" cy="2912789"/>
          </a:xfrm>
          <a:prstGeom prst="rect">
            <a:avLst/>
          </a:prstGeom>
        </p:spPr>
      </p:pic>
      <p:pic>
        <p:nvPicPr>
          <p:cNvPr id="5" name="Slika 4"/>
          <p:cNvPicPr>
            <a:picLocks noChangeAspect="1"/>
          </p:cNvPicPr>
          <p:nvPr/>
        </p:nvPicPr>
        <p:blipFill>
          <a:blip r:embed="rId4"/>
          <a:stretch>
            <a:fillRect/>
          </a:stretch>
        </p:blipFill>
        <p:spPr>
          <a:xfrm>
            <a:off x="650048" y="3202567"/>
            <a:ext cx="7682978" cy="1836611"/>
          </a:xfrm>
          <a:prstGeom prst="rect">
            <a:avLst/>
          </a:prstGeom>
        </p:spPr>
      </p:pic>
    </p:spTree>
    <p:extLst>
      <p:ext uri="{BB962C8B-B14F-4D97-AF65-F5344CB8AC3E}">
        <p14:creationId xmlns:p14="http://schemas.microsoft.com/office/powerpoint/2010/main" val="6467759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besedila 2"/>
          <p:cNvSpPr>
            <a:spLocks noGrp="1"/>
          </p:cNvSpPr>
          <p:nvPr>
            <p:ph type="body" idx="1"/>
          </p:nvPr>
        </p:nvSpPr>
        <p:spPr>
          <a:xfrm>
            <a:off x="609565" y="1125969"/>
            <a:ext cx="7704000" cy="3416400"/>
          </a:xfrm>
        </p:spPr>
        <p:txBody>
          <a:bodyPr/>
          <a:lstStyle/>
          <a:p>
            <a:pPr marL="152400" indent="0">
              <a:buNone/>
            </a:pPr>
            <a:r>
              <a:rPr lang="sl-SI" sz="2000" b="1"/>
              <a:t>Erozija </a:t>
            </a:r>
            <a:r>
              <a:rPr lang="sl-SI" sz="2000"/>
              <a:t>ima po Geografskem terminološkem slovarju dva ključna pomena v geomorfologiji kot: </a:t>
            </a:r>
          </a:p>
          <a:p>
            <a:pPr marL="152400" indent="0">
              <a:buNone/>
            </a:pPr>
            <a:endParaRPr lang="sl-SI" sz="2000"/>
          </a:p>
          <a:p>
            <a:r>
              <a:rPr lang="sl-SI" sz="2000"/>
              <a:t>»dolbenje, razjedanje, žlebljenje in odnašanje kamninske gmote in preperine, zlasti zaradi delovanja tekoče vode« in </a:t>
            </a:r>
          </a:p>
          <a:p>
            <a:r>
              <a:rPr lang="sl-SI" sz="2000"/>
              <a:t> »vsi eksogeni procesi odnašanja kamninskih gmot in preperine«. Še dobro, da erozijo v praksi (pri pouku v šoli) opredelimo kot dolbenje (in vrezovanje) v površje, kot vrste pa naštejemo rečna, morska, vetrna in ledeniška erozija. </a:t>
            </a:r>
          </a:p>
          <a:p>
            <a:endParaRPr lang="sl-SI"/>
          </a:p>
        </p:txBody>
      </p:sp>
      <p:pic>
        <p:nvPicPr>
          <p:cNvPr id="4" name="Slika 3"/>
          <p:cNvPicPr>
            <a:picLocks noChangeAspect="1"/>
          </p:cNvPicPr>
          <p:nvPr/>
        </p:nvPicPr>
        <p:blipFill>
          <a:blip r:embed="rId2"/>
          <a:stretch>
            <a:fillRect/>
          </a:stretch>
        </p:blipFill>
        <p:spPr>
          <a:xfrm>
            <a:off x="8491671" y="24364"/>
            <a:ext cx="652329" cy="841321"/>
          </a:xfrm>
          <a:prstGeom prst="rect">
            <a:avLst/>
          </a:prstGeom>
        </p:spPr>
      </p:pic>
    </p:spTree>
    <p:extLst>
      <p:ext uri="{BB962C8B-B14F-4D97-AF65-F5344CB8AC3E}">
        <p14:creationId xmlns:p14="http://schemas.microsoft.com/office/powerpoint/2010/main" val="28774805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422290" y="396959"/>
            <a:ext cx="5473257" cy="897333"/>
          </a:xfrm>
        </p:spPr>
        <p:txBody>
          <a:bodyPr/>
          <a:lstStyle/>
          <a:p>
            <a:r>
              <a:rPr lang="sl-SI" sz="3800"/>
              <a:t>Diskusija</a:t>
            </a:r>
          </a:p>
        </p:txBody>
      </p:sp>
      <p:sp>
        <p:nvSpPr>
          <p:cNvPr id="3" name="Podnaslov 2"/>
          <p:cNvSpPr>
            <a:spLocks noGrp="1"/>
          </p:cNvSpPr>
          <p:nvPr>
            <p:ph type="subTitle" idx="1"/>
          </p:nvPr>
        </p:nvSpPr>
        <p:spPr>
          <a:xfrm>
            <a:off x="1422290" y="1413564"/>
            <a:ext cx="5852292" cy="2186609"/>
          </a:xfrm>
        </p:spPr>
        <p:txBody>
          <a:bodyPr/>
          <a:lstStyle/>
          <a:p>
            <a:r>
              <a:rPr lang="sl-SI" b="1"/>
              <a:t>Katere pojme (têrmine) vključiti v UN?</a:t>
            </a:r>
          </a:p>
          <a:p>
            <a:endParaRPr lang="sl-SI"/>
          </a:p>
          <a:p>
            <a:r>
              <a:rPr lang="sl-SI" b="1"/>
              <a:t>Na kateri ravni?</a:t>
            </a:r>
          </a:p>
          <a:p>
            <a:r>
              <a:rPr lang="sl-SI" i="1"/>
              <a:t>Poznati </a:t>
            </a:r>
            <a:r>
              <a:rPr lang="sl-SI"/>
              <a:t>lokacijo (na pamet).</a:t>
            </a:r>
          </a:p>
          <a:p>
            <a:r>
              <a:rPr lang="sl-SI" i="1"/>
              <a:t>Poznati (navesti) </a:t>
            </a:r>
            <a:r>
              <a:rPr lang="sl-SI"/>
              <a:t>definicijo pojma.</a:t>
            </a:r>
          </a:p>
          <a:p>
            <a:r>
              <a:rPr lang="sl-SI"/>
              <a:t>Pojem </a:t>
            </a:r>
            <a:r>
              <a:rPr lang="sl-SI" i="1"/>
              <a:t>razumeti, znati razložiti, uporabiti </a:t>
            </a:r>
            <a:r>
              <a:rPr lang="sl-SI"/>
              <a:t>v besedilu.</a:t>
            </a:r>
          </a:p>
          <a:p>
            <a:endParaRPr lang="sl-SI"/>
          </a:p>
        </p:txBody>
      </p:sp>
      <p:pic>
        <p:nvPicPr>
          <p:cNvPr id="4" name="Slika 3"/>
          <p:cNvPicPr>
            <a:picLocks noChangeAspect="1"/>
          </p:cNvPicPr>
          <p:nvPr/>
        </p:nvPicPr>
        <p:blipFill>
          <a:blip r:embed="rId2"/>
          <a:stretch>
            <a:fillRect/>
          </a:stretch>
        </p:blipFill>
        <p:spPr>
          <a:xfrm>
            <a:off x="8491671" y="4302179"/>
            <a:ext cx="652329" cy="841321"/>
          </a:xfrm>
          <a:prstGeom prst="rect">
            <a:avLst/>
          </a:prstGeom>
        </p:spPr>
      </p:pic>
      <p:sp>
        <p:nvSpPr>
          <p:cNvPr id="5" name="Pravokotnik 4"/>
          <p:cNvSpPr/>
          <p:nvPr/>
        </p:nvSpPr>
        <p:spPr>
          <a:xfrm>
            <a:off x="3109174" y="3607808"/>
            <a:ext cx="5239026" cy="1064593"/>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nSpc>
                <a:spcPct val="150000"/>
              </a:lnSpc>
            </a:pPr>
            <a:r>
              <a:rPr lang="sl-SI" sz="1800" b="1">
                <a:latin typeface="Quicksand"/>
              </a:rPr>
              <a:t>Ali drži spodnja trditev?</a:t>
            </a:r>
          </a:p>
          <a:p>
            <a:pPr>
              <a:lnSpc>
                <a:spcPct val="150000"/>
              </a:lnSpc>
            </a:pPr>
            <a:r>
              <a:rPr lang="sl-SI" sz="1800" i="1">
                <a:latin typeface="Quicksand"/>
              </a:rPr>
              <a:t>„Učni načrti (do l. 2007) so bili natrpani s pojmi“.</a:t>
            </a:r>
          </a:p>
        </p:txBody>
      </p:sp>
    </p:spTree>
    <p:extLst>
      <p:ext uri="{BB962C8B-B14F-4D97-AF65-F5344CB8AC3E}">
        <p14:creationId xmlns:p14="http://schemas.microsoft.com/office/powerpoint/2010/main" val="35738093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Geografsko tekmovanje</a:t>
            </a:r>
          </a:p>
        </p:txBody>
      </p:sp>
      <p:sp>
        <p:nvSpPr>
          <p:cNvPr id="3" name="Označba mesta besedila 2"/>
          <p:cNvSpPr>
            <a:spLocks noGrp="1"/>
          </p:cNvSpPr>
          <p:nvPr>
            <p:ph type="body" idx="1"/>
          </p:nvPr>
        </p:nvSpPr>
        <p:spPr>
          <a:xfrm>
            <a:off x="410705" y="1152475"/>
            <a:ext cx="8384583" cy="3416400"/>
          </a:xfrm>
        </p:spPr>
        <p:txBody>
          <a:bodyPr/>
          <a:lstStyle/>
          <a:p>
            <a:pPr marL="152400" indent="0">
              <a:buNone/>
            </a:pPr>
            <a:r>
              <a:rPr lang="sl-SI" sz="2400" b="1">
                <a:solidFill>
                  <a:schemeClr val="accent2">
                    <a:lumMod val="75000"/>
                  </a:schemeClr>
                </a:solidFill>
              </a:rPr>
              <a:t>TEMA: GEOGRAFIJA ZAVAROVANIH OBMOČIJ</a:t>
            </a:r>
            <a:endParaRPr lang="sl-SI" sz="2400">
              <a:solidFill>
                <a:schemeClr val="accent2">
                  <a:lumMod val="75000"/>
                </a:schemeClr>
              </a:solidFill>
            </a:endParaRPr>
          </a:p>
          <a:p>
            <a:endParaRPr lang="sl-SI" sz="1800" b="1"/>
          </a:p>
          <a:p>
            <a:pPr marL="152400" indent="0">
              <a:buNone/>
            </a:pPr>
            <a:endParaRPr lang="sl-SI" sz="1800" i="1"/>
          </a:p>
          <a:p>
            <a:pPr marL="152400" indent="0">
              <a:buNone/>
            </a:pPr>
            <a:r>
              <a:rPr lang="sl-SI" sz="1800" i="1"/>
              <a:t>Pravilnik o tekmovanjih s področja geografije (2023): </a:t>
            </a:r>
          </a:p>
          <a:p>
            <a:pPr marL="152400" indent="0">
              <a:buNone/>
            </a:pPr>
            <a:endParaRPr lang="sl-SI" sz="1800" i="1"/>
          </a:p>
          <a:p>
            <a:r>
              <a:rPr lang="sl-SI" sz="1700" i="1">
                <a:solidFill>
                  <a:schemeClr val="bg2">
                    <a:lumMod val="25000"/>
                  </a:schemeClr>
                </a:solidFill>
              </a:rPr>
              <a:t>12. člen: </a:t>
            </a:r>
            <a:r>
              <a:rPr lang="sl-SI" sz="1700"/>
              <a:t>Učitelji mentorji in drugi strokovni delavci prejmejo obvestila o dostopu do potrdila o strokovnem sodelovanju (v nadaljevanju potrdila) po zaključku tekmovanj na vseh stopnjah. Potrdilo si lahko </a:t>
            </a:r>
            <a:r>
              <a:rPr lang="sl-SI" sz="1700" u="sng">
                <a:solidFill>
                  <a:schemeClr val="bg2">
                    <a:lumMod val="25000"/>
                  </a:schemeClr>
                </a:solidFill>
              </a:rPr>
              <a:t>natisnejo z informacijskega strežnika </a:t>
            </a:r>
            <a:r>
              <a:rPr lang="sl-SI" sz="1700"/>
              <a:t>ob individualnem vstopu.</a:t>
            </a:r>
          </a:p>
          <a:p>
            <a:endParaRPr lang="sl-SI" sz="1800" b="1"/>
          </a:p>
        </p:txBody>
      </p:sp>
      <p:pic>
        <p:nvPicPr>
          <p:cNvPr id="4" name="Picture 2" descr="https://www.zrss.si:446/mojzrss/wp-content/uploads/2017/03/zrss_barvni-233x3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1810" y="0"/>
            <a:ext cx="652190" cy="839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95474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798006" y="580708"/>
            <a:ext cx="1191139" cy="350342"/>
          </a:xfrm>
        </p:spPr>
        <p:txBody>
          <a:bodyPr/>
          <a:lstStyle/>
          <a:p>
            <a:r>
              <a:rPr lang="sl-SI" sz="1200" err="1">
                <a:solidFill>
                  <a:schemeClr val="accent2">
                    <a:lumMod val="50000"/>
                  </a:schemeClr>
                </a:solidFill>
              </a:rPr>
              <a:t>Atelsko</a:t>
            </a:r>
            <a:r>
              <a:rPr lang="sl-SI" sz="1200">
                <a:solidFill>
                  <a:schemeClr val="accent2">
                    <a:lumMod val="50000"/>
                  </a:schemeClr>
                </a:solidFill>
              </a:rPr>
              <a:t> sedlo</a:t>
            </a:r>
          </a:p>
        </p:txBody>
      </p:sp>
      <p:pic>
        <p:nvPicPr>
          <p:cNvPr id="4" name="Slika 3"/>
          <p:cNvPicPr>
            <a:picLocks noChangeAspect="1"/>
          </p:cNvPicPr>
          <p:nvPr/>
        </p:nvPicPr>
        <p:blipFill>
          <a:blip r:embed="rId2"/>
          <a:stretch>
            <a:fillRect/>
          </a:stretch>
        </p:blipFill>
        <p:spPr>
          <a:xfrm>
            <a:off x="2188494" y="91006"/>
            <a:ext cx="6656486" cy="4992365"/>
          </a:xfrm>
          <a:prstGeom prst="rect">
            <a:avLst/>
          </a:prstGeom>
          <a:ln>
            <a:noFill/>
          </a:ln>
          <a:effectLst>
            <a:softEdge rad="112500"/>
          </a:effectLst>
        </p:spPr>
      </p:pic>
    </p:spTree>
    <p:extLst>
      <p:ext uri="{BB962C8B-B14F-4D97-AF65-F5344CB8AC3E}">
        <p14:creationId xmlns:p14="http://schemas.microsoft.com/office/powerpoint/2010/main" val="29022480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sl-SI" sz="3200"/>
              <a:t>PEDAGOŠKI OREHI</a:t>
            </a:r>
            <a:endParaRPr sz="3200"/>
          </a:p>
        </p:txBody>
      </p:sp>
      <p:sp>
        <p:nvSpPr>
          <p:cNvPr id="122" name="Google Shape;122;p16"/>
          <p:cNvSpPr txBox="1">
            <a:spLocks noGrp="1"/>
          </p:cNvSpPr>
          <p:nvPr>
            <p:ph type="body" idx="1"/>
          </p:nvPr>
        </p:nvSpPr>
        <p:spPr>
          <a:xfrm>
            <a:off x="720000" y="1090630"/>
            <a:ext cx="7704000" cy="3812673"/>
          </a:xfrm>
          <a:prstGeom prst="rect">
            <a:avLst/>
          </a:prstGeom>
        </p:spPr>
        <p:txBody>
          <a:bodyPr spcFirstLastPara="1" wrap="square" lIns="91425" tIns="91425" rIns="91425" bIns="91425" anchor="t" anchorCtr="0">
            <a:noAutofit/>
          </a:bodyPr>
          <a:lstStyle/>
          <a:p>
            <a:pPr marL="149225" lvl="0" indent="0" algn="l" rtl="0">
              <a:lnSpc>
                <a:spcPct val="115000"/>
              </a:lnSpc>
              <a:spcBef>
                <a:spcPts val="0"/>
              </a:spcBef>
              <a:spcAft>
                <a:spcPts val="0"/>
              </a:spcAft>
              <a:buClr>
                <a:schemeClr val="dk1"/>
              </a:buClr>
              <a:buSzPts val="1250"/>
              <a:buNone/>
            </a:pPr>
            <a:r>
              <a:rPr lang="sl-SI" sz="1500" b="1" dirty="0">
                <a:solidFill>
                  <a:schemeClr val="dk1"/>
                </a:solidFill>
              </a:rPr>
              <a:t>O čem smo pisali v Geografiji v šoli:</a:t>
            </a:r>
          </a:p>
          <a:p>
            <a:pPr lvl="0" indent="-307975">
              <a:lnSpc>
                <a:spcPct val="115000"/>
              </a:lnSpc>
              <a:buClr>
                <a:schemeClr val="dk1"/>
              </a:buClr>
              <a:buSzPts val="1250"/>
              <a:buFont typeface="Quicksand"/>
              <a:buChar char="●"/>
            </a:pPr>
            <a:r>
              <a:rPr lang="sl-SI" sz="1500" dirty="0">
                <a:solidFill>
                  <a:schemeClr val="dk1"/>
                </a:solidFill>
              </a:rPr>
              <a:t>2016/1: Kako narisati </a:t>
            </a:r>
            <a:r>
              <a:rPr lang="sl-SI" sz="1500" dirty="0" err="1">
                <a:solidFill>
                  <a:schemeClr val="dk1"/>
                </a:solidFill>
              </a:rPr>
              <a:t>klimogram</a:t>
            </a:r>
            <a:r>
              <a:rPr lang="sl-SI" sz="1500" dirty="0">
                <a:solidFill>
                  <a:schemeClr val="dk1"/>
                </a:solidFill>
              </a:rPr>
              <a:t> (Anton Polšak)</a:t>
            </a:r>
          </a:p>
          <a:p>
            <a:pPr lvl="0" indent="-307975">
              <a:lnSpc>
                <a:spcPct val="115000"/>
              </a:lnSpc>
              <a:buClr>
                <a:schemeClr val="dk1"/>
              </a:buClr>
              <a:buSzPts val="1250"/>
              <a:buFont typeface="Quicksand"/>
              <a:buChar char="●"/>
            </a:pPr>
            <a:r>
              <a:rPr lang="sl-SI" sz="1500" dirty="0">
                <a:solidFill>
                  <a:schemeClr val="dk1"/>
                </a:solidFill>
              </a:rPr>
              <a:t>2017/1: Zemljepisna imena – še vedno se zatika </a:t>
            </a:r>
            <a:r>
              <a:rPr lang="sl-SI" sz="1500" dirty="0" smtClean="0">
                <a:solidFill>
                  <a:schemeClr val="dk1"/>
                </a:solidFill>
              </a:rPr>
              <a:t>pri zapisu </a:t>
            </a:r>
            <a:r>
              <a:rPr lang="sl-SI" sz="1500" dirty="0">
                <a:solidFill>
                  <a:schemeClr val="dk1"/>
                </a:solidFill>
              </a:rPr>
              <a:t>… (Špela </a:t>
            </a:r>
            <a:r>
              <a:rPr lang="sl-SI" sz="1500" dirty="0" err="1">
                <a:solidFill>
                  <a:schemeClr val="dk1"/>
                </a:solidFill>
              </a:rPr>
              <a:t>Bregač</a:t>
            </a:r>
            <a:r>
              <a:rPr lang="sl-SI" sz="1500" dirty="0">
                <a:solidFill>
                  <a:schemeClr val="dk1"/>
                </a:solidFill>
              </a:rPr>
              <a:t>)</a:t>
            </a:r>
          </a:p>
          <a:p>
            <a:pPr lvl="0" indent="-307975">
              <a:lnSpc>
                <a:spcPct val="115000"/>
              </a:lnSpc>
              <a:buClr>
                <a:schemeClr val="dk1"/>
              </a:buClr>
              <a:buSzPts val="1250"/>
              <a:buFont typeface="Quicksand"/>
              <a:buChar char="●"/>
            </a:pPr>
            <a:r>
              <a:rPr lang="sl-SI" sz="1500" dirty="0">
                <a:solidFill>
                  <a:schemeClr val="dk1"/>
                </a:solidFill>
              </a:rPr>
              <a:t>2017/2: Na eno ali na pol točke? Na dve (Igor Lipovšek)</a:t>
            </a:r>
          </a:p>
          <a:p>
            <a:pPr marL="149225" lvl="0" indent="0">
              <a:lnSpc>
                <a:spcPct val="115000"/>
              </a:lnSpc>
              <a:buClr>
                <a:schemeClr val="dk1"/>
              </a:buClr>
              <a:buSzPts val="1250"/>
              <a:buNone/>
            </a:pPr>
            <a:endParaRPr lang="sl-SI" sz="1500" b="1" dirty="0">
              <a:solidFill>
                <a:schemeClr val="dk1"/>
              </a:solidFill>
            </a:endParaRPr>
          </a:p>
          <a:p>
            <a:pPr marL="149225" lvl="0" indent="0">
              <a:lnSpc>
                <a:spcPct val="115000"/>
              </a:lnSpc>
              <a:buClr>
                <a:schemeClr val="dk1"/>
              </a:buClr>
              <a:buSzPts val="1250"/>
              <a:buNone/>
            </a:pPr>
            <a:r>
              <a:rPr lang="sl-SI" sz="1500" b="1" dirty="0">
                <a:solidFill>
                  <a:schemeClr val="dk1"/>
                </a:solidFill>
              </a:rPr>
              <a:t>Posebna rubrika pedagoški orehi od l. 2018:</a:t>
            </a:r>
          </a:p>
          <a:p>
            <a:pPr lvl="0" indent="-307975">
              <a:lnSpc>
                <a:spcPct val="115000"/>
              </a:lnSpc>
              <a:buClr>
                <a:schemeClr val="dk1"/>
              </a:buClr>
              <a:buSzPts val="1250"/>
              <a:buFont typeface="Quicksand"/>
              <a:buChar char="●"/>
            </a:pPr>
            <a:r>
              <a:rPr lang="sl-SI" sz="1500" dirty="0">
                <a:solidFill>
                  <a:schemeClr val="dk1"/>
                </a:solidFill>
              </a:rPr>
              <a:t>2018/1: Ocenjevalni razmislek ob nalogi NPZ (Igor Lipovšek)</a:t>
            </a:r>
          </a:p>
          <a:p>
            <a:pPr lvl="0" indent="-307975">
              <a:lnSpc>
                <a:spcPct val="115000"/>
              </a:lnSpc>
              <a:buClr>
                <a:schemeClr val="dk1"/>
              </a:buClr>
              <a:buSzPts val="1250"/>
              <a:buFont typeface="Quicksand"/>
              <a:buChar char="●"/>
            </a:pPr>
            <a:r>
              <a:rPr lang="sl-SI" sz="1500" dirty="0">
                <a:solidFill>
                  <a:schemeClr val="dk1"/>
                </a:solidFill>
              </a:rPr>
              <a:t>2018/2: </a:t>
            </a:r>
            <a:r>
              <a:rPr lang="sl-SI" sz="1500" dirty="0" err="1">
                <a:solidFill>
                  <a:schemeClr val="dk1"/>
                </a:solidFill>
              </a:rPr>
              <a:t>Pojmografija</a:t>
            </a:r>
            <a:r>
              <a:rPr lang="sl-SI" sz="1500" dirty="0">
                <a:solidFill>
                  <a:schemeClr val="dk1"/>
                </a:solidFill>
              </a:rPr>
              <a:t> ali geografija (Igor Lipovšek)</a:t>
            </a:r>
          </a:p>
          <a:p>
            <a:pPr lvl="0" indent="-307975">
              <a:lnSpc>
                <a:spcPct val="115000"/>
              </a:lnSpc>
              <a:buClr>
                <a:schemeClr val="dk1"/>
              </a:buClr>
              <a:buSzPts val="1250"/>
              <a:buFont typeface="Quicksand"/>
              <a:buChar char="●"/>
            </a:pPr>
            <a:r>
              <a:rPr lang="sl-SI" sz="1500" dirty="0">
                <a:solidFill>
                  <a:schemeClr val="dk1"/>
                </a:solidFill>
              </a:rPr>
              <a:t>2018/3: Koliko je objektivnosti v našem ocenjevanju (Igor Lipovšek)</a:t>
            </a:r>
          </a:p>
          <a:p>
            <a:pPr lvl="0" indent="-307975">
              <a:lnSpc>
                <a:spcPct val="115000"/>
              </a:lnSpc>
              <a:buClr>
                <a:schemeClr val="dk1"/>
              </a:buClr>
              <a:buSzPts val="1250"/>
              <a:buFont typeface="Quicksand"/>
              <a:buChar char="●"/>
            </a:pPr>
            <a:r>
              <a:rPr lang="sl-SI" sz="1500" dirty="0">
                <a:solidFill>
                  <a:schemeClr val="dk1"/>
                </a:solidFill>
              </a:rPr>
              <a:t>2019/1: Latinska Amerika za </a:t>
            </a:r>
            <a:r>
              <a:rPr lang="sl-SI" sz="1500" dirty="0" err="1">
                <a:solidFill>
                  <a:schemeClr val="dk1"/>
                </a:solidFill>
              </a:rPr>
              <a:t>minimaliste</a:t>
            </a:r>
            <a:r>
              <a:rPr lang="sl-SI" sz="1500" dirty="0">
                <a:solidFill>
                  <a:schemeClr val="dk1"/>
                </a:solidFill>
              </a:rPr>
              <a:t>. Last minute. V 1 šolski uri brez slabega občutka. (Igor Lipovšek)</a:t>
            </a:r>
          </a:p>
          <a:p>
            <a:pPr lvl="0" indent="-307975">
              <a:lnSpc>
                <a:spcPct val="115000"/>
              </a:lnSpc>
              <a:buClr>
                <a:schemeClr val="dk1"/>
              </a:buClr>
              <a:buSzPts val="1250"/>
              <a:buFont typeface="Quicksand"/>
              <a:buChar char="●"/>
            </a:pPr>
            <a:r>
              <a:rPr lang="sl-SI" sz="1500" dirty="0">
                <a:solidFill>
                  <a:schemeClr val="dk1"/>
                </a:solidFill>
              </a:rPr>
              <a:t>2019/2: Ko učitelj ne zna (Igor Lipovšek)</a:t>
            </a:r>
          </a:p>
          <a:p>
            <a:pPr lvl="0" indent="-307975">
              <a:lnSpc>
                <a:spcPct val="115000"/>
              </a:lnSpc>
              <a:buClr>
                <a:schemeClr val="dk1"/>
              </a:buClr>
              <a:buSzPts val="1250"/>
              <a:buFont typeface="Quicksand"/>
              <a:buChar char="●"/>
            </a:pPr>
            <a:r>
              <a:rPr lang="sl-SI" sz="1500" dirty="0">
                <a:solidFill>
                  <a:schemeClr val="dk1"/>
                </a:solidFill>
              </a:rPr>
              <a:t>2019/3: Še o ocenjevanju znanja v OŠ (Anton Polšak)</a:t>
            </a:r>
          </a:p>
          <a:p>
            <a:pPr marL="457200" lvl="0" indent="-307975" algn="l" rtl="0">
              <a:lnSpc>
                <a:spcPct val="115000"/>
              </a:lnSpc>
              <a:spcBef>
                <a:spcPts val="0"/>
              </a:spcBef>
              <a:spcAft>
                <a:spcPts val="0"/>
              </a:spcAft>
              <a:buClr>
                <a:schemeClr val="dk1"/>
              </a:buClr>
              <a:buSzPts val="1250"/>
              <a:buFont typeface="Quicksand"/>
              <a:buChar char="●"/>
            </a:pPr>
            <a:endParaRPr sz="1500" dirty="0">
              <a:solidFill>
                <a:schemeClr val="dk1"/>
              </a:solidFill>
            </a:endParaRPr>
          </a:p>
        </p:txBody>
      </p:sp>
      <p:pic>
        <p:nvPicPr>
          <p:cNvPr id="2" name="Slika 1"/>
          <p:cNvPicPr>
            <a:picLocks noChangeAspect="1"/>
          </p:cNvPicPr>
          <p:nvPr/>
        </p:nvPicPr>
        <p:blipFill>
          <a:blip r:embed="rId3"/>
          <a:stretch>
            <a:fillRect/>
          </a:stretch>
        </p:blipFill>
        <p:spPr>
          <a:xfrm>
            <a:off x="8491671" y="0"/>
            <a:ext cx="652329" cy="841321"/>
          </a:xfrm>
          <a:prstGeom prst="rect">
            <a:avLst/>
          </a:prstGeom>
        </p:spPr>
      </p:pic>
    </p:spTree>
    <p:extLst>
      <p:ext uri="{BB962C8B-B14F-4D97-AF65-F5344CB8AC3E}">
        <p14:creationId xmlns:p14="http://schemas.microsoft.com/office/powerpoint/2010/main" val="39018864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sl-SI" sz="3200"/>
              <a:t>PEDAGOŠKI OREHI</a:t>
            </a:r>
            <a:endParaRPr sz="3200"/>
          </a:p>
        </p:txBody>
      </p:sp>
      <p:sp>
        <p:nvSpPr>
          <p:cNvPr id="122" name="Google Shape;122;p16"/>
          <p:cNvSpPr txBox="1">
            <a:spLocks noGrp="1"/>
          </p:cNvSpPr>
          <p:nvPr>
            <p:ph type="body" idx="1"/>
          </p:nvPr>
        </p:nvSpPr>
        <p:spPr>
          <a:xfrm>
            <a:off x="720000" y="1055757"/>
            <a:ext cx="7704000" cy="3807790"/>
          </a:xfrm>
          <a:prstGeom prst="rect">
            <a:avLst/>
          </a:prstGeom>
        </p:spPr>
        <p:txBody>
          <a:bodyPr spcFirstLastPara="1" wrap="square" lIns="91425" tIns="91425" rIns="91425" bIns="91425" anchor="t" anchorCtr="0">
            <a:noAutofit/>
          </a:bodyPr>
          <a:lstStyle/>
          <a:p>
            <a:pPr marL="149225" lvl="0" indent="0" algn="l" rtl="0">
              <a:lnSpc>
                <a:spcPct val="115000"/>
              </a:lnSpc>
              <a:spcBef>
                <a:spcPts val="0"/>
              </a:spcBef>
              <a:spcAft>
                <a:spcPts val="0"/>
              </a:spcAft>
              <a:buClr>
                <a:schemeClr val="dk1"/>
              </a:buClr>
              <a:buSzPts val="1250"/>
              <a:buNone/>
            </a:pPr>
            <a:endParaRPr lang="sl-SI" sz="1500" b="1">
              <a:solidFill>
                <a:schemeClr val="dk1"/>
              </a:solidFill>
            </a:endParaRPr>
          </a:p>
          <a:p>
            <a:pPr lvl="0" indent="-307975">
              <a:lnSpc>
                <a:spcPct val="115000"/>
              </a:lnSpc>
              <a:buClr>
                <a:schemeClr val="dk1"/>
              </a:buClr>
              <a:buSzPts val="1250"/>
              <a:buFont typeface="Quicksand"/>
              <a:buChar char="●"/>
            </a:pPr>
            <a:r>
              <a:rPr lang="sl-SI" sz="1500">
                <a:solidFill>
                  <a:schemeClr val="dk1"/>
                </a:solidFill>
              </a:rPr>
              <a:t>2020/1: Kako oceniti plakat (Anton Polšak)</a:t>
            </a:r>
          </a:p>
          <a:p>
            <a:pPr lvl="0" indent="-307975">
              <a:lnSpc>
                <a:spcPct val="115000"/>
              </a:lnSpc>
              <a:buClr>
                <a:schemeClr val="dk1"/>
              </a:buClr>
              <a:buSzPts val="1250"/>
              <a:buFont typeface="Quicksand"/>
              <a:buChar char="●"/>
            </a:pPr>
            <a:r>
              <a:rPr lang="sl-SI" sz="1500">
                <a:solidFill>
                  <a:schemeClr val="dk1"/>
                </a:solidFill>
              </a:rPr>
              <a:t>2020/2: Uvodna motivacija pri pouku geografije – zakaj in kako? Borut Stojilković</a:t>
            </a:r>
          </a:p>
          <a:p>
            <a:pPr lvl="0" indent="-307975">
              <a:lnSpc>
                <a:spcPct val="115000"/>
              </a:lnSpc>
              <a:buClr>
                <a:schemeClr val="dk1"/>
              </a:buClr>
              <a:buSzPts val="1250"/>
              <a:buFont typeface="Quicksand"/>
              <a:buChar char="●"/>
            </a:pPr>
            <a:r>
              <a:rPr lang="sl-SI" sz="1500">
                <a:solidFill>
                  <a:schemeClr val="dk1"/>
                </a:solidFill>
              </a:rPr>
              <a:t>2020/3: Kaj je razkrilo delo na daljavo (Anton Polšak)</a:t>
            </a:r>
          </a:p>
          <a:p>
            <a:pPr lvl="0" indent="-307975">
              <a:lnSpc>
                <a:spcPct val="115000"/>
              </a:lnSpc>
              <a:buClr>
                <a:schemeClr val="dk1"/>
              </a:buClr>
              <a:buSzPts val="1250"/>
              <a:buFont typeface="Quicksand"/>
              <a:buChar char="●"/>
            </a:pPr>
            <a:r>
              <a:rPr lang="sl-SI" sz="1500">
                <a:solidFill>
                  <a:schemeClr val="dk1"/>
                </a:solidFill>
              </a:rPr>
              <a:t>2021/1: Formativno spremljanje in preverjanje (Anton Polšak)</a:t>
            </a:r>
          </a:p>
          <a:p>
            <a:pPr lvl="0" indent="-307975">
              <a:lnSpc>
                <a:spcPct val="115000"/>
              </a:lnSpc>
              <a:buClr>
                <a:schemeClr val="dk1"/>
              </a:buClr>
              <a:buSzPts val="1250"/>
              <a:buFont typeface="Quicksand"/>
              <a:buChar char="●"/>
            </a:pPr>
            <a:r>
              <a:rPr lang="sl-SI" sz="1500">
                <a:solidFill>
                  <a:schemeClr val="dk1"/>
                </a:solidFill>
              </a:rPr>
              <a:t>2021/2: Bloomova taksonomija izobraževalnih ciljev (Anton Polšak)</a:t>
            </a:r>
          </a:p>
          <a:p>
            <a:pPr lvl="0" indent="-307975">
              <a:lnSpc>
                <a:spcPct val="115000"/>
              </a:lnSpc>
              <a:buClr>
                <a:schemeClr val="dk1"/>
              </a:buClr>
              <a:buSzPts val="1250"/>
              <a:buFont typeface="Quicksand"/>
              <a:buChar char="●"/>
            </a:pPr>
            <a:r>
              <a:rPr lang="sl-SI" sz="1500">
                <a:solidFill>
                  <a:schemeClr val="dk1"/>
                </a:solidFill>
              </a:rPr>
              <a:t>2021/3: O nemih zemljevidih tako in drugače (Anton Polšak)</a:t>
            </a:r>
          </a:p>
          <a:p>
            <a:pPr lvl="0" indent="-307975">
              <a:lnSpc>
                <a:spcPct val="115000"/>
              </a:lnSpc>
              <a:buClr>
                <a:schemeClr val="dk1"/>
              </a:buClr>
              <a:buSzPts val="1250"/>
              <a:buFont typeface="Quicksand"/>
              <a:buChar char="●"/>
            </a:pPr>
            <a:r>
              <a:rPr lang="sl-SI" sz="1500">
                <a:solidFill>
                  <a:schemeClr val="dk1"/>
                </a:solidFill>
              </a:rPr>
              <a:t>2022/1: Avtentične učne situacije, naloge in avtentično preverjanje z vidika geografije (Anton Polšak)</a:t>
            </a:r>
          </a:p>
          <a:p>
            <a:pPr lvl="0" indent="-307975">
              <a:lnSpc>
                <a:spcPct val="115000"/>
              </a:lnSpc>
              <a:buClr>
                <a:schemeClr val="dk1"/>
              </a:buClr>
              <a:buSzPts val="1250"/>
              <a:buFont typeface="Quicksand"/>
              <a:buChar char="●"/>
            </a:pPr>
            <a:r>
              <a:rPr lang="sl-SI" sz="1500">
                <a:solidFill>
                  <a:schemeClr val="dk1"/>
                </a:solidFill>
              </a:rPr>
              <a:t>2022/2: O ocenjevanju znanja in minimalnih standardih (Anton Polšak)</a:t>
            </a:r>
          </a:p>
          <a:p>
            <a:pPr lvl="0" indent="-307975">
              <a:lnSpc>
                <a:spcPct val="115000"/>
              </a:lnSpc>
              <a:buClr>
                <a:schemeClr val="dk1"/>
              </a:buClr>
              <a:buSzPts val="1250"/>
              <a:buFont typeface="Quicksand"/>
              <a:buChar char="●"/>
            </a:pPr>
            <a:r>
              <a:rPr lang="sl-SI" sz="1500">
                <a:solidFill>
                  <a:schemeClr val="dk1"/>
                </a:solidFill>
              </a:rPr>
              <a:t>2022/3: O tekmovanju in poučevanju (Anton Polšak)</a:t>
            </a:r>
          </a:p>
          <a:p>
            <a:pPr lvl="0" indent="-307975">
              <a:lnSpc>
                <a:spcPct val="115000"/>
              </a:lnSpc>
              <a:buClr>
                <a:schemeClr val="dk1"/>
              </a:buClr>
              <a:buSzPts val="1250"/>
              <a:buFont typeface="Quicksand"/>
              <a:buChar char="●"/>
            </a:pPr>
            <a:r>
              <a:rPr lang="sl-SI" sz="1500">
                <a:solidFill>
                  <a:schemeClr val="dk1"/>
                </a:solidFill>
              </a:rPr>
              <a:t>2023/1: Sprotna priprava na pouk (Anton Polšak)</a:t>
            </a:r>
          </a:p>
          <a:p>
            <a:pPr lvl="0" indent="-307975">
              <a:lnSpc>
                <a:spcPct val="115000"/>
              </a:lnSpc>
              <a:buClr>
                <a:schemeClr val="dk1"/>
              </a:buClr>
              <a:buSzPts val="1250"/>
              <a:buFont typeface="Quicksand"/>
              <a:buChar char="●"/>
            </a:pPr>
            <a:r>
              <a:rPr lang="sl-SI" sz="1500">
                <a:solidFill>
                  <a:schemeClr val="dk1"/>
                </a:solidFill>
              </a:rPr>
              <a:t>2023/2,3: Geografski pojmi in terminologija (Anton Polšak)</a:t>
            </a:r>
          </a:p>
          <a:p>
            <a:pPr marL="457200" lvl="0" indent="-307975" algn="l" rtl="0">
              <a:lnSpc>
                <a:spcPct val="115000"/>
              </a:lnSpc>
              <a:spcBef>
                <a:spcPts val="0"/>
              </a:spcBef>
              <a:spcAft>
                <a:spcPts val="0"/>
              </a:spcAft>
              <a:buClr>
                <a:schemeClr val="dk1"/>
              </a:buClr>
              <a:buSzPts val="1250"/>
              <a:buFont typeface="Quicksand"/>
              <a:buChar char="●"/>
            </a:pPr>
            <a:endParaRPr sz="1500">
              <a:solidFill>
                <a:schemeClr val="dk1"/>
              </a:solidFill>
            </a:endParaRPr>
          </a:p>
        </p:txBody>
      </p:sp>
      <p:pic>
        <p:nvPicPr>
          <p:cNvPr id="2" name="Slika 1"/>
          <p:cNvPicPr>
            <a:picLocks noChangeAspect="1"/>
          </p:cNvPicPr>
          <p:nvPr/>
        </p:nvPicPr>
        <p:blipFill>
          <a:blip r:embed="rId3"/>
          <a:stretch>
            <a:fillRect/>
          </a:stretch>
        </p:blipFill>
        <p:spPr>
          <a:xfrm>
            <a:off x="8491671" y="0"/>
            <a:ext cx="652329" cy="841321"/>
          </a:xfrm>
          <a:prstGeom prst="rect">
            <a:avLst/>
          </a:prstGeom>
        </p:spPr>
      </p:pic>
    </p:spTree>
    <p:extLst>
      <p:ext uri="{BB962C8B-B14F-4D97-AF65-F5344CB8AC3E}">
        <p14:creationId xmlns:p14="http://schemas.microsoft.com/office/powerpoint/2010/main" val="26415200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422290" y="396959"/>
            <a:ext cx="5473257" cy="897333"/>
          </a:xfrm>
        </p:spPr>
        <p:txBody>
          <a:bodyPr/>
          <a:lstStyle/>
          <a:p>
            <a:r>
              <a:rPr lang="sl-SI" sz="3800"/>
              <a:t>Delavnica</a:t>
            </a:r>
          </a:p>
        </p:txBody>
      </p:sp>
      <p:sp>
        <p:nvSpPr>
          <p:cNvPr id="3" name="Podnaslov 2"/>
          <p:cNvSpPr>
            <a:spLocks noGrp="1"/>
          </p:cNvSpPr>
          <p:nvPr>
            <p:ph type="subTitle" idx="1"/>
          </p:nvPr>
        </p:nvSpPr>
        <p:spPr>
          <a:xfrm>
            <a:off x="1422290" y="1413564"/>
            <a:ext cx="5852292" cy="2186609"/>
          </a:xfrm>
        </p:spPr>
        <p:txBody>
          <a:bodyPr/>
          <a:lstStyle/>
          <a:p>
            <a:r>
              <a:rPr lang="sl-SI" sz="2000" b="1"/>
              <a:t>Zapišite</a:t>
            </a:r>
            <a:r>
              <a:rPr lang="sl-SI" sz="2000"/>
              <a:t> vprašanje/ dilemo, ki se nanaša na nek pedagoški oreh, vezan zlasti na vsebino ali didaktiko.</a:t>
            </a:r>
          </a:p>
          <a:p>
            <a:endParaRPr lang="sl-SI"/>
          </a:p>
        </p:txBody>
      </p:sp>
      <p:pic>
        <p:nvPicPr>
          <p:cNvPr id="4" name="Slika 3"/>
          <p:cNvPicPr>
            <a:picLocks noChangeAspect="1"/>
          </p:cNvPicPr>
          <p:nvPr/>
        </p:nvPicPr>
        <p:blipFill>
          <a:blip r:embed="rId2"/>
          <a:stretch>
            <a:fillRect/>
          </a:stretch>
        </p:blipFill>
        <p:spPr>
          <a:xfrm>
            <a:off x="8491671" y="4302179"/>
            <a:ext cx="652329" cy="841321"/>
          </a:xfrm>
          <a:prstGeom prst="rect">
            <a:avLst/>
          </a:prstGeom>
        </p:spPr>
      </p:pic>
      <p:sp>
        <p:nvSpPr>
          <p:cNvPr id="6" name="Pravokotnik 5"/>
          <p:cNvSpPr/>
          <p:nvPr/>
        </p:nvSpPr>
        <p:spPr>
          <a:xfrm>
            <a:off x="2985671" y="3335130"/>
            <a:ext cx="3070573" cy="848142"/>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nSpc>
                <a:spcPct val="150000"/>
              </a:lnSpc>
            </a:pPr>
            <a:r>
              <a:rPr lang="sl-SI" sz="1900" b="1">
                <a:latin typeface="Quicksand"/>
              </a:rPr>
              <a:t>Diskusija s kolegi/-</a:t>
            </a:r>
            <a:r>
              <a:rPr lang="sl-SI" sz="1900" b="1" err="1">
                <a:latin typeface="Quicksand"/>
              </a:rPr>
              <a:t>cami</a:t>
            </a:r>
            <a:r>
              <a:rPr lang="sl-SI" sz="1900" b="1">
                <a:latin typeface="Quicksand"/>
              </a:rPr>
              <a:t>.</a:t>
            </a:r>
          </a:p>
        </p:txBody>
      </p:sp>
      <p:pic>
        <p:nvPicPr>
          <p:cNvPr id="7" name="Slika 6"/>
          <p:cNvPicPr>
            <a:picLocks noChangeAspect="1"/>
          </p:cNvPicPr>
          <p:nvPr/>
        </p:nvPicPr>
        <p:blipFill rotWithShape="1">
          <a:blip r:embed="rId3"/>
          <a:srcRect l="25522" t="12219" r="18645" b="13179"/>
          <a:stretch/>
        </p:blipFill>
        <p:spPr>
          <a:xfrm>
            <a:off x="6683513" y="2812774"/>
            <a:ext cx="1042504" cy="1044712"/>
          </a:xfrm>
          <a:prstGeom prst="ellipse">
            <a:avLst/>
          </a:prstGeom>
          <a:ln>
            <a:noFill/>
          </a:ln>
          <a:effectLst>
            <a:softEdge rad="112500"/>
          </a:effectLst>
        </p:spPr>
      </p:pic>
    </p:spTree>
    <p:extLst>
      <p:ext uri="{BB962C8B-B14F-4D97-AF65-F5344CB8AC3E}">
        <p14:creationId xmlns:p14="http://schemas.microsoft.com/office/powerpoint/2010/main" val="2085178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p:cNvPicPr>
            <a:picLocks noChangeAspect="1"/>
          </p:cNvPicPr>
          <p:nvPr/>
        </p:nvPicPr>
        <p:blipFill>
          <a:blip r:embed="rId2"/>
          <a:stretch>
            <a:fillRect/>
          </a:stretch>
        </p:blipFill>
        <p:spPr>
          <a:xfrm>
            <a:off x="663049" y="-23758"/>
            <a:ext cx="7601220" cy="5167258"/>
          </a:xfrm>
          <a:prstGeom prst="rect">
            <a:avLst/>
          </a:prstGeom>
          <a:ln>
            <a:noFill/>
          </a:ln>
          <a:effectLst>
            <a:softEdge rad="112500"/>
          </a:effectLst>
        </p:spPr>
      </p:pic>
    </p:spTree>
    <p:extLst>
      <p:ext uri="{BB962C8B-B14F-4D97-AF65-F5344CB8AC3E}">
        <p14:creationId xmlns:p14="http://schemas.microsoft.com/office/powerpoint/2010/main" val="11358087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139"/>
        <p:cNvGrpSpPr/>
        <p:nvPr/>
      </p:nvGrpSpPr>
      <p:grpSpPr>
        <a:xfrm>
          <a:off x="0" y="0"/>
          <a:ext cx="0" cy="0"/>
          <a:chOff x="0" y="0"/>
          <a:chExt cx="0" cy="0"/>
        </a:xfrm>
      </p:grpSpPr>
      <p:grpSp>
        <p:nvGrpSpPr>
          <p:cNvPr id="1140" name="Google Shape;1140;p42"/>
          <p:cNvGrpSpPr/>
          <p:nvPr/>
        </p:nvGrpSpPr>
        <p:grpSpPr>
          <a:xfrm>
            <a:off x="4192524" y="1276066"/>
            <a:ext cx="3732380" cy="1857614"/>
            <a:chOff x="1397225" y="1410350"/>
            <a:chExt cx="4786300" cy="2774500"/>
          </a:xfrm>
        </p:grpSpPr>
        <p:grpSp>
          <p:nvGrpSpPr>
            <p:cNvPr id="1141" name="Google Shape;1141;p42"/>
            <p:cNvGrpSpPr/>
            <p:nvPr/>
          </p:nvGrpSpPr>
          <p:grpSpPr>
            <a:xfrm>
              <a:off x="4293400" y="2574725"/>
              <a:ext cx="84425" cy="80100"/>
              <a:chOff x="4293400" y="2574725"/>
              <a:chExt cx="84425" cy="80100"/>
            </a:xfrm>
          </p:grpSpPr>
          <p:sp>
            <p:nvSpPr>
              <p:cNvPr id="1142" name="Google Shape;1142;p42"/>
              <p:cNvSpPr/>
              <p:nvPr/>
            </p:nvSpPr>
            <p:spPr>
              <a:xfrm>
                <a:off x="4293400" y="2574725"/>
                <a:ext cx="57150" cy="45250"/>
              </a:xfrm>
              <a:custGeom>
                <a:avLst/>
                <a:gdLst/>
                <a:ahLst/>
                <a:cxnLst/>
                <a:rect l="l" t="t" r="r" b="b"/>
                <a:pathLst>
                  <a:path w="2286" h="1810" extrusionOk="0">
                    <a:moveTo>
                      <a:pt x="2286" y="905"/>
                    </a:moveTo>
                    <a:lnTo>
                      <a:pt x="1857" y="476"/>
                    </a:lnTo>
                    <a:lnTo>
                      <a:pt x="0" y="0"/>
                    </a:lnTo>
                    <a:lnTo>
                      <a:pt x="95" y="834"/>
                    </a:lnTo>
                    <a:lnTo>
                      <a:pt x="952" y="1476"/>
                    </a:lnTo>
                    <a:lnTo>
                      <a:pt x="1952" y="1810"/>
                    </a:lnTo>
                    <a:close/>
                  </a:path>
                </a:pathLst>
              </a:custGeom>
              <a:solidFill>
                <a:schemeClr val="accent1"/>
              </a:solidFill>
              <a:ln w="9525" cap="flat" cmpd="sng">
                <a:solidFill>
                  <a:schemeClr val="lt2"/>
                </a:solidFill>
                <a:prstDash val="solid"/>
                <a:round/>
                <a:headEnd type="none" w="med" len="med"/>
                <a:tailEnd type="none" w="med" len="med"/>
              </a:ln>
            </p:spPr>
          </p:sp>
          <p:sp>
            <p:nvSpPr>
              <p:cNvPr id="1143" name="Google Shape;1143;p42"/>
              <p:cNvSpPr/>
              <p:nvPr/>
            </p:nvSpPr>
            <p:spPr>
              <a:xfrm>
                <a:off x="4299350" y="2589925"/>
                <a:ext cx="78475" cy="64900"/>
              </a:xfrm>
              <a:custGeom>
                <a:avLst/>
                <a:gdLst/>
                <a:ahLst/>
                <a:cxnLst/>
                <a:rect l="l" t="t" r="r" b="b"/>
                <a:pathLst>
                  <a:path w="3139" h="2596" extrusionOk="0">
                    <a:moveTo>
                      <a:pt x="2009" y="1"/>
                    </a:moveTo>
                    <a:lnTo>
                      <a:pt x="1820" y="252"/>
                    </a:lnTo>
                    <a:lnTo>
                      <a:pt x="1632" y="314"/>
                    </a:lnTo>
                    <a:lnTo>
                      <a:pt x="1590" y="419"/>
                    </a:lnTo>
                    <a:lnTo>
                      <a:pt x="1318" y="398"/>
                    </a:lnTo>
                    <a:lnTo>
                      <a:pt x="1255" y="273"/>
                    </a:lnTo>
                    <a:lnTo>
                      <a:pt x="983" y="63"/>
                    </a:lnTo>
                    <a:lnTo>
                      <a:pt x="837" y="42"/>
                    </a:lnTo>
                    <a:lnTo>
                      <a:pt x="795" y="63"/>
                    </a:lnTo>
                    <a:lnTo>
                      <a:pt x="753" y="252"/>
                    </a:lnTo>
                    <a:lnTo>
                      <a:pt x="900" y="314"/>
                    </a:lnTo>
                    <a:lnTo>
                      <a:pt x="983" y="461"/>
                    </a:lnTo>
                    <a:lnTo>
                      <a:pt x="963" y="670"/>
                    </a:lnTo>
                    <a:lnTo>
                      <a:pt x="753" y="566"/>
                    </a:lnTo>
                    <a:lnTo>
                      <a:pt x="544" y="524"/>
                    </a:lnTo>
                    <a:lnTo>
                      <a:pt x="209" y="356"/>
                    </a:lnTo>
                    <a:lnTo>
                      <a:pt x="0" y="419"/>
                    </a:lnTo>
                    <a:lnTo>
                      <a:pt x="0" y="524"/>
                    </a:lnTo>
                    <a:lnTo>
                      <a:pt x="105" y="628"/>
                    </a:lnTo>
                    <a:lnTo>
                      <a:pt x="314" y="670"/>
                    </a:lnTo>
                    <a:lnTo>
                      <a:pt x="419" y="796"/>
                    </a:lnTo>
                    <a:lnTo>
                      <a:pt x="377" y="921"/>
                    </a:lnTo>
                    <a:lnTo>
                      <a:pt x="377" y="1026"/>
                    </a:lnTo>
                    <a:lnTo>
                      <a:pt x="628" y="1214"/>
                    </a:lnTo>
                    <a:lnTo>
                      <a:pt x="628" y="1340"/>
                    </a:lnTo>
                    <a:lnTo>
                      <a:pt x="544" y="1423"/>
                    </a:lnTo>
                    <a:lnTo>
                      <a:pt x="628" y="1612"/>
                    </a:lnTo>
                    <a:lnTo>
                      <a:pt x="879" y="1737"/>
                    </a:lnTo>
                    <a:lnTo>
                      <a:pt x="1067" y="1737"/>
                    </a:lnTo>
                    <a:lnTo>
                      <a:pt x="1193" y="1863"/>
                    </a:lnTo>
                    <a:lnTo>
                      <a:pt x="1046" y="1884"/>
                    </a:lnTo>
                    <a:lnTo>
                      <a:pt x="1109" y="2051"/>
                    </a:lnTo>
                    <a:lnTo>
                      <a:pt x="1088" y="2093"/>
                    </a:lnTo>
                    <a:lnTo>
                      <a:pt x="1088" y="2239"/>
                    </a:lnTo>
                    <a:lnTo>
                      <a:pt x="1172" y="2260"/>
                    </a:lnTo>
                    <a:lnTo>
                      <a:pt x="1276" y="2198"/>
                    </a:lnTo>
                    <a:lnTo>
                      <a:pt x="1276" y="2156"/>
                    </a:lnTo>
                    <a:lnTo>
                      <a:pt x="1318" y="2093"/>
                    </a:lnTo>
                    <a:lnTo>
                      <a:pt x="1381" y="2072"/>
                    </a:lnTo>
                    <a:lnTo>
                      <a:pt x="1486" y="1946"/>
                    </a:lnTo>
                    <a:lnTo>
                      <a:pt x="1569" y="1926"/>
                    </a:lnTo>
                    <a:lnTo>
                      <a:pt x="1611" y="1821"/>
                    </a:lnTo>
                    <a:lnTo>
                      <a:pt x="1695" y="1821"/>
                    </a:lnTo>
                    <a:lnTo>
                      <a:pt x="1820" y="1737"/>
                    </a:lnTo>
                    <a:lnTo>
                      <a:pt x="1883" y="1737"/>
                    </a:lnTo>
                    <a:lnTo>
                      <a:pt x="1883" y="1758"/>
                    </a:lnTo>
                    <a:lnTo>
                      <a:pt x="1925" y="1758"/>
                    </a:lnTo>
                    <a:lnTo>
                      <a:pt x="1988" y="1863"/>
                    </a:lnTo>
                    <a:lnTo>
                      <a:pt x="2051" y="1946"/>
                    </a:lnTo>
                    <a:lnTo>
                      <a:pt x="2009" y="1988"/>
                    </a:lnTo>
                    <a:lnTo>
                      <a:pt x="2030" y="2051"/>
                    </a:lnTo>
                    <a:lnTo>
                      <a:pt x="2155" y="2135"/>
                    </a:lnTo>
                    <a:lnTo>
                      <a:pt x="1988" y="2260"/>
                    </a:lnTo>
                    <a:lnTo>
                      <a:pt x="2155" y="2470"/>
                    </a:lnTo>
                    <a:lnTo>
                      <a:pt x="2260" y="2511"/>
                    </a:lnTo>
                    <a:lnTo>
                      <a:pt x="2302" y="2574"/>
                    </a:lnTo>
                    <a:lnTo>
                      <a:pt x="2406" y="2595"/>
                    </a:lnTo>
                    <a:lnTo>
                      <a:pt x="2448" y="2574"/>
                    </a:lnTo>
                    <a:lnTo>
                      <a:pt x="2448" y="2365"/>
                    </a:lnTo>
                    <a:lnTo>
                      <a:pt x="2427" y="2302"/>
                    </a:lnTo>
                    <a:lnTo>
                      <a:pt x="2427" y="2198"/>
                    </a:lnTo>
                    <a:lnTo>
                      <a:pt x="2406" y="2072"/>
                    </a:lnTo>
                    <a:lnTo>
                      <a:pt x="2427" y="1967"/>
                    </a:lnTo>
                    <a:lnTo>
                      <a:pt x="2469" y="1946"/>
                    </a:lnTo>
                    <a:lnTo>
                      <a:pt x="2553" y="2030"/>
                    </a:lnTo>
                    <a:lnTo>
                      <a:pt x="2511" y="2135"/>
                    </a:lnTo>
                    <a:lnTo>
                      <a:pt x="2553" y="2198"/>
                    </a:lnTo>
                    <a:lnTo>
                      <a:pt x="2574" y="2135"/>
                    </a:lnTo>
                    <a:lnTo>
                      <a:pt x="2574" y="1946"/>
                    </a:lnTo>
                    <a:lnTo>
                      <a:pt x="2636" y="1884"/>
                    </a:lnTo>
                    <a:lnTo>
                      <a:pt x="2636" y="1779"/>
                    </a:lnTo>
                    <a:lnTo>
                      <a:pt x="2574" y="1737"/>
                    </a:lnTo>
                    <a:lnTo>
                      <a:pt x="2616" y="1633"/>
                    </a:lnTo>
                    <a:lnTo>
                      <a:pt x="2657" y="1549"/>
                    </a:lnTo>
                    <a:lnTo>
                      <a:pt x="2636" y="1444"/>
                    </a:lnTo>
                    <a:lnTo>
                      <a:pt x="2636" y="1298"/>
                    </a:lnTo>
                    <a:lnTo>
                      <a:pt x="2783" y="1151"/>
                    </a:lnTo>
                    <a:lnTo>
                      <a:pt x="2950" y="1130"/>
                    </a:lnTo>
                    <a:lnTo>
                      <a:pt x="3034" y="1089"/>
                    </a:lnTo>
                    <a:lnTo>
                      <a:pt x="3139" y="1089"/>
                    </a:lnTo>
                    <a:lnTo>
                      <a:pt x="3034" y="984"/>
                    </a:lnTo>
                    <a:lnTo>
                      <a:pt x="2888" y="900"/>
                    </a:lnTo>
                    <a:lnTo>
                      <a:pt x="2741" y="921"/>
                    </a:lnTo>
                    <a:lnTo>
                      <a:pt x="2616" y="817"/>
                    </a:lnTo>
                    <a:lnTo>
                      <a:pt x="2574" y="712"/>
                    </a:lnTo>
                    <a:lnTo>
                      <a:pt x="2406" y="586"/>
                    </a:lnTo>
                    <a:lnTo>
                      <a:pt x="2323" y="419"/>
                    </a:lnTo>
                    <a:lnTo>
                      <a:pt x="2323" y="314"/>
                    </a:lnTo>
                    <a:lnTo>
                      <a:pt x="2134" y="84"/>
                    </a:lnTo>
                    <a:lnTo>
                      <a:pt x="2009"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4" name="Google Shape;1144;p42"/>
            <p:cNvGrpSpPr/>
            <p:nvPr/>
          </p:nvGrpSpPr>
          <p:grpSpPr>
            <a:xfrm>
              <a:off x="4000175" y="1462675"/>
              <a:ext cx="1917275" cy="1140875"/>
              <a:chOff x="4000175" y="1462675"/>
              <a:chExt cx="1917275" cy="1140875"/>
            </a:xfrm>
          </p:grpSpPr>
          <p:sp>
            <p:nvSpPr>
              <p:cNvPr id="1145" name="Google Shape;1145;p42"/>
              <p:cNvSpPr/>
              <p:nvPr/>
            </p:nvSpPr>
            <p:spPr>
              <a:xfrm>
                <a:off x="4178050" y="2433300"/>
                <a:ext cx="60250" cy="65175"/>
              </a:xfrm>
              <a:custGeom>
                <a:avLst/>
                <a:gdLst/>
                <a:ahLst/>
                <a:cxnLst/>
                <a:rect l="l" t="t" r="r" b="b"/>
                <a:pathLst>
                  <a:path w="2410" h="2607" extrusionOk="0">
                    <a:moveTo>
                      <a:pt x="639" y="2410"/>
                    </a:moveTo>
                    <a:lnTo>
                      <a:pt x="1180" y="2607"/>
                    </a:lnTo>
                    <a:lnTo>
                      <a:pt x="2410" y="2017"/>
                    </a:lnTo>
                    <a:lnTo>
                      <a:pt x="2262" y="0"/>
                    </a:lnTo>
                    <a:lnTo>
                      <a:pt x="541" y="0"/>
                    </a:lnTo>
                    <a:lnTo>
                      <a:pt x="0" y="1771"/>
                    </a:lnTo>
                    <a:close/>
                  </a:path>
                </a:pathLst>
              </a:custGeom>
              <a:solidFill>
                <a:schemeClr val="accent1"/>
              </a:solidFill>
              <a:ln w="9525" cap="flat" cmpd="sng">
                <a:solidFill>
                  <a:schemeClr val="lt2"/>
                </a:solidFill>
                <a:prstDash val="solid"/>
                <a:round/>
                <a:headEnd type="none" w="med" len="med"/>
                <a:tailEnd type="none" w="med" len="med"/>
              </a:ln>
            </p:spPr>
          </p:sp>
          <p:grpSp>
            <p:nvGrpSpPr>
              <p:cNvPr id="1146" name="Google Shape;1146;p42"/>
              <p:cNvGrpSpPr/>
              <p:nvPr/>
            </p:nvGrpSpPr>
            <p:grpSpPr>
              <a:xfrm>
                <a:off x="4000175" y="1462675"/>
                <a:ext cx="1917275" cy="1140875"/>
                <a:chOff x="4000175" y="1462675"/>
                <a:chExt cx="1917275" cy="1140875"/>
              </a:xfrm>
            </p:grpSpPr>
            <p:sp>
              <p:nvSpPr>
                <p:cNvPr id="1147" name="Google Shape;1147;p42"/>
                <p:cNvSpPr/>
                <p:nvPr/>
              </p:nvSpPr>
              <p:spPr>
                <a:xfrm>
                  <a:off x="4000175" y="2000075"/>
                  <a:ext cx="1545875" cy="510000"/>
                </a:xfrm>
                <a:custGeom>
                  <a:avLst/>
                  <a:gdLst/>
                  <a:ahLst/>
                  <a:cxnLst/>
                  <a:rect l="l" t="t" r="r" b="b"/>
                  <a:pathLst>
                    <a:path w="61835" h="20400" extrusionOk="0">
                      <a:moveTo>
                        <a:pt x="1594" y="319"/>
                      </a:moveTo>
                      <a:lnTo>
                        <a:pt x="106" y="0"/>
                      </a:lnTo>
                      <a:lnTo>
                        <a:pt x="0" y="2444"/>
                      </a:lnTo>
                      <a:lnTo>
                        <a:pt x="1062" y="9031"/>
                      </a:lnTo>
                      <a:lnTo>
                        <a:pt x="3931" y="9775"/>
                      </a:lnTo>
                      <a:lnTo>
                        <a:pt x="2125" y="10200"/>
                      </a:lnTo>
                      <a:lnTo>
                        <a:pt x="531" y="10413"/>
                      </a:lnTo>
                      <a:lnTo>
                        <a:pt x="1487" y="13600"/>
                      </a:lnTo>
                      <a:lnTo>
                        <a:pt x="3931" y="17212"/>
                      </a:lnTo>
                      <a:lnTo>
                        <a:pt x="8393" y="18594"/>
                      </a:lnTo>
                      <a:lnTo>
                        <a:pt x="9987" y="18169"/>
                      </a:lnTo>
                      <a:lnTo>
                        <a:pt x="13281" y="20400"/>
                      </a:lnTo>
                      <a:lnTo>
                        <a:pt x="14343" y="18912"/>
                      </a:lnTo>
                      <a:lnTo>
                        <a:pt x="28793" y="17319"/>
                      </a:lnTo>
                      <a:lnTo>
                        <a:pt x="35699" y="16894"/>
                      </a:lnTo>
                      <a:lnTo>
                        <a:pt x="48342" y="16894"/>
                      </a:lnTo>
                      <a:lnTo>
                        <a:pt x="49617" y="15194"/>
                      </a:lnTo>
                      <a:lnTo>
                        <a:pt x="59285" y="20294"/>
                      </a:lnTo>
                      <a:lnTo>
                        <a:pt x="60135" y="19231"/>
                      </a:lnTo>
                      <a:lnTo>
                        <a:pt x="61835" y="18487"/>
                      </a:lnTo>
                      <a:lnTo>
                        <a:pt x="61092" y="13494"/>
                      </a:lnTo>
                      <a:lnTo>
                        <a:pt x="46323" y="3188"/>
                      </a:lnTo>
                      <a:lnTo>
                        <a:pt x="12962" y="10413"/>
                      </a:lnTo>
                      <a:lnTo>
                        <a:pt x="4569" y="7013"/>
                      </a:lnTo>
                      <a:lnTo>
                        <a:pt x="2444" y="3507"/>
                      </a:lnTo>
                      <a:lnTo>
                        <a:pt x="2019" y="1807"/>
                      </a:lnTo>
                      <a:close/>
                    </a:path>
                  </a:pathLst>
                </a:custGeom>
                <a:solidFill>
                  <a:schemeClr val="accent1"/>
                </a:solidFill>
                <a:ln w="9525" cap="flat" cmpd="sng">
                  <a:solidFill>
                    <a:schemeClr val="lt2"/>
                  </a:solidFill>
                  <a:prstDash val="solid"/>
                  <a:round/>
                  <a:headEnd type="none" w="med" len="med"/>
                  <a:tailEnd type="none" w="med" len="med"/>
                </a:ln>
              </p:spPr>
            </p:sp>
            <p:sp>
              <p:nvSpPr>
                <p:cNvPr id="1148" name="Google Shape;1148;p42"/>
                <p:cNvSpPr/>
                <p:nvPr/>
              </p:nvSpPr>
              <p:spPr>
                <a:xfrm>
                  <a:off x="4624175" y="1521775"/>
                  <a:ext cx="58100" cy="73775"/>
                </a:xfrm>
                <a:custGeom>
                  <a:avLst/>
                  <a:gdLst/>
                  <a:ahLst/>
                  <a:cxnLst/>
                  <a:rect l="l" t="t" r="r" b="b"/>
                  <a:pathLst>
                    <a:path w="2324" h="2951" extrusionOk="0">
                      <a:moveTo>
                        <a:pt x="210" y="1"/>
                      </a:moveTo>
                      <a:lnTo>
                        <a:pt x="126" y="84"/>
                      </a:lnTo>
                      <a:lnTo>
                        <a:pt x="147" y="189"/>
                      </a:lnTo>
                      <a:lnTo>
                        <a:pt x="252" y="252"/>
                      </a:lnTo>
                      <a:lnTo>
                        <a:pt x="335" y="356"/>
                      </a:lnTo>
                      <a:lnTo>
                        <a:pt x="273" y="419"/>
                      </a:lnTo>
                      <a:lnTo>
                        <a:pt x="210" y="419"/>
                      </a:lnTo>
                      <a:lnTo>
                        <a:pt x="147" y="335"/>
                      </a:lnTo>
                      <a:lnTo>
                        <a:pt x="63" y="293"/>
                      </a:lnTo>
                      <a:lnTo>
                        <a:pt x="22" y="293"/>
                      </a:lnTo>
                      <a:lnTo>
                        <a:pt x="42" y="356"/>
                      </a:lnTo>
                      <a:lnTo>
                        <a:pt x="22" y="545"/>
                      </a:lnTo>
                      <a:lnTo>
                        <a:pt x="1" y="565"/>
                      </a:lnTo>
                      <a:lnTo>
                        <a:pt x="1" y="712"/>
                      </a:lnTo>
                      <a:lnTo>
                        <a:pt x="42" y="754"/>
                      </a:lnTo>
                      <a:lnTo>
                        <a:pt x="126" y="775"/>
                      </a:lnTo>
                      <a:lnTo>
                        <a:pt x="189" y="858"/>
                      </a:lnTo>
                      <a:lnTo>
                        <a:pt x="147" y="963"/>
                      </a:lnTo>
                      <a:lnTo>
                        <a:pt x="294" y="1256"/>
                      </a:lnTo>
                      <a:lnTo>
                        <a:pt x="356" y="1340"/>
                      </a:lnTo>
                      <a:lnTo>
                        <a:pt x="461" y="1340"/>
                      </a:lnTo>
                      <a:lnTo>
                        <a:pt x="398" y="1402"/>
                      </a:lnTo>
                      <a:lnTo>
                        <a:pt x="294" y="1444"/>
                      </a:lnTo>
                      <a:lnTo>
                        <a:pt x="231" y="1612"/>
                      </a:lnTo>
                      <a:lnTo>
                        <a:pt x="335" y="1821"/>
                      </a:lnTo>
                      <a:lnTo>
                        <a:pt x="398" y="1988"/>
                      </a:lnTo>
                      <a:lnTo>
                        <a:pt x="398" y="2114"/>
                      </a:lnTo>
                      <a:lnTo>
                        <a:pt x="440" y="2177"/>
                      </a:lnTo>
                      <a:lnTo>
                        <a:pt x="461" y="2281"/>
                      </a:lnTo>
                      <a:lnTo>
                        <a:pt x="419" y="2323"/>
                      </a:lnTo>
                      <a:lnTo>
                        <a:pt x="503" y="2511"/>
                      </a:lnTo>
                      <a:lnTo>
                        <a:pt x="545" y="2679"/>
                      </a:lnTo>
                      <a:lnTo>
                        <a:pt x="649" y="2762"/>
                      </a:lnTo>
                      <a:lnTo>
                        <a:pt x="649" y="2867"/>
                      </a:lnTo>
                      <a:lnTo>
                        <a:pt x="733" y="2951"/>
                      </a:lnTo>
                      <a:lnTo>
                        <a:pt x="879" y="2909"/>
                      </a:lnTo>
                      <a:lnTo>
                        <a:pt x="963" y="2742"/>
                      </a:lnTo>
                      <a:lnTo>
                        <a:pt x="1089" y="2553"/>
                      </a:lnTo>
                      <a:lnTo>
                        <a:pt x="1172" y="2511"/>
                      </a:lnTo>
                      <a:lnTo>
                        <a:pt x="1151" y="2428"/>
                      </a:lnTo>
                      <a:lnTo>
                        <a:pt x="1172" y="2323"/>
                      </a:lnTo>
                      <a:lnTo>
                        <a:pt x="1423" y="2135"/>
                      </a:lnTo>
                      <a:lnTo>
                        <a:pt x="1528" y="2114"/>
                      </a:lnTo>
                      <a:lnTo>
                        <a:pt x="1612" y="2177"/>
                      </a:lnTo>
                      <a:lnTo>
                        <a:pt x="1695" y="2177"/>
                      </a:lnTo>
                      <a:lnTo>
                        <a:pt x="1737" y="2072"/>
                      </a:lnTo>
                      <a:lnTo>
                        <a:pt x="1800" y="1988"/>
                      </a:lnTo>
                      <a:lnTo>
                        <a:pt x="1926" y="1926"/>
                      </a:lnTo>
                      <a:lnTo>
                        <a:pt x="2114" y="1779"/>
                      </a:lnTo>
                      <a:lnTo>
                        <a:pt x="2135" y="1674"/>
                      </a:lnTo>
                      <a:lnTo>
                        <a:pt x="2219" y="1612"/>
                      </a:lnTo>
                      <a:lnTo>
                        <a:pt x="2323" y="1382"/>
                      </a:lnTo>
                      <a:lnTo>
                        <a:pt x="2302" y="1256"/>
                      </a:lnTo>
                      <a:lnTo>
                        <a:pt x="2135" y="1068"/>
                      </a:lnTo>
                      <a:lnTo>
                        <a:pt x="2051" y="942"/>
                      </a:lnTo>
                      <a:lnTo>
                        <a:pt x="2051" y="837"/>
                      </a:lnTo>
                      <a:lnTo>
                        <a:pt x="1884" y="712"/>
                      </a:lnTo>
                      <a:lnTo>
                        <a:pt x="1779" y="712"/>
                      </a:lnTo>
                      <a:lnTo>
                        <a:pt x="1716" y="733"/>
                      </a:lnTo>
                      <a:lnTo>
                        <a:pt x="1633" y="670"/>
                      </a:lnTo>
                      <a:lnTo>
                        <a:pt x="1507" y="628"/>
                      </a:lnTo>
                      <a:lnTo>
                        <a:pt x="1382" y="503"/>
                      </a:lnTo>
                      <a:lnTo>
                        <a:pt x="1319" y="461"/>
                      </a:lnTo>
                      <a:lnTo>
                        <a:pt x="1298" y="524"/>
                      </a:lnTo>
                      <a:lnTo>
                        <a:pt x="1214" y="503"/>
                      </a:lnTo>
                      <a:lnTo>
                        <a:pt x="1193" y="419"/>
                      </a:lnTo>
                      <a:lnTo>
                        <a:pt x="1110" y="314"/>
                      </a:lnTo>
                      <a:lnTo>
                        <a:pt x="1047" y="314"/>
                      </a:lnTo>
                      <a:lnTo>
                        <a:pt x="1005" y="419"/>
                      </a:lnTo>
                      <a:lnTo>
                        <a:pt x="963" y="419"/>
                      </a:lnTo>
                      <a:lnTo>
                        <a:pt x="858" y="252"/>
                      </a:lnTo>
                      <a:lnTo>
                        <a:pt x="775" y="210"/>
                      </a:lnTo>
                      <a:lnTo>
                        <a:pt x="775" y="252"/>
                      </a:lnTo>
                      <a:lnTo>
                        <a:pt x="858" y="356"/>
                      </a:lnTo>
                      <a:lnTo>
                        <a:pt x="858" y="440"/>
                      </a:lnTo>
                      <a:lnTo>
                        <a:pt x="775" y="503"/>
                      </a:lnTo>
                      <a:lnTo>
                        <a:pt x="775" y="607"/>
                      </a:lnTo>
                      <a:lnTo>
                        <a:pt x="733" y="607"/>
                      </a:lnTo>
                      <a:lnTo>
                        <a:pt x="670" y="524"/>
                      </a:lnTo>
                      <a:lnTo>
                        <a:pt x="649" y="147"/>
                      </a:lnTo>
                      <a:lnTo>
                        <a:pt x="545" y="105"/>
                      </a:lnTo>
                      <a:lnTo>
                        <a:pt x="440" y="84"/>
                      </a:lnTo>
                      <a:lnTo>
                        <a:pt x="273"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2"/>
                <p:cNvSpPr/>
                <p:nvPr/>
              </p:nvSpPr>
              <p:spPr>
                <a:xfrm>
                  <a:off x="4499150" y="1462675"/>
                  <a:ext cx="117200" cy="104100"/>
                </a:xfrm>
                <a:custGeom>
                  <a:avLst/>
                  <a:gdLst/>
                  <a:ahLst/>
                  <a:cxnLst/>
                  <a:rect l="l" t="t" r="r" b="b"/>
                  <a:pathLst>
                    <a:path w="4688" h="4164" extrusionOk="0">
                      <a:moveTo>
                        <a:pt x="398" y="0"/>
                      </a:moveTo>
                      <a:lnTo>
                        <a:pt x="357" y="63"/>
                      </a:lnTo>
                      <a:lnTo>
                        <a:pt x="336" y="168"/>
                      </a:lnTo>
                      <a:lnTo>
                        <a:pt x="357" y="251"/>
                      </a:lnTo>
                      <a:lnTo>
                        <a:pt x="357" y="398"/>
                      </a:lnTo>
                      <a:lnTo>
                        <a:pt x="252" y="523"/>
                      </a:lnTo>
                      <a:lnTo>
                        <a:pt x="147" y="712"/>
                      </a:lnTo>
                      <a:lnTo>
                        <a:pt x="22" y="879"/>
                      </a:lnTo>
                      <a:lnTo>
                        <a:pt x="1" y="984"/>
                      </a:lnTo>
                      <a:lnTo>
                        <a:pt x="22" y="1423"/>
                      </a:lnTo>
                      <a:lnTo>
                        <a:pt x="105" y="1507"/>
                      </a:lnTo>
                      <a:lnTo>
                        <a:pt x="210" y="1549"/>
                      </a:lnTo>
                      <a:lnTo>
                        <a:pt x="231" y="1653"/>
                      </a:lnTo>
                      <a:lnTo>
                        <a:pt x="189" y="1967"/>
                      </a:lnTo>
                      <a:lnTo>
                        <a:pt x="126" y="2093"/>
                      </a:lnTo>
                      <a:lnTo>
                        <a:pt x="105" y="2197"/>
                      </a:lnTo>
                      <a:lnTo>
                        <a:pt x="126" y="2281"/>
                      </a:lnTo>
                      <a:lnTo>
                        <a:pt x="189" y="2260"/>
                      </a:lnTo>
                      <a:lnTo>
                        <a:pt x="273" y="2155"/>
                      </a:lnTo>
                      <a:lnTo>
                        <a:pt x="419" y="2093"/>
                      </a:lnTo>
                      <a:lnTo>
                        <a:pt x="482" y="2155"/>
                      </a:lnTo>
                      <a:lnTo>
                        <a:pt x="503" y="2260"/>
                      </a:lnTo>
                      <a:lnTo>
                        <a:pt x="650" y="2385"/>
                      </a:lnTo>
                      <a:lnTo>
                        <a:pt x="754" y="2385"/>
                      </a:lnTo>
                      <a:lnTo>
                        <a:pt x="817" y="2344"/>
                      </a:lnTo>
                      <a:lnTo>
                        <a:pt x="901" y="2365"/>
                      </a:lnTo>
                      <a:cubicBezTo>
                        <a:pt x="859" y="2448"/>
                        <a:pt x="859" y="2511"/>
                        <a:pt x="859" y="2595"/>
                      </a:cubicBezTo>
                      <a:lnTo>
                        <a:pt x="838" y="2595"/>
                      </a:lnTo>
                      <a:lnTo>
                        <a:pt x="733" y="2657"/>
                      </a:lnTo>
                      <a:lnTo>
                        <a:pt x="629" y="2595"/>
                      </a:lnTo>
                      <a:lnTo>
                        <a:pt x="545" y="2595"/>
                      </a:lnTo>
                      <a:lnTo>
                        <a:pt x="440" y="2678"/>
                      </a:lnTo>
                      <a:lnTo>
                        <a:pt x="315" y="2678"/>
                      </a:lnTo>
                      <a:lnTo>
                        <a:pt x="294" y="2699"/>
                      </a:lnTo>
                      <a:lnTo>
                        <a:pt x="336" y="2783"/>
                      </a:lnTo>
                      <a:lnTo>
                        <a:pt x="482" y="2804"/>
                      </a:lnTo>
                      <a:lnTo>
                        <a:pt x="524" y="2909"/>
                      </a:lnTo>
                      <a:lnTo>
                        <a:pt x="650" y="2971"/>
                      </a:lnTo>
                      <a:lnTo>
                        <a:pt x="733" y="3076"/>
                      </a:lnTo>
                      <a:lnTo>
                        <a:pt x="901" y="3118"/>
                      </a:lnTo>
                      <a:lnTo>
                        <a:pt x="1110" y="3118"/>
                      </a:lnTo>
                      <a:lnTo>
                        <a:pt x="1173" y="3139"/>
                      </a:lnTo>
                      <a:lnTo>
                        <a:pt x="1131" y="3181"/>
                      </a:lnTo>
                      <a:lnTo>
                        <a:pt x="963" y="3222"/>
                      </a:lnTo>
                      <a:lnTo>
                        <a:pt x="838" y="3222"/>
                      </a:lnTo>
                      <a:lnTo>
                        <a:pt x="838" y="3285"/>
                      </a:lnTo>
                      <a:lnTo>
                        <a:pt x="942" y="3327"/>
                      </a:lnTo>
                      <a:lnTo>
                        <a:pt x="1068" y="3327"/>
                      </a:lnTo>
                      <a:lnTo>
                        <a:pt x="1173" y="3243"/>
                      </a:lnTo>
                      <a:lnTo>
                        <a:pt x="1319" y="3139"/>
                      </a:lnTo>
                      <a:lnTo>
                        <a:pt x="1382" y="3097"/>
                      </a:lnTo>
                      <a:lnTo>
                        <a:pt x="1445" y="2929"/>
                      </a:lnTo>
                      <a:lnTo>
                        <a:pt x="1528" y="2762"/>
                      </a:lnTo>
                      <a:lnTo>
                        <a:pt x="1486" y="2678"/>
                      </a:lnTo>
                      <a:lnTo>
                        <a:pt x="1256" y="2532"/>
                      </a:lnTo>
                      <a:lnTo>
                        <a:pt x="1152" y="2511"/>
                      </a:lnTo>
                      <a:lnTo>
                        <a:pt x="1152" y="2385"/>
                      </a:lnTo>
                      <a:lnTo>
                        <a:pt x="1256" y="2406"/>
                      </a:lnTo>
                      <a:lnTo>
                        <a:pt x="1382" y="2385"/>
                      </a:lnTo>
                      <a:lnTo>
                        <a:pt x="1570" y="2281"/>
                      </a:lnTo>
                      <a:lnTo>
                        <a:pt x="1654" y="2176"/>
                      </a:lnTo>
                      <a:lnTo>
                        <a:pt x="1654" y="2072"/>
                      </a:lnTo>
                      <a:lnTo>
                        <a:pt x="1779" y="1946"/>
                      </a:lnTo>
                      <a:lnTo>
                        <a:pt x="1968" y="1800"/>
                      </a:lnTo>
                      <a:lnTo>
                        <a:pt x="2114" y="1967"/>
                      </a:lnTo>
                      <a:lnTo>
                        <a:pt x="2010" y="2009"/>
                      </a:lnTo>
                      <a:lnTo>
                        <a:pt x="1968" y="2093"/>
                      </a:lnTo>
                      <a:lnTo>
                        <a:pt x="1968" y="2176"/>
                      </a:lnTo>
                      <a:lnTo>
                        <a:pt x="1800" y="2197"/>
                      </a:lnTo>
                      <a:lnTo>
                        <a:pt x="1696" y="2281"/>
                      </a:lnTo>
                      <a:lnTo>
                        <a:pt x="1654" y="2469"/>
                      </a:lnTo>
                      <a:lnTo>
                        <a:pt x="1654" y="2574"/>
                      </a:lnTo>
                      <a:lnTo>
                        <a:pt x="1758" y="2637"/>
                      </a:lnTo>
                      <a:lnTo>
                        <a:pt x="1821" y="2637"/>
                      </a:lnTo>
                      <a:lnTo>
                        <a:pt x="1884" y="2720"/>
                      </a:lnTo>
                      <a:lnTo>
                        <a:pt x="1758" y="2867"/>
                      </a:lnTo>
                      <a:lnTo>
                        <a:pt x="1717" y="2971"/>
                      </a:lnTo>
                      <a:lnTo>
                        <a:pt x="1779" y="3139"/>
                      </a:lnTo>
                      <a:lnTo>
                        <a:pt x="1758" y="3222"/>
                      </a:lnTo>
                      <a:lnTo>
                        <a:pt x="1570" y="3327"/>
                      </a:lnTo>
                      <a:lnTo>
                        <a:pt x="1549" y="3390"/>
                      </a:lnTo>
                      <a:lnTo>
                        <a:pt x="1675" y="3453"/>
                      </a:lnTo>
                      <a:lnTo>
                        <a:pt x="1738" y="3515"/>
                      </a:lnTo>
                      <a:lnTo>
                        <a:pt x="1779" y="3494"/>
                      </a:lnTo>
                      <a:lnTo>
                        <a:pt x="1758" y="3411"/>
                      </a:lnTo>
                      <a:lnTo>
                        <a:pt x="1779" y="3348"/>
                      </a:lnTo>
                      <a:lnTo>
                        <a:pt x="1884" y="3411"/>
                      </a:lnTo>
                      <a:lnTo>
                        <a:pt x="1989" y="3494"/>
                      </a:lnTo>
                      <a:lnTo>
                        <a:pt x="2093" y="3432"/>
                      </a:lnTo>
                      <a:lnTo>
                        <a:pt x="2177" y="3432"/>
                      </a:lnTo>
                      <a:lnTo>
                        <a:pt x="2240" y="3536"/>
                      </a:lnTo>
                      <a:lnTo>
                        <a:pt x="2323" y="3746"/>
                      </a:lnTo>
                      <a:lnTo>
                        <a:pt x="2407" y="3829"/>
                      </a:lnTo>
                      <a:lnTo>
                        <a:pt x="2533" y="3850"/>
                      </a:lnTo>
                      <a:lnTo>
                        <a:pt x="2658" y="3934"/>
                      </a:lnTo>
                      <a:lnTo>
                        <a:pt x="2763" y="3955"/>
                      </a:lnTo>
                      <a:lnTo>
                        <a:pt x="2909" y="3871"/>
                      </a:lnTo>
                      <a:lnTo>
                        <a:pt x="3056" y="3829"/>
                      </a:lnTo>
                      <a:lnTo>
                        <a:pt x="3139" y="3871"/>
                      </a:lnTo>
                      <a:lnTo>
                        <a:pt x="3286" y="3955"/>
                      </a:lnTo>
                      <a:lnTo>
                        <a:pt x="3579" y="3976"/>
                      </a:lnTo>
                      <a:lnTo>
                        <a:pt x="3683" y="3955"/>
                      </a:lnTo>
                      <a:lnTo>
                        <a:pt x="3767" y="3976"/>
                      </a:lnTo>
                      <a:lnTo>
                        <a:pt x="3872" y="3976"/>
                      </a:lnTo>
                      <a:lnTo>
                        <a:pt x="3955" y="4059"/>
                      </a:lnTo>
                      <a:lnTo>
                        <a:pt x="4060" y="4164"/>
                      </a:lnTo>
                      <a:lnTo>
                        <a:pt x="4165" y="4164"/>
                      </a:lnTo>
                      <a:lnTo>
                        <a:pt x="4269" y="4080"/>
                      </a:lnTo>
                      <a:lnTo>
                        <a:pt x="4395" y="3955"/>
                      </a:lnTo>
                      <a:lnTo>
                        <a:pt x="4541" y="3913"/>
                      </a:lnTo>
                      <a:lnTo>
                        <a:pt x="4688" y="3725"/>
                      </a:lnTo>
                      <a:lnTo>
                        <a:pt x="4688" y="3620"/>
                      </a:lnTo>
                      <a:lnTo>
                        <a:pt x="4541" y="3453"/>
                      </a:lnTo>
                      <a:lnTo>
                        <a:pt x="4479" y="3432"/>
                      </a:lnTo>
                      <a:lnTo>
                        <a:pt x="4332" y="3285"/>
                      </a:lnTo>
                      <a:lnTo>
                        <a:pt x="4186" y="3243"/>
                      </a:lnTo>
                      <a:lnTo>
                        <a:pt x="4060" y="3181"/>
                      </a:lnTo>
                      <a:lnTo>
                        <a:pt x="4018" y="3034"/>
                      </a:lnTo>
                      <a:lnTo>
                        <a:pt x="4102" y="3034"/>
                      </a:lnTo>
                      <a:lnTo>
                        <a:pt x="4186" y="3097"/>
                      </a:lnTo>
                      <a:lnTo>
                        <a:pt x="4290" y="3097"/>
                      </a:lnTo>
                      <a:lnTo>
                        <a:pt x="4290" y="3013"/>
                      </a:lnTo>
                      <a:lnTo>
                        <a:pt x="4165" y="2825"/>
                      </a:lnTo>
                      <a:lnTo>
                        <a:pt x="3976" y="2657"/>
                      </a:lnTo>
                      <a:lnTo>
                        <a:pt x="3976" y="2490"/>
                      </a:lnTo>
                      <a:lnTo>
                        <a:pt x="3955" y="2344"/>
                      </a:lnTo>
                      <a:lnTo>
                        <a:pt x="3851" y="2281"/>
                      </a:lnTo>
                      <a:lnTo>
                        <a:pt x="3851" y="2155"/>
                      </a:lnTo>
                      <a:lnTo>
                        <a:pt x="3788" y="2093"/>
                      </a:lnTo>
                      <a:lnTo>
                        <a:pt x="3746" y="2093"/>
                      </a:lnTo>
                      <a:lnTo>
                        <a:pt x="3370" y="1821"/>
                      </a:lnTo>
                      <a:lnTo>
                        <a:pt x="3160" y="1779"/>
                      </a:lnTo>
                      <a:lnTo>
                        <a:pt x="2972" y="1821"/>
                      </a:lnTo>
                      <a:lnTo>
                        <a:pt x="2951" y="1883"/>
                      </a:lnTo>
                      <a:lnTo>
                        <a:pt x="2972" y="1967"/>
                      </a:lnTo>
                      <a:lnTo>
                        <a:pt x="3139" y="2155"/>
                      </a:lnTo>
                      <a:lnTo>
                        <a:pt x="3139" y="2239"/>
                      </a:lnTo>
                      <a:lnTo>
                        <a:pt x="3077" y="2344"/>
                      </a:lnTo>
                      <a:lnTo>
                        <a:pt x="3077" y="2448"/>
                      </a:lnTo>
                      <a:lnTo>
                        <a:pt x="3056" y="2574"/>
                      </a:lnTo>
                      <a:lnTo>
                        <a:pt x="2972" y="2720"/>
                      </a:lnTo>
                      <a:lnTo>
                        <a:pt x="2930" y="2783"/>
                      </a:lnTo>
                      <a:lnTo>
                        <a:pt x="2909" y="2699"/>
                      </a:lnTo>
                      <a:lnTo>
                        <a:pt x="2951" y="2595"/>
                      </a:lnTo>
                      <a:lnTo>
                        <a:pt x="2972" y="2490"/>
                      </a:lnTo>
                      <a:lnTo>
                        <a:pt x="2930" y="2448"/>
                      </a:lnTo>
                      <a:lnTo>
                        <a:pt x="2972" y="2260"/>
                      </a:lnTo>
                      <a:lnTo>
                        <a:pt x="2930" y="2155"/>
                      </a:lnTo>
                      <a:lnTo>
                        <a:pt x="2742" y="1883"/>
                      </a:lnTo>
                      <a:lnTo>
                        <a:pt x="2595" y="1779"/>
                      </a:lnTo>
                      <a:lnTo>
                        <a:pt x="2386" y="1758"/>
                      </a:lnTo>
                      <a:lnTo>
                        <a:pt x="2323" y="1779"/>
                      </a:lnTo>
                      <a:lnTo>
                        <a:pt x="2282" y="1925"/>
                      </a:lnTo>
                      <a:lnTo>
                        <a:pt x="2240" y="1946"/>
                      </a:lnTo>
                      <a:cubicBezTo>
                        <a:pt x="2198" y="1883"/>
                        <a:pt x="2114" y="1841"/>
                        <a:pt x="2072" y="1821"/>
                      </a:cubicBezTo>
                      <a:lnTo>
                        <a:pt x="2114" y="1779"/>
                      </a:lnTo>
                      <a:lnTo>
                        <a:pt x="2177" y="1674"/>
                      </a:lnTo>
                      <a:lnTo>
                        <a:pt x="2177" y="1549"/>
                      </a:lnTo>
                      <a:lnTo>
                        <a:pt x="1989" y="1444"/>
                      </a:lnTo>
                      <a:lnTo>
                        <a:pt x="1800" y="1297"/>
                      </a:lnTo>
                      <a:lnTo>
                        <a:pt x="1696" y="1109"/>
                      </a:lnTo>
                      <a:lnTo>
                        <a:pt x="1696" y="984"/>
                      </a:lnTo>
                      <a:lnTo>
                        <a:pt x="1758" y="837"/>
                      </a:lnTo>
                      <a:lnTo>
                        <a:pt x="1758" y="733"/>
                      </a:lnTo>
                      <a:lnTo>
                        <a:pt x="1696" y="712"/>
                      </a:lnTo>
                      <a:lnTo>
                        <a:pt x="1403" y="712"/>
                      </a:lnTo>
                      <a:lnTo>
                        <a:pt x="1194" y="628"/>
                      </a:lnTo>
                      <a:lnTo>
                        <a:pt x="1047" y="523"/>
                      </a:lnTo>
                      <a:lnTo>
                        <a:pt x="817" y="251"/>
                      </a:lnTo>
                      <a:lnTo>
                        <a:pt x="650" y="105"/>
                      </a:lnTo>
                      <a:lnTo>
                        <a:pt x="461"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2"/>
                <p:cNvSpPr/>
                <p:nvPr/>
              </p:nvSpPr>
              <p:spPr>
                <a:xfrm>
                  <a:off x="4241800" y="1706950"/>
                  <a:ext cx="130800" cy="246400"/>
                </a:xfrm>
                <a:custGeom>
                  <a:avLst/>
                  <a:gdLst/>
                  <a:ahLst/>
                  <a:cxnLst/>
                  <a:rect l="l" t="t" r="r" b="b"/>
                  <a:pathLst>
                    <a:path w="5232" h="9856" extrusionOk="0">
                      <a:moveTo>
                        <a:pt x="4750" y="1"/>
                      </a:moveTo>
                      <a:lnTo>
                        <a:pt x="4625" y="63"/>
                      </a:lnTo>
                      <a:lnTo>
                        <a:pt x="4604" y="126"/>
                      </a:lnTo>
                      <a:lnTo>
                        <a:pt x="4520" y="105"/>
                      </a:lnTo>
                      <a:lnTo>
                        <a:pt x="4436" y="42"/>
                      </a:lnTo>
                      <a:lnTo>
                        <a:pt x="4332" y="63"/>
                      </a:lnTo>
                      <a:lnTo>
                        <a:pt x="4206" y="168"/>
                      </a:lnTo>
                      <a:lnTo>
                        <a:pt x="4185" y="273"/>
                      </a:lnTo>
                      <a:lnTo>
                        <a:pt x="4101" y="335"/>
                      </a:lnTo>
                      <a:lnTo>
                        <a:pt x="4018" y="356"/>
                      </a:lnTo>
                      <a:lnTo>
                        <a:pt x="3934" y="440"/>
                      </a:lnTo>
                      <a:lnTo>
                        <a:pt x="3934" y="524"/>
                      </a:lnTo>
                      <a:lnTo>
                        <a:pt x="3871" y="628"/>
                      </a:lnTo>
                      <a:lnTo>
                        <a:pt x="3871" y="670"/>
                      </a:lnTo>
                      <a:lnTo>
                        <a:pt x="3934" y="775"/>
                      </a:lnTo>
                      <a:lnTo>
                        <a:pt x="3934" y="858"/>
                      </a:lnTo>
                      <a:lnTo>
                        <a:pt x="3829" y="858"/>
                      </a:lnTo>
                      <a:lnTo>
                        <a:pt x="3788" y="900"/>
                      </a:lnTo>
                      <a:lnTo>
                        <a:pt x="3788" y="984"/>
                      </a:lnTo>
                      <a:lnTo>
                        <a:pt x="3725" y="1047"/>
                      </a:lnTo>
                      <a:lnTo>
                        <a:pt x="3662" y="1109"/>
                      </a:lnTo>
                      <a:lnTo>
                        <a:pt x="3453" y="1256"/>
                      </a:lnTo>
                      <a:lnTo>
                        <a:pt x="3369" y="1298"/>
                      </a:lnTo>
                      <a:lnTo>
                        <a:pt x="3306" y="1277"/>
                      </a:lnTo>
                      <a:lnTo>
                        <a:pt x="3202" y="1277"/>
                      </a:lnTo>
                      <a:lnTo>
                        <a:pt x="3139" y="1319"/>
                      </a:lnTo>
                      <a:lnTo>
                        <a:pt x="3034" y="1486"/>
                      </a:lnTo>
                      <a:lnTo>
                        <a:pt x="2951" y="1528"/>
                      </a:lnTo>
                      <a:lnTo>
                        <a:pt x="2888" y="1507"/>
                      </a:lnTo>
                      <a:lnTo>
                        <a:pt x="2867" y="1423"/>
                      </a:lnTo>
                      <a:lnTo>
                        <a:pt x="2825" y="1423"/>
                      </a:lnTo>
                      <a:lnTo>
                        <a:pt x="2783" y="1507"/>
                      </a:lnTo>
                      <a:lnTo>
                        <a:pt x="2825" y="1633"/>
                      </a:lnTo>
                      <a:lnTo>
                        <a:pt x="2783" y="1695"/>
                      </a:lnTo>
                      <a:lnTo>
                        <a:pt x="2762" y="1591"/>
                      </a:lnTo>
                      <a:lnTo>
                        <a:pt x="2721" y="1486"/>
                      </a:lnTo>
                      <a:lnTo>
                        <a:pt x="2532" y="1507"/>
                      </a:lnTo>
                      <a:lnTo>
                        <a:pt x="2323" y="1570"/>
                      </a:lnTo>
                      <a:lnTo>
                        <a:pt x="2260" y="1612"/>
                      </a:lnTo>
                      <a:lnTo>
                        <a:pt x="2197" y="1633"/>
                      </a:lnTo>
                      <a:lnTo>
                        <a:pt x="2156" y="1695"/>
                      </a:lnTo>
                      <a:lnTo>
                        <a:pt x="2218" y="1842"/>
                      </a:lnTo>
                      <a:lnTo>
                        <a:pt x="2260" y="1905"/>
                      </a:lnTo>
                      <a:lnTo>
                        <a:pt x="2260" y="1946"/>
                      </a:lnTo>
                      <a:lnTo>
                        <a:pt x="2218" y="1988"/>
                      </a:lnTo>
                      <a:lnTo>
                        <a:pt x="2135" y="2093"/>
                      </a:lnTo>
                      <a:lnTo>
                        <a:pt x="2093" y="2051"/>
                      </a:lnTo>
                      <a:lnTo>
                        <a:pt x="2093" y="2009"/>
                      </a:lnTo>
                      <a:lnTo>
                        <a:pt x="2135" y="1946"/>
                      </a:lnTo>
                      <a:lnTo>
                        <a:pt x="2135" y="1884"/>
                      </a:lnTo>
                      <a:lnTo>
                        <a:pt x="2051" y="1884"/>
                      </a:lnTo>
                      <a:lnTo>
                        <a:pt x="1946" y="2009"/>
                      </a:lnTo>
                      <a:lnTo>
                        <a:pt x="1884" y="2051"/>
                      </a:lnTo>
                      <a:lnTo>
                        <a:pt x="1884" y="2135"/>
                      </a:lnTo>
                      <a:lnTo>
                        <a:pt x="1946" y="2156"/>
                      </a:lnTo>
                      <a:lnTo>
                        <a:pt x="1905" y="2218"/>
                      </a:lnTo>
                      <a:lnTo>
                        <a:pt x="1842" y="2323"/>
                      </a:lnTo>
                      <a:lnTo>
                        <a:pt x="1716" y="2323"/>
                      </a:lnTo>
                      <a:lnTo>
                        <a:pt x="1632" y="2365"/>
                      </a:lnTo>
                      <a:lnTo>
                        <a:pt x="1612" y="2449"/>
                      </a:lnTo>
                      <a:lnTo>
                        <a:pt x="1507" y="2470"/>
                      </a:lnTo>
                      <a:lnTo>
                        <a:pt x="1465" y="2553"/>
                      </a:lnTo>
                      <a:lnTo>
                        <a:pt x="1423" y="2721"/>
                      </a:lnTo>
                      <a:lnTo>
                        <a:pt x="1465" y="2742"/>
                      </a:lnTo>
                      <a:lnTo>
                        <a:pt x="1528" y="2742"/>
                      </a:lnTo>
                      <a:lnTo>
                        <a:pt x="1465" y="2825"/>
                      </a:lnTo>
                      <a:lnTo>
                        <a:pt x="1277" y="2825"/>
                      </a:lnTo>
                      <a:lnTo>
                        <a:pt x="1214" y="2867"/>
                      </a:lnTo>
                      <a:lnTo>
                        <a:pt x="1193" y="3034"/>
                      </a:lnTo>
                      <a:lnTo>
                        <a:pt x="1214" y="3097"/>
                      </a:lnTo>
                      <a:lnTo>
                        <a:pt x="1277" y="3097"/>
                      </a:lnTo>
                      <a:lnTo>
                        <a:pt x="1360" y="3076"/>
                      </a:lnTo>
                      <a:lnTo>
                        <a:pt x="1381" y="3139"/>
                      </a:lnTo>
                      <a:lnTo>
                        <a:pt x="1360" y="3181"/>
                      </a:lnTo>
                      <a:lnTo>
                        <a:pt x="1360" y="3286"/>
                      </a:lnTo>
                      <a:lnTo>
                        <a:pt x="1277" y="3348"/>
                      </a:lnTo>
                      <a:lnTo>
                        <a:pt x="1193" y="3306"/>
                      </a:lnTo>
                      <a:lnTo>
                        <a:pt x="1068" y="3286"/>
                      </a:lnTo>
                      <a:lnTo>
                        <a:pt x="942" y="3348"/>
                      </a:lnTo>
                      <a:lnTo>
                        <a:pt x="900" y="3411"/>
                      </a:lnTo>
                      <a:lnTo>
                        <a:pt x="900" y="3495"/>
                      </a:lnTo>
                      <a:lnTo>
                        <a:pt x="858" y="3599"/>
                      </a:lnTo>
                      <a:lnTo>
                        <a:pt x="754" y="3683"/>
                      </a:lnTo>
                      <a:lnTo>
                        <a:pt x="670" y="3620"/>
                      </a:lnTo>
                      <a:lnTo>
                        <a:pt x="628" y="3558"/>
                      </a:lnTo>
                      <a:lnTo>
                        <a:pt x="586" y="3474"/>
                      </a:lnTo>
                      <a:lnTo>
                        <a:pt x="544" y="3495"/>
                      </a:lnTo>
                      <a:lnTo>
                        <a:pt x="524" y="3662"/>
                      </a:lnTo>
                      <a:lnTo>
                        <a:pt x="544" y="3788"/>
                      </a:lnTo>
                      <a:lnTo>
                        <a:pt x="649" y="3871"/>
                      </a:lnTo>
                      <a:lnTo>
                        <a:pt x="733" y="3830"/>
                      </a:lnTo>
                      <a:lnTo>
                        <a:pt x="754" y="3871"/>
                      </a:lnTo>
                      <a:lnTo>
                        <a:pt x="754" y="3934"/>
                      </a:lnTo>
                      <a:lnTo>
                        <a:pt x="691" y="4081"/>
                      </a:lnTo>
                      <a:lnTo>
                        <a:pt x="733" y="4122"/>
                      </a:lnTo>
                      <a:lnTo>
                        <a:pt x="796" y="4143"/>
                      </a:lnTo>
                      <a:lnTo>
                        <a:pt x="858" y="4081"/>
                      </a:lnTo>
                      <a:lnTo>
                        <a:pt x="900" y="4081"/>
                      </a:lnTo>
                      <a:lnTo>
                        <a:pt x="963" y="4102"/>
                      </a:lnTo>
                      <a:lnTo>
                        <a:pt x="1068" y="4102"/>
                      </a:lnTo>
                      <a:lnTo>
                        <a:pt x="1151" y="4039"/>
                      </a:lnTo>
                      <a:lnTo>
                        <a:pt x="1172" y="4081"/>
                      </a:lnTo>
                      <a:lnTo>
                        <a:pt x="1109" y="4143"/>
                      </a:lnTo>
                      <a:lnTo>
                        <a:pt x="1047" y="4185"/>
                      </a:lnTo>
                      <a:lnTo>
                        <a:pt x="900" y="4185"/>
                      </a:lnTo>
                      <a:lnTo>
                        <a:pt x="858" y="4248"/>
                      </a:lnTo>
                      <a:lnTo>
                        <a:pt x="775" y="4227"/>
                      </a:lnTo>
                      <a:lnTo>
                        <a:pt x="733" y="4311"/>
                      </a:lnTo>
                      <a:lnTo>
                        <a:pt x="754" y="4436"/>
                      </a:lnTo>
                      <a:lnTo>
                        <a:pt x="837" y="4499"/>
                      </a:lnTo>
                      <a:lnTo>
                        <a:pt x="900" y="4520"/>
                      </a:lnTo>
                      <a:lnTo>
                        <a:pt x="984" y="4499"/>
                      </a:lnTo>
                      <a:lnTo>
                        <a:pt x="1005" y="4520"/>
                      </a:lnTo>
                      <a:lnTo>
                        <a:pt x="984" y="4562"/>
                      </a:lnTo>
                      <a:lnTo>
                        <a:pt x="858" y="4625"/>
                      </a:lnTo>
                      <a:lnTo>
                        <a:pt x="733" y="4625"/>
                      </a:lnTo>
                      <a:lnTo>
                        <a:pt x="649" y="4666"/>
                      </a:lnTo>
                      <a:lnTo>
                        <a:pt x="649" y="4729"/>
                      </a:lnTo>
                      <a:lnTo>
                        <a:pt x="691" y="4771"/>
                      </a:lnTo>
                      <a:lnTo>
                        <a:pt x="796" y="4750"/>
                      </a:lnTo>
                      <a:lnTo>
                        <a:pt x="900" y="4750"/>
                      </a:lnTo>
                      <a:lnTo>
                        <a:pt x="900" y="4813"/>
                      </a:lnTo>
                      <a:lnTo>
                        <a:pt x="837" y="4834"/>
                      </a:lnTo>
                      <a:lnTo>
                        <a:pt x="733" y="4855"/>
                      </a:lnTo>
                      <a:lnTo>
                        <a:pt x="733" y="4897"/>
                      </a:lnTo>
                      <a:lnTo>
                        <a:pt x="754" y="4938"/>
                      </a:lnTo>
                      <a:lnTo>
                        <a:pt x="879" y="4959"/>
                      </a:lnTo>
                      <a:lnTo>
                        <a:pt x="984" y="5043"/>
                      </a:lnTo>
                      <a:lnTo>
                        <a:pt x="984" y="5085"/>
                      </a:lnTo>
                      <a:lnTo>
                        <a:pt x="858" y="5085"/>
                      </a:lnTo>
                      <a:lnTo>
                        <a:pt x="754" y="5043"/>
                      </a:lnTo>
                      <a:lnTo>
                        <a:pt x="649" y="5043"/>
                      </a:lnTo>
                      <a:lnTo>
                        <a:pt x="565" y="5085"/>
                      </a:lnTo>
                      <a:lnTo>
                        <a:pt x="544" y="5169"/>
                      </a:lnTo>
                      <a:lnTo>
                        <a:pt x="482" y="5210"/>
                      </a:lnTo>
                      <a:lnTo>
                        <a:pt x="482" y="5273"/>
                      </a:lnTo>
                      <a:lnTo>
                        <a:pt x="544" y="5315"/>
                      </a:lnTo>
                      <a:lnTo>
                        <a:pt x="524" y="5378"/>
                      </a:lnTo>
                      <a:lnTo>
                        <a:pt x="461" y="5399"/>
                      </a:lnTo>
                      <a:lnTo>
                        <a:pt x="419" y="5399"/>
                      </a:lnTo>
                      <a:lnTo>
                        <a:pt x="335" y="5483"/>
                      </a:lnTo>
                      <a:lnTo>
                        <a:pt x="314" y="5566"/>
                      </a:lnTo>
                      <a:lnTo>
                        <a:pt x="335" y="5608"/>
                      </a:lnTo>
                      <a:lnTo>
                        <a:pt x="314" y="5671"/>
                      </a:lnTo>
                      <a:lnTo>
                        <a:pt x="210" y="5692"/>
                      </a:lnTo>
                      <a:lnTo>
                        <a:pt x="210" y="5713"/>
                      </a:lnTo>
                      <a:lnTo>
                        <a:pt x="335" y="5838"/>
                      </a:lnTo>
                      <a:lnTo>
                        <a:pt x="440" y="5901"/>
                      </a:lnTo>
                      <a:lnTo>
                        <a:pt x="482" y="5880"/>
                      </a:lnTo>
                      <a:lnTo>
                        <a:pt x="524" y="5796"/>
                      </a:lnTo>
                      <a:lnTo>
                        <a:pt x="586" y="5734"/>
                      </a:lnTo>
                      <a:lnTo>
                        <a:pt x="754" y="5629"/>
                      </a:lnTo>
                      <a:lnTo>
                        <a:pt x="858" y="5587"/>
                      </a:lnTo>
                      <a:lnTo>
                        <a:pt x="858" y="5629"/>
                      </a:lnTo>
                      <a:lnTo>
                        <a:pt x="837" y="5629"/>
                      </a:lnTo>
                      <a:lnTo>
                        <a:pt x="796" y="5713"/>
                      </a:lnTo>
                      <a:lnTo>
                        <a:pt x="649" y="5817"/>
                      </a:lnTo>
                      <a:lnTo>
                        <a:pt x="586" y="5922"/>
                      </a:lnTo>
                      <a:lnTo>
                        <a:pt x="565" y="6027"/>
                      </a:lnTo>
                      <a:lnTo>
                        <a:pt x="586" y="6131"/>
                      </a:lnTo>
                      <a:lnTo>
                        <a:pt x="565" y="6194"/>
                      </a:lnTo>
                      <a:lnTo>
                        <a:pt x="565" y="6236"/>
                      </a:lnTo>
                      <a:lnTo>
                        <a:pt x="754" y="6236"/>
                      </a:lnTo>
                      <a:lnTo>
                        <a:pt x="837" y="6194"/>
                      </a:lnTo>
                      <a:lnTo>
                        <a:pt x="837" y="6257"/>
                      </a:lnTo>
                      <a:lnTo>
                        <a:pt x="775" y="6299"/>
                      </a:lnTo>
                      <a:lnTo>
                        <a:pt x="586" y="6299"/>
                      </a:lnTo>
                      <a:lnTo>
                        <a:pt x="524" y="6340"/>
                      </a:lnTo>
                      <a:lnTo>
                        <a:pt x="356" y="6445"/>
                      </a:lnTo>
                      <a:lnTo>
                        <a:pt x="356" y="6571"/>
                      </a:lnTo>
                      <a:lnTo>
                        <a:pt x="335" y="6654"/>
                      </a:lnTo>
                      <a:lnTo>
                        <a:pt x="356" y="6759"/>
                      </a:lnTo>
                      <a:lnTo>
                        <a:pt x="461" y="6759"/>
                      </a:lnTo>
                      <a:lnTo>
                        <a:pt x="524" y="6822"/>
                      </a:lnTo>
                      <a:lnTo>
                        <a:pt x="482" y="6863"/>
                      </a:lnTo>
                      <a:lnTo>
                        <a:pt x="377" y="6863"/>
                      </a:lnTo>
                      <a:lnTo>
                        <a:pt x="252" y="6884"/>
                      </a:lnTo>
                      <a:lnTo>
                        <a:pt x="147" y="7052"/>
                      </a:lnTo>
                      <a:lnTo>
                        <a:pt x="147" y="7177"/>
                      </a:lnTo>
                      <a:lnTo>
                        <a:pt x="210" y="7240"/>
                      </a:lnTo>
                      <a:lnTo>
                        <a:pt x="272" y="7198"/>
                      </a:lnTo>
                      <a:lnTo>
                        <a:pt x="440" y="7135"/>
                      </a:lnTo>
                      <a:lnTo>
                        <a:pt x="461" y="7177"/>
                      </a:lnTo>
                      <a:lnTo>
                        <a:pt x="356" y="7261"/>
                      </a:lnTo>
                      <a:lnTo>
                        <a:pt x="335" y="7366"/>
                      </a:lnTo>
                      <a:lnTo>
                        <a:pt x="377" y="7366"/>
                      </a:lnTo>
                      <a:lnTo>
                        <a:pt x="461" y="7282"/>
                      </a:lnTo>
                      <a:lnTo>
                        <a:pt x="544" y="7261"/>
                      </a:lnTo>
                      <a:lnTo>
                        <a:pt x="565" y="7303"/>
                      </a:lnTo>
                      <a:lnTo>
                        <a:pt x="482" y="7387"/>
                      </a:lnTo>
                      <a:lnTo>
                        <a:pt x="461" y="7470"/>
                      </a:lnTo>
                      <a:lnTo>
                        <a:pt x="544" y="7554"/>
                      </a:lnTo>
                      <a:lnTo>
                        <a:pt x="649" y="7554"/>
                      </a:lnTo>
                      <a:lnTo>
                        <a:pt x="565" y="7575"/>
                      </a:lnTo>
                      <a:lnTo>
                        <a:pt x="482" y="7575"/>
                      </a:lnTo>
                      <a:lnTo>
                        <a:pt x="419" y="7659"/>
                      </a:lnTo>
                      <a:lnTo>
                        <a:pt x="419" y="7721"/>
                      </a:lnTo>
                      <a:lnTo>
                        <a:pt x="461" y="7826"/>
                      </a:lnTo>
                      <a:lnTo>
                        <a:pt x="419" y="7889"/>
                      </a:lnTo>
                      <a:lnTo>
                        <a:pt x="356" y="7868"/>
                      </a:lnTo>
                      <a:lnTo>
                        <a:pt x="252" y="7889"/>
                      </a:lnTo>
                      <a:lnTo>
                        <a:pt x="168" y="7826"/>
                      </a:lnTo>
                      <a:lnTo>
                        <a:pt x="105" y="7826"/>
                      </a:lnTo>
                      <a:lnTo>
                        <a:pt x="0" y="7972"/>
                      </a:lnTo>
                      <a:lnTo>
                        <a:pt x="0" y="8077"/>
                      </a:lnTo>
                      <a:lnTo>
                        <a:pt x="168" y="8265"/>
                      </a:lnTo>
                      <a:lnTo>
                        <a:pt x="147" y="8391"/>
                      </a:lnTo>
                      <a:lnTo>
                        <a:pt x="168" y="8496"/>
                      </a:lnTo>
                      <a:lnTo>
                        <a:pt x="335" y="8621"/>
                      </a:lnTo>
                      <a:lnTo>
                        <a:pt x="335" y="8705"/>
                      </a:lnTo>
                      <a:lnTo>
                        <a:pt x="482" y="8830"/>
                      </a:lnTo>
                      <a:lnTo>
                        <a:pt x="586" y="8872"/>
                      </a:lnTo>
                      <a:lnTo>
                        <a:pt x="649" y="8851"/>
                      </a:lnTo>
                      <a:lnTo>
                        <a:pt x="733" y="8830"/>
                      </a:lnTo>
                      <a:lnTo>
                        <a:pt x="837" y="8663"/>
                      </a:lnTo>
                      <a:lnTo>
                        <a:pt x="796" y="8516"/>
                      </a:lnTo>
                      <a:lnTo>
                        <a:pt x="837" y="8412"/>
                      </a:lnTo>
                      <a:lnTo>
                        <a:pt x="900" y="8307"/>
                      </a:lnTo>
                      <a:lnTo>
                        <a:pt x="858" y="8433"/>
                      </a:lnTo>
                      <a:lnTo>
                        <a:pt x="858" y="8516"/>
                      </a:lnTo>
                      <a:lnTo>
                        <a:pt x="900" y="8600"/>
                      </a:lnTo>
                      <a:lnTo>
                        <a:pt x="963" y="8747"/>
                      </a:lnTo>
                      <a:lnTo>
                        <a:pt x="1047" y="8788"/>
                      </a:lnTo>
                      <a:lnTo>
                        <a:pt x="1109" y="8726"/>
                      </a:lnTo>
                      <a:lnTo>
                        <a:pt x="1109" y="8642"/>
                      </a:lnTo>
                      <a:lnTo>
                        <a:pt x="1172" y="8537"/>
                      </a:lnTo>
                      <a:lnTo>
                        <a:pt x="1193" y="8600"/>
                      </a:lnTo>
                      <a:lnTo>
                        <a:pt x="1172" y="8642"/>
                      </a:lnTo>
                      <a:lnTo>
                        <a:pt x="1172" y="8747"/>
                      </a:lnTo>
                      <a:lnTo>
                        <a:pt x="1277" y="8935"/>
                      </a:lnTo>
                      <a:lnTo>
                        <a:pt x="1402" y="9019"/>
                      </a:lnTo>
                      <a:lnTo>
                        <a:pt x="1507" y="9019"/>
                      </a:lnTo>
                      <a:lnTo>
                        <a:pt x="1591" y="8956"/>
                      </a:lnTo>
                      <a:lnTo>
                        <a:pt x="1632" y="8998"/>
                      </a:lnTo>
                      <a:lnTo>
                        <a:pt x="1612" y="9040"/>
                      </a:lnTo>
                      <a:lnTo>
                        <a:pt x="1570" y="9040"/>
                      </a:lnTo>
                      <a:lnTo>
                        <a:pt x="1528" y="9123"/>
                      </a:lnTo>
                      <a:lnTo>
                        <a:pt x="1444" y="9165"/>
                      </a:lnTo>
                      <a:lnTo>
                        <a:pt x="1423" y="9249"/>
                      </a:lnTo>
                      <a:lnTo>
                        <a:pt x="1528" y="9332"/>
                      </a:lnTo>
                      <a:lnTo>
                        <a:pt x="1528" y="9416"/>
                      </a:lnTo>
                      <a:lnTo>
                        <a:pt x="1444" y="9416"/>
                      </a:lnTo>
                      <a:lnTo>
                        <a:pt x="1381" y="9374"/>
                      </a:lnTo>
                      <a:lnTo>
                        <a:pt x="1381" y="9458"/>
                      </a:lnTo>
                      <a:lnTo>
                        <a:pt x="1423" y="9521"/>
                      </a:lnTo>
                      <a:lnTo>
                        <a:pt x="1612" y="9542"/>
                      </a:lnTo>
                      <a:lnTo>
                        <a:pt x="1716" y="9584"/>
                      </a:lnTo>
                      <a:lnTo>
                        <a:pt x="1821" y="9563"/>
                      </a:lnTo>
                      <a:lnTo>
                        <a:pt x="1967" y="9604"/>
                      </a:lnTo>
                      <a:lnTo>
                        <a:pt x="1967" y="9521"/>
                      </a:lnTo>
                      <a:lnTo>
                        <a:pt x="2051" y="9542"/>
                      </a:lnTo>
                      <a:lnTo>
                        <a:pt x="2072" y="9625"/>
                      </a:lnTo>
                      <a:lnTo>
                        <a:pt x="2135" y="9772"/>
                      </a:lnTo>
                      <a:lnTo>
                        <a:pt x="2218" y="9856"/>
                      </a:lnTo>
                      <a:lnTo>
                        <a:pt x="2281" y="9856"/>
                      </a:lnTo>
                      <a:lnTo>
                        <a:pt x="2365" y="9751"/>
                      </a:lnTo>
                      <a:lnTo>
                        <a:pt x="2344" y="9625"/>
                      </a:lnTo>
                      <a:lnTo>
                        <a:pt x="2177" y="9542"/>
                      </a:lnTo>
                      <a:lnTo>
                        <a:pt x="2135" y="9521"/>
                      </a:lnTo>
                      <a:lnTo>
                        <a:pt x="2177" y="9479"/>
                      </a:lnTo>
                      <a:lnTo>
                        <a:pt x="2260" y="9521"/>
                      </a:lnTo>
                      <a:lnTo>
                        <a:pt x="2365" y="9584"/>
                      </a:lnTo>
                      <a:lnTo>
                        <a:pt x="2428" y="9667"/>
                      </a:lnTo>
                      <a:lnTo>
                        <a:pt x="2469" y="9772"/>
                      </a:lnTo>
                      <a:lnTo>
                        <a:pt x="2532" y="9772"/>
                      </a:lnTo>
                      <a:lnTo>
                        <a:pt x="2553" y="9667"/>
                      </a:lnTo>
                      <a:lnTo>
                        <a:pt x="2595" y="9646"/>
                      </a:lnTo>
                      <a:lnTo>
                        <a:pt x="2679" y="9751"/>
                      </a:lnTo>
                      <a:lnTo>
                        <a:pt x="2804" y="9793"/>
                      </a:lnTo>
                      <a:lnTo>
                        <a:pt x="2888" y="9793"/>
                      </a:lnTo>
                      <a:lnTo>
                        <a:pt x="2888" y="9730"/>
                      </a:lnTo>
                      <a:lnTo>
                        <a:pt x="2783" y="9646"/>
                      </a:lnTo>
                      <a:lnTo>
                        <a:pt x="2783" y="9584"/>
                      </a:lnTo>
                      <a:lnTo>
                        <a:pt x="2846" y="9563"/>
                      </a:lnTo>
                      <a:lnTo>
                        <a:pt x="2951" y="9604"/>
                      </a:lnTo>
                      <a:lnTo>
                        <a:pt x="2993" y="9667"/>
                      </a:lnTo>
                      <a:lnTo>
                        <a:pt x="3013" y="9667"/>
                      </a:lnTo>
                      <a:lnTo>
                        <a:pt x="3055" y="9772"/>
                      </a:lnTo>
                      <a:lnTo>
                        <a:pt x="3118" y="9814"/>
                      </a:lnTo>
                      <a:lnTo>
                        <a:pt x="3181" y="9793"/>
                      </a:lnTo>
                      <a:lnTo>
                        <a:pt x="3202" y="9688"/>
                      </a:lnTo>
                      <a:lnTo>
                        <a:pt x="3160" y="9604"/>
                      </a:lnTo>
                      <a:lnTo>
                        <a:pt x="3076" y="9604"/>
                      </a:lnTo>
                      <a:lnTo>
                        <a:pt x="3013" y="9563"/>
                      </a:lnTo>
                      <a:lnTo>
                        <a:pt x="3055" y="9500"/>
                      </a:lnTo>
                      <a:lnTo>
                        <a:pt x="3097" y="9542"/>
                      </a:lnTo>
                      <a:lnTo>
                        <a:pt x="3160" y="9542"/>
                      </a:lnTo>
                      <a:lnTo>
                        <a:pt x="3223" y="9437"/>
                      </a:lnTo>
                      <a:lnTo>
                        <a:pt x="3265" y="9353"/>
                      </a:lnTo>
                      <a:lnTo>
                        <a:pt x="3265" y="9312"/>
                      </a:lnTo>
                      <a:lnTo>
                        <a:pt x="3118" y="9207"/>
                      </a:lnTo>
                      <a:lnTo>
                        <a:pt x="3055" y="9228"/>
                      </a:lnTo>
                      <a:lnTo>
                        <a:pt x="2951" y="9207"/>
                      </a:lnTo>
                      <a:lnTo>
                        <a:pt x="2867" y="9040"/>
                      </a:lnTo>
                      <a:lnTo>
                        <a:pt x="2762" y="9040"/>
                      </a:lnTo>
                      <a:lnTo>
                        <a:pt x="2574" y="8872"/>
                      </a:lnTo>
                      <a:lnTo>
                        <a:pt x="2490" y="8788"/>
                      </a:lnTo>
                      <a:lnTo>
                        <a:pt x="2365" y="8788"/>
                      </a:lnTo>
                      <a:lnTo>
                        <a:pt x="2239" y="8516"/>
                      </a:lnTo>
                      <a:lnTo>
                        <a:pt x="2030" y="8286"/>
                      </a:lnTo>
                      <a:lnTo>
                        <a:pt x="1946" y="8014"/>
                      </a:lnTo>
                      <a:lnTo>
                        <a:pt x="1842" y="7847"/>
                      </a:lnTo>
                      <a:lnTo>
                        <a:pt x="1842" y="7554"/>
                      </a:lnTo>
                      <a:lnTo>
                        <a:pt x="1758" y="7387"/>
                      </a:lnTo>
                      <a:lnTo>
                        <a:pt x="1716" y="7073"/>
                      </a:lnTo>
                      <a:lnTo>
                        <a:pt x="1695" y="7010"/>
                      </a:lnTo>
                      <a:lnTo>
                        <a:pt x="1737" y="6905"/>
                      </a:lnTo>
                      <a:lnTo>
                        <a:pt x="1737" y="6822"/>
                      </a:lnTo>
                      <a:lnTo>
                        <a:pt x="1632" y="6801"/>
                      </a:lnTo>
                      <a:lnTo>
                        <a:pt x="1549" y="6843"/>
                      </a:lnTo>
                      <a:lnTo>
                        <a:pt x="1486" y="6801"/>
                      </a:lnTo>
                      <a:lnTo>
                        <a:pt x="1507" y="6759"/>
                      </a:lnTo>
                      <a:lnTo>
                        <a:pt x="1653" y="6759"/>
                      </a:lnTo>
                      <a:lnTo>
                        <a:pt x="1800" y="6696"/>
                      </a:lnTo>
                      <a:lnTo>
                        <a:pt x="1821" y="6487"/>
                      </a:lnTo>
                      <a:lnTo>
                        <a:pt x="1800" y="6382"/>
                      </a:lnTo>
                      <a:lnTo>
                        <a:pt x="1695" y="6403"/>
                      </a:lnTo>
                      <a:lnTo>
                        <a:pt x="1591" y="6424"/>
                      </a:lnTo>
                      <a:lnTo>
                        <a:pt x="1632" y="6382"/>
                      </a:lnTo>
                      <a:lnTo>
                        <a:pt x="1800" y="6319"/>
                      </a:lnTo>
                      <a:lnTo>
                        <a:pt x="1821" y="6236"/>
                      </a:lnTo>
                      <a:lnTo>
                        <a:pt x="1779" y="6194"/>
                      </a:lnTo>
                      <a:lnTo>
                        <a:pt x="1570" y="6194"/>
                      </a:lnTo>
                      <a:lnTo>
                        <a:pt x="1423" y="6173"/>
                      </a:lnTo>
                      <a:lnTo>
                        <a:pt x="1423" y="6110"/>
                      </a:lnTo>
                      <a:lnTo>
                        <a:pt x="1507" y="6068"/>
                      </a:lnTo>
                      <a:lnTo>
                        <a:pt x="1465" y="6006"/>
                      </a:lnTo>
                      <a:lnTo>
                        <a:pt x="1465" y="5922"/>
                      </a:lnTo>
                      <a:lnTo>
                        <a:pt x="1507" y="5964"/>
                      </a:lnTo>
                      <a:lnTo>
                        <a:pt x="1570" y="6068"/>
                      </a:lnTo>
                      <a:lnTo>
                        <a:pt x="1674" y="6110"/>
                      </a:lnTo>
                      <a:lnTo>
                        <a:pt x="1821" y="6110"/>
                      </a:lnTo>
                      <a:lnTo>
                        <a:pt x="1842" y="6068"/>
                      </a:lnTo>
                      <a:lnTo>
                        <a:pt x="1925" y="6027"/>
                      </a:lnTo>
                      <a:lnTo>
                        <a:pt x="1988" y="5901"/>
                      </a:lnTo>
                      <a:lnTo>
                        <a:pt x="1988" y="5775"/>
                      </a:lnTo>
                      <a:lnTo>
                        <a:pt x="2051" y="5650"/>
                      </a:lnTo>
                      <a:lnTo>
                        <a:pt x="2093" y="5545"/>
                      </a:lnTo>
                      <a:lnTo>
                        <a:pt x="2009" y="5462"/>
                      </a:lnTo>
                      <a:lnTo>
                        <a:pt x="1946" y="5336"/>
                      </a:lnTo>
                      <a:lnTo>
                        <a:pt x="1842" y="5294"/>
                      </a:lnTo>
                      <a:lnTo>
                        <a:pt x="1779" y="5294"/>
                      </a:lnTo>
                      <a:lnTo>
                        <a:pt x="1716" y="5252"/>
                      </a:lnTo>
                      <a:lnTo>
                        <a:pt x="1800" y="5231"/>
                      </a:lnTo>
                      <a:lnTo>
                        <a:pt x="1884" y="5252"/>
                      </a:lnTo>
                      <a:lnTo>
                        <a:pt x="1946" y="5231"/>
                      </a:lnTo>
                      <a:lnTo>
                        <a:pt x="2009" y="5294"/>
                      </a:lnTo>
                      <a:lnTo>
                        <a:pt x="2009" y="5378"/>
                      </a:lnTo>
                      <a:lnTo>
                        <a:pt x="2051" y="5399"/>
                      </a:lnTo>
                      <a:lnTo>
                        <a:pt x="2114" y="5336"/>
                      </a:lnTo>
                      <a:lnTo>
                        <a:pt x="2051" y="5148"/>
                      </a:lnTo>
                      <a:lnTo>
                        <a:pt x="1925" y="4980"/>
                      </a:lnTo>
                      <a:lnTo>
                        <a:pt x="1821" y="4834"/>
                      </a:lnTo>
                      <a:lnTo>
                        <a:pt x="1842" y="4771"/>
                      </a:lnTo>
                      <a:lnTo>
                        <a:pt x="1925" y="4855"/>
                      </a:lnTo>
                      <a:lnTo>
                        <a:pt x="1946" y="4938"/>
                      </a:lnTo>
                      <a:lnTo>
                        <a:pt x="2051" y="4980"/>
                      </a:lnTo>
                      <a:lnTo>
                        <a:pt x="2156" y="5022"/>
                      </a:lnTo>
                      <a:lnTo>
                        <a:pt x="2197" y="4938"/>
                      </a:lnTo>
                      <a:lnTo>
                        <a:pt x="2197" y="4855"/>
                      </a:lnTo>
                      <a:lnTo>
                        <a:pt x="2135" y="4813"/>
                      </a:lnTo>
                      <a:lnTo>
                        <a:pt x="2135" y="4729"/>
                      </a:lnTo>
                      <a:lnTo>
                        <a:pt x="2218" y="4625"/>
                      </a:lnTo>
                      <a:lnTo>
                        <a:pt x="2218" y="4520"/>
                      </a:lnTo>
                      <a:lnTo>
                        <a:pt x="2135" y="4415"/>
                      </a:lnTo>
                      <a:lnTo>
                        <a:pt x="2009" y="4248"/>
                      </a:lnTo>
                      <a:lnTo>
                        <a:pt x="2093" y="4248"/>
                      </a:lnTo>
                      <a:lnTo>
                        <a:pt x="2197" y="4332"/>
                      </a:lnTo>
                      <a:lnTo>
                        <a:pt x="2260" y="4311"/>
                      </a:lnTo>
                      <a:lnTo>
                        <a:pt x="2323" y="4185"/>
                      </a:lnTo>
                      <a:lnTo>
                        <a:pt x="2302" y="4143"/>
                      </a:lnTo>
                      <a:lnTo>
                        <a:pt x="2218" y="4143"/>
                      </a:lnTo>
                      <a:lnTo>
                        <a:pt x="2218" y="3997"/>
                      </a:lnTo>
                      <a:lnTo>
                        <a:pt x="2302" y="3976"/>
                      </a:lnTo>
                      <a:lnTo>
                        <a:pt x="2407" y="4039"/>
                      </a:lnTo>
                      <a:lnTo>
                        <a:pt x="2553" y="4102"/>
                      </a:lnTo>
                      <a:lnTo>
                        <a:pt x="2616" y="4018"/>
                      </a:lnTo>
                      <a:lnTo>
                        <a:pt x="2532" y="3976"/>
                      </a:lnTo>
                      <a:lnTo>
                        <a:pt x="2532" y="3913"/>
                      </a:lnTo>
                      <a:lnTo>
                        <a:pt x="2616" y="3913"/>
                      </a:lnTo>
                      <a:lnTo>
                        <a:pt x="2679" y="3934"/>
                      </a:lnTo>
                      <a:lnTo>
                        <a:pt x="2762" y="3871"/>
                      </a:lnTo>
                      <a:lnTo>
                        <a:pt x="2762" y="3767"/>
                      </a:lnTo>
                      <a:lnTo>
                        <a:pt x="2741" y="3704"/>
                      </a:lnTo>
                      <a:lnTo>
                        <a:pt x="2762" y="3662"/>
                      </a:lnTo>
                      <a:lnTo>
                        <a:pt x="2930" y="3578"/>
                      </a:lnTo>
                      <a:lnTo>
                        <a:pt x="2951" y="3495"/>
                      </a:lnTo>
                      <a:lnTo>
                        <a:pt x="2846" y="3453"/>
                      </a:lnTo>
                      <a:lnTo>
                        <a:pt x="2783" y="3369"/>
                      </a:lnTo>
                      <a:lnTo>
                        <a:pt x="2846" y="3265"/>
                      </a:lnTo>
                      <a:lnTo>
                        <a:pt x="2888" y="3369"/>
                      </a:lnTo>
                      <a:lnTo>
                        <a:pt x="2972" y="3306"/>
                      </a:lnTo>
                      <a:lnTo>
                        <a:pt x="3139" y="3097"/>
                      </a:lnTo>
                      <a:lnTo>
                        <a:pt x="3181" y="2972"/>
                      </a:lnTo>
                      <a:lnTo>
                        <a:pt x="3265" y="2930"/>
                      </a:lnTo>
                      <a:lnTo>
                        <a:pt x="3285" y="2783"/>
                      </a:lnTo>
                      <a:lnTo>
                        <a:pt x="3453" y="2679"/>
                      </a:lnTo>
                      <a:lnTo>
                        <a:pt x="3516" y="2532"/>
                      </a:lnTo>
                      <a:lnTo>
                        <a:pt x="3599" y="2323"/>
                      </a:lnTo>
                      <a:lnTo>
                        <a:pt x="3683" y="2323"/>
                      </a:lnTo>
                      <a:lnTo>
                        <a:pt x="3892" y="2156"/>
                      </a:lnTo>
                      <a:lnTo>
                        <a:pt x="4122" y="1905"/>
                      </a:lnTo>
                      <a:lnTo>
                        <a:pt x="4311" y="1737"/>
                      </a:lnTo>
                      <a:lnTo>
                        <a:pt x="4394" y="1737"/>
                      </a:lnTo>
                      <a:lnTo>
                        <a:pt x="4541" y="1612"/>
                      </a:lnTo>
                      <a:lnTo>
                        <a:pt x="4729" y="1570"/>
                      </a:lnTo>
                      <a:lnTo>
                        <a:pt x="4834" y="1486"/>
                      </a:lnTo>
                      <a:lnTo>
                        <a:pt x="4980" y="1277"/>
                      </a:lnTo>
                      <a:lnTo>
                        <a:pt x="5064" y="1214"/>
                      </a:lnTo>
                      <a:lnTo>
                        <a:pt x="5127" y="1214"/>
                      </a:lnTo>
                      <a:lnTo>
                        <a:pt x="5190" y="1193"/>
                      </a:lnTo>
                      <a:lnTo>
                        <a:pt x="5190" y="1109"/>
                      </a:lnTo>
                      <a:lnTo>
                        <a:pt x="5169" y="1068"/>
                      </a:lnTo>
                      <a:lnTo>
                        <a:pt x="5231" y="963"/>
                      </a:lnTo>
                      <a:lnTo>
                        <a:pt x="5190" y="858"/>
                      </a:lnTo>
                      <a:lnTo>
                        <a:pt x="5190" y="691"/>
                      </a:lnTo>
                      <a:lnTo>
                        <a:pt x="5169" y="670"/>
                      </a:lnTo>
                      <a:lnTo>
                        <a:pt x="5085" y="670"/>
                      </a:lnTo>
                      <a:lnTo>
                        <a:pt x="5085" y="524"/>
                      </a:lnTo>
                      <a:lnTo>
                        <a:pt x="5148" y="377"/>
                      </a:lnTo>
                      <a:lnTo>
                        <a:pt x="5127" y="335"/>
                      </a:lnTo>
                      <a:lnTo>
                        <a:pt x="5022" y="314"/>
                      </a:lnTo>
                      <a:lnTo>
                        <a:pt x="4959" y="252"/>
                      </a:lnTo>
                      <a:lnTo>
                        <a:pt x="4855" y="231"/>
                      </a:lnTo>
                      <a:lnTo>
                        <a:pt x="4813" y="147"/>
                      </a:lnTo>
                      <a:lnTo>
                        <a:pt x="4813" y="42"/>
                      </a:lnTo>
                      <a:lnTo>
                        <a:pt x="4750"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2"/>
                <p:cNvSpPr/>
                <p:nvPr/>
              </p:nvSpPr>
              <p:spPr>
                <a:xfrm>
                  <a:off x="4015475" y="1586100"/>
                  <a:ext cx="1901975" cy="1017450"/>
                </a:xfrm>
                <a:custGeom>
                  <a:avLst/>
                  <a:gdLst/>
                  <a:ahLst/>
                  <a:cxnLst/>
                  <a:rect l="l" t="t" r="r" b="b"/>
                  <a:pathLst>
                    <a:path w="76079" h="40698" extrusionOk="0">
                      <a:moveTo>
                        <a:pt x="27578" y="1"/>
                      </a:moveTo>
                      <a:lnTo>
                        <a:pt x="27431" y="126"/>
                      </a:lnTo>
                      <a:lnTo>
                        <a:pt x="27389" y="231"/>
                      </a:lnTo>
                      <a:lnTo>
                        <a:pt x="27285" y="273"/>
                      </a:lnTo>
                      <a:lnTo>
                        <a:pt x="27368" y="377"/>
                      </a:lnTo>
                      <a:lnTo>
                        <a:pt x="27264" y="482"/>
                      </a:lnTo>
                      <a:lnTo>
                        <a:pt x="27243" y="649"/>
                      </a:lnTo>
                      <a:lnTo>
                        <a:pt x="27285" y="796"/>
                      </a:lnTo>
                      <a:lnTo>
                        <a:pt x="27159" y="921"/>
                      </a:lnTo>
                      <a:lnTo>
                        <a:pt x="27138" y="1444"/>
                      </a:lnTo>
                      <a:lnTo>
                        <a:pt x="27264" y="1570"/>
                      </a:lnTo>
                      <a:lnTo>
                        <a:pt x="27264" y="1695"/>
                      </a:lnTo>
                      <a:lnTo>
                        <a:pt x="27159" y="1695"/>
                      </a:lnTo>
                      <a:lnTo>
                        <a:pt x="27180" y="1842"/>
                      </a:lnTo>
                      <a:lnTo>
                        <a:pt x="27285" y="1967"/>
                      </a:lnTo>
                      <a:lnTo>
                        <a:pt x="27389" y="1967"/>
                      </a:lnTo>
                      <a:lnTo>
                        <a:pt x="27536" y="2156"/>
                      </a:lnTo>
                      <a:lnTo>
                        <a:pt x="27682" y="2177"/>
                      </a:lnTo>
                      <a:lnTo>
                        <a:pt x="27536" y="2281"/>
                      </a:lnTo>
                      <a:lnTo>
                        <a:pt x="27578" y="2407"/>
                      </a:lnTo>
                      <a:lnTo>
                        <a:pt x="27578" y="2491"/>
                      </a:lnTo>
                      <a:lnTo>
                        <a:pt x="27787" y="2511"/>
                      </a:lnTo>
                      <a:lnTo>
                        <a:pt x="27912" y="2470"/>
                      </a:lnTo>
                      <a:lnTo>
                        <a:pt x="28101" y="2532"/>
                      </a:lnTo>
                      <a:lnTo>
                        <a:pt x="28289" y="2532"/>
                      </a:lnTo>
                      <a:lnTo>
                        <a:pt x="28331" y="2616"/>
                      </a:lnTo>
                      <a:lnTo>
                        <a:pt x="28226" y="2700"/>
                      </a:lnTo>
                      <a:lnTo>
                        <a:pt x="28122" y="2679"/>
                      </a:lnTo>
                      <a:lnTo>
                        <a:pt x="28059" y="2700"/>
                      </a:lnTo>
                      <a:lnTo>
                        <a:pt x="27933" y="2616"/>
                      </a:lnTo>
                      <a:lnTo>
                        <a:pt x="27661" y="2721"/>
                      </a:lnTo>
                      <a:lnTo>
                        <a:pt x="27578" y="2679"/>
                      </a:lnTo>
                      <a:lnTo>
                        <a:pt x="27473" y="2721"/>
                      </a:lnTo>
                      <a:lnTo>
                        <a:pt x="27368" y="2700"/>
                      </a:lnTo>
                      <a:lnTo>
                        <a:pt x="27264" y="2700"/>
                      </a:lnTo>
                      <a:lnTo>
                        <a:pt x="27201" y="2783"/>
                      </a:lnTo>
                      <a:lnTo>
                        <a:pt x="26950" y="2783"/>
                      </a:lnTo>
                      <a:lnTo>
                        <a:pt x="26887" y="2888"/>
                      </a:lnTo>
                      <a:lnTo>
                        <a:pt x="26908" y="2930"/>
                      </a:lnTo>
                      <a:lnTo>
                        <a:pt x="27034" y="2951"/>
                      </a:lnTo>
                      <a:lnTo>
                        <a:pt x="27054" y="3055"/>
                      </a:lnTo>
                      <a:lnTo>
                        <a:pt x="27201" y="3035"/>
                      </a:lnTo>
                      <a:lnTo>
                        <a:pt x="27264" y="3097"/>
                      </a:lnTo>
                      <a:lnTo>
                        <a:pt x="27410" y="3014"/>
                      </a:lnTo>
                      <a:lnTo>
                        <a:pt x="27515" y="3160"/>
                      </a:lnTo>
                      <a:lnTo>
                        <a:pt x="27661" y="3265"/>
                      </a:lnTo>
                      <a:lnTo>
                        <a:pt x="27787" y="3516"/>
                      </a:lnTo>
                      <a:lnTo>
                        <a:pt x="27682" y="3746"/>
                      </a:lnTo>
                      <a:lnTo>
                        <a:pt x="27410" y="4018"/>
                      </a:lnTo>
                      <a:lnTo>
                        <a:pt x="27515" y="3746"/>
                      </a:lnTo>
                      <a:lnTo>
                        <a:pt x="27431" y="3662"/>
                      </a:lnTo>
                      <a:lnTo>
                        <a:pt x="27431" y="3495"/>
                      </a:lnTo>
                      <a:lnTo>
                        <a:pt x="27243" y="3453"/>
                      </a:lnTo>
                      <a:lnTo>
                        <a:pt x="27180" y="3432"/>
                      </a:lnTo>
                      <a:lnTo>
                        <a:pt x="27180" y="3348"/>
                      </a:lnTo>
                      <a:lnTo>
                        <a:pt x="27117" y="3327"/>
                      </a:lnTo>
                      <a:lnTo>
                        <a:pt x="27013" y="3411"/>
                      </a:lnTo>
                      <a:lnTo>
                        <a:pt x="26845" y="3411"/>
                      </a:lnTo>
                      <a:lnTo>
                        <a:pt x="26720" y="3537"/>
                      </a:lnTo>
                      <a:lnTo>
                        <a:pt x="26845" y="3599"/>
                      </a:lnTo>
                      <a:lnTo>
                        <a:pt x="26803" y="3662"/>
                      </a:lnTo>
                      <a:lnTo>
                        <a:pt x="26657" y="3662"/>
                      </a:lnTo>
                      <a:lnTo>
                        <a:pt x="26741" y="3767"/>
                      </a:lnTo>
                      <a:lnTo>
                        <a:pt x="26720" y="3851"/>
                      </a:lnTo>
                      <a:lnTo>
                        <a:pt x="26552" y="3976"/>
                      </a:lnTo>
                      <a:lnTo>
                        <a:pt x="26531" y="3851"/>
                      </a:lnTo>
                      <a:lnTo>
                        <a:pt x="26490" y="3851"/>
                      </a:lnTo>
                      <a:lnTo>
                        <a:pt x="26406" y="3913"/>
                      </a:lnTo>
                      <a:lnTo>
                        <a:pt x="26448" y="4039"/>
                      </a:lnTo>
                      <a:lnTo>
                        <a:pt x="26406" y="4164"/>
                      </a:lnTo>
                      <a:lnTo>
                        <a:pt x="26301" y="4164"/>
                      </a:lnTo>
                      <a:lnTo>
                        <a:pt x="26280" y="3976"/>
                      </a:lnTo>
                      <a:lnTo>
                        <a:pt x="26176" y="3871"/>
                      </a:lnTo>
                      <a:lnTo>
                        <a:pt x="26134" y="3934"/>
                      </a:lnTo>
                      <a:lnTo>
                        <a:pt x="26176" y="4039"/>
                      </a:lnTo>
                      <a:lnTo>
                        <a:pt x="26071" y="4227"/>
                      </a:lnTo>
                      <a:lnTo>
                        <a:pt x="26008" y="4374"/>
                      </a:lnTo>
                      <a:lnTo>
                        <a:pt x="25883" y="4290"/>
                      </a:lnTo>
                      <a:lnTo>
                        <a:pt x="25883" y="4227"/>
                      </a:lnTo>
                      <a:lnTo>
                        <a:pt x="26008" y="3955"/>
                      </a:lnTo>
                      <a:lnTo>
                        <a:pt x="25966" y="3851"/>
                      </a:lnTo>
                      <a:lnTo>
                        <a:pt x="25820" y="3830"/>
                      </a:lnTo>
                      <a:lnTo>
                        <a:pt x="25506" y="3934"/>
                      </a:lnTo>
                      <a:lnTo>
                        <a:pt x="25401" y="3871"/>
                      </a:lnTo>
                      <a:lnTo>
                        <a:pt x="25255" y="4018"/>
                      </a:lnTo>
                      <a:lnTo>
                        <a:pt x="25150" y="3976"/>
                      </a:lnTo>
                      <a:lnTo>
                        <a:pt x="25046" y="3934"/>
                      </a:lnTo>
                      <a:lnTo>
                        <a:pt x="24878" y="3955"/>
                      </a:lnTo>
                      <a:lnTo>
                        <a:pt x="25025" y="4081"/>
                      </a:lnTo>
                      <a:lnTo>
                        <a:pt x="24941" y="4164"/>
                      </a:lnTo>
                      <a:lnTo>
                        <a:pt x="24920" y="4143"/>
                      </a:lnTo>
                      <a:lnTo>
                        <a:pt x="24878" y="4081"/>
                      </a:lnTo>
                      <a:lnTo>
                        <a:pt x="24837" y="4060"/>
                      </a:lnTo>
                      <a:lnTo>
                        <a:pt x="24774" y="4164"/>
                      </a:lnTo>
                      <a:lnTo>
                        <a:pt x="24732" y="4227"/>
                      </a:lnTo>
                      <a:lnTo>
                        <a:pt x="24732" y="4478"/>
                      </a:lnTo>
                      <a:lnTo>
                        <a:pt x="24816" y="4562"/>
                      </a:lnTo>
                      <a:lnTo>
                        <a:pt x="24941" y="4436"/>
                      </a:lnTo>
                      <a:lnTo>
                        <a:pt x="25025" y="4478"/>
                      </a:lnTo>
                      <a:lnTo>
                        <a:pt x="25192" y="4353"/>
                      </a:lnTo>
                      <a:lnTo>
                        <a:pt x="25276" y="4374"/>
                      </a:lnTo>
                      <a:lnTo>
                        <a:pt x="25255" y="4478"/>
                      </a:lnTo>
                      <a:lnTo>
                        <a:pt x="24941" y="4604"/>
                      </a:lnTo>
                      <a:lnTo>
                        <a:pt x="24878" y="4750"/>
                      </a:lnTo>
                      <a:lnTo>
                        <a:pt x="24753" y="4813"/>
                      </a:lnTo>
                      <a:lnTo>
                        <a:pt x="24502" y="4855"/>
                      </a:lnTo>
                      <a:lnTo>
                        <a:pt x="24460" y="4918"/>
                      </a:lnTo>
                      <a:lnTo>
                        <a:pt x="24523" y="5001"/>
                      </a:lnTo>
                      <a:lnTo>
                        <a:pt x="24313" y="5064"/>
                      </a:lnTo>
                      <a:lnTo>
                        <a:pt x="24209" y="5001"/>
                      </a:lnTo>
                      <a:lnTo>
                        <a:pt x="24146" y="5022"/>
                      </a:lnTo>
                      <a:lnTo>
                        <a:pt x="24125" y="5127"/>
                      </a:lnTo>
                      <a:lnTo>
                        <a:pt x="24041" y="5169"/>
                      </a:lnTo>
                      <a:lnTo>
                        <a:pt x="23895" y="5211"/>
                      </a:lnTo>
                      <a:lnTo>
                        <a:pt x="23832" y="5294"/>
                      </a:lnTo>
                      <a:lnTo>
                        <a:pt x="23916" y="5399"/>
                      </a:lnTo>
                      <a:lnTo>
                        <a:pt x="23874" y="5399"/>
                      </a:lnTo>
                      <a:lnTo>
                        <a:pt x="23832" y="5504"/>
                      </a:lnTo>
                      <a:lnTo>
                        <a:pt x="23790" y="5524"/>
                      </a:lnTo>
                      <a:lnTo>
                        <a:pt x="23728" y="5441"/>
                      </a:lnTo>
                      <a:lnTo>
                        <a:pt x="23686" y="5441"/>
                      </a:lnTo>
                      <a:lnTo>
                        <a:pt x="23581" y="5608"/>
                      </a:lnTo>
                      <a:lnTo>
                        <a:pt x="23602" y="5650"/>
                      </a:lnTo>
                      <a:lnTo>
                        <a:pt x="23560" y="5713"/>
                      </a:lnTo>
                      <a:lnTo>
                        <a:pt x="23560" y="5817"/>
                      </a:lnTo>
                      <a:lnTo>
                        <a:pt x="23456" y="5943"/>
                      </a:lnTo>
                      <a:lnTo>
                        <a:pt x="23477" y="6048"/>
                      </a:lnTo>
                      <a:lnTo>
                        <a:pt x="23309" y="6110"/>
                      </a:lnTo>
                      <a:lnTo>
                        <a:pt x="23142" y="6110"/>
                      </a:lnTo>
                      <a:lnTo>
                        <a:pt x="23037" y="6173"/>
                      </a:lnTo>
                      <a:lnTo>
                        <a:pt x="23037" y="6278"/>
                      </a:lnTo>
                      <a:lnTo>
                        <a:pt x="23100" y="6278"/>
                      </a:lnTo>
                      <a:lnTo>
                        <a:pt x="23163" y="6215"/>
                      </a:lnTo>
                      <a:lnTo>
                        <a:pt x="23414" y="6257"/>
                      </a:lnTo>
                      <a:lnTo>
                        <a:pt x="23372" y="6340"/>
                      </a:lnTo>
                      <a:lnTo>
                        <a:pt x="23246" y="6320"/>
                      </a:lnTo>
                      <a:lnTo>
                        <a:pt x="23204" y="6361"/>
                      </a:lnTo>
                      <a:lnTo>
                        <a:pt x="23288" y="6445"/>
                      </a:lnTo>
                      <a:lnTo>
                        <a:pt x="23267" y="6675"/>
                      </a:lnTo>
                      <a:lnTo>
                        <a:pt x="23163" y="6759"/>
                      </a:lnTo>
                      <a:lnTo>
                        <a:pt x="23184" y="6843"/>
                      </a:lnTo>
                      <a:lnTo>
                        <a:pt x="23163" y="6947"/>
                      </a:lnTo>
                      <a:lnTo>
                        <a:pt x="23037" y="6759"/>
                      </a:lnTo>
                      <a:lnTo>
                        <a:pt x="22932" y="6780"/>
                      </a:lnTo>
                      <a:lnTo>
                        <a:pt x="22786" y="6633"/>
                      </a:lnTo>
                      <a:lnTo>
                        <a:pt x="22723" y="6592"/>
                      </a:lnTo>
                      <a:lnTo>
                        <a:pt x="22681" y="6654"/>
                      </a:lnTo>
                      <a:lnTo>
                        <a:pt x="22765" y="6738"/>
                      </a:lnTo>
                      <a:lnTo>
                        <a:pt x="22765" y="6843"/>
                      </a:lnTo>
                      <a:lnTo>
                        <a:pt x="22723" y="6905"/>
                      </a:lnTo>
                      <a:lnTo>
                        <a:pt x="22786" y="7010"/>
                      </a:lnTo>
                      <a:lnTo>
                        <a:pt x="22891" y="6968"/>
                      </a:lnTo>
                      <a:lnTo>
                        <a:pt x="23079" y="7010"/>
                      </a:lnTo>
                      <a:lnTo>
                        <a:pt x="23204" y="7052"/>
                      </a:lnTo>
                      <a:lnTo>
                        <a:pt x="23246" y="7156"/>
                      </a:lnTo>
                      <a:lnTo>
                        <a:pt x="23351" y="7219"/>
                      </a:lnTo>
                      <a:lnTo>
                        <a:pt x="23456" y="7198"/>
                      </a:lnTo>
                      <a:lnTo>
                        <a:pt x="23497" y="7177"/>
                      </a:lnTo>
                      <a:lnTo>
                        <a:pt x="23560" y="7261"/>
                      </a:lnTo>
                      <a:lnTo>
                        <a:pt x="23414" y="7303"/>
                      </a:lnTo>
                      <a:lnTo>
                        <a:pt x="23288" y="7303"/>
                      </a:lnTo>
                      <a:lnTo>
                        <a:pt x="23184" y="7198"/>
                      </a:lnTo>
                      <a:lnTo>
                        <a:pt x="23142" y="7219"/>
                      </a:lnTo>
                      <a:lnTo>
                        <a:pt x="23100" y="7303"/>
                      </a:lnTo>
                      <a:lnTo>
                        <a:pt x="23058" y="7366"/>
                      </a:lnTo>
                      <a:lnTo>
                        <a:pt x="23184" y="7512"/>
                      </a:lnTo>
                      <a:lnTo>
                        <a:pt x="23267" y="7470"/>
                      </a:lnTo>
                      <a:lnTo>
                        <a:pt x="23456" y="7470"/>
                      </a:lnTo>
                      <a:lnTo>
                        <a:pt x="23497" y="7617"/>
                      </a:lnTo>
                      <a:lnTo>
                        <a:pt x="23581" y="7680"/>
                      </a:lnTo>
                      <a:lnTo>
                        <a:pt x="23623" y="7596"/>
                      </a:lnTo>
                      <a:lnTo>
                        <a:pt x="23811" y="7596"/>
                      </a:lnTo>
                      <a:lnTo>
                        <a:pt x="23790" y="7701"/>
                      </a:lnTo>
                      <a:lnTo>
                        <a:pt x="23937" y="7805"/>
                      </a:lnTo>
                      <a:lnTo>
                        <a:pt x="24083" y="7805"/>
                      </a:lnTo>
                      <a:lnTo>
                        <a:pt x="24146" y="7952"/>
                      </a:lnTo>
                      <a:lnTo>
                        <a:pt x="24083" y="8161"/>
                      </a:lnTo>
                      <a:lnTo>
                        <a:pt x="23832" y="8307"/>
                      </a:lnTo>
                      <a:lnTo>
                        <a:pt x="23769" y="8433"/>
                      </a:lnTo>
                      <a:lnTo>
                        <a:pt x="23769" y="8517"/>
                      </a:lnTo>
                      <a:lnTo>
                        <a:pt x="23979" y="8726"/>
                      </a:lnTo>
                      <a:lnTo>
                        <a:pt x="24104" y="8768"/>
                      </a:lnTo>
                      <a:lnTo>
                        <a:pt x="23895" y="8768"/>
                      </a:lnTo>
                      <a:lnTo>
                        <a:pt x="23665" y="8579"/>
                      </a:lnTo>
                      <a:lnTo>
                        <a:pt x="23665" y="8454"/>
                      </a:lnTo>
                      <a:lnTo>
                        <a:pt x="23769" y="8224"/>
                      </a:lnTo>
                      <a:lnTo>
                        <a:pt x="23832" y="8161"/>
                      </a:lnTo>
                      <a:lnTo>
                        <a:pt x="23832" y="8098"/>
                      </a:lnTo>
                      <a:lnTo>
                        <a:pt x="23895" y="7952"/>
                      </a:lnTo>
                      <a:lnTo>
                        <a:pt x="23832" y="7910"/>
                      </a:lnTo>
                      <a:lnTo>
                        <a:pt x="23456" y="8098"/>
                      </a:lnTo>
                      <a:lnTo>
                        <a:pt x="23246" y="8161"/>
                      </a:lnTo>
                      <a:lnTo>
                        <a:pt x="23184" y="8307"/>
                      </a:lnTo>
                      <a:lnTo>
                        <a:pt x="23058" y="8349"/>
                      </a:lnTo>
                      <a:lnTo>
                        <a:pt x="22953" y="8307"/>
                      </a:lnTo>
                      <a:lnTo>
                        <a:pt x="22828" y="8328"/>
                      </a:lnTo>
                      <a:lnTo>
                        <a:pt x="22660" y="8454"/>
                      </a:lnTo>
                      <a:lnTo>
                        <a:pt x="22221" y="8621"/>
                      </a:lnTo>
                      <a:lnTo>
                        <a:pt x="21907" y="8684"/>
                      </a:lnTo>
                      <a:lnTo>
                        <a:pt x="21782" y="8684"/>
                      </a:lnTo>
                      <a:lnTo>
                        <a:pt x="21614" y="8851"/>
                      </a:lnTo>
                      <a:lnTo>
                        <a:pt x="21468" y="8851"/>
                      </a:lnTo>
                      <a:lnTo>
                        <a:pt x="21384" y="8935"/>
                      </a:lnTo>
                      <a:lnTo>
                        <a:pt x="21510" y="9040"/>
                      </a:lnTo>
                      <a:lnTo>
                        <a:pt x="21510" y="9165"/>
                      </a:lnTo>
                      <a:lnTo>
                        <a:pt x="21489" y="9291"/>
                      </a:lnTo>
                      <a:lnTo>
                        <a:pt x="21572" y="9374"/>
                      </a:lnTo>
                      <a:lnTo>
                        <a:pt x="21677" y="9374"/>
                      </a:lnTo>
                      <a:lnTo>
                        <a:pt x="21698" y="9458"/>
                      </a:lnTo>
                      <a:lnTo>
                        <a:pt x="21635" y="9521"/>
                      </a:lnTo>
                      <a:lnTo>
                        <a:pt x="21844" y="9667"/>
                      </a:lnTo>
                      <a:lnTo>
                        <a:pt x="22012" y="9918"/>
                      </a:lnTo>
                      <a:lnTo>
                        <a:pt x="22012" y="10128"/>
                      </a:lnTo>
                      <a:lnTo>
                        <a:pt x="22054" y="10232"/>
                      </a:lnTo>
                      <a:lnTo>
                        <a:pt x="22116" y="10232"/>
                      </a:lnTo>
                      <a:lnTo>
                        <a:pt x="22137" y="10400"/>
                      </a:lnTo>
                      <a:lnTo>
                        <a:pt x="22305" y="10504"/>
                      </a:lnTo>
                      <a:lnTo>
                        <a:pt x="22430" y="10462"/>
                      </a:lnTo>
                      <a:lnTo>
                        <a:pt x="22828" y="10504"/>
                      </a:lnTo>
                      <a:lnTo>
                        <a:pt x="22953" y="10421"/>
                      </a:lnTo>
                      <a:lnTo>
                        <a:pt x="22953" y="10504"/>
                      </a:lnTo>
                      <a:lnTo>
                        <a:pt x="22995" y="10609"/>
                      </a:lnTo>
                      <a:lnTo>
                        <a:pt x="22995" y="10755"/>
                      </a:lnTo>
                      <a:lnTo>
                        <a:pt x="23184" y="10839"/>
                      </a:lnTo>
                      <a:lnTo>
                        <a:pt x="23288" y="10986"/>
                      </a:lnTo>
                      <a:lnTo>
                        <a:pt x="23581" y="10986"/>
                      </a:lnTo>
                      <a:lnTo>
                        <a:pt x="23790" y="11132"/>
                      </a:lnTo>
                      <a:lnTo>
                        <a:pt x="23874" y="11132"/>
                      </a:lnTo>
                      <a:lnTo>
                        <a:pt x="23979" y="11258"/>
                      </a:lnTo>
                      <a:lnTo>
                        <a:pt x="24000" y="11550"/>
                      </a:lnTo>
                      <a:lnTo>
                        <a:pt x="24041" y="11676"/>
                      </a:lnTo>
                      <a:lnTo>
                        <a:pt x="24000" y="11864"/>
                      </a:lnTo>
                      <a:lnTo>
                        <a:pt x="24125" y="12011"/>
                      </a:lnTo>
                      <a:lnTo>
                        <a:pt x="24230" y="12094"/>
                      </a:lnTo>
                      <a:lnTo>
                        <a:pt x="24418" y="12346"/>
                      </a:lnTo>
                      <a:lnTo>
                        <a:pt x="24502" y="12618"/>
                      </a:lnTo>
                      <a:lnTo>
                        <a:pt x="24648" y="12743"/>
                      </a:lnTo>
                      <a:lnTo>
                        <a:pt x="24711" y="12869"/>
                      </a:lnTo>
                      <a:lnTo>
                        <a:pt x="24585" y="13141"/>
                      </a:lnTo>
                      <a:lnTo>
                        <a:pt x="24502" y="13162"/>
                      </a:lnTo>
                      <a:lnTo>
                        <a:pt x="24418" y="13141"/>
                      </a:lnTo>
                      <a:lnTo>
                        <a:pt x="24418" y="13141"/>
                      </a:lnTo>
                      <a:lnTo>
                        <a:pt x="24523" y="13287"/>
                      </a:lnTo>
                      <a:lnTo>
                        <a:pt x="24732" y="13329"/>
                      </a:lnTo>
                      <a:lnTo>
                        <a:pt x="24837" y="13392"/>
                      </a:lnTo>
                      <a:lnTo>
                        <a:pt x="25046" y="13643"/>
                      </a:lnTo>
                      <a:lnTo>
                        <a:pt x="25255" y="13706"/>
                      </a:lnTo>
                      <a:lnTo>
                        <a:pt x="25276" y="13685"/>
                      </a:lnTo>
                      <a:lnTo>
                        <a:pt x="25360" y="13706"/>
                      </a:lnTo>
                      <a:lnTo>
                        <a:pt x="25548" y="13559"/>
                      </a:lnTo>
                      <a:lnTo>
                        <a:pt x="25736" y="13517"/>
                      </a:lnTo>
                      <a:lnTo>
                        <a:pt x="25945" y="13685"/>
                      </a:lnTo>
                      <a:lnTo>
                        <a:pt x="26092" y="13747"/>
                      </a:lnTo>
                      <a:lnTo>
                        <a:pt x="26197" y="13747"/>
                      </a:lnTo>
                      <a:lnTo>
                        <a:pt x="26280" y="13894"/>
                      </a:lnTo>
                      <a:lnTo>
                        <a:pt x="26301" y="14124"/>
                      </a:lnTo>
                      <a:lnTo>
                        <a:pt x="26238" y="13915"/>
                      </a:lnTo>
                      <a:lnTo>
                        <a:pt x="26176" y="13810"/>
                      </a:lnTo>
                      <a:lnTo>
                        <a:pt x="25987" y="13810"/>
                      </a:lnTo>
                      <a:lnTo>
                        <a:pt x="25757" y="13643"/>
                      </a:lnTo>
                      <a:lnTo>
                        <a:pt x="25611" y="13643"/>
                      </a:lnTo>
                      <a:lnTo>
                        <a:pt x="25443" y="13810"/>
                      </a:lnTo>
                      <a:lnTo>
                        <a:pt x="25443" y="13978"/>
                      </a:lnTo>
                      <a:lnTo>
                        <a:pt x="25464" y="14061"/>
                      </a:lnTo>
                      <a:lnTo>
                        <a:pt x="25234" y="13810"/>
                      </a:lnTo>
                      <a:lnTo>
                        <a:pt x="24983" y="13810"/>
                      </a:lnTo>
                      <a:lnTo>
                        <a:pt x="24857" y="13706"/>
                      </a:lnTo>
                      <a:lnTo>
                        <a:pt x="24857" y="13580"/>
                      </a:lnTo>
                      <a:lnTo>
                        <a:pt x="24753" y="13434"/>
                      </a:lnTo>
                      <a:lnTo>
                        <a:pt x="24565" y="13371"/>
                      </a:lnTo>
                      <a:lnTo>
                        <a:pt x="24397" y="13371"/>
                      </a:lnTo>
                      <a:lnTo>
                        <a:pt x="24188" y="13245"/>
                      </a:lnTo>
                      <a:lnTo>
                        <a:pt x="24230" y="13182"/>
                      </a:lnTo>
                      <a:lnTo>
                        <a:pt x="24230" y="13057"/>
                      </a:lnTo>
                      <a:lnTo>
                        <a:pt x="24313" y="13015"/>
                      </a:lnTo>
                      <a:lnTo>
                        <a:pt x="24272" y="12910"/>
                      </a:lnTo>
                      <a:lnTo>
                        <a:pt x="24230" y="12638"/>
                      </a:lnTo>
                      <a:lnTo>
                        <a:pt x="24167" y="12429"/>
                      </a:lnTo>
                      <a:lnTo>
                        <a:pt x="24083" y="12387"/>
                      </a:lnTo>
                      <a:lnTo>
                        <a:pt x="24021" y="12555"/>
                      </a:lnTo>
                      <a:lnTo>
                        <a:pt x="23958" y="12597"/>
                      </a:lnTo>
                      <a:lnTo>
                        <a:pt x="23979" y="12743"/>
                      </a:lnTo>
                      <a:lnTo>
                        <a:pt x="23895" y="12827"/>
                      </a:lnTo>
                      <a:lnTo>
                        <a:pt x="23916" y="12910"/>
                      </a:lnTo>
                      <a:lnTo>
                        <a:pt x="23895" y="13036"/>
                      </a:lnTo>
                      <a:lnTo>
                        <a:pt x="23811" y="13036"/>
                      </a:lnTo>
                      <a:lnTo>
                        <a:pt x="23769" y="12659"/>
                      </a:lnTo>
                      <a:lnTo>
                        <a:pt x="23853" y="12555"/>
                      </a:lnTo>
                      <a:lnTo>
                        <a:pt x="23811" y="12429"/>
                      </a:lnTo>
                      <a:lnTo>
                        <a:pt x="23644" y="12283"/>
                      </a:lnTo>
                      <a:lnTo>
                        <a:pt x="23644" y="12094"/>
                      </a:lnTo>
                      <a:lnTo>
                        <a:pt x="23560" y="11969"/>
                      </a:lnTo>
                      <a:lnTo>
                        <a:pt x="23560" y="11802"/>
                      </a:lnTo>
                      <a:lnTo>
                        <a:pt x="23707" y="11697"/>
                      </a:lnTo>
                      <a:lnTo>
                        <a:pt x="23707" y="11613"/>
                      </a:lnTo>
                      <a:lnTo>
                        <a:pt x="23686" y="11509"/>
                      </a:lnTo>
                      <a:lnTo>
                        <a:pt x="23707" y="11299"/>
                      </a:lnTo>
                      <a:lnTo>
                        <a:pt x="23581" y="11278"/>
                      </a:lnTo>
                      <a:lnTo>
                        <a:pt x="23539" y="11299"/>
                      </a:lnTo>
                      <a:lnTo>
                        <a:pt x="23456" y="11216"/>
                      </a:lnTo>
                      <a:lnTo>
                        <a:pt x="23225" y="11383"/>
                      </a:lnTo>
                      <a:lnTo>
                        <a:pt x="22912" y="11425"/>
                      </a:lnTo>
                      <a:lnTo>
                        <a:pt x="22744" y="11425"/>
                      </a:lnTo>
                      <a:lnTo>
                        <a:pt x="22514" y="11195"/>
                      </a:lnTo>
                      <a:lnTo>
                        <a:pt x="22388" y="11111"/>
                      </a:lnTo>
                      <a:lnTo>
                        <a:pt x="22347" y="11006"/>
                      </a:lnTo>
                      <a:lnTo>
                        <a:pt x="22012" y="10965"/>
                      </a:lnTo>
                      <a:lnTo>
                        <a:pt x="21886" y="10860"/>
                      </a:lnTo>
                      <a:lnTo>
                        <a:pt x="21761" y="10693"/>
                      </a:lnTo>
                      <a:lnTo>
                        <a:pt x="21363" y="10693"/>
                      </a:lnTo>
                      <a:lnTo>
                        <a:pt x="21259" y="10651"/>
                      </a:lnTo>
                      <a:lnTo>
                        <a:pt x="21133" y="10734"/>
                      </a:lnTo>
                      <a:lnTo>
                        <a:pt x="20987" y="10944"/>
                      </a:lnTo>
                      <a:lnTo>
                        <a:pt x="20966" y="11069"/>
                      </a:lnTo>
                      <a:lnTo>
                        <a:pt x="20924" y="11111"/>
                      </a:lnTo>
                      <a:lnTo>
                        <a:pt x="20861" y="11090"/>
                      </a:lnTo>
                      <a:lnTo>
                        <a:pt x="20840" y="11174"/>
                      </a:lnTo>
                      <a:lnTo>
                        <a:pt x="20924" y="11258"/>
                      </a:lnTo>
                      <a:lnTo>
                        <a:pt x="21091" y="11132"/>
                      </a:lnTo>
                      <a:lnTo>
                        <a:pt x="21300" y="11174"/>
                      </a:lnTo>
                      <a:lnTo>
                        <a:pt x="21405" y="11383"/>
                      </a:lnTo>
                      <a:lnTo>
                        <a:pt x="21280" y="11613"/>
                      </a:lnTo>
                      <a:lnTo>
                        <a:pt x="21133" y="11655"/>
                      </a:lnTo>
                      <a:lnTo>
                        <a:pt x="20861" y="11550"/>
                      </a:lnTo>
                      <a:lnTo>
                        <a:pt x="20715" y="11362"/>
                      </a:lnTo>
                      <a:lnTo>
                        <a:pt x="20610" y="11362"/>
                      </a:lnTo>
                      <a:lnTo>
                        <a:pt x="20443" y="11467"/>
                      </a:lnTo>
                      <a:lnTo>
                        <a:pt x="20401" y="11550"/>
                      </a:lnTo>
                      <a:lnTo>
                        <a:pt x="20317" y="11571"/>
                      </a:lnTo>
                      <a:lnTo>
                        <a:pt x="20505" y="11822"/>
                      </a:lnTo>
                      <a:lnTo>
                        <a:pt x="20568" y="11822"/>
                      </a:lnTo>
                      <a:lnTo>
                        <a:pt x="20631" y="11969"/>
                      </a:lnTo>
                      <a:lnTo>
                        <a:pt x="20840" y="12136"/>
                      </a:lnTo>
                      <a:lnTo>
                        <a:pt x="21028" y="12136"/>
                      </a:lnTo>
                      <a:lnTo>
                        <a:pt x="21112" y="12220"/>
                      </a:lnTo>
                      <a:lnTo>
                        <a:pt x="21405" y="12241"/>
                      </a:lnTo>
                      <a:lnTo>
                        <a:pt x="21489" y="12178"/>
                      </a:lnTo>
                      <a:lnTo>
                        <a:pt x="21531" y="12178"/>
                      </a:lnTo>
                      <a:lnTo>
                        <a:pt x="21572" y="12283"/>
                      </a:lnTo>
                      <a:lnTo>
                        <a:pt x="21782" y="12283"/>
                      </a:lnTo>
                      <a:lnTo>
                        <a:pt x="21824" y="12429"/>
                      </a:lnTo>
                      <a:lnTo>
                        <a:pt x="21907" y="12450"/>
                      </a:lnTo>
                      <a:lnTo>
                        <a:pt x="21928" y="12555"/>
                      </a:lnTo>
                      <a:lnTo>
                        <a:pt x="22158" y="12597"/>
                      </a:lnTo>
                      <a:lnTo>
                        <a:pt x="22263" y="12513"/>
                      </a:lnTo>
                      <a:lnTo>
                        <a:pt x="22200" y="12618"/>
                      </a:lnTo>
                      <a:lnTo>
                        <a:pt x="21949" y="12659"/>
                      </a:lnTo>
                      <a:lnTo>
                        <a:pt x="21803" y="12576"/>
                      </a:lnTo>
                      <a:lnTo>
                        <a:pt x="21698" y="12555"/>
                      </a:lnTo>
                      <a:lnTo>
                        <a:pt x="21531" y="12366"/>
                      </a:lnTo>
                      <a:lnTo>
                        <a:pt x="21426" y="12346"/>
                      </a:lnTo>
                      <a:lnTo>
                        <a:pt x="21321" y="12408"/>
                      </a:lnTo>
                      <a:lnTo>
                        <a:pt x="21196" y="12408"/>
                      </a:lnTo>
                      <a:lnTo>
                        <a:pt x="21091" y="12534"/>
                      </a:lnTo>
                      <a:lnTo>
                        <a:pt x="21049" y="12429"/>
                      </a:lnTo>
                      <a:lnTo>
                        <a:pt x="20945" y="12346"/>
                      </a:lnTo>
                      <a:lnTo>
                        <a:pt x="20840" y="12408"/>
                      </a:lnTo>
                      <a:lnTo>
                        <a:pt x="20631" y="12408"/>
                      </a:lnTo>
                      <a:lnTo>
                        <a:pt x="20464" y="12304"/>
                      </a:lnTo>
                      <a:lnTo>
                        <a:pt x="20338" y="12325"/>
                      </a:lnTo>
                      <a:lnTo>
                        <a:pt x="20296" y="12220"/>
                      </a:lnTo>
                      <a:lnTo>
                        <a:pt x="20401" y="12136"/>
                      </a:lnTo>
                      <a:lnTo>
                        <a:pt x="20401" y="12053"/>
                      </a:lnTo>
                      <a:lnTo>
                        <a:pt x="20296" y="11990"/>
                      </a:lnTo>
                      <a:lnTo>
                        <a:pt x="20296" y="11885"/>
                      </a:lnTo>
                      <a:lnTo>
                        <a:pt x="20108" y="11718"/>
                      </a:lnTo>
                      <a:lnTo>
                        <a:pt x="20024" y="11592"/>
                      </a:lnTo>
                      <a:lnTo>
                        <a:pt x="20087" y="11425"/>
                      </a:lnTo>
                      <a:lnTo>
                        <a:pt x="19982" y="11278"/>
                      </a:lnTo>
                      <a:lnTo>
                        <a:pt x="19982" y="11006"/>
                      </a:lnTo>
                      <a:lnTo>
                        <a:pt x="19836" y="10881"/>
                      </a:lnTo>
                      <a:lnTo>
                        <a:pt x="19836" y="10693"/>
                      </a:lnTo>
                      <a:lnTo>
                        <a:pt x="19794" y="10651"/>
                      </a:lnTo>
                      <a:lnTo>
                        <a:pt x="19710" y="10630"/>
                      </a:lnTo>
                      <a:lnTo>
                        <a:pt x="19689" y="10462"/>
                      </a:lnTo>
                      <a:lnTo>
                        <a:pt x="19522" y="10337"/>
                      </a:lnTo>
                      <a:lnTo>
                        <a:pt x="19459" y="10379"/>
                      </a:lnTo>
                      <a:lnTo>
                        <a:pt x="19689" y="10860"/>
                      </a:lnTo>
                      <a:lnTo>
                        <a:pt x="19752" y="11174"/>
                      </a:lnTo>
                      <a:lnTo>
                        <a:pt x="19710" y="11425"/>
                      </a:lnTo>
                      <a:lnTo>
                        <a:pt x="19522" y="11676"/>
                      </a:lnTo>
                      <a:lnTo>
                        <a:pt x="19396" y="11802"/>
                      </a:lnTo>
                      <a:lnTo>
                        <a:pt x="19396" y="11885"/>
                      </a:lnTo>
                      <a:lnTo>
                        <a:pt x="19480" y="11948"/>
                      </a:lnTo>
                      <a:lnTo>
                        <a:pt x="19501" y="12136"/>
                      </a:lnTo>
                      <a:lnTo>
                        <a:pt x="19417" y="12346"/>
                      </a:lnTo>
                      <a:lnTo>
                        <a:pt x="19417" y="12471"/>
                      </a:lnTo>
                      <a:lnTo>
                        <a:pt x="19627" y="12618"/>
                      </a:lnTo>
                      <a:lnTo>
                        <a:pt x="19899" y="12848"/>
                      </a:lnTo>
                      <a:lnTo>
                        <a:pt x="19940" y="12994"/>
                      </a:lnTo>
                      <a:lnTo>
                        <a:pt x="20108" y="12994"/>
                      </a:lnTo>
                      <a:lnTo>
                        <a:pt x="20233" y="13141"/>
                      </a:lnTo>
                      <a:lnTo>
                        <a:pt x="20338" y="13371"/>
                      </a:lnTo>
                      <a:lnTo>
                        <a:pt x="20317" y="13727"/>
                      </a:lnTo>
                      <a:lnTo>
                        <a:pt x="20275" y="13894"/>
                      </a:lnTo>
                      <a:lnTo>
                        <a:pt x="20422" y="14103"/>
                      </a:lnTo>
                      <a:lnTo>
                        <a:pt x="20380" y="14354"/>
                      </a:lnTo>
                      <a:lnTo>
                        <a:pt x="20464" y="14501"/>
                      </a:lnTo>
                      <a:lnTo>
                        <a:pt x="20673" y="14731"/>
                      </a:lnTo>
                      <a:lnTo>
                        <a:pt x="20715" y="14856"/>
                      </a:lnTo>
                      <a:lnTo>
                        <a:pt x="20673" y="15024"/>
                      </a:lnTo>
                      <a:lnTo>
                        <a:pt x="20736" y="15087"/>
                      </a:lnTo>
                      <a:lnTo>
                        <a:pt x="20882" y="15149"/>
                      </a:lnTo>
                      <a:lnTo>
                        <a:pt x="21070" y="15045"/>
                      </a:lnTo>
                      <a:lnTo>
                        <a:pt x="21280" y="15087"/>
                      </a:lnTo>
                      <a:lnTo>
                        <a:pt x="21363" y="15045"/>
                      </a:lnTo>
                      <a:lnTo>
                        <a:pt x="21384" y="14877"/>
                      </a:lnTo>
                      <a:lnTo>
                        <a:pt x="21510" y="14752"/>
                      </a:lnTo>
                      <a:lnTo>
                        <a:pt x="21677" y="14815"/>
                      </a:lnTo>
                      <a:lnTo>
                        <a:pt x="21782" y="14773"/>
                      </a:lnTo>
                      <a:lnTo>
                        <a:pt x="21991" y="14919"/>
                      </a:lnTo>
                      <a:lnTo>
                        <a:pt x="22116" y="14856"/>
                      </a:lnTo>
                      <a:lnTo>
                        <a:pt x="22200" y="14982"/>
                      </a:lnTo>
                      <a:lnTo>
                        <a:pt x="22451" y="15087"/>
                      </a:lnTo>
                      <a:lnTo>
                        <a:pt x="22640" y="15087"/>
                      </a:lnTo>
                      <a:lnTo>
                        <a:pt x="22765" y="15275"/>
                      </a:lnTo>
                      <a:lnTo>
                        <a:pt x="22765" y="15379"/>
                      </a:lnTo>
                      <a:lnTo>
                        <a:pt x="22953" y="15484"/>
                      </a:lnTo>
                      <a:lnTo>
                        <a:pt x="23016" y="15589"/>
                      </a:lnTo>
                      <a:lnTo>
                        <a:pt x="23037" y="15610"/>
                      </a:lnTo>
                      <a:lnTo>
                        <a:pt x="23058" y="15693"/>
                      </a:lnTo>
                      <a:lnTo>
                        <a:pt x="23142" y="15777"/>
                      </a:lnTo>
                      <a:lnTo>
                        <a:pt x="23058" y="15861"/>
                      </a:lnTo>
                      <a:lnTo>
                        <a:pt x="22953" y="15882"/>
                      </a:lnTo>
                      <a:lnTo>
                        <a:pt x="22953" y="16070"/>
                      </a:lnTo>
                      <a:lnTo>
                        <a:pt x="23037" y="16216"/>
                      </a:lnTo>
                      <a:lnTo>
                        <a:pt x="23121" y="16279"/>
                      </a:lnTo>
                      <a:lnTo>
                        <a:pt x="23079" y="16384"/>
                      </a:lnTo>
                      <a:lnTo>
                        <a:pt x="23163" y="16488"/>
                      </a:lnTo>
                      <a:lnTo>
                        <a:pt x="23288" y="16488"/>
                      </a:lnTo>
                      <a:lnTo>
                        <a:pt x="23372" y="16593"/>
                      </a:lnTo>
                      <a:lnTo>
                        <a:pt x="23518" y="16593"/>
                      </a:lnTo>
                      <a:lnTo>
                        <a:pt x="23602" y="16426"/>
                      </a:lnTo>
                      <a:lnTo>
                        <a:pt x="23665" y="16509"/>
                      </a:lnTo>
                      <a:lnTo>
                        <a:pt x="23769" y="16488"/>
                      </a:lnTo>
                      <a:lnTo>
                        <a:pt x="23832" y="16509"/>
                      </a:lnTo>
                      <a:lnTo>
                        <a:pt x="23790" y="16530"/>
                      </a:lnTo>
                      <a:lnTo>
                        <a:pt x="23728" y="16593"/>
                      </a:lnTo>
                      <a:lnTo>
                        <a:pt x="23560" y="16614"/>
                      </a:lnTo>
                      <a:lnTo>
                        <a:pt x="23456" y="16635"/>
                      </a:lnTo>
                      <a:lnTo>
                        <a:pt x="23288" y="16656"/>
                      </a:lnTo>
                      <a:lnTo>
                        <a:pt x="23142" y="16551"/>
                      </a:lnTo>
                      <a:lnTo>
                        <a:pt x="22995" y="16551"/>
                      </a:lnTo>
                      <a:lnTo>
                        <a:pt x="22932" y="16426"/>
                      </a:lnTo>
                      <a:lnTo>
                        <a:pt x="22974" y="16384"/>
                      </a:lnTo>
                      <a:lnTo>
                        <a:pt x="22953" y="16237"/>
                      </a:lnTo>
                      <a:lnTo>
                        <a:pt x="22849" y="16112"/>
                      </a:lnTo>
                      <a:lnTo>
                        <a:pt x="22828" y="15986"/>
                      </a:lnTo>
                      <a:lnTo>
                        <a:pt x="22723" y="15923"/>
                      </a:lnTo>
                      <a:lnTo>
                        <a:pt x="22744" y="15798"/>
                      </a:lnTo>
                      <a:lnTo>
                        <a:pt x="22619" y="15610"/>
                      </a:lnTo>
                      <a:lnTo>
                        <a:pt x="22556" y="15610"/>
                      </a:lnTo>
                      <a:lnTo>
                        <a:pt x="22430" y="15526"/>
                      </a:lnTo>
                      <a:lnTo>
                        <a:pt x="22242" y="15421"/>
                      </a:lnTo>
                      <a:lnTo>
                        <a:pt x="22242" y="15254"/>
                      </a:lnTo>
                      <a:lnTo>
                        <a:pt x="22054" y="15066"/>
                      </a:lnTo>
                      <a:lnTo>
                        <a:pt x="21907" y="15066"/>
                      </a:lnTo>
                      <a:lnTo>
                        <a:pt x="21677" y="15317"/>
                      </a:lnTo>
                      <a:lnTo>
                        <a:pt x="21510" y="15338"/>
                      </a:lnTo>
                      <a:lnTo>
                        <a:pt x="21405" y="15463"/>
                      </a:lnTo>
                      <a:lnTo>
                        <a:pt x="21217" y="15589"/>
                      </a:lnTo>
                      <a:lnTo>
                        <a:pt x="21259" y="15944"/>
                      </a:lnTo>
                      <a:lnTo>
                        <a:pt x="21321" y="16049"/>
                      </a:lnTo>
                      <a:lnTo>
                        <a:pt x="21572" y="16175"/>
                      </a:lnTo>
                      <a:lnTo>
                        <a:pt x="21761" y="16593"/>
                      </a:lnTo>
                      <a:lnTo>
                        <a:pt x="21719" y="16698"/>
                      </a:lnTo>
                      <a:lnTo>
                        <a:pt x="21531" y="17012"/>
                      </a:lnTo>
                      <a:lnTo>
                        <a:pt x="21510" y="17179"/>
                      </a:lnTo>
                      <a:lnTo>
                        <a:pt x="21614" y="17367"/>
                      </a:lnTo>
                      <a:lnTo>
                        <a:pt x="21510" y="17639"/>
                      </a:lnTo>
                      <a:lnTo>
                        <a:pt x="21510" y="17744"/>
                      </a:lnTo>
                      <a:lnTo>
                        <a:pt x="21363" y="17890"/>
                      </a:lnTo>
                      <a:lnTo>
                        <a:pt x="21363" y="17974"/>
                      </a:lnTo>
                      <a:lnTo>
                        <a:pt x="21259" y="18016"/>
                      </a:lnTo>
                      <a:lnTo>
                        <a:pt x="21175" y="18120"/>
                      </a:lnTo>
                      <a:lnTo>
                        <a:pt x="21175" y="18267"/>
                      </a:lnTo>
                      <a:lnTo>
                        <a:pt x="21259" y="18330"/>
                      </a:lnTo>
                      <a:lnTo>
                        <a:pt x="21259" y="18434"/>
                      </a:lnTo>
                      <a:lnTo>
                        <a:pt x="21070" y="18539"/>
                      </a:lnTo>
                      <a:lnTo>
                        <a:pt x="20840" y="18497"/>
                      </a:lnTo>
                      <a:lnTo>
                        <a:pt x="20798" y="18434"/>
                      </a:lnTo>
                      <a:lnTo>
                        <a:pt x="20589" y="18434"/>
                      </a:lnTo>
                      <a:lnTo>
                        <a:pt x="20380" y="18476"/>
                      </a:lnTo>
                      <a:lnTo>
                        <a:pt x="20212" y="18413"/>
                      </a:lnTo>
                      <a:lnTo>
                        <a:pt x="19794" y="18330"/>
                      </a:lnTo>
                      <a:lnTo>
                        <a:pt x="19627" y="18183"/>
                      </a:lnTo>
                      <a:lnTo>
                        <a:pt x="19585" y="18079"/>
                      </a:lnTo>
                      <a:lnTo>
                        <a:pt x="19396" y="18100"/>
                      </a:lnTo>
                      <a:lnTo>
                        <a:pt x="19334" y="18204"/>
                      </a:lnTo>
                      <a:lnTo>
                        <a:pt x="19313" y="18162"/>
                      </a:lnTo>
                      <a:lnTo>
                        <a:pt x="19229" y="18120"/>
                      </a:lnTo>
                      <a:lnTo>
                        <a:pt x="19313" y="17974"/>
                      </a:lnTo>
                      <a:lnTo>
                        <a:pt x="19480" y="17953"/>
                      </a:lnTo>
                      <a:lnTo>
                        <a:pt x="19794" y="17890"/>
                      </a:lnTo>
                      <a:lnTo>
                        <a:pt x="19836" y="17807"/>
                      </a:lnTo>
                      <a:lnTo>
                        <a:pt x="20108" y="17974"/>
                      </a:lnTo>
                      <a:lnTo>
                        <a:pt x="20171" y="17974"/>
                      </a:lnTo>
                      <a:lnTo>
                        <a:pt x="20212" y="17890"/>
                      </a:lnTo>
                      <a:lnTo>
                        <a:pt x="20338" y="17890"/>
                      </a:lnTo>
                      <a:lnTo>
                        <a:pt x="20338" y="17974"/>
                      </a:lnTo>
                      <a:lnTo>
                        <a:pt x="20150" y="18079"/>
                      </a:lnTo>
                      <a:lnTo>
                        <a:pt x="20254" y="18183"/>
                      </a:lnTo>
                      <a:lnTo>
                        <a:pt x="20464" y="18162"/>
                      </a:lnTo>
                      <a:lnTo>
                        <a:pt x="20547" y="18058"/>
                      </a:lnTo>
                      <a:lnTo>
                        <a:pt x="20673" y="17995"/>
                      </a:lnTo>
                      <a:lnTo>
                        <a:pt x="20673" y="17911"/>
                      </a:lnTo>
                      <a:lnTo>
                        <a:pt x="20568" y="17786"/>
                      </a:lnTo>
                      <a:lnTo>
                        <a:pt x="20568" y="17702"/>
                      </a:lnTo>
                      <a:lnTo>
                        <a:pt x="20694" y="17786"/>
                      </a:lnTo>
                      <a:lnTo>
                        <a:pt x="20756" y="17702"/>
                      </a:lnTo>
                      <a:lnTo>
                        <a:pt x="20756" y="17472"/>
                      </a:lnTo>
                      <a:lnTo>
                        <a:pt x="20882" y="17388"/>
                      </a:lnTo>
                      <a:lnTo>
                        <a:pt x="20861" y="17325"/>
                      </a:lnTo>
                      <a:lnTo>
                        <a:pt x="20777" y="17346"/>
                      </a:lnTo>
                      <a:lnTo>
                        <a:pt x="20756" y="17284"/>
                      </a:lnTo>
                      <a:lnTo>
                        <a:pt x="20882" y="17242"/>
                      </a:lnTo>
                      <a:lnTo>
                        <a:pt x="20882" y="17012"/>
                      </a:lnTo>
                      <a:lnTo>
                        <a:pt x="20840" y="16928"/>
                      </a:lnTo>
                      <a:lnTo>
                        <a:pt x="20903" y="16823"/>
                      </a:lnTo>
                      <a:lnTo>
                        <a:pt x="20903" y="16760"/>
                      </a:lnTo>
                      <a:lnTo>
                        <a:pt x="21008" y="16698"/>
                      </a:lnTo>
                      <a:lnTo>
                        <a:pt x="20987" y="16509"/>
                      </a:lnTo>
                      <a:lnTo>
                        <a:pt x="20861" y="16384"/>
                      </a:lnTo>
                      <a:lnTo>
                        <a:pt x="20777" y="16175"/>
                      </a:lnTo>
                      <a:lnTo>
                        <a:pt x="20798" y="16007"/>
                      </a:lnTo>
                      <a:lnTo>
                        <a:pt x="20798" y="15882"/>
                      </a:lnTo>
                      <a:lnTo>
                        <a:pt x="20861" y="15903"/>
                      </a:lnTo>
                      <a:lnTo>
                        <a:pt x="20861" y="15819"/>
                      </a:lnTo>
                      <a:lnTo>
                        <a:pt x="20673" y="15651"/>
                      </a:lnTo>
                      <a:lnTo>
                        <a:pt x="20589" y="15610"/>
                      </a:lnTo>
                      <a:lnTo>
                        <a:pt x="20526" y="15505"/>
                      </a:lnTo>
                      <a:lnTo>
                        <a:pt x="20338" y="15463"/>
                      </a:lnTo>
                      <a:lnTo>
                        <a:pt x="20108" y="15170"/>
                      </a:lnTo>
                      <a:lnTo>
                        <a:pt x="20045" y="14940"/>
                      </a:lnTo>
                      <a:lnTo>
                        <a:pt x="20003" y="14877"/>
                      </a:lnTo>
                      <a:lnTo>
                        <a:pt x="20045" y="14794"/>
                      </a:lnTo>
                      <a:lnTo>
                        <a:pt x="19919" y="14710"/>
                      </a:lnTo>
                      <a:lnTo>
                        <a:pt x="19836" y="14563"/>
                      </a:lnTo>
                      <a:lnTo>
                        <a:pt x="19899" y="14417"/>
                      </a:lnTo>
                      <a:lnTo>
                        <a:pt x="19710" y="14145"/>
                      </a:lnTo>
                      <a:lnTo>
                        <a:pt x="19710" y="13978"/>
                      </a:lnTo>
                      <a:lnTo>
                        <a:pt x="19585" y="13831"/>
                      </a:lnTo>
                      <a:lnTo>
                        <a:pt x="19606" y="13768"/>
                      </a:lnTo>
                      <a:lnTo>
                        <a:pt x="19606" y="13685"/>
                      </a:lnTo>
                      <a:lnTo>
                        <a:pt x="19501" y="13580"/>
                      </a:lnTo>
                      <a:lnTo>
                        <a:pt x="19438" y="13224"/>
                      </a:lnTo>
                      <a:lnTo>
                        <a:pt x="19375" y="13078"/>
                      </a:lnTo>
                      <a:lnTo>
                        <a:pt x="19229" y="12973"/>
                      </a:lnTo>
                      <a:lnTo>
                        <a:pt x="19292" y="12910"/>
                      </a:lnTo>
                      <a:lnTo>
                        <a:pt x="19250" y="12848"/>
                      </a:lnTo>
                      <a:lnTo>
                        <a:pt x="19166" y="12869"/>
                      </a:lnTo>
                      <a:lnTo>
                        <a:pt x="19166" y="12848"/>
                      </a:lnTo>
                      <a:lnTo>
                        <a:pt x="19041" y="12806"/>
                      </a:lnTo>
                      <a:lnTo>
                        <a:pt x="18957" y="12638"/>
                      </a:lnTo>
                      <a:lnTo>
                        <a:pt x="18831" y="12534"/>
                      </a:lnTo>
                      <a:lnTo>
                        <a:pt x="18769" y="12408"/>
                      </a:lnTo>
                      <a:lnTo>
                        <a:pt x="18852" y="12387"/>
                      </a:lnTo>
                      <a:lnTo>
                        <a:pt x="18873" y="12283"/>
                      </a:lnTo>
                      <a:lnTo>
                        <a:pt x="18831" y="12178"/>
                      </a:lnTo>
                      <a:lnTo>
                        <a:pt x="18852" y="12094"/>
                      </a:lnTo>
                      <a:lnTo>
                        <a:pt x="18790" y="11990"/>
                      </a:lnTo>
                      <a:lnTo>
                        <a:pt x="18852" y="11676"/>
                      </a:lnTo>
                      <a:lnTo>
                        <a:pt x="18769" y="11488"/>
                      </a:lnTo>
                      <a:lnTo>
                        <a:pt x="18769" y="11278"/>
                      </a:lnTo>
                      <a:lnTo>
                        <a:pt x="18727" y="11195"/>
                      </a:lnTo>
                      <a:lnTo>
                        <a:pt x="18727" y="11069"/>
                      </a:lnTo>
                      <a:lnTo>
                        <a:pt x="18643" y="10944"/>
                      </a:lnTo>
                      <a:lnTo>
                        <a:pt x="18748" y="10881"/>
                      </a:lnTo>
                      <a:lnTo>
                        <a:pt x="18685" y="10776"/>
                      </a:lnTo>
                      <a:lnTo>
                        <a:pt x="18559" y="10755"/>
                      </a:lnTo>
                      <a:lnTo>
                        <a:pt x="18413" y="10755"/>
                      </a:lnTo>
                      <a:lnTo>
                        <a:pt x="18057" y="10630"/>
                      </a:lnTo>
                      <a:lnTo>
                        <a:pt x="17932" y="10630"/>
                      </a:lnTo>
                      <a:lnTo>
                        <a:pt x="17890" y="10672"/>
                      </a:lnTo>
                      <a:lnTo>
                        <a:pt x="17785" y="10630"/>
                      </a:lnTo>
                      <a:lnTo>
                        <a:pt x="17681" y="10630"/>
                      </a:lnTo>
                      <a:lnTo>
                        <a:pt x="17534" y="10714"/>
                      </a:lnTo>
                      <a:lnTo>
                        <a:pt x="17388" y="10714"/>
                      </a:lnTo>
                      <a:lnTo>
                        <a:pt x="17262" y="10755"/>
                      </a:lnTo>
                      <a:lnTo>
                        <a:pt x="17220" y="10714"/>
                      </a:lnTo>
                      <a:lnTo>
                        <a:pt x="17262" y="10651"/>
                      </a:lnTo>
                      <a:lnTo>
                        <a:pt x="17158" y="10609"/>
                      </a:lnTo>
                      <a:lnTo>
                        <a:pt x="17053" y="10630"/>
                      </a:lnTo>
                      <a:lnTo>
                        <a:pt x="17074" y="10860"/>
                      </a:lnTo>
                      <a:lnTo>
                        <a:pt x="17053" y="11069"/>
                      </a:lnTo>
                      <a:lnTo>
                        <a:pt x="17158" y="11195"/>
                      </a:lnTo>
                      <a:lnTo>
                        <a:pt x="17116" y="11258"/>
                      </a:lnTo>
                      <a:lnTo>
                        <a:pt x="17074" y="11467"/>
                      </a:lnTo>
                      <a:lnTo>
                        <a:pt x="17158" y="11550"/>
                      </a:lnTo>
                      <a:lnTo>
                        <a:pt x="17158" y="11676"/>
                      </a:lnTo>
                      <a:lnTo>
                        <a:pt x="17199" y="11760"/>
                      </a:lnTo>
                      <a:lnTo>
                        <a:pt x="17158" y="11822"/>
                      </a:lnTo>
                      <a:lnTo>
                        <a:pt x="17158" y="12011"/>
                      </a:lnTo>
                      <a:lnTo>
                        <a:pt x="17220" y="12136"/>
                      </a:lnTo>
                      <a:lnTo>
                        <a:pt x="17158" y="12304"/>
                      </a:lnTo>
                      <a:lnTo>
                        <a:pt x="17158" y="12408"/>
                      </a:lnTo>
                      <a:lnTo>
                        <a:pt x="17199" y="12534"/>
                      </a:lnTo>
                      <a:lnTo>
                        <a:pt x="17178" y="12618"/>
                      </a:lnTo>
                      <a:lnTo>
                        <a:pt x="17053" y="12701"/>
                      </a:lnTo>
                      <a:lnTo>
                        <a:pt x="16844" y="13015"/>
                      </a:lnTo>
                      <a:lnTo>
                        <a:pt x="16760" y="13057"/>
                      </a:lnTo>
                      <a:lnTo>
                        <a:pt x="16781" y="13162"/>
                      </a:lnTo>
                      <a:lnTo>
                        <a:pt x="16865" y="13266"/>
                      </a:lnTo>
                      <a:lnTo>
                        <a:pt x="16802" y="13371"/>
                      </a:lnTo>
                      <a:lnTo>
                        <a:pt x="16781" y="13559"/>
                      </a:lnTo>
                      <a:lnTo>
                        <a:pt x="16906" y="13685"/>
                      </a:lnTo>
                      <a:lnTo>
                        <a:pt x="16990" y="13643"/>
                      </a:lnTo>
                      <a:lnTo>
                        <a:pt x="17074" y="13706"/>
                      </a:lnTo>
                      <a:lnTo>
                        <a:pt x="17158" y="13915"/>
                      </a:lnTo>
                      <a:lnTo>
                        <a:pt x="17283" y="13915"/>
                      </a:lnTo>
                      <a:lnTo>
                        <a:pt x="17388" y="14019"/>
                      </a:lnTo>
                      <a:lnTo>
                        <a:pt x="17304" y="13999"/>
                      </a:lnTo>
                      <a:lnTo>
                        <a:pt x="17220" y="14103"/>
                      </a:lnTo>
                      <a:lnTo>
                        <a:pt x="17220" y="14271"/>
                      </a:lnTo>
                      <a:lnTo>
                        <a:pt x="17409" y="14396"/>
                      </a:lnTo>
                      <a:lnTo>
                        <a:pt x="17409" y="14522"/>
                      </a:lnTo>
                      <a:lnTo>
                        <a:pt x="17325" y="14605"/>
                      </a:lnTo>
                      <a:lnTo>
                        <a:pt x="17262" y="14543"/>
                      </a:lnTo>
                      <a:lnTo>
                        <a:pt x="17262" y="14626"/>
                      </a:lnTo>
                      <a:lnTo>
                        <a:pt x="17367" y="14898"/>
                      </a:lnTo>
                      <a:lnTo>
                        <a:pt x="17430" y="14961"/>
                      </a:lnTo>
                      <a:lnTo>
                        <a:pt x="17492" y="15149"/>
                      </a:lnTo>
                      <a:lnTo>
                        <a:pt x="17534" y="15066"/>
                      </a:lnTo>
                      <a:lnTo>
                        <a:pt x="17639" y="15149"/>
                      </a:lnTo>
                      <a:lnTo>
                        <a:pt x="17764" y="15149"/>
                      </a:lnTo>
                      <a:lnTo>
                        <a:pt x="17911" y="15233"/>
                      </a:lnTo>
                      <a:lnTo>
                        <a:pt x="18015" y="15066"/>
                      </a:lnTo>
                      <a:lnTo>
                        <a:pt x="18057" y="15128"/>
                      </a:lnTo>
                      <a:lnTo>
                        <a:pt x="18057" y="15338"/>
                      </a:lnTo>
                      <a:lnTo>
                        <a:pt x="18141" y="15442"/>
                      </a:lnTo>
                      <a:lnTo>
                        <a:pt x="18183" y="15463"/>
                      </a:lnTo>
                      <a:lnTo>
                        <a:pt x="18434" y="15756"/>
                      </a:lnTo>
                      <a:lnTo>
                        <a:pt x="18559" y="15777"/>
                      </a:lnTo>
                      <a:lnTo>
                        <a:pt x="18643" y="15735"/>
                      </a:lnTo>
                      <a:lnTo>
                        <a:pt x="18748" y="15735"/>
                      </a:lnTo>
                      <a:lnTo>
                        <a:pt x="18769" y="15777"/>
                      </a:lnTo>
                      <a:lnTo>
                        <a:pt x="18873" y="15777"/>
                      </a:lnTo>
                      <a:lnTo>
                        <a:pt x="18769" y="15861"/>
                      </a:lnTo>
                      <a:lnTo>
                        <a:pt x="18769" y="16175"/>
                      </a:lnTo>
                      <a:lnTo>
                        <a:pt x="18748" y="16258"/>
                      </a:lnTo>
                      <a:lnTo>
                        <a:pt x="18811" y="16384"/>
                      </a:lnTo>
                      <a:lnTo>
                        <a:pt x="18790" y="16426"/>
                      </a:lnTo>
                      <a:lnTo>
                        <a:pt x="18706" y="16426"/>
                      </a:lnTo>
                      <a:lnTo>
                        <a:pt x="18748" y="16593"/>
                      </a:lnTo>
                      <a:lnTo>
                        <a:pt x="18748" y="16677"/>
                      </a:lnTo>
                      <a:lnTo>
                        <a:pt x="18601" y="16635"/>
                      </a:lnTo>
                      <a:lnTo>
                        <a:pt x="18476" y="16384"/>
                      </a:lnTo>
                      <a:lnTo>
                        <a:pt x="18329" y="16258"/>
                      </a:lnTo>
                      <a:lnTo>
                        <a:pt x="18141" y="16216"/>
                      </a:lnTo>
                      <a:lnTo>
                        <a:pt x="18057" y="16070"/>
                      </a:lnTo>
                      <a:lnTo>
                        <a:pt x="17932" y="15965"/>
                      </a:lnTo>
                      <a:lnTo>
                        <a:pt x="17618" y="15944"/>
                      </a:lnTo>
                      <a:lnTo>
                        <a:pt x="17304" y="15756"/>
                      </a:lnTo>
                      <a:lnTo>
                        <a:pt x="17116" y="15735"/>
                      </a:lnTo>
                      <a:lnTo>
                        <a:pt x="17095" y="15631"/>
                      </a:lnTo>
                      <a:lnTo>
                        <a:pt x="17011" y="15631"/>
                      </a:lnTo>
                      <a:lnTo>
                        <a:pt x="16906" y="15547"/>
                      </a:lnTo>
                      <a:lnTo>
                        <a:pt x="16760" y="15589"/>
                      </a:lnTo>
                      <a:lnTo>
                        <a:pt x="16655" y="15693"/>
                      </a:lnTo>
                      <a:lnTo>
                        <a:pt x="16593" y="15568"/>
                      </a:lnTo>
                      <a:lnTo>
                        <a:pt x="16614" y="15526"/>
                      </a:lnTo>
                      <a:lnTo>
                        <a:pt x="16593" y="15442"/>
                      </a:lnTo>
                      <a:lnTo>
                        <a:pt x="16237" y="15317"/>
                      </a:lnTo>
                      <a:lnTo>
                        <a:pt x="16070" y="15212"/>
                      </a:lnTo>
                      <a:lnTo>
                        <a:pt x="15526" y="15170"/>
                      </a:lnTo>
                      <a:lnTo>
                        <a:pt x="15086" y="15233"/>
                      </a:lnTo>
                      <a:lnTo>
                        <a:pt x="14982" y="15191"/>
                      </a:lnTo>
                      <a:lnTo>
                        <a:pt x="14877" y="15233"/>
                      </a:lnTo>
                      <a:lnTo>
                        <a:pt x="14772" y="15170"/>
                      </a:lnTo>
                      <a:lnTo>
                        <a:pt x="14710" y="15212"/>
                      </a:lnTo>
                      <a:lnTo>
                        <a:pt x="14605" y="15170"/>
                      </a:lnTo>
                      <a:lnTo>
                        <a:pt x="14521" y="15233"/>
                      </a:lnTo>
                      <a:lnTo>
                        <a:pt x="14584" y="15359"/>
                      </a:lnTo>
                      <a:lnTo>
                        <a:pt x="14584" y="15463"/>
                      </a:lnTo>
                      <a:lnTo>
                        <a:pt x="14458" y="15505"/>
                      </a:lnTo>
                      <a:lnTo>
                        <a:pt x="14458" y="15568"/>
                      </a:lnTo>
                      <a:lnTo>
                        <a:pt x="14521" y="15693"/>
                      </a:lnTo>
                      <a:lnTo>
                        <a:pt x="14605" y="15756"/>
                      </a:lnTo>
                      <a:lnTo>
                        <a:pt x="14668" y="15965"/>
                      </a:lnTo>
                      <a:lnTo>
                        <a:pt x="14710" y="16070"/>
                      </a:lnTo>
                      <a:lnTo>
                        <a:pt x="14751" y="15965"/>
                      </a:lnTo>
                      <a:lnTo>
                        <a:pt x="14814" y="15965"/>
                      </a:lnTo>
                      <a:lnTo>
                        <a:pt x="14919" y="16133"/>
                      </a:lnTo>
                      <a:lnTo>
                        <a:pt x="14919" y="16237"/>
                      </a:lnTo>
                      <a:lnTo>
                        <a:pt x="15044" y="16279"/>
                      </a:lnTo>
                      <a:lnTo>
                        <a:pt x="15212" y="16447"/>
                      </a:lnTo>
                      <a:lnTo>
                        <a:pt x="15044" y="16426"/>
                      </a:lnTo>
                      <a:lnTo>
                        <a:pt x="15002" y="16384"/>
                      </a:lnTo>
                      <a:lnTo>
                        <a:pt x="14919" y="16384"/>
                      </a:lnTo>
                      <a:lnTo>
                        <a:pt x="14877" y="16551"/>
                      </a:lnTo>
                      <a:lnTo>
                        <a:pt x="14772" y="16635"/>
                      </a:lnTo>
                      <a:lnTo>
                        <a:pt x="14605" y="16551"/>
                      </a:lnTo>
                      <a:lnTo>
                        <a:pt x="14521" y="16614"/>
                      </a:lnTo>
                      <a:lnTo>
                        <a:pt x="14521" y="16656"/>
                      </a:lnTo>
                      <a:lnTo>
                        <a:pt x="14668" y="16823"/>
                      </a:lnTo>
                      <a:lnTo>
                        <a:pt x="14710" y="16865"/>
                      </a:lnTo>
                      <a:lnTo>
                        <a:pt x="14710" y="16949"/>
                      </a:lnTo>
                      <a:lnTo>
                        <a:pt x="14668" y="17032"/>
                      </a:lnTo>
                      <a:lnTo>
                        <a:pt x="14375" y="17032"/>
                      </a:lnTo>
                      <a:lnTo>
                        <a:pt x="14291" y="16949"/>
                      </a:lnTo>
                      <a:lnTo>
                        <a:pt x="14312" y="16865"/>
                      </a:lnTo>
                      <a:lnTo>
                        <a:pt x="14270" y="16760"/>
                      </a:lnTo>
                      <a:lnTo>
                        <a:pt x="14375" y="16698"/>
                      </a:lnTo>
                      <a:lnTo>
                        <a:pt x="14375" y="16635"/>
                      </a:lnTo>
                      <a:lnTo>
                        <a:pt x="14270" y="16530"/>
                      </a:lnTo>
                      <a:lnTo>
                        <a:pt x="14186" y="16509"/>
                      </a:lnTo>
                      <a:lnTo>
                        <a:pt x="14270" y="16405"/>
                      </a:lnTo>
                      <a:lnTo>
                        <a:pt x="14249" y="16384"/>
                      </a:lnTo>
                      <a:lnTo>
                        <a:pt x="14165" y="16426"/>
                      </a:lnTo>
                      <a:lnTo>
                        <a:pt x="14103" y="16426"/>
                      </a:lnTo>
                      <a:lnTo>
                        <a:pt x="13956" y="16593"/>
                      </a:lnTo>
                      <a:lnTo>
                        <a:pt x="13873" y="16614"/>
                      </a:lnTo>
                      <a:lnTo>
                        <a:pt x="13768" y="16719"/>
                      </a:lnTo>
                      <a:lnTo>
                        <a:pt x="13768" y="16760"/>
                      </a:lnTo>
                      <a:lnTo>
                        <a:pt x="13642" y="16760"/>
                      </a:lnTo>
                      <a:lnTo>
                        <a:pt x="13580" y="16844"/>
                      </a:lnTo>
                      <a:lnTo>
                        <a:pt x="13580" y="16928"/>
                      </a:lnTo>
                      <a:lnTo>
                        <a:pt x="13517" y="16970"/>
                      </a:lnTo>
                      <a:lnTo>
                        <a:pt x="13245" y="16970"/>
                      </a:lnTo>
                      <a:lnTo>
                        <a:pt x="13161" y="16949"/>
                      </a:lnTo>
                      <a:lnTo>
                        <a:pt x="13119" y="16970"/>
                      </a:lnTo>
                      <a:lnTo>
                        <a:pt x="13036" y="16970"/>
                      </a:lnTo>
                      <a:lnTo>
                        <a:pt x="12952" y="16928"/>
                      </a:lnTo>
                      <a:lnTo>
                        <a:pt x="12805" y="17032"/>
                      </a:lnTo>
                      <a:lnTo>
                        <a:pt x="12785" y="17074"/>
                      </a:lnTo>
                      <a:lnTo>
                        <a:pt x="12680" y="17116"/>
                      </a:lnTo>
                      <a:lnTo>
                        <a:pt x="12575" y="17221"/>
                      </a:lnTo>
                      <a:lnTo>
                        <a:pt x="12575" y="17263"/>
                      </a:lnTo>
                      <a:lnTo>
                        <a:pt x="12638" y="17325"/>
                      </a:lnTo>
                      <a:lnTo>
                        <a:pt x="12617" y="17388"/>
                      </a:lnTo>
                      <a:lnTo>
                        <a:pt x="12638" y="17472"/>
                      </a:lnTo>
                      <a:lnTo>
                        <a:pt x="12617" y="17535"/>
                      </a:lnTo>
                      <a:lnTo>
                        <a:pt x="12513" y="17451"/>
                      </a:lnTo>
                      <a:lnTo>
                        <a:pt x="12471" y="17367"/>
                      </a:lnTo>
                      <a:lnTo>
                        <a:pt x="12408" y="17367"/>
                      </a:lnTo>
                      <a:lnTo>
                        <a:pt x="12282" y="17493"/>
                      </a:lnTo>
                      <a:lnTo>
                        <a:pt x="12220" y="17639"/>
                      </a:lnTo>
                      <a:lnTo>
                        <a:pt x="12220" y="17493"/>
                      </a:lnTo>
                      <a:lnTo>
                        <a:pt x="12094" y="17451"/>
                      </a:lnTo>
                      <a:lnTo>
                        <a:pt x="12010" y="17493"/>
                      </a:lnTo>
                      <a:lnTo>
                        <a:pt x="11948" y="17493"/>
                      </a:lnTo>
                      <a:lnTo>
                        <a:pt x="11864" y="17535"/>
                      </a:lnTo>
                      <a:lnTo>
                        <a:pt x="11759" y="17493"/>
                      </a:lnTo>
                      <a:lnTo>
                        <a:pt x="11738" y="17388"/>
                      </a:lnTo>
                      <a:lnTo>
                        <a:pt x="11864" y="17284"/>
                      </a:lnTo>
                      <a:lnTo>
                        <a:pt x="11969" y="17284"/>
                      </a:lnTo>
                      <a:lnTo>
                        <a:pt x="12010" y="17221"/>
                      </a:lnTo>
                      <a:lnTo>
                        <a:pt x="11948" y="17074"/>
                      </a:lnTo>
                      <a:lnTo>
                        <a:pt x="11969" y="17032"/>
                      </a:lnTo>
                      <a:lnTo>
                        <a:pt x="12052" y="16970"/>
                      </a:lnTo>
                      <a:lnTo>
                        <a:pt x="11906" y="16844"/>
                      </a:lnTo>
                      <a:lnTo>
                        <a:pt x="11864" y="16865"/>
                      </a:lnTo>
                      <a:lnTo>
                        <a:pt x="11780" y="16844"/>
                      </a:lnTo>
                      <a:lnTo>
                        <a:pt x="11759" y="16802"/>
                      </a:lnTo>
                      <a:lnTo>
                        <a:pt x="11969" y="16698"/>
                      </a:lnTo>
                      <a:lnTo>
                        <a:pt x="12052" y="16698"/>
                      </a:lnTo>
                      <a:lnTo>
                        <a:pt x="12157" y="16635"/>
                      </a:lnTo>
                      <a:lnTo>
                        <a:pt x="12115" y="16593"/>
                      </a:lnTo>
                      <a:lnTo>
                        <a:pt x="11906" y="16614"/>
                      </a:lnTo>
                      <a:lnTo>
                        <a:pt x="11592" y="16740"/>
                      </a:lnTo>
                      <a:lnTo>
                        <a:pt x="11529" y="16823"/>
                      </a:lnTo>
                      <a:lnTo>
                        <a:pt x="11571" y="16886"/>
                      </a:lnTo>
                      <a:lnTo>
                        <a:pt x="11592" y="16970"/>
                      </a:lnTo>
                      <a:lnTo>
                        <a:pt x="11655" y="17053"/>
                      </a:lnTo>
                      <a:lnTo>
                        <a:pt x="11592" y="17137"/>
                      </a:lnTo>
                      <a:lnTo>
                        <a:pt x="11529" y="17158"/>
                      </a:lnTo>
                      <a:lnTo>
                        <a:pt x="11425" y="17053"/>
                      </a:lnTo>
                      <a:lnTo>
                        <a:pt x="11445" y="17012"/>
                      </a:lnTo>
                      <a:lnTo>
                        <a:pt x="11487" y="16991"/>
                      </a:lnTo>
                      <a:lnTo>
                        <a:pt x="11466" y="16907"/>
                      </a:lnTo>
                      <a:lnTo>
                        <a:pt x="11445" y="16907"/>
                      </a:lnTo>
                      <a:lnTo>
                        <a:pt x="11236" y="17116"/>
                      </a:lnTo>
                      <a:lnTo>
                        <a:pt x="11236" y="17158"/>
                      </a:lnTo>
                      <a:lnTo>
                        <a:pt x="11320" y="17242"/>
                      </a:lnTo>
                      <a:lnTo>
                        <a:pt x="11383" y="17263"/>
                      </a:lnTo>
                      <a:lnTo>
                        <a:pt x="11383" y="17346"/>
                      </a:lnTo>
                      <a:lnTo>
                        <a:pt x="11257" y="17472"/>
                      </a:lnTo>
                      <a:lnTo>
                        <a:pt x="11215" y="17430"/>
                      </a:lnTo>
                      <a:lnTo>
                        <a:pt x="11257" y="17346"/>
                      </a:lnTo>
                      <a:lnTo>
                        <a:pt x="11236" y="17263"/>
                      </a:lnTo>
                      <a:lnTo>
                        <a:pt x="11173" y="17263"/>
                      </a:lnTo>
                      <a:lnTo>
                        <a:pt x="11173" y="17200"/>
                      </a:lnTo>
                      <a:lnTo>
                        <a:pt x="10943" y="17263"/>
                      </a:lnTo>
                      <a:lnTo>
                        <a:pt x="10922" y="17346"/>
                      </a:lnTo>
                      <a:lnTo>
                        <a:pt x="10755" y="17430"/>
                      </a:lnTo>
                      <a:lnTo>
                        <a:pt x="10629" y="17409"/>
                      </a:lnTo>
                      <a:lnTo>
                        <a:pt x="10546" y="17430"/>
                      </a:lnTo>
                      <a:lnTo>
                        <a:pt x="10546" y="17472"/>
                      </a:lnTo>
                      <a:lnTo>
                        <a:pt x="10316" y="17765"/>
                      </a:lnTo>
                      <a:lnTo>
                        <a:pt x="10274" y="17786"/>
                      </a:lnTo>
                      <a:lnTo>
                        <a:pt x="10064" y="18058"/>
                      </a:lnTo>
                      <a:lnTo>
                        <a:pt x="9960" y="18100"/>
                      </a:lnTo>
                      <a:lnTo>
                        <a:pt x="9876" y="18037"/>
                      </a:lnTo>
                      <a:lnTo>
                        <a:pt x="9813" y="18037"/>
                      </a:lnTo>
                      <a:lnTo>
                        <a:pt x="9876" y="18141"/>
                      </a:lnTo>
                      <a:lnTo>
                        <a:pt x="10023" y="18246"/>
                      </a:lnTo>
                      <a:lnTo>
                        <a:pt x="10064" y="18309"/>
                      </a:lnTo>
                      <a:lnTo>
                        <a:pt x="10064" y="18309"/>
                      </a:lnTo>
                      <a:lnTo>
                        <a:pt x="9876" y="18246"/>
                      </a:lnTo>
                      <a:lnTo>
                        <a:pt x="9813" y="18288"/>
                      </a:lnTo>
                      <a:lnTo>
                        <a:pt x="9500" y="18309"/>
                      </a:lnTo>
                      <a:lnTo>
                        <a:pt x="9458" y="18372"/>
                      </a:lnTo>
                      <a:lnTo>
                        <a:pt x="9541" y="18476"/>
                      </a:lnTo>
                      <a:lnTo>
                        <a:pt x="9541" y="18581"/>
                      </a:lnTo>
                      <a:lnTo>
                        <a:pt x="9458" y="18706"/>
                      </a:lnTo>
                      <a:lnTo>
                        <a:pt x="9500" y="18895"/>
                      </a:lnTo>
                      <a:lnTo>
                        <a:pt x="9458" y="19020"/>
                      </a:lnTo>
                      <a:lnTo>
                        <a:pt x="9248" y="19104"/>
                      </a:lnTo>
                      <a:lnTo>
                        <a:pt x="9228" y="19146"/>
                      </a:lnTo>
                      <a:lnTo>
                        <a:pt x="9081" y="19146"/>
                      </a:lnTo>
                      <a:lnTo>
                        <a:pt x="9039" y="19229"/>
                      </a:lnTo>
                      <a:lnTo>
                        <a:pt x="8956" y="19104"/>
                      </a:lnTo>
                      <a:lnTo>
                        <a:pt x="8809" y="19208"/>
                      </a:lnTo>
                      <a:lnTo>
                        <a:pt x="8579" y="19208"/>
                      </a:lnTo>
                      <a:lnTo>
                        <a:pt x="8328" y="18916"/>
                      </a:lnTo>
                      <a:lnTo>
                        <a:pt x="8098" y="18706"/>
                      </a:lnTo>
                      <a:lnTo>
                        <a:pt x="8014" y="18644"/>
                      </a:lnTo>
                      <a:lnTo>
                        <a:pt x="8014" y="18476"/>
                      </a:lnTo>
                      <a:lnTo>
                        <a:pt x="8056" y="18413"/>
                      </a:lnTo>
                      <a:lnTo>
                        <a:pt x="8098" y="18455"/>
                      </a:lnTo>
                      <a:lnTo>
                        <a:pt x="8160" y="18372"/>
                      </a:lnTo>
                      <a:lnTo>
                        <a:pt x="8119" y="18309"/>
                      </a:lnTo>
                      <a:lnTo>
                        <a:pt x="8181" y="18267"/>
                      </a:lnTo>
                      <a:lnTo>
                        <a:pt x="8370" y="18267"/>
                      </a:lnTo>
                      <a:lnTo>
                        <a:pt x="8412" y="18183"/>
                      </a:lnTo>
                      <a:lnTo>
                        <a:pt x="8621" y="18183"/>
                      </a:lnTo>
                      <a:lnTo>
                        <a:pt x="8642" y="18100"/>
                      </a:lnTo>
                      <a:lnTo>
                        <a:pt x="8495" y="17890"/>
                      </a:lnTo>
                      <a:lnTo>
                        <a:pt x="8474" y="17807"/>
                      </a:lnTo>
                      <a:lnTo>
                        <a:pt x="8328" y="17786"/>
                      </a:lnTo>
                      <a:lnTo>
                        <a:pt x="8202" y="17660"/>
                      </a:lnTo>
                      <a:lnTo>
                        <a:pt x="8202" y="17556"/>
                      </a:lnTo>
                      <a:lnTo>
                        <a:pt x="8077" y="17451"/>
                      </a:lnTo>
                      <a:lnTo>
                        <a:pt x="7763" y="17430"/>
                      </a:lnTo>
                      <a:lnTo>
                        <a:pt x="7554" y="17451"/>
                      </a:lnTo>
                      <a:lnTo>
                        <a:pt x="7449" y="17493"/>
                      </a:lnTo>
                      <a:lnTo>
                        <a:pt x="7323" y="17493"/>
                      </a:lnTo>
                      <a:lnTo>
                        <a:pt x="7072" y="17346"/>
                      </a:lnTo>
                      <a:lnTo>
                        <a:pt x="6947" y="17346"/>
                      </a:lnTo>
                      <a:lnTo>
                        <a:pt x="6947" y="17388"/>
                      </a:lnTo>
                      <a:lnTo>
                        <a:pt x="7240" y="17639"/>
                      </a:lnTo>
                      <a:lnTo>
                        <a:pt x="7386" y="17744"/>
                      </a:lnTo>
                      <a:lnTo>
                        <a:pt x="7470" y="17974"/>
                      </a:lnTo>
                      <a:lnTo>
                        <a:pt x="7470" y="18100"/>
                      </a:lnTo>
                      <a:lnTo>
                        <a:pt x="7533" y="18183"/>
                      </a:lnTo>
                      <a:lnTo>
                        <a:pt x="7470" y="18225"/>
                      </a:lnTo>
                      <a:lnTo>
                        <a:pt x="7470" y="18330"/>
                      </a:lnTo>
                      <a:lnTo>
                        <a:pt x="7491" y="18413"/>
                      </a:lnTo>
                      <a:lnTo>
                        <a:pt x="7449" y="18434"/>
                      </a:lnTo>
                      <a:lnTo>
                        <a:pt x="7449" y="18706"/>
                      </a:lnTo>
                      <a:lnTo>
                        <a:pt x="7386" y="18853"/>
                      </a:lnTo>
                      <a:lnTo>
                        <a:pt x="7449" y="18999"/>
                      </a:lnTo>
                      <a:lnTo>
                        <a:pt x="7595" y="18999"/>
                      </a:lnTo>
                      <a:lnTo>
                        <a:pt x="7742" y="19062"/>
                      </a:lnTo>
                      <a:lnTo>
                        <a:pt x="7805" y="19167"/>
                      </a:lnTo>
                      <a:lnTo>
                        <a:pt x="7784" y="19229"/>
                      </a:lnTo>
                      <a:lnTo>
                        <a:pt x="7805" y="19313"/>
                      </a:lnTo>
                      <a:lnTo>
                        <a:pt x="7784" y="19355"/>
                      </a:lnTo>
                      <a:lnTo>
                        <a:pt x="7784" y="19418"/>
                      </a:lnTo>
                      <a:lnTo>
                        <a:pt x="7847" y="19460"/>
                      </a:lnTo>
                      <a:lnTo>
                        <a:pt x="7784" y="19543"/>
                      </a:lnTo>
                      <a:lnTo>
                        <a:pt x="7784" y="19794"/>
                      </a:lnTo>
                      <a:lnTo>
                        <a:pt x="7742" y="19857"/>
                      </a:lnTo>
                      <a:lnTo>
                        <a:pt x="7805" y="20004"/>
                      </a:lnTo>
                      <a:lnTo>
                        <a:pt x="7847" y="20213"/>
                      </a:lnTo>
                      <a:lnTo>
                        <a:pt x="7763" y="20171"/>
                      </a:lnTo>
                      <a:lnTo>
                        <a:pt x="7700" y="20045"/>
                      </a:lnTo>
                      <a:lnTo>
                        <a:pt x="7575" y="19941"/>
                      </a:lnTo>
                      <a:lnTo>
                        <a:pt x="7449" y="20066"/>
                      </a:lnTo>
                      <a:lnTo>
                        <a:pt x="7470" y="19941"/>
                      </a:lnTo>
                      <a:lnTo>
                        <a:pt x="7428" y="19857"/>
                      </a:lnTo>
                      <a:lnTo>
                        <a:pt x="7240" y="19836"/>
                      </a:lnTo>
                      <a:lnTo>
                        <a:pt x="7072" y="19857"/>
                      </a:lnTo>
                      <a:lnTo>
                        <a:pt x="6968" y="19773"/>
                      </a:lnTo>
                      <a:lnTo>
                        <a:pt x="6821" y="19753"/>
                      </a:lnTo>
                      <a:lnTo>
                        <a:pt x="6738" y="19794"/>
                      </a:lnTo>
                      <a:lnTo>
                        <a:pt x="6612" y="20087"/>
                      </a:lnTo>
                      <a:lnTo>
                        <a:pt x="6424" y="20255"/>
                      </a:lnTo>
                      <a:lnTo>
                        <a:pt x="6298" y="20276"/>
                      </a:lnTo>
                      <a:lnTo>
                        <a:pt x="6194" y="20380"/>
                      </a:lnTo>
                      <a:lnTo>
                        <a:pt x="6173" y="20527"/>
                      </a:lnTo>
                      <a:lnTo>
                        <a:pt x="6026" y="20694"/>
                      </a:lnTo>
                      <a:lnTo>
                        <a:pt x="5963" y="20757"/>
                      </a:lnTo>
                      <a:lnTo>
                        <a:pt x="5963" y="20841"/>
                      </a:lnTo>
                      <a:lnTo>
                        <a:pt x="6005" y="21029"/>
                      </a:lnTo>
                      <a:lnTo>
                        <a:pt x="6277" y="21301"/>
                      </a:lnTo>
                      <a:lnTo>
                        <a:pt x="6424" y="21531"/>
                      </a:lnTo>
                      <a:lnTo>
                        <a:pt x="6340" y="21636"/>
                      </a:lnTo>
                      <a:lnTo>
                        <a:pt x="6277" y="21636"/>
                      </a:lnTo>
                      <a:lnTo>
                        <a:pt x="6277" y="21761"/>
                      </a:lnTo>
                      <a:lnTo>
                        <a:pt x="6173" y="21845"/>
                      </a:lnTo>
                      <a:lnTo>
                        <a:pt x="6110" y="21949"/>
                      </a:lnTo>
                      <a:lnTo>
                        <a:pt x="5963" y="21782"/>
                      </a:lnTo>
                      <a:lnTo>
                        <a:pt x="5587" y="21615"/>
                      </a:lnTo>
                      <a:lnTo>
                        <a:pt x="5461" y="21615"/>
                      </a:lnTo>
                      <a:lnTo>
                        <a:pt x="5398" y="21531"/>
                      </a:lnTo>
                      <a:lnTo>
                        <a:pt x="5189" y="21531"/>
                      </a:lnTo>
                      <a:lnTo>
                        <a:pt x="5085" y="21447"/>
                      </a:lnTo>
                      <a:lnTo>
                        <a:pt x="5022" y="21322"/>
                      </a:lnTo>
                      <a:lnTo>
                        <a:pt x="4854" y="21301"/>
                      </a:lnTo>
                      <a:lnTo>
                        <a:pt x="4729" y="21217"/>
                      </a:lnTo>
                      <a:lnTo>
                        <a:pt x="4603" y="21217"/>
                      </a:lnTo>
                      <a:lnTo>
                        <a:pt x="4562" y="21301"/>
                      </a:lnTo>
                      <a:lnTo>
                        <a:pt x="4603" y="21364"/>
                      </a:lnTo>
                      <a:lnTo>
                        <a:pt x="4562" y="21426"/>
                      </a:lnTo>
                      <a:lnTo>
                        <a:pt x="4603" y="21468"/>
                      </a:lnTo>
                      <a:lnTo>
                        <a:pt x="4520" y="21552"/>
                      </a:lnTo>
                      <a:lnTo>
                        <a:pt x="4415" y="21552"/>
                      </a:lnTo>
                      <a:lnTo>
                        <a:pt x="4499" y="21719"/>
                      </a:lnTo>
                      <a:lnTo>
                        <a:pt x="4520" y="21845"/>
                      </a:lnTo>
                      <a:lnTo>
                        <a:pt x="4666" y="21929"/>
                      </a:lnTo>
                      <a:lnTo>
                        <a:pt x="4771" y="22054"/>
                      </a:lnTo>
                      <a:lnTo>
                        <a:pt x="4917" y="22138"/>
                      </a:lnTo>
                      <a:lnTo>
                        <a:pt x="5022" y="22075"/>
                      </a:lnTo>
                      <a:lnTo>
                        <a:pt x="5085" y="22075"/>
                      </a:lnTo>
                      <a:lnTo>
                        <a:pt x="5168" y="22033"/>
                      </a:lnTo>
                      <a:lnTo>
                        <a:pt x="5189" y="22096"/>
                      </a:lnTo>
                      <a:lnTo>
                        <a:pt x="5336" y="22159"/>
                      </a:lnTo>
                      <a:lnTo>
                        <a:pt x="5336" y="22201"/>
                      </a:lnTo>
                      <a:lnTo>
                        <a:pt x="5273" y="22263"/>
                      </a:lnTo>
                      <a:lnTo>
                        <a:pt x="5357" y="22347"/>
                      </a:lnTo>
                      <a:lnTo>
                        <a:pt x="5357" y="22514"/>
                      </a:lnTo>
                      <a:lnTo>
                        <a:pt x="5273" y="22556"/>
                      </a:lnTo>
                      <a:lnTo>
                        <a:pt x="5168" y="22556"/>
                      </a:lnTo>
                      <a:lnTo>
                        <a:pt x="5043" y="22682"/>
                      </a:lnTo>
                      <a:lnTo>
                        <a:pt x="4980" y="22682"/>
                      </a:lnTo>
                      <a:lnTo>
                        <a:pt x="4875" y="22577"/>
                      </a:lnTo>
                      <a:lnTo>
                        <a:pt x="4729" y="22577"/>
                      </a:lnTo>
                      <a:lnTo>
                        <a:pt x="4645" y="22514"/>
                      </a:lnTo>
                      <a:lnTo>
                        <a:pt x="4457" y="22514"/>
                      </a:lnTo>
                      <a:lnTo>
                        <a:pt x="4415" y="22473"/>
                      </a:lnTo>
                      <a:lnTo>
                        <a:pt x="4415" y="22347"/>
                      </a:lnTo>
                      <a:lnTo>
                        <a:pt x="4310" y="22284"/>
                      </a:lnTo>
                      <a:lnTo>
                        <a:pt x="4227" y="22180"/>
                      </a:lnTo>
                      <a:lnTo>
                        <a:pt x="4185" y="22180"/>
                      </a:lnTo>
                      <a:lnTo>
                        <a:pt x="4080" y="22263"/>
                      </a:lnTo>
                      <a:lnTo>
                        <a:pt x="3829" y="22180"/>
                      </a:lnTo>
                      <a:lnTo>
                        <a:pt x="3787" y="22075"/>
                      </a:lnTo>
                      <a:lnTo>
                        <a:pt x="3725" y="22033"/>
                      </a:lnTo>
                      <a:lnTo>
                        <a:pt x="3787" y="21949"/>
                      </a:lnTo>
                      <a:lnTo>
                        <a:pt x="3766" y="21824"/>
                      </a:lnTo>
                      <a:lnTo>
                        <a:pt x="3766" y="21719"/>
                      </a:lnTo>
                      <a:lnTo>
                        <a:pt x="3662" y="21636"/>
                      </a:lnTo>
                      <a:lnTo>
                        <a:pt x="3662" y="21531"/>
                      </a:lnTo>
                      <a:lnTo>
                        <a:pt x="3494" y="21385"/>
                      </a:lnTo>
                      <a:lnTo>
                        <a:pt x="3494" y="21238"/>
                      </a:lnTo>
                      <a:lnTo>
                        <a:pt x="3411" y="21217"/>
                      </a:lnTo>
                      <a:lnTo>
                        <a:pt x="3453" y="21113"/>
                      </a:lnTo>
                      <a:lnTo>
                        <a:pt x="3515" y="21092"/>
                      </a:lnTo>
                      <a:lnTo>
                        <a:pt x="3557" y="20903"/>
                      </a:lnTo>
                      <a:lnTo>
                        <a:pt x="3557" y="20799"/>
                      </a:lnTo>
                      <a:lnTo>
                        <a:pt x="3515" y="20778"/>
                      </a:lnTo>
                      <a:lnTo>
                        <a:pt x="3515" y="20694"/>
                      </a:lnTo>
                      <a:lnTo>
                        <a:pt x="3578" y="20610"/>
                      </a:lnTo>
                      <a:lnTo>
                        <a:pt x="3515" y="20589"/>
                      </a:lnTo>
                      <a:lnTo>
                        <a:pt x="3390" y="20401"/>
                      </a:lnTo>
                      <a:lnTo>
                        <a:pt x="3139" y="20297"/>
                      </a:lnTo>
                      <a:lnTo>
                        <a:pt x="3055" y="20359"/>
                      </a:lnTo>
                      <a:lnTo>
                        <a:pt x="2992" y="20297"/>
                      </a:lnTo>
                      <a:lnTo>
                        <a:pt x="2930" y="20297"/>
                      </a:lnTo>
                      <a:lnTo>
                        <a:pt x="2867" y="20338"/>
                      </a:lnTo>
                      <a:lnTo>
                        <a:pt x="2741" y="20297"/>
                      </a:lnTo>
                      <a:lnTo>
                        <a:pt x="2783" y="20255"/>
                      </a:lnTo>
                      <a:lnTo>
                        <a:pt x="2888" y="20234"/>
                      </a:lnTo>
                      <a:lnTo>
                        <a:pt x="2930" y="20150"/>
                      </a:lnTo>
                      <a:lnTo>
                        <a:pt x="2783" y="20108"/>
                      </a:lnTo>
                      <a:lnTo>
                        <a:pt x="2783" y="20087"/>
                      </a:lnTo>
                      <a:lnTo>
                        <a:pt x="2867" y="20066"/>
                      </a:lnTo>
                      <a:lnTo>
                        <a:pt x="2783" y="20004"/>
                      </a:lnTo>
                      <a:lnTo>
                        <a:pt x="2720" y="20066"/>
                      </a:lnTo>
                      <a:lnTo>
                        <a:pt x="2532" y="20108"/>
                      </a:lnTo>
                      <a:lnTo>
                        <a:pt x="2511" y="20087"/>
                      </a:lnTo>
                      <a:lnTo>
                        <a:pt x="2553" y="20004"/>
                      </a:lnTo>
                      <a:lnTo>
                        <a:pt x="2658" y="19962"/>
                      </a:lnTo>
                      <a:lnTo>
                        <a:pt x="2637" y="19941"/>
                      </a:lnTo>
                      <a:lnTo>
                        <a:pt x="2448" y="19899"/>
                      </a:lnTo>
                      <a:lnTo>
                        <a:pt x="2427" y="19836"/>
                      </a:lnTo>
                      <a:lnTo>
                        <a:pt x="2302" y="19753"/>
                      </a:lnTo>
                      <a:lnTo>
                        <a:pt x="2260" y="19585"/>
                      </a:lnTo>
                      <a:lnTo>
                        <a:pt x="2134" y="19522"/>
                      </a:lnTo>
                      <a:lnTo>
                        <a:pt x="2155" y="19481"/>
                      </a:lnTo>
                      <a:lnTo>
                        <a:pt x="2260" y="19481"/>
                      </a:lnTo>
                      <a:lnTo>
                        <a:pt x="2302" y="19522"/>
                      </a:lnTo>
                      <a:lnTo>
                        <a:pt x="2448" y="19543"/>
                      </a:lnTo>
                      <a:lnTo>
                        <a:pt x="2469" y="19648"/>
                      </a:lnTo>
                      <a:lnTo>
                        <a:pt x="2720" y="19857"/>
                      </a:lnTo>
                      <a:lnTo>
                        <a:pt x="2783" y="19857"/>
                      </a:lnTo>
                      <a:lnTo>
                        <a:pt x="2825" y="19794"/>
                      </a:lnTo>
                      <a:lnTo>
                        <a:pt x="2950" y="19878"/>
                      </a:lnTo>
                      <a:lnTo>
                        <a:pt x="3139" y="19878"/>
                      </a:lnTo>
                      <a:lnTo>
                        <a:pt x="3160" y="19836"/>
                      </a:lnTo>
                      <a:lnTo>
                        <a:pt x="3243" y="19899"/>
                      </a:lnTo>
                      <a:lnTo>
                        <a:pt x="3160" y="19962"/>
                      </a:lnTo>
                      <a:lnTo>
                        <a:pt x="3202" y="19983"/>
                      </a:lnTo>
                      <a:lnTo>
                        <a:pt x="3202" y="20045"/>
                      </a:lnTo>
                      <a:lnTo>
                        <a:pt x="3306" y="20045"/>
                      </a:lnTo>
                      <a:lnTo>
                        <a:pt x="3369" y="19983"/>
                      </a:lnTo>
                      <a:lnTo>
                        <a:pt x="3557" y="19983"/>
                      </a:lnTo>
                      <a:lnTo>
                        <a:pt x="3494" y="20004"/>
                      </a:lnTo>
                      <a:lnTo>
                        <a:pt x="3599" y="20004"/>
                      </a:lnTo>
                      <a:lnTo>
                        <a:pt x="3704" y="19983"/>
                      </a:lnTo>
                      <a:lnTo>
                        <a:pt x="3704" y="20066"/>
                      </a:lnTo>
                      <a:lnTo>
                        <a:pt x="3871" y="20192"/>
                      </a:lnTo>
                      <a:lnTo>
                        <a:pt x="3934" y="20150"/>
                      </a:lnTo>
                      <a:lnTo>
                        <a:pt x="4038" y="20171"/>
                      </a:lnTo>
                      <a:lnTo>
                        <a:pt x="4080" y="20213"/>
                      </a:lnTo>
                      <a:lnTo>
                        <a:pt x="4227" y="20213"/>
                      </a:lnTo>
                      <a:lnTo>
                        <a:pt x="4331" y="20255"/>
                      </a:lnTo>
                      <a:lnTo>
                        <a:pt x="4415" y="20192"/>
                      </a:lnTo>
                      <a:lnTo>
                        <a:pt x="4541" y="20297"/>
                      </a:lnTo>
                      <a:lnTo>
                        <a:pt x="4729" y="20359"/>
                      </a:lnTo>
                      <a:lnTo>
                        <a:pt x="5064" y="20380"/>
                      </a:lnTo>
                      <a:lnTo>
                        <a:pt x="5336" y="20359"/>
                      </a:lnTo>
                      <a:lnTo>
                        <a:pt x="5357" y="20297"/>
                      </a:lnTo>
                      <a:lnTo>
                        <a:pt x="5545" y="20297"/>
                      </a:lnTo>
                      <a:lnTo>
                        <a:pt x="5608" y="20255"/>
                      </a:lnTo>
                      <a:lnTo>
                        <a:pt x="5796" y="20213"/>
                      </a:lnTo>
                      <a:lnTo>
                        <a:pt x="5963" y="20150"/>
                      </a:lnTo>
                      <a:lnTo>
                        <a:pt x="6173" y="19857"/>
                      </a:lnTo>
                      <a:lnTo>
                        <a:pt x="6194" y="19773"/>
                      </a:lnTo>
                      <a:lnTo>
                        <a:pt x="6319" y="19627"/>
                      </a:lnTo>
                      <a:lnTo>
                        <a:pt x="6319" y="19543"/>
                      </a:lnTo>
                      <a:lnTo>
                        <a:pt x="6340" y="19460"/>
                      </a:lnTo>
                      <a:lnTo>
                        <a:pt x="6382" y="19313"/>
                      </a:lnTo>
                      <a:lnTo>
                        <a:pt x="6382" y="19167"/>
                      </a:lnTo>
                      <a:lnTo>
                        <a:pt x="6382" y="19041"/>
                      </a:lnTo>
                      <a:lnTo>
                        <a:pt x="6319" y="18999"/>
                      </a:lnTo>
                      <a:lnTo>
                        <a:pt x="6277" y="18999"/>
                      </a:lnTo>
                      <a:lnTo>
                        <a:pt x="6173" y="18832"/>
                      </a:lnTo>
                      <a:lnTo>
                        <a:pt x="6089" y="18790"/>
                      </a:lnTo>
                      <a:lnTo>
                        <a:pt x="6068" y="18644"/>
                      </a:lnTo>
                      <a:lnTo>
                        <a:pt x="5963" y="18392"/>
                      </a:lnTo>
                      <a:lnTo>
                        <a:pt x="5859" y="18372"/>
                      </a:lnTo>
                      <a:lnTo>
                        <a:pt x="5817" y="18413"/>
                      </a:lnTo>
                      <a:lnTo>
                        <a:pt x="5691" y="18372"/>
                      </a:lnTo>
                      <a:lnTo>
                        <a:pt x="5691" y="18288"/>
                      </a:lnTo>
                      <a:lnTo>
                        <a:pt x="5461" y="18120"/>
                      </a:lnTo>
                      <a:lnTo>
                        <a:pt x="5461" y="18016"/>
                      </a:lnTo>
                      <a:lnTo>
                        <a:pt x="5336" y="17890"/>
                      </a:lnTo>
                      <a:lnTo>
                        <a:pt x="5273" y="17890"/>
                      </a:lnTo>
                      <a:lnTo>
                        <a:pt x="5294" y="17953"/>
                      </a:lnTo>
                      <a:lnTo>
                        <a:pt x="5378" y="18079"/>
                      </a:lnTo>
                      <a:lnTo>
                        <a:pt x="5294" y="18100"/>
                      </a:lnTo>
                      <a:lnTo>
                        <a:pt x="5168" y="17974"/>
                      </a:lnTo>
                      <a:lnTo>
                        <a:pt x="5085" y="17974"/>
                      </a:lnTo>
                      <a:lnTo>
                        <a:pt x="4938" y="17807"/>
                      </a:lnTo>
                      <a:lnTo>
                        <a:pt x="4875" y="17807"/>
                      </a:lnTo>
                      <a:lnTo>
                        <a:pt x="4875" y="17869"/>
                      </a:lnTo>
                      <a:lnTo>
                        <a:pt x="4917" y="17911"/>
                      </a:lnTo>
                      <a:lnTo>
                        <a:pt x="4834" y="17890"/>
                      </a:lnTo>
                      <a:lnTo>
                        <a:pt x="4708" y="17681"/>
                      </a:lnTo>
                      <a:lnTo>
                        <a:pt x="4603" y="17660"/>
                      </a:lnTo>
                      <a:lnTo>
                        <a:pt x="4520" y="17556"/>
                      </a:lnTo>
                      <a:lnTo>
                        <a:pt x="4122" y="17284"/>
                      </a:lnTo>
                      <a:lnTo>
                        <a:pt x="3515" y="16970"/>
                      </a:lnTo>
                      <a:lnTo>
                        <a:pt x="3390" y="16928"/>
                      </a:lnTo>
                      <a:lnTo>
                        <a:pt x="3369" y="16970"/>
                      </a:lnTo>
                      <a:lnTo>
                        <a:pt x="3243" y="16907"/>
                      </a:lnTo>
                      <a:lnTo>
                        <a:pt x="3097" y="16865"/>
                      </a:lnTo>
                      <a:lnTo>
                        <a:pt x="3097" y="16928"/>
                      </a:lnTo>
                      <a:lnTo>
                        <a:pt x="3034" y="16970"/>
                      </a:lnTo>
                      <a:lnTo>
                        <a:pt x="2930" y="16928"/>
                      </a:lnTo>
                      <a:lnTo>
                        <a:pt x="2762" y="16928"/>
                      </a:lnTo>
                      <a:lnTo>
                        <a:pt x="2678" y="16823"/>
                      </a:lnTo>
                      <a:lnTo>
                        <a:pt x="2574" y="16760"/>
                      </a:lnTo>
                      <a:lnTo>
                        <a:pt x="2574" y="16802"/>
                      </a:lnTo>
                      <a:lnTo>
                        <a:pt x="2637" y="16865"/>
                      </a:lnTo>
                      <a:lnTo>
                        <a:pt x="2616" y="16928"/>
                      </a:lnTo>
                      <a:lnTo>
                        <a:pt x="2532" y="16865"/>
                      </a:lnTo>
                      <a:lnTo>
                        <a:pt x="2406" y="16907"/>
                      </a:lnTo>
                      <a:lnTo>
                        <a:pt x="2344" y="16949"/>
                      </a:lnTo>
                      <a:lnTo>
                        <a:pt x="2365" y="17032"/>
                      </a:lnTo>
                      <a:lnTo>
                        <a:pt x="2302" y="17158"/>
                      </a:lnTo>
                      <a:lnTo>
                        <a:pt x="2155" y="17158"/>
                      </a:lnTo>
                      <a:lnTo>
                        <a:pt x="2239" y="17053"/>
                      </a:lnTo>
                      <a:lnTo>
                        <a:pt x="2323" y="17012"/>
                      </a:lnTo>
                      <a:lnTo>
                        <a:pt x="2260" y="16949"/>
                      </a:lnTo>
                      <a:lnTo>
                        <a:pt x="2197" y="16949"/>
                      </a:lnTo>
                      <a:lnTo>
                        <a:pt x="2218" y="16907"/>
                      </a:lnTo>
                      <a:lnTo>
                        <a:pt x="2239" y="16844"/>
                      </a:lnTo>
                      <a:lnTo>
                        <a:pt x="2197" y="16823"/>
                      </a:lnTo>
                      <a:lnTo>
                        <a:pt x="2134" y="16886"/>
                      </a:lnTo>
                      <a:lnTo>
                        <a:pt x="2030" y="17012"/>
                      </a:lnTo>
                      <a:lnTo>
                        <a:pt x="2030" y="16928"/>
                      </a:lnTo>
                      <a:lnTo>
                        <a:pt x="2030" y="16886"/>
                      </a:lnTo>
                      <a:lnTo>
                        <a:pt x="2009" y="16844"/>
                      </a:lnTo>
                      <a:lnTo>
                        <a:pt x="1946" y="16928"/>
                      </a:lnTo>
                      <a:lnTo>
                        <a:pt x="1925" y="16928"/>
                      </a:lnTo>
                      <a:lnTo>
                        <a:pt x="1925" y="16844"/>
                      </a:lnTo>
                      <a:lnTo>
                        <a:pt x="1821" y="16823"/>
                      </a:lnTo>
                      <a:lnTo>
                        <a:pt x="1716" y="16907"/>
                      </a:lnTo>
                      <a:lnTo>
                        <a:pt x="1695" y="16802"/>
                      </a:lnTo>
                      <a:lnTo>
                        <a:pt x="1632" y="16760"/>
                      </a:lnTo>
                      <a:lnTo>
                        <a:pt x="1569" y="16844"/>
                      </a:lnTo>
                      <a:lnTo>
                        <a:pt x="1528" y="16740"/>
                      </a:lnTo>
                      <a:lnTo>
                        <a:pt x="1528" y="16614"/>
                      </a:lnTo>
                      <a:lnTo>
                        <a:pt x="1590" y="16530"/>
                      </a:lnTo>
                      <a:lnTo>
                        <a:pt x="1590" y="16614"/>
                      </a:lnTo>
                      <a:lnTo>
                        <a:pt x="1674" y="16698"/>
                      </a:lnTo>
                      <a:lnTo>
                        <a:pt x="1800" y="16656"/>
                      </a:lnTo>
                      <a:lnTo>
                        <a:pt x="1883" y="16719"/>
                      </a:lnTo>
                      <a:lnTo>
                        <a:pt x="1988" y="16635"/>
                      </a:lnTo>
                      <a:lnTo>
                        <a:pt x="1988" y="16593"/>
                      </a:lnTo>
                      <a:lnTo>
                        <a:pt x="1904" y="16530"/>
                      </a:lnTo>
                      <a:lnTo>
                        <a:pt x="1883" y="16509"/>
                      </a:lnTo>
                      <a:lnTo>
                        <a:pt x="1800" y="16488"/>
                      </a:lnTo>
                      <a:lnTo>
                        <a:pt x="1737" y="16530"/>
                      </a:lnTo>
                      <a:lnTo>
                        <a:pt x="1695" y="16488"/>
                      </a:lnTo>
                      <a:lnTo>
                        <a:pt x="1632" y="16405"/>
                      </a:lnTo>
                      <a:lnTo>
                        <a:pt x="1528" y="16342"/>
                      </a:lnTo>
                      <a:lnTo>
                        <a:pt x="1423" y="16342"/>
                      </a:lnTo>
                      <a:lnTo>
                        <a:pt x="1402" y="16384"/>
                      </a:lnTo>
                      <a:lnTo>
                        <a:pt x="1465" y="16426"/>
                      </a:lnTo>
                      <a:lnTo>
                        <a:pt x="1486" y="16426"/>
                      </a:lnTo>
                      <a:lnTo>
                        <a:pt x="1486" y="16488"/>
                      </a:lnTo>
                      <a:lnTo>
                        <a:pt x="1402" y="16509"/>
                      </a:lnTo>
                      <a:lnTo>
                        <a:pt x="1360" y="16509"/>
                      </a:lnTo>
                      <a:lnTo>
                        <a:pt x="1360" y="16551"/>
                      </a:lnTo>
                      <a:lnTo>
                        <a:pt x="1465" y="16635"/>
                      </a:lnTo>
                      <a:lnTo>
                        <a:pt x="1402" y="16656"/>
                      </a:lnTo>
                      <a:lnTo>
                        <a:pt x="1318" y="16656"/>
                      </a:lnTo>
                      <a:lnTo>
                        <a:pt x="1277" y="16740"/>
                      </a:lnTo>
                      <a:lnTo>
                        <a:pt x="1256" y="16886"/>
                      </a:lnTo>
                      <a:lnTo>
                        <a:pt x="1193" y="16802"/>
                      </a:lnTo>
                      <a:lnTo>
                        <a:pt x="1193" y="16698"/>
                      </a:lnTo>
                      <a:lnTo>
                        <a:pt x="1151" y="16635"/>
                      </a:lnTo>
                      <a:lnTo>
                        <a:pt x="1005" y="16614"/>
                      </a:lnTo>
                      <a:lnTo>
                        <a:pt x="1005" y="16740"/>
                      </a:lnTo>
                      <a:lnTo>
                        <a:pt x="942" y="16823"/>
                      </a:lnTo>
                      <a:lnTo>
                        <a:pt x="795" y="16781"/>
                      </a:lnTo>
                      <a:lnTo>
                        <a:pt x="691" y="16781"/>
                      </a:lnTo>
                      <a:lnTo>
                        <a:pt x="691" y="16928"/>
                      </a:lnTo>
                      <a:lnTo>
                        <a:pt x="628" y="17053"/>
                      </a:lnTo>
                      <a:lnTo>
                        <a:pt x="481" y="17095"/>
                      </a:lnTo>
                      <a:lnTo>
                        <a:pt x="335" y="17242"/>
                      </a:lnTo>
                      <a:lnTo>
                        <a:pt x="335" y="17451"/>
                      </a:lnTo>
                      <a:lnTo>
                        <a:pt x="251" y="17451"/>
                      </a:lnTo>
                      <a:lnTo>
                        <a:pt x="105" y="17514"/>
                      </a:lnTo>
                      <a:lnTo>
                        <a:pt x="0" y="17556"/>
                      </a:lnTo>
                      <a:lnTo>
                        <a:pt x="105" y="17576"/>
                      </a:lnTo>
                      <a:lnTo>
                        <a:pt x="63" y="17744"/>
                      </a:lnTo>
                      <a:lnTo>
                        <a:pt x="21" y="17932"/>
                      </a:lnTo>
                      <a:lnTo>
                        <a:pt x="105" y="18037"/>
                      </a:lnTo>
                      <a:lnTo>
                        <a:pt x="209" y="18288"/>
                      </a:lnTo>
                      <a:lnTo>
                        <a:pt x="272" y="18288"/>
                      </a:lnTo>
                      <a:lnTo>
                        <a:pt x="440" y="18372"/>
                      </a:lnTo>
                      <a:lnTo>
                        <a:pt x="523" y="18497"/>
                      </a:lnTo>
                      <a:lnTo>
                        <a:pt x="565" y="18602"/>
                      </a:lnTo>
                      <a:lnTo>
                        <a:pt x="837" y="18769"/>
                      </a:lnTo>
                      <a:lnTo>
                        <a:pt x="900" y="18832"/>
                      </a:lnTo>
                      <a:lnTo>
                        <a:pt x="858" y="19020"/>
                      </a:lnTo>
                      <a:lnTo>
                        <a:pt x="753" y="19208"/>
                      </a:lnTo>
                      <a:lnTo>
                        <a:pt x="649" y="19460"/>
                      </a:lnTo>
                      <a:lnTo>
                        <a:pt x="774" y="19627"/>
                      </a:lnTo>
                      <a:lnTo>
                        <a:pt x="837" y="19773"/>
                      </a:lnTo>
                      <a:lnTo>
                        <a:pt x="1067" y="20234"/>
                      </a:lnTo>
                      <a:lnTo>
                        <a:pt x="1318" y="20820"/>
                      </a:lnTo>
                      <a:lnTo>
                        <a:pt x="1214" y="20861"/>
                      </a:lnTo>
                      <a:lnTo>
                        <a:pt x="1193" y="21217"/>
                      </a:lnTo>
                      <a:lnTo>
                        <a:pt x="1193" y="21322"/>
                      </a:lnTo>
                      <a:lnTo>
                        <a:pt x="1297" y="21343"/>
                      </a:lnTo>
                      <a:lnTo>
                        <a:pt x="1214" y="21447"/>
                      </a:lnTo>
                      <a:lnTo>
                        <a:pt x="1214" y="21636"/>
                      </a:lnTo>
                      <a:lnTo>
                        <a:pt x="1297" y="21740"/>
                      </a:lnTo>
                      <a:lnTo>
                        <a:pt x="1423" y="21761"/>
                      </a:lnTo>
                      <a:lnTo>
                        <a:pt x="1486" y="21866"/>
                      </a:lnTo>
                      <a:lnTo>
                        <a:pt x="1423" y="21929"/>
                      </a:lnTo>
                      <a:lnTo>
                        <a:pt x="1423" y="22138"/>
                      </a:lnTo>
                      <a:lnTo>
                        <a:pt x="1486" y="22263"/>
                      </a:lnTo>
                      <a:lnTo>
                        <a:pt x="1674" y="22389"/>
                      </a:lnTo>
                      <a:lnTo>
                        <a:pt x="1674" y="22577"/>
                      </a:lnTo>
                      <a:lnTo>
                        <a:pt x="1569" y="22745"/>
                      </a:lnTo>
                      <a:lnTo>
                        <a:pt x="1507" y="22912"/>
                      </a:lnTo>
                      <a:lnTo>
                        <a:pt x="1779" y="23289"/>
                      </a:lnTo>
                      <a:lnTo>
                        <a:pt x="1925" y="23330"/>
                      </a:lnTo>
                      <a:lnTo>
                        <a:pt x="2197" y="23623"/>
                      </a:lnTo>
                      <a:lnTo>
                        <a:pt x="2218" y="23812"/>
                      </a:lnTo>
                      <a:lnTo>
                        <a:pt x="2051" y="24230"/>
                      </a:lnTo>
                      <a:lnTo>
                        <a:pt x="1821" y="24628"/>
                      </a:lnTo>
                      <a:lnTo>
                        <a:pt x="1695" y="24900"/>
                      </a:lnTo>
                      <a:lnTo>
                        <a:pt x="1528" y="25151"/>
                      </a:lnTo>
                      <a:lnTo>
                        <a:pt x="1381" y="25402"/>
                      </a:lnTo>
                      <a:lnTo>
                        <a:pt x="1256" y="25486"/>
                      </a:lnTo>
                      <a:lnTo>
                        <a:pt x="984" y="25737"/>
                      </a:lnTo>
                      <a:lnTo>
                        <a:pt x="1005" y="25904"/>
                      </a:lnTo>
                      <a:cubicBezTo>
                        <a:pt x="1005" y="25883"/>
                        <a:pt x="1046" y="25883"/>
                        <a:pt x="1046" y="25883"/>
                      </a:cubicBezTo>
                      <a:cubicBezTo>
                        <a:pt x="1067" y="25883"/>
                        <a:pt x="1193" y="25799"/>
                        <a:pt x="1193" y="25799"/>
                      </a:cubicBezTo>
                      <a:lnTo>
                        <a:pt x="1318" y="25779"/>
                      </a:lnTo>
                      <a:lnTo>
                        <a:pt x="1256" y="25841"/>
                      </a:lnTo>
                      <a:lnTo>
                        <a:pt x="1297" y="25925"/>
                      </a:lnTo>
                      <a:lnTo>
                        <a:pt x="1297" y="26030"/>
                      </a:lnTo>
                      <a:lnTo>
                        <a:pt x="1172" y="25925"/>
                      </a:lnTo>
                      <a:lnTo>
                        <a:pt x="1151" y="26009"/>
                      </a:lnTo>
                      <a:lnTo>
                        <a:pt x="1277" y="26155"/>
                      </a:lnTo>
                      <a:lnTo>
                        <a:pt x="1402" y="26155"/>
                      </a:lnTo>
                      <a:lnTo>
                        <a:pt x="1486" y="26260"/>
                      </a:lnTo>
                      <a:lnTo>
                        <a:pt x="1611" y="26260"/>
                      </a:lnTo>
                      <a:lnTo>
                        <a:pt x="1674" y="26239"/>
                      </a:lnTo>
                      <a:lnTo>
                        <a:pt x="1779" y="26239"/>
                      </a:lnTo>
                      <a:lnTo>
                        <a:pt x="1883" y="26364"/>
                      </a:lnTo>
                      <a:lnTo>
                        <a:pt x="1800" y="26448"/>
                      </a:lnTo>
                      <a:lnTo>
                        <a:pt x="1611" y="26406"/>
                      </a:lnTo>
                      <a:lnTo>
                        <a:pt x="1528" y="26427"/>
                      </a:lnTo>
                      <a:lnTo>
                        <a:pt x="1507" y="26532"/>
                      </a:lnTo>
                      <a:lnTo>
                        <a:pt x="1381" y="26636"/>
                      </a:lnTo>
                      <a:lnTo>
                        <a:pt x="1277" y="26553"/>
                      </a:lnTo>
                      <a:lnTo>
                        <a:pt x="1214" y="26615"/>
                      </a:lnTo>
                      <a:lnTo>
                        <a:pt x="1214" y="26720"/>
                      </a:lnTo>
                      <a:lnTo>
                        <a:pt x="1109" y="26741"/>
                      </a:lnTo>
                      <a:lnTo>
                        <a:pt x="1067" y="26636"/>
                      </a:lnTo>
                      <a:lnTo>
                        <a:pt x="1005" y="26657"/>
                      </a:lnTo>
                      <a:lnTo>
                        <a:pt x="1005" y="26720"/>
                      </a:lnTo>
                      <a:lnTo>
                        <a:pt x="1067" y="26783"/>
                      </a:lnTo>
                      <a:lnTo>
                        <a:pt x="1046" y="26929"/>
                      </a:lnTo>
                      <a:lnTo>
                        <a:pt x="1088" y="26992"/>
                      </a:lnTo>
                      <a:lnTo>
                        <a:pt x="1088" y="27034"/>
                      </a:lnTo>
                      <a:lnTo>
                        <a:pt x="1067" y="27055"/>
                      </a:lnTo>
                      <a:lnTo>
                        <a:pt x="984" y="27159"/>
                      </a:lnTo>
                      <a:lnTo>
                        <a:pt x="942" y="27306"/>
                      </a:lnTo>
                      <a:lnTo>
                        <a:pt x="858" y="27369"/>
                      </a:lnTo>
                      <a:lnTo>
                        <a:pt x="795" y="27808"/>
                      </a:lnTo>
                      <a:lnTo>
                        <a:pt x="1067" y="28289"/>
                      </a:lnTo>
                      <a:lnTo>
                        <a:pt x="1067" y="28394"/>
                      </a:lnTo>
                      <a:lnTo>
                        <a:pt x="984" y="28457"/>
                      </a:lnTo>
                      <a:lnTo>
                        <a:pt x="1005" y="28561"/>
                      </a:lnTo>
                      <a:lnTo>
                        <a:pt x="942" y="28708"/>
                      </a:lnTo>
                      <a:lnTo>
                        <a:pt x="1046" y="28729"/>
                      </a:lnTo>
                      <a:lnTo>
                        <a:pt x="1067" y="28833"/>
                      </a:lnTo>
                      <a:lnTo>
                        <a:pt x="1046" y="28875"/>
                      </a:lnTo>
                      <a:lnTo>
                        <a:pt x="1088" y="28938"/>
                      </a:lnTo>
                      <a:lnTo>
                        <a:pt x="1109" y="29043"/>
                      </a:lnTo>
                      <a:lnTo>
                        <a:pt x="1088" y="29126"/>
                      </a:lnTo>
                      <a:lnTo>
                        <a:pt x="1172" y="29252"/>
                      </a:lnTo>
                      <a:lnTo>
                        <a:pt x="1193" y="29294"/>
                      </a:lnTo>
                      <a:lnTo>
                        <a:pt x="1256" y="29461"/>
                      </a:lnTo>
                      <a:lnTo>
                        <a:pt x="1318" y="29566"/>
                      </a:lnTo>
                      <a:lnTo>
                        <a:pt x="1360" y="29712"/>
                      </a:lnTo>
                      <a:lnTo>
                        <a:pt x="1402" y="29712"/>
                      </a:lnTo>
                      <a:lnTo>
                        <a:pt x="1507" y="29796"/>
                      </a:lnTo>
                      <a:lnTo>
                        <a:pt x="1632" y="29712"/>
                      </a:lnTo>
                      <a:lnTo>
                        <a:pt x="1737" y="29900"/>
                      </a:lnTo>
                      <a:lnTo>
                        <a:pt x="1883" y="29817"/>
                      </a:lnTo>
                      <a:lnTo>
                        <a:pt x="2009" y="29859"/>
                      </a:lnTo>
                      <a:lnTo>
                        <a:pt x="2113" y="30026"/>
                      </a:lnTo>
                      <a:lnTo>
                        <a:pt x="2260" y="29921"/>
                      </a:lnTo>
                      <a:lnTo>
                        <a:pt x="2427" y="29880"/>
                      </a:lnTo>
                      <a:lnTo>
                        <a:pt x="2511" y="29963"/>
                      </a:lnTo>
                      <a:lnTo>
                        <a:pt x="2574" y="29963"/>
                      </a:lnTo>
                      <a:lnTo>
                        <a:pt x="2846" y="30026"/>
                      </a:lnTo>
                      <a:lnTo>
                        <a:pt x="2867" y="30172"/>
                      </a:lnTo>
                      <a:lnTo>
                        <a:pt x="2825" y="30319"/>
                      </a:lnTo>
                      <a:lnTo>
                        <a:pt x="2930" y="30424"/>
                      </a:lnTo>
                      <a:lnTo>
                        <a:pt x="2930" y="30612"/>
                      </a:lnTo>
                      <a:lnTo>
                        <a:pt x="3055" y="30737"/>
                      </a:lnTo>
                      <a:lnTo>
                        <a:pt x="3139" y="30905"/>
                      </a:lnTo>
                      <a:lnTo>
                        <a:pt x="3285" y="31114"/>
                      </a:lnTo>
                      <a:lnTo>
                        <a:pt x="3390" y="31177"/>
                      </a:lnTo>
                      <a:lnTo>
                        <a:pt x="3453" y="31365"/>
                      </a:lnTo>
                      <a:lnTo>
                        <a:pt x="3620" y="31428"/>
                      </a:lnTo>
                      <a:lnTo>
                        <a:pt x="3829" y="31595"/>
                      </a:lnTo>
                      <a:lnTo>
                        <a:pt x="3871" y="31700"/>
                      </a:lnTo>
                      <a:lnTo>
                        <a:pt x="4018" y="31805"/>
                      </a:lnTo>
                      <a:lnTo>
                        <a:pt x="3934" y="31867"/>
                      </a:lnTo>
                      <a:lnTo>
                        <a:pt x="3829" y="32056"/>
                      </a:lnTo>
                      <a:lnTo>
                        <a:pt x="3557" y="32097"/>
                      </a:lnTo>
                      <a:lnTo>
                        <a:pt x="3411" y="31993"/>
                      </a:lnTo>
                      <a:lnTo>
                        <a:pt x="3369" y="32097"/>
                      </a:lnTo>
                      <a:lnTo>
                        <a:pt x="3369" y="32223"/>
                      </a:lnTo>
                      <a:lnTo>
                        <a:pt x="3474" y="32411"/>
                      </a:lnTo>
                      <a:lnTo>
                        <a:pt x="3453" y="32579"/>
                      </a:lnTo>
                      <a:lnTo>
                        <a:pt x="3578" y="32725"/>
                      </a:lnTo>
                      <a:lnTo>
                        <a:pt x="3578" y="32893"/>
                      </a:lnTo>
                      <a:lnTo>
                        <a:pt x="3683" y="32913"/>
                      </a:lnTo>
                      <a:lnTo>
                        <a:pt x="3808" y="32893"/>
                      </a:lnTo>
                      <a:lnTo>
                        <a:pt x="3808" y="32746"/>
                      </a:lnTo>
                      <a:lnTo>
                        <a:pt x="3892" y="32683"/>
                      </a:lnTo>
                      <a:lnTo>
                        <a:pt x="4185" y="32788"/>
                      </a:lnTo>
                      <a:lnTo>
                        <a:pt x="4457" y="32788"/>
                      </a:lnTo>
                      <a:lnTo>
                        <a:pt x="4624" y="32704"/>
                      </a:lnTo>
                      <a:lnTo>
                        <a:pt x="4750" y="32704"/>
                      </a:lnTo>
                      <a:lnTo>
                        <a:pt x="4834" y="32955"/>
                      </a:lnTo>
                      <a:lnTo>
                        <a:pt x="4959" y="33060"/>
                      </a:lnTo>
                      <a:lnTo>
                        <a:pt x="4875" y="33206"/>
                      </a:lnTo>
                      <a:lnTo>
                        <a:pt x="5043" y="33416"/>
                      </a:lnTo>
                      <a:lnTo>
                        <a:pt x="5357" y="33353"/>
                      </a:lnTo>
                      <a:lnTo>
                        <a:pt x="5461" y="33457"/>
                      </a:lnTo>
                      <a:lnTo>
                        <a:pt x="5482" y="33583"/>
                      </a:lnTo>
                      <a:lnTo>
                        <a:pt x="5587" y="33625"/>
                      </a:lnTo>
                      <a:lnTo>
                        <a:pt x="5587" y="33771"/>
                      </a:lnTo>
                      <a:lnTo>
                        <a:pt x="5650" y="33960"/>
                      </a:lnTo>
                      <a:lnTo>
                        <a:pt x="5901" y="34211"/>
                      </a:lnTo>
                      <a:lnTo>
                        <a:pt x="6005" y="34106"/>
                      </a:lnTo>
                      <a:lnTo>
                        <a:pt x="6173" y="34190"/>
                      </a:lnTo>
                      <a:lnTo>
                        <a:pt x="6298" y="34169"/>
                      </a:lnTo>
                      <a:lnTo>
                        <a:pt x="6424" y="34190"/>
                      </a:lnTo>
                      <a:lnTo>
                        <a:pt x="6612" y="34043"/>
                      </a:lnTo>
                      <a:lnTo>
                        <a:pt x="6696" y="34043"/>
                      </a:lnTo>
                      <a:lnTo>
                        <a:pt x="6821" y="34315"/>
                      </a:lnTo>
                      <a:lnTo>
                        <a:pt x="7010" y="34420"/>
                      </a:lnTo>
                      <a:lnTo>
                        <a:pt x="7051" y="34525"/>
                      </a:lnTo>
                      <a:lnTo>
                        <a:pt x="7135" y="34462"/>
                      </a:lnTo>
                      <a:lnTo>
                        <a:pt x="7344" y="34504"/>
                      </a:lnTo>
                      <a:lnTo>
                        <a:pt x="7491" y="34504"/>
                      </a:lnTo>
                      <a:lnTo>
                        <a:pt x="7595" y="34587"/>
                      </a:lnTo>
                      <a:lnTo>
                        <a:pt x="7742" y="34566"/>
                      </a:lnTo>
                      <a:lnTo>
                        <a:pt x="7888" y="34671"/>
                      </a:lnTo>
                      <a:lnTo>
                        <a:pt x="8077" y="34692"/>
                      </a:lnTo>
                      <a:lnTo>
                        <a:pt x="8160" y="34608"/>
                      </a:lnTo>
                      <a:lnTo>
                        <a:pt x="8202" y="34734"/>
                      </a:lnTo>
                      <a:lnTo>
                        <a:pt x="8286" y="34797"/>
                      </a:lnTo>
                      <a:lnTo>
                        <a:pt x="8286" y="34943"/>
                      </a:lnTo>
                      <a:lnTo>
                        <a:pt x="8181" y="35090"/>
                      </a:lnTo>
                      <a:lnTo>
                        <a:pt x="8056" y="35110"/>
                      </a:lnTo>
                      <a:lnTo>
                        <a:pt x="8014" y="35362"/>
                      </a:lnTo>
                      <a:lnTo>
                        <a:pt x="8181" y="35466"/>
                      </a:lnTo>
                      <a:lnTo>
                        <a:pt x="8202" y="35634"/>
                      </a:lnTo>
                      <a:lnTo>
                        <a:pt x="8119" y="35843"/>
                      </a:lnTo>
                      <a:lnTo>
                        <a:pt x="8160" y="35989"/>
                      </a:lnTo>
                      <a:lnTo>
                        <a:pt x="8056" y="36073"/>
                      </a:lnTo>
                      <a:lnTo>
                        <a:pt x="7763" y="36094"/>
                      </a:lnTo>
                      <a:lnTo>
                        <a:pt x="7637" y="36303"/>
                      </a:lnTo>
                      <a:lnTo>
                        <a:pt x="7554" y="36345"/>
                      </a:lnTo>
                      <a:lnTo>
                        <a:pt x="7533" y="36596"/>
                      </a:lnTo>
                      <a:lnTo>
                        <a:pt x="7554" y="36596"/>
                      </a:lnTo>
                      <a:lnTo>
                        <a:pt x="7658" y="36617"/>
                      </a:lnTo>
                      <a:lnTo>
                        <a:pt x="7784" y="36554"/>
                      </a:lnTo>
                      <a:lnTo>
                        <a:pt x="7951" y="36512"/>
                      </a:lnTo>
                      <a:lnTo>
                        <a:pt x="7972" y="36575"/>
                      </a:lnTo>
                      <a:lnTo>
                        <a:pt x="7951" y="36659"/>
                      </a:lnTo>
                      <a:lnTo>
                        <a:pt x="7637" y="36805"/>
                      </a:lnTo>
                      <a:lnTo>
                        <a:pt x="7491" y="36889"/>
                      </a:lnTo>
                      <a:lnTo>
                        <a:pt x="7554" y="36931"/>
                      </a:lnTo>
                      <a:lnTo>
                        <a:pt x="7637" y="36931"/>
                      </a:lnTo>
                      <a:lnTo>
                        <a:pt x="7554" y="37014"/>
                      </a:lnTo>
                      <a:lnTo>
                        <a:pt x="7428" y="36994"/>
                      </a:lnTo>
                      <a:lnTo>
                        <a:pt x="7240" y="37014"/>
                      </a:lnTo>
                      <a:lnTo>
                        <a:pt x="7323" y="37203"/>
                      </a:lnTo>
                      <a:lnTo>
                        <a:pt x="7386" y="37286"/>
                      </a:lnTo>
                      <a:lnTo>
                        <a:pt x="7449" y="37224"/>
                      </a:lnTo>
                      <a:lnTo>
                        <a:pt x="7470" y="37286"/>
                      </a:lnTo>
                      <a:lnTo>
                        <a:pt x="7575" y="37307"/>
                      </a:lnTo>
                      <a:lnTo>
                        <a:pt x="7575" y="37349"/>
                      </a:lnTo>
                      <a:lnTo>
                        <a:pt x="7491" y="37391"/>
                      </a:lnTo>
                      <a:lnTo>
                        <a:pt x="7449" y="37454"/>
                      </a:lnTo>
                      <a:lnTo>
                        <a:pt x="7365" y="37454"/>
                      </a:lnTo>
                      <a:lnTo>
                        <a:pt x="7323" y="37517"/>
                      </a:lnTo>
                      <a:lnTo>
                        <a:pt x="7323" y="37559"/>
                      </a:lnTo>
                      <a:lnTo>
                        <a:pt x="7177" y="37705"/>
                      </a:lnTo>
                      <a:lnTo>
                        <a:pt x="7177" y="37831"/>
                      </a:lnTo>
                      <a:lnTo>
                        <a:pt x="7240" y="37851"/>
                      </a:lnTo>
                      <a:lnTo>
                        <a:pt x="7219" y="38019"/>
                      </a:lnTo>
                      <a:lnTo>
                        <a:pt x="7114" y="37977"/>
                      </a:lnTo>
                      <a:lnTo>
                        <a:pt x="7072" y="38019"/>
                      </a:lnTo>
                      <a:lnTo>
                        <a:pt x="6968" y="37935"/>
                      </a:lnTo>
                      <a:lnTo>
                        <a:pt x="6842" y="37914"/>
                      </a:lnTo>
                      <a:lnTo>
                        <a:pt x="6842" y="37956"/>
                      </a:lnTo>
                      <a:lnTo>
                        <a:pt x="6905" y="38040"/>
                      </a:lnTo>
                      <a:lnTo>
                        <a:pt x="6821" y="38061"/>
                      </a:lnTo>
                      <a:lnTo>
                        <a:pt x="6738" y="38144"/>
                      </a:lnTo>
                      <a:lnTo>
                        <a:pt x="6863" y="38165"/>
                      </a:lnTo>
                      <a:lnTo>
                        <a:pt x="6947" y="38165"/>
                      </a:lnTo>
                      <a:lnTo>
                        <a:pt x="7114" y="38291"/>
                      </a:lnTo>
                      <a:lnTo>
                        <a:pt x="7114" y="38375"/>
                      </a:lnTo>
                      <a:lnTo>
                        <a:pt x="7240" y="38500"/>
                      </a:lnTo>
                      <a:lnTo>
                        <a:pt x="7449" y="38479"/>
                      </a:lnTo>
                      <a:lnTo>
                        <a:pt x="7679" y="38605"/>
                      </a:lnTo>
                      <a:lnTo>
                        <a:pt x="7847" y="38647"/>
                      </a:lnTo>
                      <a:lnTo>
                        <a:pt x="8202" y="38898"/>
                      </a:lnTo>
                      <a:lnTo>
                        <a:pt x="8286" y="39023"/>
                      </a:lnTo>
                      <a:lnTo>
                        <a:pt x="8391" y="39065"/>
                      </a:lnTo>
                      <a:lnTo>
                        <a:pt x="8412" y="39128"/>
                      </a:lnTo>
                      <a:lnTo>
                        <a:pt x="8516" y="39211"/>
                      </a:lnTo>
                      <a:lnTo>
                        <a:pt x="8600" y="39211"/>
                      </a:lnTo>
                      <a:lnTo>
                        <a:pt x="8621" y="39295"/>
                      </a:lnTo>
                      <a:lnTo>
                        <a:pt x="8725" y="39337"/>
                      </a:lnTo>
                      <a:lnTo>
                        <a:pt x="8788" y="39337"/>
                      </a:lnTo>
                      <a:lnTo>
                        <a:pt x="8893" y="39483"/>
                      </a:lnTo>
                      <a:lnTo>
                        <a:pt x="8997" y="39504"/>
                      </a:lnTo>
                      <a:lnTo>
                        <a:pt x="9039" y="39525"/>
                      </a:lnTo>
                      <a:lnTo>
                        <a:pt x="9102" y="39504"/>
                      </a:lnTo>
                      <a:lnTo>
                        <a:pt x="9248" y="39630"/>
                      </a:lnTo>
                      <a:lnTo>
                        <a:pt x="9248" y="39714"/>
                      </a:lnTo>
                      <a:lnTo>
                        <a:pt x="9374" y="39735"/>
                      </a:lnTo>
                      <a:lnTo>
                        <a:pt x="9520" y="39923"/>
                      </a:lnTo>
                      <a:lnTo>
                        <a:pt x="9583" y="40007"/>
                      </a:lnTo>
                      <a:lnTo>
                        <a:pt x="9625" y="40237"/>
                      </a:lnTo>
                      <a:lnTo>
                        <a:pt x="9730" y="40425"/>
                      </a:lnTo>
                      <a:lnTo>
                        <a:pt x="9688" y="40488"/>
                      </a:lnTo>
                      <a:lnTo>
                        <a:pt x="9730" y="40572"/>
                      </a:lnTo>
                      <a:cubicBezTo>
                        <a:pt x="9939" y="40572"/>
                        <a:pt x="10483" y="40572"/>
                        <a:pt x="10462" y="40446"/>
                      </a:cubicBezTo>
                      <a:lnTo>
                        <a:pt x="10420" y="40279"/>
                      </a:lnTo>
                      <a:lnTo>
                        <a:pt x="11090" y="40258"/>
                      </a:lnTo>
                      <a:cubicBezTo>
                        <a:pt x="11090" y="40258"/>
                        <a:pt x="11215" y="40383"/>
                        <a:pt x="11320" y="40383"/>
                      </a:cubicBezTo>
                      <a:cubicBezTo>
                        <a:pt x="11425" y="40383"/>
                        <a:pt x="11948" y="40153"/>
                        <a:pt x="11948" y="40153"/>
                      </a:cubicBezTo>
                      <a:cubicBezTo>
                        <a:pt x="11948" y="40153"/>
                        <a:pt x="12073" y="40174"/>
                        <a:pt x="12136" y="40279"/>
                      </a:cubicBezTo>
                      <a:cubicBezTo>
                        <a:pt x="12159" y="40337"/>
                        <a:pt x="12208" y="40350"/>
                        <a:pt x="12254" y="40350"/>
                      </a:cubicBezTo>
                      <a:cubicBezTo>
                        <a:pt x="12291" y="40350"/>
                        <a:pt x="12327" y="40341"/>
                        <a:pt x="12345" y="40341"/>
                      </a:cubicBezTo>
                      <a:lnTo>
                        <a:pt x="12345" y="40320"/>
                      </a:lnTo>
                      <a:lnTo>
                        <a:pt x="12492" y="40341"/>
                      </a:lnTo>
                      <a:lnTo>
                        <a:pt x="12764" y="40551"/>
                      </a:lnTo>
                      <a:lnTo>
                        <a:pt x="12826" y="40676"/>
                      </a:lnTo>
                      <a:lnTo>
                        <a:pt x="13098" y="40697"/>
                      </a:lnTo>
                      <a:lnTo>
                        <a:pt x="13140" y="40592"/>
                      </a:lnTo>
                      <a:lnTo>
                        <a:pt x="13308" y="40488"/>
                      </a:lnTo>
                      <a:lnTo>
                        <a:pt x="13496" y="40258"/>
                      </a:lnTo>
                      <a:lnTo>
                        <a:pt x="13433" y="40237"/>
                      </a:lnTo>
                      <a:lnTo>
                        <a:pt x="13119" y="39965"/>
                      </a:lnTo>
                      <a:lnTo>
                        <a:pt x="12910" y="39714"/>
                      </a:lnTo>
                      <a:lnTo>
                        <a:pt x="12889" y="39546"/>
                      </a:lnTo>
                      <a:lnTo>
                        <a:pt x="12805" y="39442"/>
                      </a:lnTo>
                      <a:lnTo>
                        <a:pt x="12805" y="39295"/>
                      </a:lnTo>
                      <a:lnTo>
                        <a:pt x="12785" y="39211"/>
                      </a:lnTo>
                      <a:lnTo>
                        <a:pt x="12764" y="39170"/>
                      </a:lnTo>
                      <a:lnTo>
                        <a:pt x="12680" y="39170"/>
                      </a:lnTo>
                      <a:lnTo>
                        <a:pt x="12680" y="39065"/>
                      </a:lnTo>
                      <a:lnTo>
                        <a:pt x="12722" y="39086"/>
                      </a:lnTo>
                      <a:lnTo>
                        <a:pt x="12764" y="38981"/>
                      </a:lnTo>
                      <a:lnTo>
                        <a:pt x="12805" y="38877"/>
                      </a:lnTo>
                      <a:lnTo>
                        <a:pt x="12722" y="38877"/>
                      </a:lnTo>
                      <a:lnTo>
                        <a:pt x="12680" y="38919"/>
                      </a:lnTo>
                      <a:lnTo>
                        <a:pt x="12554" y="38856"/>
                      </a:lnTo>
                      <a:lnTo>
                        <a:pt x="12554" y="38667"/>
                      </a:lnTo>
                      <a:lnTo>
                        <a:pt x="12450" y="38647"/>
                      </a:lnTo>
                      <a:lnTo>
                        <a:pt x="12366" y="38563"/>
                      </a:lnTo>
                      <a:lnTo>
                        <a:pt x="12282" y="38584"/>
                      </a:lnTo>
                      <a:lnTo>
                        <a:pt x="12178" y="38584"/>
                      </a:lnTo>
                      <a:lnTo>
                        <a:pt x="12136" y="38375"/>
                      </a:lnTo>
                      <a:lnTo>
                        <a:pt x="12157" y="38270"/>
                      </a:lnTo>
                      <a:lnTo>
                        <a:pt x="12199" y="38228"/>
                      </a:lnTo>
                      <a:lnTo>
                        <a:pt x="12199" y="38019"/>
                      </a:lnTo>
                      <a:lnTo>
                        <a:pt x="12261" y="37914"/>
                      </a:lnTo>
                      <a:lnTo>
                        <a:pt x="12282" y="37768"/>
                      </a:lnTo>
                      <a:lnTo>
                        <a:pt x="12345" y="37726"/>
                      </a:lnTo>
                      <a:lnTo>
                        <a:pt x="12366" y="37600"/>
                      </a:lnTo>
                      <a:lnTo>
                        <a:pt x="12408" y="37517"/>
                      </a:lnTo>
                      <a:lnTo>
                        <a:pt x="12408" y="37433"/>
                      </a:lnTo>
                      <a:lnTo>
                        <a:pt x="12471" y="37454"/>
                      </a:lnTo>
                      <a:lnTo>
                        <a:pt x="12513" y="37517"/>
                      </a:lnTo>
                      <a:lnTo>
                        <a:pt x="12575" y="37496"/>
                      </a:lnTo>
                      <a:lnTo>
                        <a:pt x="12596" y="37412"/>
                      </a:lnTo>
                      <a:lnTo>
                        <a:pt x="12659" y="37454"/>
                      </a:lnTo>
                      <a:lnTo>
                        <a:pt x="12701" y="37412"/>
                      </a:lnTo>
                      <a:lnTo>
                        <a:pt x="12785" y="37412"/>
                      </a:lnTo>
                      <a:lnTo>
                        <a:pt x="12868" y="37349"/>
                      </a:lnTo>
                      <a:lnTo>
                        <a:pt x="12826" y="37307"/>
                      </a:lnTo>
                      <a:lnTo>
                        <a:pt x="12764" y="37286"/>
                      </a:lnTo>
                      <a:lnTo>
                        <a:pt x="12805" y="37286"/>
                      </a:lnTo>
                      <a:cubicBezTo>
                        <a:pt x="12805" y="37286"/>
                        <a:pt x="12826" y="37307"/>
                        <a:pt x="12868" y="37307"/>
                      </a:cubicBezTo>
                      <a:cubicBezTo>
                        <a:pt x="12889" y="37307"/>
                        <a:pt x="12931" y="37286"/>
                        <a:pt x="12931" y="37286"/>
                      </a:cubicBezTo>
                      <a:lnTo>
                        <a:pt x="12994" y="37328"/>
                      </a:lnTo>
                      <a:lnTo>
                        <a:pt x="13036" y="37307"/>
                      </a:lnTo>
                      <a:lnTo>
                        <a:pt x="13015" y="37245"/>
                      </a:lnTo>
                      <a:lnTo>
                        <a:pt x="12847" y="37140"/>
                      </a:lnTo>
                      <a:lnTo>
                        <a:pt x="12931" y="37119"/>
                      </a:lnTo>
                      <a:lnTo>
                        <a:pt x="13036" y="37140"/>
                      </a:lnTo>
                      <a:lnTo>
                        <a:pt x="13098" y="37119"/>
                      </a:lnTo>
                      <a:lnTo>
                        <a:pt x="13161" y="37140"/>
                      </a:lnTo>
                      <a:lnTo>
                        <a:pt x="13161" y="37077"/>
                      </a:lnTo>
                      <a:lnTo>
                        <a:pt x="13119" y="37035"/>
                      </a:lnTo>
                      <a:lnTo>
                        <a:pt x="13161" y="37035"/>
                      </a:lnTo>
                      <a:lnTo>
                        <a:pt x="13161" y="36994"/>
                      </a:lnTo>
                      <a:lnTo>
                        <a:pt x="13119" y="36931"/>
                      </a:lnTo>
                      <a:lnTo>
                        <a:pt x="13203" y="36910"/>
                      </a:lnTo>
                      <a:lnTo>
                        <a:pt x="13203" y="36868"/>
                      </a:lnTo>
                      <a:lnTo>
                        <a:pt x="13203" y="36805"/>
                      </a:lnTo>
                      <a:lnTo>
                        <a:pt x="13057" y="36722"/>
                      </a:lnTo>
                      <a:lnTo>
                        <a:pt x="12910" y="36784"/>
                      </a:lnTo>
                      <a:lnTo>
                        <a:pt x="12701" y="36659"/>
                      </a:lnTo>
                      <a:lnTo>
                        <a:pt x="12701" y="36554"/>
                      </a:lnTo>
                      <a:lnTo>
                        <a:pt x="12910" y="36554"/>
                      </a:lnTo>
                      <a:lnTo>
                        <a:pt x="12680" y="36157"/>
                      </a:lnTo>
                      <a:lnTo>
                        <a:pt x="12408" y="35885"/>
                      </a:lnTo>
                      <a:lnTo>
                        <a:pt x="12052" y="35780"/>
                      </a:lnTo>
                      <a:lnTo>
                        <a:pt x="11989" y="35864"/>
                      </a:lnTo>
                      <a:lnTo>
                        <a:pt x="11822" y="35717"/>
                      </a:lnTo>
                      <a:lnTo>
                        <a:pt x="11843" y="35634"/>
                      </a:lnTo>
                      <a:lnTo>
                        <a:pt x="11738" y="35466"/>
                      </a:lnTo>
                      <a:lnTo>
                        <a:pt x="11508" y="35403"/>
                      </a:lnTo>
                      <a:lnTo>
                        <a:pt x="11571" y="35194"/>
                      </a:lnTo>
                      <a:lnTo>
                        <a:pt x="11634" y="34818"/>
                      </a:lnTo>
                      <a:lnTo>
                        <a:pt x="11550" y="34734"/>
                      </a:lnTo>
                      <a:lnTo>
                        <a:pt x="11529" y="34462"/>
                      </a:lnTo>
                      <a:lnTo>
                        <a:pt x="11634" y="34399"/>
                      </a:lnTo>
                      <a:lnTo>
                        <a:pt x="11780" y="34211"/>
                      </a:lnTo>
                      <a:lnTo>
                        <a:pt x="11780" y="34064"/>
                      </a:lnTo>
                      <a:lnTo>
                        <a:pt x="11864" y="33960"/>
                      </a:lnTo>
                      <a:lnTo>
                        <a:pt x="12178" y="34253"/>
                      </a:lnTo>
                      <a:lnTo>
                        <a:pt x="12199" y="34357"/>
                      </a:lnTo>
                      <a:lnTo>
                        <a:pt x="12387" y="34462"/>
                      </a:lnTo>
                      <a:lnTo>
                        <a:pt x="12575" y="34420"/>
                      </a:lnTo>
                      <a:lnTo>
                        <a:pt x="12554" y="34253"/>
                      </a:lnTo>
                      <a:lnTo>
                        <a:pt x="12617" y="34190"/>
                      </a:lnTo>
                      <a:lnTo>
                        <a:pt x="12492" y="33729"/>
                      </a:lnTo>
                      <a:lnTo>
                        <a:pt x="12680" y="33688"/>
                      </a:lnTo>
                      <a:lnTo>
                        <a:pt x="12868" y="33688"/>
                      </a:lnTo>
                      <a:lnTo>
                        <a:pt x="12868" y="33562"/>
                      </a:lnTo>
                      <a:lnTo>
                        <a:pt x="12785" y="33457"/>
                      </a:lnTo>
                      <a:lnTo>
                        <a:pt x="12805" y="33332"/>
                      </a:lnTo>
                      <a:lnTo>
                        <a:pt x="12994" y="33227"/>
                      </a:lnTo>
                      <a:lnTo>
                        <a:pt x="13077" y="33227"/>
                      </a:lnTo>
                      <a:lnTo>
                        <a:pt x="13119" y="33060"/>
                      </a:lnTo>
                      <a:lnTo>
                        <a:pt x="13203" y="32997"/>
                      </a:lnTo>
                      <a:lnTo>
                        <a:pt x="13329" y="33018"/>
                      </a:lnTo>
                      <a:lnTo>
                        <a:pt x="13349" y="32913"/>
                      </a:lnTo>
                      <a:lnTo>
                        <a:pt x="13329" y="32809"/>
                      </a:lnTo>
                      <a:lnTo>
                        <a:pt x="13349" y="32725"/>
                      </a:lnTo>
                      <a:lnTo>
                        <a:pt x="13538" y="32830"/>
                      </a:lnTo>
                      <a:lnTo>
                        <a:pt x="13663" y="32893"/>
                      </a:lnTo>
                      <a:lnTo>
                        <a:pt x="13642" y="32955"/>
                      </a:lnTo>
                      <a:lnTo>
                        <a:pt x="13559" y="33060"/>
                      </a:lnTo>
                      <a:lnTo>
                        <a:pt x="13621" y="33123"/>
                      </a:lnTo>
                      <a:lnTo>
                        <a:pt x="13726" y="33060"/>
                      </a:lnTo>
                      <a:lnTo>
                        <a:pt x="13747" y="32997"/>
                      </a:lnTo>
                      <a:lnTo>
                        <a:pt x="13831" y="32934"/>
                      </a:lnTo>
                      <a:lnTo>
                        <a:pt x="13831" y="33039"/>
                      </a:lnTo>
                      <a:lnTo>
                        <a:pt x="13914" y="32955"/>
                      </a:lnTo>
                      <a:lnTo>
                        <a:pt x="13935" y="32893"/>
                      </a:lnTo>
                      <a:lnTo>
                        <a:pt x="14040" y="32893"/>
                      </a:lnTo>
                      <a:lnTo>
                        <a:pt x="14165" y="32809"/>
                      </a:lnTo>
                      <a:lnTo>
                        <a:pt x="14270" y="32809"/>
                      </a:lnTo>
                      <a:lnTo>
                        <a:pt x="14312" y="32955"/>
                      </a:lnTo>
                      <a:lnTo>
                        <a:pt x="14458" y="33039"/>
                      </a:lnTo>
                      <a:lnTo>
                        <a:pt x="14668" y="32955"/>
                      </a:lnTo>
                      <a:lnTo>
                        <a:pt x="14772" y="32955"/>
                      </a:lnTo>
                      <a:lnTo>
                        <a:pt x="14814" y="33039"/>
                      </a:lnTo>
                      <a:lnTo>
                        <a:pt x="14898" y="33039"/>
                      </a:lnTo>
                      <a:lnTo>
                        <a:pt x="15002" y="33206"/>
                      </a:lnTo>
                      <a:lnTo>
                        <a:pt x="15128" y="33206"/>
                      </a:lnTo>
                      <a:lnTo>
                        <a:pt x="15233" y="33332"/>
                      </a:lnTo>
                      <a:lnTo>
                        <a:pt x="15400" y="33457"/>
                      </a:lnTo>
                      <a:lnTo>
                        <a:pt x="15463" y="33457"/>
                      </a:lnTo>
                      <a:lnTo>
                        <a:pt x="15526" y="33541"/>
                      </a:lnTo>
                      <a:lnTo>
                        <a:pt x="15526" y="33667"/>
                      </a:lnTo>
                      <a:lnTo>
                        <a:pt x="15609" y="33688"/>
                      </a:lnTo>
                      <a:lnTo>
                        <a:pt x="15672" y="33583"/>
                      </a:lnTo>
                      <a:lnTo>
                        <a:pt x="15672" y="33437"/>
                      </a:lnTo>
                      <a:lnTo>
                        <a:pt x="15777" y="33353"/>
                      </a:lnTo>
                      <a:lnTo>
                        <a:pt x="15860" y="33457"/>
                      </a:lnTo>
                      <a:lnTo>
                        <a:pt x="16070" y="33478"/>
                      </a:lnTo>
                      <a:lnTo>
                        <a:pt x="16153" y="33583"/>
                      </a:lnTo>
                      <a:lnTo>
                        <a:pt x="16258" y="33625"/>
                      </a:lnTo>
                      <a:lnTo>
                        <a:pt x="16383" y="33520"/>
                      </a:lnTo>
                      <a:lnTo>
                        <a:pt x="16383" y="33311"/>
                      </a:lnTo>
                      <a:lnTo>
                        <a:pt x="16509" y="33311"/>
                      </a:lnTo>
                      <a:lnTo>
                        <a:pt x="16509" y="33206"/>
                      </a:lnTo>
                      <a:lnTo>
                        <a:pt x="16614" y="33165"/>
                      </a:lnTo>
                      <a:lnTo>
                        <a:pt x="16697" y="33248"/>
                      </a:lnTo>
                      <a:lnTo>
                        <a:pt x="16760" y="33144"/>
                      </a:lnTo>
                      <a:lnTo>
                        <a:pt x="16886" y="33123"/>
                      </a:lnTo>
                      <a:lnTo>
                        <a:pt x="17032" y="33269"/>
                      </a:lnTo>
                      <a:lnTo>
                        <a:pt x="17074" y="33332"/>
                      </a:lnTo>
                      <a:lnTo>
                        <a:pt x="17220" y="33311"/>
                      </a:lnTo>
                      <a:lnTo>
                        <a:pt x="17199" y="33165"/>
                      </a:lnTo>
                      <a:lnTo>
                        <a:pt x="17283" y="33144"/>
                      </a:lnTo>
                      <a:lnTo>
                        <a:pt x="17409" y="33144"/>
                      </a:lnTo>
                      <a:lnTo>
                        <a:pt x="17451" y="33060"/>
                      </a:lnTo>
                      <a:lnTo>
                        <a:pt x="17597" y="33144"/>
                      </a:lnTo>
                      <a:lnTo>
                        <a:pt x="17660" y="33206"/>
                      </a:lnTo>
                      <a:lnTo>
                        <a:pt x="17639" y="33269"/>
                      </a:lnTo>
                      <a:lnTo>
                        <a:pt x="17555" y="33332"/>
                      </a:lnTo>
                      <a:lnTo>
                        <a:pt x="17660" y="33457"/>
                      </a:lnTo>
                      <a:lnTo>
                        <a:pt x="17764" y="33478"/>
                      </a:lnTo>
                      <a:lnTo>
                        <a:pt x="17827" y="33457"/>
                      </a:lnTo>
                      <a:lnTo>
                        <a:pt x="17911" y="33520"/>
                      </a:lnTo>
                      <a:lnTo>
                        <a:pt x="18078" y="33520"/>
                      </a:lnTo>
                      <a:lnTo>
                        <a:pt x="18287" y="33625"/>
                      </a:lnTo>
                      <a:lnTo>
                        <a:pt x="18434" y="33583"/>
                      </a:lnTo>
                      <a:lnTo>
                        <a:pt x="18476" y="33457"/>
                      </a:lnTo>
                      <a:lnTo>
                        <a:pt x="18476" y="33353"/>
                      </a:lnTo>
                      <a:lnTo>
                        <a:pt x="18539" y="33311"/>
                      </a:lnTo>
                      <a:lnTo>
                        <a:pt x="18706" y="33416"/>
                      </a:lnTo>
                      <a:lnTo>
                        <a:pt x="18873" y="33437"/>
                      </a:lnTo>
                      <a:lnTo>
                        <a:pt x="19062" y="33353"/>
                      </a:lnTo>
                      <a:lnTo>
                        <a:pt x="19103" y="33248"/>
                      </a:lnTo>
                      <a:lnTo>
                        <a:pt x="19083" y="32809"/>
                      </a:lnTo>
                      <a:lnTo>
                        <a:pt x="19020" y="32746"/>
                      </a:lnTo>
                      <a:lnTo>
                        <a:pt x="18852" y="32746"/>
                      </a:lnTo>
                      <a:lnTo>
                        <a:pt x="18748" y="32683"/>
                      </a:lnTo>
                      <a:lnTo>
                        <a:pt x="18706" y="32621"/>
                      </a:lnTo>
                      <a:lnTo>
                        <a:pt x="18580" y="32600"/>
                      </a:lnTo>
                      <a:lnTo>
                        <a:pt x="18497" y="32516"/>
                      </a:lnTo>
                      <a:lnTo>
                        <a:pt x="18371" y="32516"/>
                      </a:lnTo>
                      <a:lnTo>
                        <a:pt x="18371" y="32432"/>
                      </a:lnTo>
                      <a:lnTo>
                        <a:pt x="18350" y="32369"/>
                      </a:lnTo>
                      <a:lnTo>
                        <a:pt x="18371" y="32307"/>
                      </a:lnTo>
                      <a:lnTo>
                        <a:pt x="18476" y="32307"/>
                      </a:lnTo>
                      <a:lnTo>
                        <a:pt x="18497" y="32181"/>
                      </a:lnTo>
                      <a:lnTo>
                        <a:pt x="18580" y="32077"/>
                      </a:lnTo>
                      <a:lnTo>
                        <a:pt x="18559" y="31951"/>
                      </a:lnTo>
                      <a:lnTo>
                        <a:pt x="18476" y="31951"/>
                      </a:lnTo>
                      <a:lnTo>
                        <a:pt x="18476" y="31805"/>
                      </a:lnTo>
                      <a:lnTo>
                        <a:pt x="18601" y="31637"/>
                      </a:lnTo>
                      <a:lnTo>
                        <a:pt x="18748" y="31491"/>
                      </a:lnTo>
                      <a:lnTo>
                        <a:pt x="18978" y="31470"/>
                      </a:lnTo>
                      <a:lnTo>
                        <a:pt x="19083" y="31491"/>
                      </a:lnTo>
                      <a:lnTo>
                        <a:pt x="19166" y="31449"/>
                      </a:lnTo>
                      <a:lnTo>
                        <a:pt x="19166" y="31344"/>
                      </a:lnTo>
                      <a:lnTo>
                        <a:pt x="19062" y="31323"/>
                      </a:lnTo>
                      <a:lnTo>
                        <a:pt x="18978" y="31219"/>
                      </a:lnTo>
                      <a:lnTo>
                        <a:pt x="18873" y="31219"/>
                      </a:lnTo>
                      <a:lnTo>
                        <a:pt x="18790" y="31260"/>
                      </a:lnTo>
                      <a:lnTo>
                        <a:pt x="18685" y="31219"/>
                      </a:lnTo>
                      <a:lnTo>
                        <a:pt x="18539" y="31219"/>
                      </a:lnTo>
                      <a:lnTo>
                        <a:pt x="18539" y="31135"/>
                      </a:lnTo>
                      <a:lnTo>
                        <a:pt x="18580" y="31072"/>
                      </a:lnTo>
                      <a:lnTo>
                        <a:pt x="18748" y="31072"/>
                      </a:lnTo>
                      <a:lnTo>
                        <a:pt x="18685" y="30947"/>
                      </a:lnTo>
                      <a:lnTo>
                        <a:pt x="18539" y="30968"/>
                      </a:lnTo>
                      <a:lnTo>
                        <a:pt x="18434" y="30947"/>
                      </a:lnTo>
                      <a:lnTo>
                        <a:pt x="18476" y="30905"/>
                      </a:lnTo>
                      <a:lnTo>
                        <a:pt x="18434" y="30758"/>
                      </a:lnTo>
                      <a:lnTo>
                        <a:pt x="18476" y="30737"/>
                      </a:lnTo>
                      <a:lnTo>
                        <a:pt x="18601" y="30737"/>
                      </a:lnTo>
                      <a:lnTo>
                        <a:pt x="18664" y="30654"/>
                      </a:lnTo>
                      <a:lnTo>
                        <a:pt x="18748" y="30654"/>
                      </a:lnTo>
                      <a:lnTo>
                        <a:pt x="18769" y="30716"/>
                      </a:lnTo>
                      <a:lnTo>
                        <a:pt x="18894" y="30696"/>
                      </a:lnTo>
                      <a:lnTo>
                        <a:pt x="18999" y="30758"/>
                      </a:lnTo>
                      <a:lnTo>
                        <a:pt x="19062" y="30716"/>
                      </a:lnTo>
                      <a:lnTo>
                        <a:pt x="19062" y="30633"/>
                      </a:lnTo>
                      <a:lnTo>
                        <a:pt x="19166" y="30591"/>
                      </a:lnTo>
                      <a:lnTo>
                        <a:pt x="19271" y="30591"/>
                      </a:lnTo>
                      <a:lnTo>
                        <a:pt x="19334" y="30696"/>
                      </a:lnTo>
                      <a:lnTo>
                        <a:pt x="19396" y="30612"/>
                      </a:lnTo>
                      <a:lnTo>
                        <a:pt x="19396" y="30528"/>
                      </a:lnTo>
                      <a:lnTo>
                        <a:pt x="19606" y="30486"/>
                      </a:lnTo>
                      <a:lnTo>
                        <a:pt x="19731" y="30486"/>
                      </a:lnTo>
                      <a:lnTo>
                        <a:pt x="19899" y="30403"/>
                      </a:lnTo>
                      <a:lnTo>
                        <a:pt x="20045" y="30403"/>
                      </a:lnTo>
                      <a:lnTo>
                        <a:pt x="20066" y="30340"/>
                      </a:lnTo>
                      <a:lnTo>
                        <a:pt x="20233" y="30235"/>
                      </a:lnTo>
                      <a:lnTo>
                        <a:pt x="20359" y="30235"/>
                      </a:lnTo>
                      <a:lnTo>
                        <a:pt x="20443" y="30193"/>
                      </a:lnTo>
                      <a:lnTo>
                        <a:pt x="20526" y="30193"/>
                      </a:lnTo>
                      <a:lnTo>
                        <a:pt x="20589" y="30214"/>
                      </a:lnTo>
                      <a:lnTo>
                        <a:pt x="20652" y="30172"/>
                      </a:lnTo>
                      <a:lnTo>
                        <a:pt x="20652" y="30026"/>
                      </a:lnTo>
                      <a:lnTo>
                        <a:pt x="20736" y="29984"/>
                      </a:lnTo>
                      <a:lnTo>
                        <a:pt x="20861" y="29984"/>
                      </a:lnTo>
                      <a:lnTo>
                        <a:pt x="20882" y="29900"/>
                      </a:lnTo>
                      <a:lnTo>
                        <a:pt x="20966" y="29859"/>
                      </a:lnTo>
                      <a:lnTo>
                        <a:pt x="21008" y="29900"/>
                      </a:lnTo>
                      <a:lnTo>
                        <a:pt x="21091" y="29921"/>
                      </a:lnTo>
                      <a:lnTo>
                        <a:pt x="21196" y="29880"/>
                      </a:lnTo>
                      <a:lnTo>
                        <a:pt x="21321" y="29817"/>
                      </a:lnTo>
                      <a:lnTo>
                        <a:pt x="21572" y="29670"/>
                      </a:lnTo>
                      <a:lnTo>
                        <a:pt x="21614" y="29670"/>
                      </a:lnTo>
                      <a:lnTo>
                        <a:pt x="21677" y="29649"/>
                      </a:lnTo>
                      <a:lnTo>
                        <a:pt x="21803" y="29608"/>
                      </a:lnTo>
                      <a:lnTo>
                        <a:pt x="21886" y="29503"/>
                      </a:lnTo>
                      <a:lnTo>
                        <a:pt x="21949" y="29545"/>
                      </a:lnTo>
                      <a:lnTo>
                        <a:pt x="22116" y="29503"/>
                      </a:lnTo>
                      <a:lnTo>
                        <a:pt x="22116" y="29440"/>
                      </a:lnTo>
                      <a:lnTo>
                        <a:pt x="22054" y="29356"/>
                      </a:lnTo>
                      <a:lnTo>
                        <a:pt x="22116" y="29336"/>
                      </a:lnTo>
                      <a:lnTo>
                        <a:pt x="22284" y="29336"/>
                      </a:lnTo>
                      <a:lnTo>
                        <a:pt x="22305" y="29231"/>
                      </a:lnTo>
                      <a:lnTo>
                        <a:pt x="22409" y="29168"/>
                      </a:lnTo>
                      <a:lnTo>
                        <a:pt x="22472" y="29168"/>
                      </a:lnTo>
                      <a:lnTo>
                        <a:pt x="22556" y="29147"/>
                      </a:lnTo>
                      <a:lnTo>
                        <a:pt x="22681" y="29189"/>
                      </a:lnTo>
                      <a:lnTo>
                        <a:pt x="22849" y="29168"/>
                      </a:lnTo>
                      <a:lnTo>
                        <a:pt x="22974" y="29273"/>
                      </a:lnTo>
                      <a:lnTo>
                        <a:pt x="23100" y="29273"/>
                      </a:lnTo>
                      <a:lnTo>
                        <a:pt x="23246" y="29210"/>
                      </a:lnTo>
                      <a:lnTo>
                        <a:pt x="23372" y="29210"/>
                      </a:lnTo>
                      <a:lnTo>
                        <a:pt x="23414" y="29356"/>
                      </a:lnTo>
                      <a:lnTo>
                        <a:pt x="23477" y="29377"/>
                      </a:lnTo>
                      <a:lnTo>
                        <a:pt x="23539" y="29503"/>
                      </a:lnTo>
                      <a:lnTo>
                        <a:pt x="23602" y="29608"/>
                      </a:lnTo>
                      <a:lnTo>
                        <a:pt x="23686" y="29670"/>
                      </a:lnTo>
                      <a:lnTo>
                        <a:pt x="23686" y="29712"/>
                      </a:lnTo>
                      <a:lnTo>
                        <a:pt x="23665" y="29817"/>
                      </a:lnTo>
                      <a:lnTo>
                        <a:pt x="23686" y="29921"/>
                      </a:lnTo>
                      <a:lnTo>
                        <a:pt x="23686" y="29984"/>
                      </a:lnTo>
                      <a:lnTo>
                        <a:pt x="23602" y="30005"/>
                      </a:lnTo>
                      <a:lnTo>
                        <a:pt x="23665" y="30110"/>
                      </a:lnTo>
                      <a:lnTo>
                        <a:pt x="23749" y="30152"/>
                      </a:lnTo>
                      <a:lnTo>
                        <a:pt x="23874" y="30089"/>
                      </a:lnTo>
                      <a:lnTo>
                        <a:pt x="23937" y="30152"/>
                      </a:lnTo>
                      <a:lnTo>
                        <a:pt x="24000" y="30131"/>
                      </a:lnTo>
                      <a:lnTo>
                        <a:pt x="24021" y="30026"/>
                      </a:lnTo>
                      <a:lnTo>
                        <a:pt x="24104" y="30005"/>
                      </a:lnTo>
                      <a:lnTo>
                        <a:pt x="24125" y="30110"/>
                      </a:lnTo>
                      <a:lnTo>
                        <a:pt x="24209" y="30110"/>
                      </a:lnTo>
                      <a:lnTo>
                        <a:pt x="24230" y="30026"/>
                      </a:lnTo>
                      <a:lnTo>
                        <a:pt x="24188" y="29921"/>
                      </a:lnTo>
                      <a:lnTo>
                        <a:pt x="24209" y="29900"/>
                      </a:lnTo>
                      <a:lnTo>
                        <a:pt x="24418" y="30026"/>
                      </a:lnTo>
                      <a:lnTo>
                        <a:pt x="24439" y="30214"/>
                      </a:lnTo>
                      <a:lnTo>
                        <a:pt x="24523" y="30340"/>
                      </a:lnTo>
                      <a:lnTo>
                        <a:pt x="24606" y="30340"/>
                      </a:lnTo>
                      <a:lnTo>
                        <a:pt x="24669" y="30256"/>
                      </a:lnTo>
                      <a:lnTo>
                        <a:pt x="24627" y="30235"/>
                      </a:lnTo>
                      <a:lnTo>
                        <a:pt x="24606" y="30193"/>
                      </a:lnTo>
                      <a:lnTo>
                        <a:pt x="24732" y="30152"/>
                      </a:lnTo>
                      <a:lnTo>
                        <a:pt x="24941" y="30256"/>
                      </a:lnTo>
                      <a:lnTo>
                        <a:pt x="25025" y="30256"/>
                      </a:lnTo>
                      <a:lnTo>
                        <a:pt x="25088" y="30193"/>
                      </a:lnTo>
                      <a:lnTo>
                        <a:pt x="25150" y="30214"/>
                      </a:lnTo>
                      <a:lnTo>
                        <a:pt x="25088" y="30319"/>
                      </a:lnTo>
                      <a:lnTo>
                        <a:pt x="25025" y="30361"/>
                      </a:lnTo>
                      <a:lnTo>
                        <a:pt x="25025" y="30528"/>
                      </a:lnTo>
                      <a:lnTo>
                        <a:pt x="25088" y="30633"/>
                      </a:lnTo>
                      <a:lnTo>
                        <a:pt x="25171" y="30633"/>
                      </a:lnTo>
                      <a:lnTo>
                        <a:pt x="25255" y="30549"/>
                      </a:lnTo>
                      <a:lnTo>
                        <a:pt x="25381" y="30528"/>
                      </a:lnTo>
                      <a:lnTo>
                        <a:pt x="25611" y="30570"/>
                      </a:lnTo>
                      <a:lnTo>
                        <a:pt x="25673" y="30612"/>
                      </a:lnTo>
                      <a:lnTo>
                        <a:pt x="25757" y="30549"/>
                      </a:lnTo>
                      <a:lnTo>
                        <a:pt x="25715" y="30424"/>
                      </a:lnTo>
                      <a:lnTo>
                        <a:pt x="25820" y="30361"/>
                      </a:lnTo>
                      <a:lnTo>
                        <a:pt x="25987" y="30340"/>
                      </a:lnTo>
                      <a:lnTo>
                        <a:pt x="26092" y="30256"/>
                      </a:lnTo>
                      <a:lnTo>
                        <a:pt x="26134" y="30152"/>
                      </a:lnTo>
                      <a:lnTo>
                        <a:pt x="26217" y="30089"/>
                      </a:lnTo>
                      <a:lnTo>
                        <a:pt x="26217" y="30005"/>
                      </a:lnTo>
                      <a:lnTo>
                        <a:pt x="26343" y="29880"/>
                      </a:lnTo>
                      <a:lnTo>
                        <a:pt x="26448" y="29838"/>
                      </a:lnTo>
                      <a:lnTo>
                        <a:pt x="26531" y="29733"/>
                      </a:lnTo>
                      <a:lnTo>
                        <a:pt x="26657" y="29712"/>
                      </a:lnTo>
                      <a:lnTo>
                        <a:pt x="26824" y="29670"/>
                      </a:lnTo>
                      <a:lnTo>
                        <a:pt x="26866" y="29712"/>
                      </a:lnTo>
                      <a:lnTo>
                        <a:pt x="26866" y="29817"/>
                      </a:lnTo>
                      <a:lnTo>
                        <a:pt x="27138" y="29900"/>
                      </a:lnTo>
                      <a:lnTo>
                        <a:pt x="27054" y="29921"/>
                      </a:lnTo>
                      <a:lnTo>
                        <a:pt x="27117" y="30005"/>
                      </a:lnTo>
                      <a:lnTo>
                        <a:pt x="28163" y="30800"/>
                      </a:lnTo>
                      <a:lnTo>
                        <a:pt x="29565" y="32579"/>
                      </a:lnTo>
                      <a:lnTo>
                        <a:pt x="29712" y="32537"/>
                      </a:lnTo>
                      <a:lnTo>
                        <a:pt x="29816" y="32495"/>
                      </a:lnTo>
                      <a:lnTo>
                        <a:pt x="29837" y="32411"/>
                      </a:lnTo>
                      <a:lnTo>
                        <a:pt x="29816" y="32390"/>
                      </a:lnTo>
                      <a:lnTo>
                        <a:pt x="29816" y="32265"/>
                      </a:lnTo>
                      <a:lnTo>
                        <a:pt x="29879" y="32202"/>
                      </a:lnTo>
                      <a:lnTo>
                        <a:pt x="30047" y="32286"/>
                      </a:lnTo>
                      <a:lnTo>
                        <a:pt x="30026" y="32369"/>
                      </a:lnTo>
                      <a:lnTo>
                        <a:pt x="30026" y="32432"/>
                      </a:lnTo>
                      <a:lnTo>
                        <a:pt x="30151" y="32474"/>
                      </a:lnTo>
                      <a:lnTo>
                        <a:pt x="30214" y="32537"/>
                      </a:lnTo>
                      <a:lnTo>
                        <a:pt x="30319" y="32537"/>
                      </a:lnTo>
                      <a:lnTo>
                        <a:pt x="30402" y="32495"/>
                      </a:lnTo>
                      <a:lnTo>
                        <a:pt x="30507" y="32474"/>
                      </a:lnTo>
                      <a:lnTo>
                        <a:pt x="30674" y="32537"/>
                      </a:lnTo>
                      <a:lnTo>
                        <a:pt x="30800" y="32495"/>
                      </a:lnTo>
                      <a:lnTo>
                        <a:pt x="30904" y="32516"/>
                      </a:lnTo>
                      <a:lnTo>
                        <a:pt x="31009" y="32474"/>
                      </a:lnTo>
                      <a:lnTo>
                        <a:pt x="31030" y="32411"/>
                      </a:lnTo>
                      <a:lnTo>
                        <a:pt x="31009" y="32369"/>
                      </a:lnTo>
                      <a:lnTo>
                        <a:pt x="31030" y="32307"/>
                      </a:lnTo>
                      <a:lnTo>
                        <a:pt x="31218" y="32286"/>
                      </a:lnTo>
                      <a:lnTo>
                        <a:pt x="31427" y="32286"/>
                      </a:lnTo>
                      <a:lnTo>
                        <a:pt x="31616" y="32328"/>
                      </a:lnTo>
                      <a:lnTo>
                        <a:pt x="31783" y="32474"/>
                      </a:lnTo>
                      <a:lnTo>
                        <a:pt x="31888" y="32621"/>
                      </a:lnTo>
                      <a:lnTo>
                        <a:pt x="31951" y="32746"/>
                      </a:lnTo>
                      <a:lnTo>
                        <a:pt x="32013" y="32746"/>
                      </a:lnTo>
                      <a:lnTo>
                        <a:pt x="32139" y="32788"/>
                      </a:lnTo>
                      <a:lnTo>
                        <a:pt x="32264" y="32851"/>
                      </a:lnTo>
                      <a:lnTo>
                        <a:pt x="32327" y="32851"/>
                      </a:lnTo>
                      <a:lnTo>
                        <a:pt x="32390" y="32913"/>
                      </a:lnTo>
                      <a:lnTo>
                        <a:pt x="32390" y="32997"/>
                      </a:lnTo>
                      <a:lnTo>
                        <a:pt x="32369" y="33039"/>
                      </a:lnTo>
                      <a:lnTo>
                        <a:pt x="32369" y="33144"/>
                      </a:lnTo>
                      <a:lnTo>
                        <a:pt x="32390" y="33227"/>
                      </a:lnTo>
                      <a:lnTo>
                        <a:pt x="32453" y="33269"/>
                      </a:lnTo>
                      <a:lnTo>
                        <a:pt x="32474" y="33311"/>
                      </a:lnTo>
                      <a:lnTo>
                        <a:pt x="32536" y="33311"/>
                      </a:lnTo>
                      <a:lnTo>
                        <a:pt x="32641" y="33353"/>
                      </a:lnTo>
                      <a:lnTo>
                        <a:pt x="32704" y="33416"/>
                      </a:lnTo>
                      <a:lnTo>
                        <a:pt x="32746" y="33353"/>
                      </a:lnTo>
                      <a:lnTo>
                        <a:pt x="32850" y="33311"/>
                      </a:lnTo>
                      <a:lnTo>
                        <a:pt x="33101" y="33269"/>
                      </a:lnTo>
                      <a:lnTo>
                        <a:pt x="33227" y="33248"/>
                      </a:lnTo>
                      <a:lnTo>
                        <a:pt x="33290" y="33144"/>
                      </a:lnTo>
                      <a:lnTo>
                        <a:pt x="33394" y="33102"/>
                      </a:lnTo>
                      <a:lnTo>
                        <a:pt x="33436" y="33123"/>
                      </a:lnTo>
                      <a:lnTo>
                        <a:pt x="33394" y="33248"/>
                      </a:lnTo>
                      <a:lnTo>
                        <a:pt x="33415" y="33353"/>
                      </a:lnTo>
                      <a:lnTo>
                        <a:pt x="33499" y="33374"/>
                      </a:lnTo>
                      <a:lnTo>
                        <a:pt x="33624" y="33478"/>
                      </a:lnTo>
                      <a:lnTo>
                        <a:pt x="33792" y="33541"/>
                      </a:lnTo>
                      <a:lnTo>
                        <a:pt x="33813" y="33562"/>
                      </a:lnTo>
                      <a:lnTo>
                        <a:pt x="33896" y="33562"/>
                      </a:lnTo>
                      <a:lnTo>
                        <a:pt x="34001" y="33625"/>
                      </a:lnTo>
                      <a:lnTo>
                        <a:pt x="34043" y="33625"/>
                      </a:lnTo>
                      <a:lnTo>
                        <a:pt x="34043" y="33583"/>
                      </a:lnTo>
                      <a:lnTo>
                        <a:pt x="34127" y="33374"/>
                      </a:lnTo>
                      <a:lnTo>
                        <a:pt x="34231" y="33332"/>
                      </a:lnTo>
                      <a:lnTo>
                        <a:pt x="34482" y="33332"/>
                      </a:lnTo>
                      <a:lnTo>
                        <a:pt x="34524" y="33269"/>
                      </a:lnTo>
                      <a:lnTo>
                        <a:pt x="34629" y="33165"/>
                      </a:lnTo>
                      <a:lnTo>
                        <a:pt x="34796" y="33102"/>
                      </a:lnTo>
                      <a:lnTo>
                        <a:pt x="34796" y="32997"/>
                      </a:lnTo>
                      <a:lnTo>
                        <a:pt x="34859" y="32893"/>
                      </a:lnTo>
                      <a:lnTo>
                        <a:pt x="35005" y="32809"/>
                      </a:lnTo>
                      <a:lnTo>
                        <a:pt x="35005" y="32725"/>
                      </a:lnTo>
                      <a:lnTo>
                        <a:pt x="35110" y="32621"/>
                      </a:lnTo>
                      <a:lnTo>
                        <a:pt x="35215" y="32600"/>
                      </a:lnTo>
                      <a:lnTo>
                        <a:pt x="35298" y="32495"/>
                      </a:lnTo>
                      <a:lnTo>
                        <a:pt x="35361" y="32432"/>
                      </a:lnTo>
                      <a:lnTo>
                        <a:pt x="35298" y="32390"/>
                      </a:lnTo>
                      <a:lnTo>
                        <a:pt x="35298" y="32307"/>
                      </a:lnTo>
                      <a:lnTo>
                        <a:pt x="35319" y="32265"/>
                      </a:lnTo>
                      <a:lnTo>
                        <a:pt x="35508" y="32307"/>
                      </a:lnTo>
                      <a:lnTo>
                        <a:pt x="35591" y="32265"/>
                      </a:lnTo>
                      <a:lnTo>
                        <a:pt x="35633" y="32097"/>
                      </a:lnTo>
                      <a:lnTo>
                        <a:pt x="35717" y="32077"/>
                      </a:lnTo>
                      <a:lnTo>
                        <a:pt x="35926" y="32056"/>
                      </a:lnTo>
                      <a:lnTo>
                        <a:pt x="36031" y="32014"/>
                      </a:lnTo>
                      <a:lnTo>
                        <a:pt x="36261" y="32014"/>
                      </a:lnTo>
                      <a:lnTo>
                        <a:pt x="36345" y="31972"/>
                      </a:lnTo>
                      <a:lnTo>
                        <a:pt x="36365" y="31972"/>
                      </a:lnTo>
                      <a:lnTo>
                        <a:pt x="36449" y="32077"/>
                      </a:lnTo>
                      <a:lnTo>
                        <a:pt x="36449" y="32160"/>
                      </a:lnTo>
                      <a:lnTo>
                        <a:pt x="36533" y="32223"/>
                      </a:lnTo>
                      <a:lnTo>
                        <a:pt x="36658" y="32223"/>
                      </a:lnTo>
                      <a:lnTo>
                        <a:pt x="36700" y="32202"/>
                      </a:lnTo>
                      <a:lnTo>
                        <a:pt x="36805" y="32202"/>
                      </a:lnTo>
                      <a:lnTo>
                        <a:pt x="36889" y="32160"/>
                      </a:lnTo>
                      <a:lnTo>
                        <a:pt x="37077" y="32160"/>
                      </a:lnTo>
                      <a:lnTo>
                        <a:pt x="37098" y="32223"/>
                      </a:lnTo>
                      <a:lnTo>
                        <a:pt x="37119" y="32328"/>
                      </a:lnTo>
                      <a:lnTo>
                        <a:pt x="37161" y="32411"/>
                      </a:lnTo>
                      <a:lnTo>
                        <a:pt x="37453" y="32579"/>
                      </a:lnTo>
                      <a:lnTo>
                        <a:pt x="37537" y="32641"/>
                      </a:lnTo>
                      <a:lnTo>
                        <a:pt x="37746" y="32746"/>
                      </a:lnTo>
                      <a:lnTo>
                        <a:pt x="37830" y="32704"/>
                      </a:lnTo>
                      <a:lnTo>
                        <a:pt x="37935" y="32641"/>
                      </a:lnTo>
                      <a:lnTo>
                        <a:pt x="38060" y="32579"/>
                      </a:lnTo>
                      <a:lnTo>
                        <a:pt x="38165" y="32579"/>
                      </a:lnTo>
                      <a:lnTo>
                        <a:pt x="38269" y="32600"/>
                      </a:lnTo>
                      <a:lnTo>
                        <a:pt x="38353" y="32641"/>
                      </a:lnTo>
                      <a:lnTo>
                        <a:pt x="38437" y="32621"/>
                      </a:lnTo>
                      <a:lnTo>
                        <a:pt x="38688" y="32621"/>
                      </a:lnTo>
                      <a:lnTo>
                        <a:pt x="38793" y="32683"/>
                      </a:lnTo>
                      <a:lnTo>
                        <a:pt x="38897" y="32683"/>
                      </a:lnTo>
                      <a:lnTo>
                        <a:pt x="38939" y="32641"/>
                      </a:lnTo>
                      <a:lnTo>
                        <a:pt x="39044" y="32683"/>
                      </a:lnTo>
                      <a:lnTo>
                        <a:pt x="39211" y="32641"/>
                      </a:lnTo>
                      <a:lnTo>
                        <a:pt x="39316" y="32474"/>
                      </a:lnTo>
                      <a:lnTo>
                        <a:pt x="39274" y="32390"/>
                      </a:lnTo>
                      <a:lnTo>
                        <a:pt x="39169" y="32307"/>
                      </a:lnTo>
                      <a:lnTo>
                        <a:pt x="39169" y="32118"/>
                      </a:lnTo>
                      <a:lnTo>
                        <a:pt x="39190" y="31951"/>
                      </a:lnTo>
                      <a:lnTo>
                        <a:pt x="39169" y="31867"/>
                      </a:lnTo>
                      <a:lnTo>
                        <a:pt x="39065" y="31846"/>
                      </a:lnTo>
                      <a:lnTo>
                        <a:pt x="39002" y="31763"/>
                      </a:lnTo>
                      <a:lnTo>
                        <a:pt x="38834" y="31700"/>
                      </a:lnTo>
                      <a:lnTo>
                        <a:pt x="38772" y="31574"/>
                      </a:lnTo>
                      <a:lnTo>
                        <a:pt x="38772" y="31281"/>
                      </a:lnTo>
                      <a:lnTo>
                        <a:pt x="38876" y="31156"/>
                      </a:lnTo>
                      <a:lnTo>
                        <a:pt x="38876" y="31072"/>
                      </a:lnTo>
                      <a:lnTo>
                        <a:pt x="38939" y="30968"/>
                      </a:lnTo>
                      <a:lnTo>
                        <a:pt x="39044" y="30947"/>
                      </a:lnTo>
                      <a:lnTo>
                        <a:pt x="39086" y="30968"/>
                      </a:lnTo>
                      <a:lnTo>
                        <a:pt x="39148" y="30863"/>
                      </a:lnTo>
                      <a:lnTo>
                        <a:pt x="39106" y="30758"/>
                      </a:lnTo>
                      <a:lnTo>
                        <a:pt x="39148" y="30696"/>
                      </a:lnTo>
                      <a:lnTo>
                        <a:pt x="39211" y="30633"/>
                      </a:lnTo>
                      <a:lnTo>
                        <a:pt x="39316" y="30633"/>
                      </a:lnTo>
                      <a:lnTo>
                        <a:pt x="39399" y="30696"/>
                      </a:lnTo>
                      <a:lnTo>
                        <a:pt x="39567" y="30737"/>
                      </a:lnTo>
                      <a:lnTo>
                        <a:pt x="39713" y="30821"/>
                      </a:lnTo>
                      <a:lnTo>
                        <a:pt x="39734" y="30863"/>
                      </a:lnTo>
                      <a:lnTo>
                        <a:pt x="39881" y="30926"/>
                      </a:lnTo>
                      <a:lnTo>
                        <a:pt x="40236" y="30926"/>
                      </a:lnTo>
                      <a:lnTo>
                        <a:pt x="40320" y="30968"/>
                      </a:lnTo>
                      <a:lnTo>
                        <a:pt x="40362" y="31030"/>
                      </a:lnTo>
                      <a:lnTo>
                        <a:pt x="40529" y="31051"/>
                      </a:lnTo>
                      <a:lnTo>
                        <a:pt x="40613" y="31114"/>
                      </a:lnTo>
                      <a:lnTo>
                        <a:pt x="40718" y="31135"/>
                      </a:lnTo>
                      <a:lnTo>
                        <a:pt x="40948" y="31135"/>
                      </a:lnTo>
                      <a:lnTo>
                        <a:pt x="41031" y="31156"/>
                      </a:lnTo>
                      <a:lnTo>
                        <a:pt x="41073" y="31240"/>
                      </a:lnTo>
                      <a:lnTo>
                        <a:pt x="41073" y="31323"/>
                      </a:lnTo>
                      <a:lnTo>
                        <a:pt x="41136" y="31386"/>
                      </a:lnTo>
                      <a:lnTo>
                        <a:pt x="41136" y="31470"/>
                      </a:lnTo>
                      <a:lnTo>
                        <a:pt x="41178" y="31533"/>
                      </a:lnTo>
                      <a:lnTo>
                        <a:pt x="41241" y="31658"/>
                      </a:lnTo>
                      <a:lnTo>
                        <a:pt x="41241" y="31763"/>
                      </a:lnTo>
                      <a:lnTo>
                        <a:pt x="41303" y="31805"/>
                      </a:lnTo>
                      <a:lnTo>
                        <a:pt x="41387" y="31805"/>
                      </a:lnTo>
                      <a:lnTo>
                        <a:pt x="41492" y="31909"/>
                      </a:lnTo>
                      <a:lnTo>
                        <a:pt x="41513" y="31972"/>
                      </a:lnTo>
                      <a:lnTo>
                        <a:pt x="41680" y="32014"/>
                      </a:lnTo>
                      <a:lnTo>
                        <a:pt x="41868" y="32118"/>
                      </a:lnTo>
                      <a:lnTo>
                        <a:pt x="41931" y="32118"/>
                      </a:lnTo>
                      <a:lnTo>
                        <a:pt x="41994" y="32077"/>
                      </a:lnTo>
                      <a:lnTo>
                        <a:pt x="42182" y="32077"/>
                      </a:lnTo>
                      <a:lnTo>
                        <a:pt x="42245" y="32014"/>
                      </a:lnTo>
                      <a:lnTo>
                        <a:pt x="42329" y="32014"/>
                      </a:lnTo>
                      <a:lnTo>
                        <a:pt x="42412" y="32056"/>
                      </a:lnTo>
                      <a:lnTo>
                        <a:pt x="42496" y="32014"/>
                      </a:lnTo>
                      <a:lnTo>
                        <a:pt x="42601" y="31909"/>
                      </a:lnTo>
                      <a:lnTo>
                        <a:pt x="42747" y="31867"/>
                      </a:lnTo>
                      <a:lnTo>
                        <a:pt x="42977" y="31846"/>
                      </a:lnTo>
                      <a:lnTo>
                        <a:pt x="43124" y="31763"/>
                      </a:lnTo>
                      <a:lnTo>
                        <a:pt x="43270" y="31763"/>
                      </a:lnTo>
                      <a:lnTo>
                        <a:pt x="43396" y="31700"/>
                      </a:lnTo>
                      <a:lnTo>
                        <a:pt x="43542" y="31784"/>
                      </a:lnTo>
                      <a:lnTo>
                        <a:pt x="43710" y="31805"/>
                      </a:lnTo>
                      <a:lnTo>
                        <a:pt x="43961" y="31805"/>
                      </a:lnTo>
                      <a:lnTo>
                        <a:pt x="44065" y="31972"/>
                      </a:lnTo>
                      <a:lnTo>
                        <a:pt x="44275" y="32056"/>
                      </a:lnTo>
                      <a:lnTo>
                        <a:pt x="44421" y="32056"/>
                      </a:lnTo>
                      <a:lnTo>
                        <a:pt x="44547" y="32014"/>
                      </a:lnTo>
                      <a:lnTo>
                        <a:pt x="44609" y="32077"/>
                      </a:lnTo>
                      <a:lnTo>
                        <a:pt x="44651" y="32265"/>
                      </a:lnTo>
                      <a:lnTo>
                        <a:pt x="44756" y="32328"/>
                      </a:lnTo>
                      <a:lnTo>
                        <a:pt x="44840" y="32390"/>
                      </a:lnTo>
                      <a:lnTo>
                        <a:pt x="44923" y="32411"/>
                      </a:lnTo>
                      <a:lnTo>
                        <a:pt x="45028" y="32516"/>
                      </a:lnTo>
                      <a:lnTo>
                        <a:pt x="45112" y="32516"/>
                      </a:lnTo>
                      <a:lnTo>
                        <a:pt x="45363" y="32495"/>
                      </a:lnTo>
                      <a:lnTo>
                        <a:pt x="45593" y="32579"/>
                      </a:lnTo>
                      <a:lnTo>
                        <a:pt x="45948" y="32579"/>
                      </a:lnTo>
                      <a:lnTo>
                        <a:pt x="46095" y="32537"/>
                      </a:lnTo>
                      <a:lnTo>
                        <a:pt x="46158" y="32495"/>
                      </a:lnTo>
                      <a:lnTo>
                        <a:pt x="46283" y="32495"/>
                      </a:lnTo>
                      <a:lnTo>
                        <a:pt x="46388" y="32537"/>
                      </a:lnTo>
                      <a:lnTo>
                        <a:pt x="46472" y="32537"/>
                      </a:lnTo>
                      <a:lnTo>
                        <a:pt x="46534" y="32411"/>
                      </a:lnTo>
                      <a:lnTo>
                        <a:pt x="46744" y="32286"/>
                      </a:lnTo>
                      <a:lnTo>
                        <a:pt x="46890" y="32286"/>
                      </a:lnTo>
                      <a:lnTo>
                        <a:pt x="46953" y="32181"/>
                      </a:lnTo>
                      <a:lnTo>
                        <a:pt x="47329" y="32181"/>
                      </a:lnTo>
                      <a:lnTo>
                        <a:pt x="47434" y="32077"/>
                      </a:lnTo>
                      <a:lnTo>
                        <a:pt x="47455" y="31972"/>
                      </a:lnTo>
                      <a:lnTo>
                        <a:pt x="47455" y="31909"/>
                      </a:lnTo>
                      <a:lnTo>
                        <a:pt x="47539" y="31805"/>
                      </a:lnTo>
                      <a:lnTo>
                        <a:pt x="47664" y="31763"/>
                      </a:lnTo>
                      <a:lnTo>
                        <a:pt x="47748" y="31679"/>
                      </a:lnTo>
                      <a:lnTo>
                        <a:pt x="47790" y="31553"/>
                      </a:lnTo>
                      <a:lnTo>
                        <a:pt x="47873" y="31470"/>
                      </a:lnTo>
                      <a:lnTo>
                        <a:pt x="47978" y="31470"/>
                      </a:lnTo>
                      <a:lnTo>
                        <a:pt x="47999" y="31491"/>
                      </a:lnTo>
                      <a:lnTo>
                        <a:pt x="48187" y="31449"/>
                      </a:lnTo>
                      <a:lnTo>
                        <a:pt x="48292" y="31449"/>
                      </a:lnTo>
                      <a:lnTo>
                        <a:pt x="48417" y="31533"/>
                      </a:lnTo>
                      <a:lnTo>
                        <a:pt x="48501" y="31637"/>
                      </a:lnTo>
                      <a:lnTo>
                        <a:pt x="48585" y="31658"/>
                      </a:lnTo>
                      <a:lnTo>
                        <a:pt x="48689" y="31595"/>
                      </a:lnTo>
                      <a:lnTo>
                        <a:pt x="48731" y="31658"/>
                      </a:lnTo>
                      <a:lnTo>
                        <a:pt x="48836" y="31658"/>
                      </a:lnTo>
                      <a:lnTo>
                        <a:pt x="48982" y="31574"/>
                      </a:lnTo>
                      <a:lnTo>
                        <a:pt x="48982" y="31533"/>
                      </a:lnTo>
                      <a:lnTo>
                        <a:pt x="49150" y="31491"/>
                      </a:lnTo>
                      <a:lnTo>
                        <a:pt x="49359" y="31574"/>
                      </a:lnTo>
                      <a:lnTo>
                        <a:pt x="49422" y="31637"/>
                      </a:lnTo>
                      <a:lnTo>
                        <a:pt x="49464" y="31595"/>
                      </a:lnTo>
                      <a:lnTo>
                        <a:pt x="49547" y="31595"/>
                      </a:lnTo>
                      <a:lnTo>
                        <a:pt x="49568" y="31658"/>
                      </a:lnTo>
                      <a:lnTo>
                        <a:pt x="49673" y="31637"/>
                      </a:lnTo>
                      <a:lnTo>
                        <a:pt x="49840" y="31658"/>
                      </a:lnTo>
                      <a:lnTo>
                        <a:pt x="49924" y="31742"/>
                      </a:lnTo>
                      <a:lnTo>
                        <a:pt x="49966" y="31742"/>
                      </a:lnTo>
                      <a:lnTo>
                        <a:pt x="50259" y="31470"/>
                      </a:lnTo>
                      <a:lnTo>
                        <a:pt x="50384" y="31365"/>
                      </a:lnTo>
                      <a:lnTo>
                        <a:pt x="50594" y="31344"/>
                      </a:lnTo>
                      <a:lnTo>
                        <a:pt x="50677" y="31260"/>
                      </a:lnTo>
                      <a:lnTo>
                        <a:pt x="50698" y="31156"/>
                      </a:lnTo>
                      <a:lnTo>
                        <a:pt x="50677" y="31030"/>
                      </a:lnTo>
                      <a:lnTo>
                        <a:pt x="50614" y="31009"/>
                      </a:lnTo>
                      <a:lnTo>
                        <a:pt x="50573" y="31030"/>
                      </a:lnTo>
                      <a:lnTo>
                        <a:pt x="50510" y="31009"/>
                      </a:lnTo>
                      <a:lnTo>
                        <a:pt x="50468" y="31009"/>
                      </a:lnTo>
                      <a:lnTo>
                        <a:pt x="50468" y="30842"/>
                      </a:lnTo>
                      <a:lnTo>
                        <a:pt x="50489" y="30800"/>
                      </a:lnTo>
                      <a:lnTo>
                        <a:pt x="50489" y="30633"/>
                      </a:lnTo>
                      <a:lnTo>
                        <a:pt x="50447" y="30528"/>
                      </a:lnTo>
                      <a:lnTo>
                        <a:pt x="50468" y="30444"/>
                      </a:lnTo>
                      <a:lnTo>
                        <a:pt x="50552" y="30424"/>
                      </a:lnTo>
                      <a:lnTo>
                        <a:pt x="50552" y="30319"/>
                      </a:lnTo>
                      <a:lnTo>
                        <a:pt x="50468" y="30235"/>
                      </a:lnTo>
                      <a:lnTo>
                        <a:pt x="50447" y="30110"/>
                      </a:lnTo>
                      <a:lnTo>
                        <a:pt x="50468" y="30068"/>
                      </a:lnTo>
                      <a:lnTo>
                        <a:pt x="50405" y="29963"/>
                      </a:lnTo>
                      <a:lnTo>
                        <a:pt x="50405" y="29859"/>
                      </a:lnTo>
                      <a:lnTo>
                        <a:pt x="50489" y="29754"/>
                      </a:lnTo>
                      <a:lnTo>
                        <a:pt x="50573" y="29691"/>
                      </a:lnTo>
                      <a:lnTo>
                        <a:pt x="50594" y="29566"/>
                      </a:lnTo>
                      <a:lnTo>
                        <a:pt x="50677" y="29461"/>
                      </a:lnTo>
                      <a:lnTo>
                        <a:pt x="50761" y="29398"/>
                      </a:lnTo>
                      <a:lnTo>
                        <a:pt x="50761" y="29273"/>
                      </a:lnTo>
                      <a:lnTo>
                        <a:pt x="50719" y="29189"/>
                      </a:lnTo>
                      <a:lnTo>
                        <a:pt x="50719" y="29126"/>
                      </a:lnTo>
                      <a:lnTo>
                        <a:pt x="50656" y="29064"/>
                      </a:lnTo>
                      <a:lnTo>
                        <a:pt x="50594" y="28959"/>
                      </a:lnTo>
                      <a:lnTo>
                        <a:pt x="50510" y="28833"/>
                      </a:lnTo>
                      <a:lnTo>
                        <a:pt x="50447" y="28812"/>
                      </a:lnTo>
                      <a:lnTo>
                        <a:pt x="50363" y="28833"/>
                      </a:lnTo>
                      <a:lnTo>
                        <a:pt x="50238" y="28917"/>
                      </a:lnTo>
                      <a:lnTo>
                        <a:pt x="50175" y="28917"/>
                      </a:lnTo>
                      <a:lnTo>
                        <a:pt x="50154" y="28854"/>
                      </a:lnTo>
                      <a:lnTo>
                        <a:pt x="50154" y="28603"/>
                      </a:lnTo>
                      <a:lnTo>
                        <a:pt x="50175" y="28540"/>
                      </a:lnTo>
                      <a:lnTo>
                        <a:pt x="50175" y="28499"/>
                      </a:lnTo>
                      <a:lnTo>
                        <a:pt x="50238" y="28436"/>
                      </a:lnTo>
                      <a:lnTo>
                        <a:pt x="50259" y="28331"/>
                      </a:lnTo>
                      <a:lnTo>
                        <a:pt x="50342" y="28227"/>
                      </a:lnTo>
                      <a:lnTo>
                        <a:pt x="50342" y="28143"/>
                      </a:lnTo>
                      <a:lnTo>
                        <a:pt x="50384" y="28101"/>
                      </a:lnTo>
                      <a:lnTo>
                        <a:pt x="50552" y="28080"/>
                      </a:lnTo>
                      <a:lnTo>
                        <a:pt x="50614" y="28038"/>
                      </a:lnTo>
                      <a:lnTo>
                        <a:pt x="50698" y="28038"/>
                      </a:lnTo>
                      <a:lnTo>
                        <a:pt x="50719" y="28017"/>
                      </a:lnTo>
                      <a:lnTo>
                        <a:pt x="50803" y="28017"/>
                      </a:lnTo>
                      <a:lnTo>
                        <a:pt x="50886" y="27996"/>
                      </a:lnTo>
                      <a:lnTo>
                        <a:pt x="50928" y="27913"/>
                      </a:lnTo>
                      <a:lnTo>
                        <a:pt x="51033" y="27913"/>
                      </a:lnTo>
                      <a:lnTo>
                        <a:pt x="51117" y="27829"/>
                      </a:lnTo>
                      <a:lnTo>
                        <a:pt x="51242" y="27871"/>
                      </a:lnTo>
                      <a:lnTo>
                        <a:pt x="51451" y="27871"/>
                      </a:lnTo>
                      <a:lnTo>
                        <a:pt x="51514" y="27808"/>
                      </a:lnTo>
                      <a:lnTo>
                        <a:pt x="51556" y="27808"/>
                      </a:lnTo>
                      <a:lnTo>
                        <a:pt x="51598" y="27724"/>
                      </a:lnTo>
                      <a:lnTo>
                        <a:pt x="51744" y="27703"/>
                      </a:lnTo>
                      <a:lnTo>
                        <a:pt x="51765" y="27683"/>
                      </a:lnTo>
                      <a:lnTo>
                        <a:pt x="51849" y="27703"/>
                      </a:lnTo>
                      <a:lnTo>
                        <a:pt x="51933" y="27703"/>
                      </a:lnTo>
                      <a:lnTo>
                        <a:pt x="52016" y="27745"/>
                      </a:lnTo>
                      <a:lnTo>
                        <a:pt x="52184" y="27787"/>
                      </a:lnTo>
                      <a:lnTo>
                        <a:pt x="52267" y="27829"/>
                      </a:lnTo>
                      <a:lnTo>
                        <a:pt x="52288" y="27892"/>
                      </a:lnTo>
                      <a:lnTo>
                        <a:pt x="52435" y="27892"/>
                      </a:lnTo>
                      <a:lnTo>
                        <a:pt x="52498" y="27850"/>
                      </a:lnTo>
                      <a:lnTo>
                        <a:pt x="52539" y="27892"/>
                      </a:lnTo>
                      <a:lnTo>
                        <a:pt x="52644" y="27934"/>
                      </a:lnTo>
                      <a:lnTo>
                        <a:pt x="52686" y="27913"/>
                      </a:lnTo>
                      <a:lnTo>
                        <a:pt x="52686" y="27829"/>
                      </a:lnTo>
                      <a:lnTo>
                        <a:pt x="52749" y="27808"/>
                      </a:lnTo>
                      <a:lnTo>
                        <a:pt x="52790" y="27829"/>
                      </a:lnTo>
                      <a:lnTo>
                        <a:pt x="52874" y="27829"/>
                      </a:lnTo>
                      <a:lnTo>
                        <a:pt x="52916" y="27808"/>
                      </a:lnTo>
                      <a:lnTo>
                        <a:pt x="52979" y="27892"/>
                      </a:lnTo>
                      <a:lnTo>
                        <a:pt x="53021" y="27892"/>
                      </a:lnTo>
                      <a:lnTo>
                        <a:pt x="53104" y="27913"/>
                      </a:lnTo>
                      <a:lnTo>
                        <a:pt x="53125" y="27955"/>
                      </a:lnTo>
                      <a:lnTo>
                        <a:pt x="53104" y="28017"/>
                      </a:lnTo>
                      <a:lnTo>
                        <a:pt x="53125" y="28059"/>
                      </a:lnTo>
                      <a:lnTo>
                        <a:pt x="53188" y="28059"/>
                      </a:lnTo>
                      <a:lnTo>
                        <a:pt x="53209" y="28122"/>
                      </a:lnTo>
                      <a:lnTo>
                        <a:pt x="53272" y="28059"/>
                      </a:lnTo>
                      <a:lnTo>
                        <a:pt x="53335" y="28101"/>
                      </a:lnTo>
                      <a:lnTo>
                        <a:pt x="53376" y="28143"/>
                      </a:lnTo>
                      <a:lnTo>
                        <a:pt x="53335" y="28206"/>
                      </a:lnTo>
                      <a:lnTo>
                        <a:pt x="53376" y="28247"/>
                      </a:lnTo>
                      <a:lnTo>
                        <a:pt x="53481" y="28268"/>
                      </a:lnTo>
                      <a:lnTo>
                        <a:pt x="53523" y="28268"/>
                      </a:lnTo>
                      <a:lnTo>
                        <a:pt x="53586" y="28310"/>
                      </a:lnTo>
                      <a:lnTo>
                        <a:pt x="53586" y="28352"/>
                      </a:lnTo>
                      <a:lnTo>
                        <a:pt x="53627" y="28373"/>
                      </a:lnTo>
                      <a:lnTo>
                        <a:pt x="53690" y="28457"/>
                      </a:lnTo>
                      <a:lnTo>
                        <a:pt x="53690" y="28540"/>
                      </a:lnTo>
                      <a:lnTo>
                        <a:pt x="53711" y="28624"/>
                      </a:lnTo>
                      <a:lnTo>
                        <a:pt x="53711" y="28666"/>
                      </a:lnTo>
                      <a:lnTo>
                        <a:pt x="53732" y="28687"/>
                      </a:lnTo>
                      <a:lnTo>
                        <a:pt x="53899" y="28687"/>
                      </a:lnTo>
                      <a:lnTo>
                        <a:pt x="53920" y="28750"/>
                      </a:lnTo>
                      <a:lnTo>
                        <a:pt x="53899" y="28833"/>
                      </a:lnTo>
                      <a:lnTo>
                        <a:pt x="53899" y="28875"/>
                      </a:lnTo>
                      <a:lnTo>
                        <a:pt x="54025" y="28959"/>
                      </a:lnTo>
                      <a:lnTo>
                        <a:pt x="54067" y="29064"/>
                      </a:lnTo>
                      <a:lnTo>
                        <a:pt x="54151" y="29147"/>
                      </a:lnTo>
                      <a:lnTo>
                        <a:pt x="54171" y="29210"/>
                      </a:lnTo>
                      <a:lnTo>
                        <a:pt x="54234" y="29252"/>
                      </a:lnTo>
                      <a:lnTo>
                        <a:pt x="54255" y="29356"/>
                      </a:lnTo>
                      <a:lnTo>
                        <a:pt x="54339" y="29398"/>
                      </a:lnTo>
                      <a:lnTo>
                        <a:pt x="54339" y="29461"/>
                      </a:lnTo>
                      <a:lnTo>
                        <a:pt x="54318" y="29503"/>
                      </a:lnTo>
                      <a:lnTo>
                        <a:pt x="54339" y="29524"/>
                      </a:lnTo>
                      <a:lnTo>
                        <a:pt x="54381" y="29503"/>
                      </a:lnTo>
                      <a:lnTo>
                        <a:pt x="54443" y="29587"/>
                      </a:lnTo>
                      <a:lnTo>
                        <a:pt x="54464" y="29670"/>
                      </a:lnTo>
                      <a:lnTo>
                        <a:pt x="54569" y="29817"/>
                      </a:lnTo>
                      <a:lnTo>
                        <a:pt x="54778" y="29963"/>
                      </a:lnTo>
                      <a:lnTo>
                        <a:pt x="54799" y="30047"/>
                      </a:lnTo>
                      <a:lnTo>
                        <a:pt x="54841" y="30152"/>
                      </a:lnTo>
                      <a:lnTo>
                        <a:pt x="54883" y="30193"/>
                      </a:lnTo>
                      <a:lnTo>
                        <a:pt x="54883" y="30298"/>
                      </a:lnTo>
                      <a:lnTo>
                        <a:pt x="54967" y="30319"/>
                      </a:lnTo>
                      <a:lnTo>
                        <a:pt x="55008" y="30319"/>
                      </a:lnTo>
                      <a:lnTo>
                        <a:pt x="55050" y="30424"/>
                      </a:lnTo>
                      <a:lnTo>
                        <a:pt x="55050" y="30507"/>
                      </a:lnTo>
                      <a:lnTo>
                        <a:pt x="55092" y="30612"/>
                      </a:lnTo>
                      <a:lnTo>
                        <a:pt x="55218" y="30737"/>
                      </a:lnTo>
                      <a:lnTo>
                        <a:pt x="55322" y="30758"/>
                      </a:lnTo>
                      <a:lnTo>
                        <a:pt x="55385" y="30842"/>
                      </a:lnTo>
                      <a:lnTo>
                        <a:pt x="55469" y="30842"/>
                      </a:lnTo>
                      <a:lnTo>
                        <a:pt x="55511" y="30821"/>
                      </a:lnTo>
                      <a:lnTo>
                        <a:pt x="55573" y="30842"/>
                      </a:lnTo>
                      <a:lnTo>
                        <a:pt x="55615" y="30821"/>
                      </a:lnTo>
                      <a:lnTo>
                        <a:pt x="55741" y="30842"/>
                      </a:lnTo>
                      <a:lnTo>
                        <a:pt x="55803" y="30779"/>
                      </a:lnTo>
                      <a:lnTo>
                        <a:pt x="55887" y="30779"/>
                      </a:lnTo>
                      <a:lnTo>
                        <a:pt x="55887" y="30821"/>
                      </a:lnTo>
                      <a:lnTo>
                        <a:pt x="55824" y="30863"/>
                      </a:lnTo>
                      <a:lnTo>
                        <a:pt x="55845" y="30905"/>
                      </a:lnTo>
                      <a:lnTo>
                        <a:pt x="55992" y="30905"/>
                      </a:lnTo>
                      <a:lnTo>
                        <a:pt x="56034" y="30926"/>
                      </a:lnTo>
                      <a:lnTo>
                        <a:pt x="56055" y="30968"/>
                      </a:lnTo>
                      <a:lnTo>
                        <a:pt x="56138" y="31030"/>
                      </a:lnTo>
                      <a:lnTo>
                        <a:pt x="56159" y="30968"/>
                      </a:lnTo>
                      <a:lnTo>
                        <a:pt x="56222" y="30947"/>
                      </a:lnTo>
                      <a:lnTo>
                        <a:pt x="56264" y="30968"/>
                      </a:lnTo>
                      <a:lnTo>
                        <a:pt x="56306" y="30905"/>
                      </a:lnTo>
                      <a:lnTo>
                        <a:pt x="56348" y="30905"/>
                      </a:lnTo>
                      <a:lnTo>
                        <a:pt x="56410" y="30947"/>
                      </a:lnTo>
                      <a:lnTo>
                        <a:pt x="56431" y="31009"/>
                      </a:lnTo>
                      <a:lnTo>
                        <a:pt x="56473" y="31072"/>
                      </a:lnTo>
                      <a:lnTo>
                        <a:pt x="56536" y="31072"/>
                      </a:lnTo>
                      <a:lnTo>
                        <a:pt x="56557" y="31135"/>
                      </a:lnTo>
                      <a:lnTo>
                        <a:pt x="56620" y="31177"/>
                      </a:lnTo>
                      <a:lnTo>
                        <a:pt x="56640" y="31177"/>
                      </a:lnTo>
                      <a:lnTo>
                        <a:pt x="56682" y="31240"/>
                      </a:lnTo>
                      <a:lnTo>
                        <a:pt x="56724" y="31281"/>
                      </a:lnTo>
                      <a:lnTo>
                        <a:pt x="56850" y="31344"/>
                      </a:lnTo>
                      <a:lnTo>
                        <a:pt x="56871" y="31365"/>
                      </a:lnTo>
                      <a:lnTo>
                        <a:pt x="56933" y="31365"/>
                      </a:lnTo>
                      <a:lnTo>
                        <a:pt x="56975" y="31407"/>
                      </a:lnTo>
                      <a:lnTo>
                        <a:pt x="57059" y="31449"/>
                      </a:lnTo>
                      <a:lnTo>
                        <a:pt x="57122" y="31407"/>
                      </a:lnTo>
                      <a:lnTo>
                        <a:pt x="57184" y="31407"/>
                      </a:lnTo>
                      <a:lnTo>
                        <a:pt x="57247" y="31365"/>
                      </a:lnTo>
                      <a:lnTo>
                        <a:pt x="57289" y="31365"/>
                      </a:lnTo>
                      <a:lnTo>
                        <a:pt x="57352" y="31386"/>
                      </a:lnTo>
                      <a:lnTo>
                        <a:pt x="57352" y="31470"/>
                      </a:lnTo>
                      <a:lnTo>
                        <a:pt x="57289" y="31553"/>
                      </a:lnTo>
                      <a:lnTo>
                        <a:pt x="57289" y="31637"/>
                      </a:lnTo>
                      <a:lnTo>
                        <a:pt x="57289" y="31700"/>
                      </a:lnTo>
                      <a:lnTo>
                        <a:pt x="57394" y="31700"/>
                      </a:lnTo>
                      <a:lnTo>
                        <a:pt x="57436" y="31805"/>
                      </a:lnTo>
                      <a:lnTo>
                        <a:pt x="57456" y="31909"/>
                      </a:lnTo>
                      <a:lnTo>
                        <a:pt x="57436" y="32014"/>
                      </a:lnTo>
                      <a:lnTo>
                        <a:pt x="57394" y="32056"/>
                      </a:lnTo>
                      <a:lnTo>
                        <a:pt x="57394" y="32118"/>
                      </a:lnTo>
                      <a:lnTo>
                        <a:pt x="57498" y="32265"/>
                      </a:lnTo>
                      <a:lnTo>
                        <a:pt x="57561" y="32286"/>
                      </a:lnTo>
                      <a:lnTo>
                        <a:pt x="57645" y="32390"/>
                      </a:lnTo>
                      <a:lnTo>
                        <a:pt x="57666" y="32432"/>
                      </a:lnTo>
                      <a:lnTo>
                        <a:pt x="57749" y="32411"/>
                      </a:lnTo>
                      <a:lnTo>
                        <a:pt x="57812" y="32369"/>
                      </a:lnTo>
                      <a:lnTo>
                        <a:pt x="57896" y="32369"/>
                      </a:lnTo>
                      <a:lnTo>
                        <a:pt x="57938" y="32432"/>
                      </a:lnTo>
                      <a:lnTo>
                        <a:pt x="57980" y="32516"/>
                      </a:lnTo>
                      <a:lnTo>
                        <a:pt x="58042" y="32495"/>
                      </a:lnTo>
                      <a:lnTo>
                        <a:pt x="58105" y="32432"/>
                      </a:lnTo>
                      <a:lnTo>
                        <a:pt x="58189" y="32474"/>
                      </a:lnTo>
                      <a:lnTo>
                        <a:pt x="58231" y="32432"/>
                      </a:lnTo>
                      <a:lnTo>
                        <a:pt x="58398" y="32411"/>
                      </a:lnTo>
                      <a:lnTo>
                        <a:pt x="58461" y="32328"/>
                      </a:lnTo>
                      <a:lnTo>
                        <a:pt x="58524" y="32307"/>
                      </a:lnTo>
                      <a:lnTo>
                        <a:pt x="58524" y="32244"/>
                      </a:lnTo>
                      <a:lnTo>
                        <a:pt x="58544" y="32160"/>
                      </a:lnTo>
                      <a:lnTo>
                        <a:pt x="58628" y="32097"/>
                      </a:lnTo>
                      <a:lnTo>
                        <a:pt x="58628" y="31993"/>
                      </a:lnTo>
                      <a:lnTo>
                        <a:pt x="58649" y="31909"/>
                      </a:lnTo>
                      <a:lnTo>
                        <a:pt x="58837" y="31909"/>
                      </a:lnTo>
                      <a:lnTo>
                        <a:pt x="58858" y="31805"/>
                      </a:lnTo>
                      <a:lnTo>
                        <a:pt x="58921" y="31805"/>
                      </a:lnTo>
                      <a:lnTo>
                        <a:pt x="58963" y="31784"/>
                      </a:lnTo>
                      <a:lnTo>
                        <a:pt x="59005" y="31700"/>
                      </a:lnTo>
                      <a:lnTo>
                        <a:pt x="59047" y="31658"/>
                      </a:lnTo>
                      <a:lnTo>
                        <a:pt x="59151" y="31658"/>
                      </a:lnTo>
                      <a:lnTo>
                        <a:pt x="59214" y="31595"/>
                      </a:lnTo>
                      <a:lnTo>
                        <a:pt x="59319" y="31658"/>
                      </a:lnTo>
                      <a:lnTo>
                        <a:pt x="59361" y="31700"/>
                      </a:lnTo>
                      <a:lnTo>
                        <a:pt x="59465" y="31700"/>
                      </a:lnTo>
                      <a:lnTo>
                        <a:pt x="59486" y="31763"/>
                      </a:lnTo>
                      <a:lnTo>
                        <a:pt x="59549" y="31867"/>
                      </a:lnTo>
                      <a:lnTo>
                        <a:pt x="59486" y="31909"/>
                      </a:lnTo>
                      <a:lnTo>
                        <a:pt x="59528" y="31972"/>
                      </a:lnTo>
                      <a:lnTo>
                        <a:pt x="59633" y="32077"/>
                      </a:lnTo>
                      <a:lnTo>
                        <a:pt x="59633" y="32139"/>
                      </a:lnTo>
                      <a:lnTo>
                        <a:pt x="59674" y="32202"/>
                      </a:lnTo>
                      <a:lnTo>
                        <a:pt x="59758" y="32244"/>
                      </a:lnTo>
                      <a:lnTo>
                        <a:pt x="59737" y="32390"/>
                      </a:lnTo>
                      <a:lnTo>
                        <a:pt x="59737" y="32495"/>
                      </a:lnTo>
                      <a:lnTo>
                        <a:pt x="59695" y="32537"/>
                      </a:lnTo>
                      <a:lnTo>
                        <a:pt x="59633" y="32558"/>
                      </a:lnTo>
                      <a:lnTo>
                        <a:pt x="59549" y="32662"/>
                      </a:lnTo>
                      <a:lnTo>
                        <a:pt x="59549" y="32725"/>
                      </a:lnTo>
                      <a:lnTo>
                        <a:pt x="59591" y="32809"/>
                      </a:lnTo>
                      <a:lnTo>
                        <a:pt x="59633" y="32830"/>
                      </a:lnTo>
                      <a:lnTo>
                        <a:pt x="59633" y="32934"/>
                      </a:lnTo>
                      <a:lnTo>
                        <a:pt x="59591" y="33018"/>
                      </a:lnTo>
                      <a:lnTo>
                        <a:pt x="59633" y="33060"/>
                      </a:lnTo>
                      <a:lnTo>
                        <a:pt x="59674" y="33081"/>
                      </a:lnTo>
                      <a:lnTo>
                        <a:pt x="59674" y="33144"/>
                      </a:lnTo>
                      <a:lnTo>
                        <a:pt x="59695" y="33185"/>
                      </a:lnTo>
                      <a:lnTo>
                        <a:pt x="59695" y="33248"/>
                      </a:lnTo>
                      <a:lnTo>
                        <a:pt x="59674" y="33269"/>
                      </a:lnTo>
                      <a:lnTo>
                        <a:pt x="59653" y="33290"/>
                      </a:lnTo>
                      <a:lnTo>
                        <a:pt x="59653" y="33437"/>
                      </a:lnTo>
                      <a:lnTo>
                        <a:pt x="59695" y="33562"/>
                      </a:lnTo>
                      <a:lnTo>
                        <a:pt x="59737" y="33604"/>
                      </a:lnTo>
                      <a:lnTo>
                        <a:pt x="59737" y="33667"/>
                      </a:lnTo>
                      <a:lnTo>
                        <a:pt x="59674" y="33709"/>
                      </a:lnTo>
                      <a:lnTo>
                        <a:pt x="59653" y="33792"/>
                      </a:lnTo>
                      <a:lnTo>
                        <a:pt x="59674" y="33855"/>
                      </a:lnTo>
                      <a:lnTo>
                        <a:pt x="59674" y="33897"/>
                      </a:lnTo>
                      <a:lnTo>
                        <a:pt x="59695" y="33960"/>
                      </a:lnTo>
                      <a:lnTo>
                        <a:pt x="59633" y="34001"/>
                      </a:lnTo>
                      <a:lnTo>
                        <a:pt x="59591" y="34022"/>
                      </a:lnTo>
                      <a:lnTo>
                        <a:pt x="59633" y="34085"/>
                      </a:lnTo>
                      <a:lnTo>
                        <a:pt x="59653" y="34169"/>
                      </a:lnTo>
                      <a:lnTo>
                        <a:pt x="59633" y="34211"/>
                      </a:lnTo>
                      <a:lnTo>
                        <a:pt x="59570" y="34315"/>
                      </a:lnTo>
                      <a:lnTo>
                        <a:pt x="59591" y="34378"/>
                      </a:lnTo>
                      <a:lnTo>
                        <a:pt x="59633" y="34420"/>
                      </a:lnTo>
                      <a:lnTo>
                        <a:pt x="59591" y="34483"/>
                      </a:lnTo>
                      <a:lnTo>
                        <a:pt x="59591" y="34525"/>
                      </a:lnTo>
                      <a:lnTo>
                        <a:pt x="59633" y="34587"/>
                      </a:lnTo>
                      <a:lnTo>
                        <a:pt x="59653" y="34650"/>
                      </a:lnTo>
                      <a:lnTo>
                        <a:pt x="59591" y="34713"/>
                      </a:lnTo>
                      <a:lnTo>
                        <a:pt x="59549" y="34713"/>
                      </a:lnTo>
                      <a:lnTo>
                        <a:pt x="59486" y="34692"/>
                      </a:lnTo>
                      <a:lnTo>
                        <a:pt x="59130" y="34608"/>
                      </a:lnTo>
                      <a:lnTo>
                        <a:pt x="59047" y="34587"/>
                      </a:lnTo>
                      <a:lnTo>
                        <a:pt x="58942" y="34546"/>
                      </a:lnTo>
                      <a:lnTo>
                        <a:pt x="58900" y="34546"/>
                      </a:lnTo>
                      <a:lnTo>
                        <a:pt x="58796" y="34713"/>
                      </a:lnTo>
                      <a:lnTo>
                        <a:pt x="58754" y="34797"/>
                      </a:lnTo>
                      <a:lnTo>
                        <a:pt x="58712" y="34859"/>
                      </a:lnTo>
                      <a:lnTo>
                        <a:pt x="58628" y="34859"/>
                      </a:lnTo>
                      <a:lnTo>
                        <a:pt x="58544" y="34922"/>
                      </a:lnTo>
                      <a:lnTo>
                        <a:pt x="58524" y="34964"/>
                      </a:lnTo>
                      <a:lnTo>
                        <a:pt x="58586" y="35069"/>
                      </a:lnTo>
                      <a:lnTo>
                        <a:pt x="58712" y="35278"/>
                      </a:lnTo>
                      <a:lnTo>
                        <a:pt x="58733" y="35362"/>
                      </a:lnTo>
                      <a:lnTo>
                        <a:pt x="58754" y="35445"/>
                      </a:lnTo>
                      <a:lnTo>
                        <a:pt x="58837" y="35550"/>
                      </a:lnTo>
                      <a:lnTo>
                        <a:pt x="58837" y="35654"/>
                      </a:lnTo>
                      <a:lnTo>
                        <a:pt x="58837" y="35780"/>
                      </a:lnTo>
                      <a:lnTo>
                        <a:pt x="58837" y="35885"/>
                      </a:lnTo>
                      <a:lnTo>
                        <a:pt x="58837" y="36094"/>
                      </a:lnTo>
                      <a:lnTo>
                        <a:pt x="58921" y="36157"/>
                      </a:lnTo>
                      <a:lnTo>
                        <a:pt x="58921" y="36261"/>
                      </a:lnTo>
                      <a:lnTo>
                        <a:pt x="58921" y="36366"/>
                      </a:lnTo>
                      <a:lnTo>
                        <a:pt x="58900" y="36408"/>
                      </a:lnTo>
                      <a:lnTo>
                        <a:pt x="58900" y="36491"/>
                      </a:lnTo>
                      <a:lnTo>
                        <a:pt x="58921" y="36533"/>
                      </a:lnTo>
                      <a:lnTo>
                        <a:pt x="58921" y="36638"/>
                      </a:lnTo>
                      <a:lnTo>
                        <a:pt x="58858" y="36638"/>
                      </a:lnTo>
                      <a:lnTo>
                        <a:pt x="58733" y="36617"/>
                      </a:lnTo>
                      <a:lnTo>
                        <a:pt x="58649" y="36680"/>
                      </a:lnTo>
                      <a:lnTo>
                        <a:pt x="58649" y="36722"/>
                      </a:lnTo>
                      <a:lnTo>
                        <a:pt x="58691" y="36826"/>
                      </a:lnTo>
                      <a:lnTo>
                        <a:pt x="58733" y="36847"/>
                      </a:lnTo>
                      <a:lnTo>
                        <a:pt x="58733" y="36931"/>
                      </a:lnTo>
                      <a:lnTo>
                        <a:pt x="58733" y="36952"/>
                      </a:lnTo>
                      <a:lnTo>
                        <a:pt x="58837" y="37098"/>
                      </a:lnTo>
                      <a:lnTo>
                        <a:pt x="58858" y="37098"/>
                      </a:lnTo>
                      <a:lnTo>
                        <a:pt x="58921" y="36931"/>
                      </a:lnTo>
                      <a:lnTo>
                        <a:pt x="59068" y="36910"/>
                      </a:lnTo>
                      <a:lnTo>
                        <a:pt x="59130" y="36952"/>
                      </a:lnTo>
                      <a:lnTo>
                        <a:pt x="59172" y="36784"/>
                      </a:lnTo>
                      <a:lnTo>
                        <a:pt x="59256" y="36722"/>
                      </a:lnTo>
                      <a:lnTo>
                        <a:pt x="59256" y="36512"/>
                      </a:lnTo>
                      <a:lnTo>
                        <a:pt x="59361" y="36429"/>
                      </a:lnTo>
                      <a:lnTo>
                        <a:pt x="59361" y="36324"/>
                      </a:lnTo>
                      <a:lnTo>
                        <a:pt x="59381" y="36282"/>
                      </a:lnTo>
                      <a:lnTo>
                        <a:pt x="59528" y="36366"/>
                      </a:lnTo>
                      <a:lnTo>
                        <a:pt x="59653" y="36303"/>
                      </a:lnTo>
                      <a:lnTo>
                        <a:pt x="59695" y="36366"/>
                      </a:lnTo>
                      <a:lnTo>
                        <a:pt x="59695" y="36575"/>
                      </a:lnTo>
                      <a:lnTo>
                        <a:pt x="59884" y="36617"/>
                      </a:lnTo>
                      <a:lnTo>
                        <a:pt x="60072" y="36722"/>
                      </a:lnTo>
                      <a:lnTo>
                        <a:pt x="60114" y="36680"/>
                      </a:lnTo>
                      <a:lnTo>
                        <a:pt x="60197" y="36742"/>
                      </a:lnTo>
                      <a:lnTo>
                        <a:pt x="60323" y="36617"/>
                      </a:lnTo>
                      <a:lnTo>
                        <a:pt x="60490" y="36596"/>
                      </a:lnTo>
                      <a:lnTo>
                        <a:pt x="60511" y="36512"/>
                      </a:lnTo>
                      <a:lnTo>
                        <a:pt x="60595" y="36512"/>
                      </a:lnTo>
                      <a:lnTo>
                        <a:pt x="60679" y="36366"/>
                      </a:lnTo>
                      <a:lnTo>
                        <a:pt x="60846" y="36115"/>
                      </a:lnTo>
                      <a:lnTo>
                        <a:pt x="60825" y="36073"/>
                      </a:lnTo>
                      <a:lnTo>
                        <a:pt x="60951" y="36010"/>
                      </a:lnTo>
                      <a:lnTo>
                        <a:pt x="60951" y="35926"/>
                      </a:lnTo>
                      <a:lnTo>
                        <a:pt x="60909" y="35780"/>
                      </a:lnTo>
                      <a:lnTo>
                        <a:pt x="60993" y="35822"/>
                      </a:lnTo>
                      <a:lnTo>
                        <a:pt x="60993" y="35843"/>
                      </a:lnTo>
                      <a:lnTo>
                        <a:pt x="61118" y="35654"/>
                      </a:lnTo>
                      <a:lnTo>
                        <a:pt x="61055" y="35550"/>
                      </a:lnTo>
                      <a:lnTo>
                        <a:pt x="61118" y="35529"/>
                      </a:lnTo>
                      <a:lnTo>
                        <a:pt x="61118" y="35341"/>
                      </a:lnTo>
                      <a:lnTo>
                        <a:pt x="61223" y="35299"/>
                      </a:lnTo>
                      <a:lnTo>
                        <a:pt x="61223" y="35194"/>
                      </a:lnTo>
                      <a:lnTo>
                        <a:pt x="61369" y="35090"/>
                      </a:lnTo>
                      <a:lnTo>
                        <a:pt x="61411" y="35027"/>
                      </a:lnTo>
                      <a:lnTo>
                        <a:pt x="61348" y="34985"/>
                      </a:lnTo>
                      <a:lnTo>
                        <a:pt x="61369" y="34838"/>
                      </a:lnTo>
                      <a:lnTo>
                        <a:pt x="61453" y="34818"/>
                      </a:lnTo>
                      <a:lnTo>
                        <a:pt x="61557" y="34315"/>
                      </a:lnTo>
                      <a:lnTo>
                        <a:pt x="61683" y="34169"/>
                      </a:lnTo>
                      <a:lnTo>
                        <a:pt x="61683" y="34064"/>
                      </a:lnTo>
                      <a:lnTo>
                        <a:pt x="61829" y="33960"/>
                      </a:lnTo>
                      <a:lnTo>
                        <a:pt x="61850" y="33834"/>
                      </a:lnTo>
                      <a:lnTo>
                        <a:pt x="61976" y="33667"/>
                      </a:lnTo>
                      <a:lnTo>
                        <a:pt x="61976" y="33541"/>
                      </a:lnTo>
                      <a:lnTo>
                        <a:pt x="61934" y="33520"/>
                      </a:lnTo>
                      <a:lnTo>
                        <a:pt x="61892" y="33353"/>
                      </a:lnTo>
                      <a:lnTo>
                        <a:pt x="62039" y="33227"/>
                      </a:lnTo>
                      <a:lnTo>
                        <a:pt x="61976" y="32955"/>
                      </a:lnTo>
                      <a:lnTo>
                        <a:pt x="62081" y="32830"/>
                      </a:lnTo>
                      <a:lnTo>
                        <a:pt x="62081" y="32746"/>
                      </a:lnTo>
                      <a:lnTo>
                        <a:pt x="62039" y="32746"/>
                      </a:lnTo>
                      <a:lnTo>
                        <a:pt x="62101" y="32579"/>
                      </a:lnTo>
                      <a:lnTo>
                        <a:pt x="62101" y="32411"/>
                      </a:lnTo>
                      <a:lnTo>
                        <a:pt x="62206" y="32307"/>
                      </a:lnTo>
                      <a:lnTo>
                        <a:pt x="62206" y="32118"/>
                      </a:lnTo>
                      <a:lnTo>
                        <a:pt x="62185" y="32097"/>
                      </a:lnTo>
                      <a:lnTo>
                        <a:pt x="62164" y="31909"/>
                      </a:lnTo>
                      <a:lnTo>
                        <a:pt x="62248" y="31742"/>
                      </a:lnTo>
                      <a:lnTo>
                        <a:pt x="62248" y="31574"/>
                      </a:lnTo>
                      <a:lnTo>
                        <a:pt x="62394" y="31386"/>
                      </a:lnTo>
                      <a:lnTo>
                        <a:pt x="62394" y="31240"/>
                      </a:lnTo>
                      <a:lnTo>
                        <a:pt x="62353" y="31135"/>
                      </a:lnTo>
                      <a:lnTo>
                        <a:pt x="62353" y="30947"/>
                      </a:lnTo>
                      <a:lnTo>
                        <a:pt x="62394" y="30905"/>
                      </a:lnTo>
                      <a:lnTo>
                        <a:pt x="62394" y="30758"/>
                      </a:lnTo>
                      <a:lnTo>
                        <a:pt x="62311" y="30758"/>
                      </a:lnTo>
                      <a:lnTo>
                        <a:pt x="62269" y="30486"/>
                      </a:lnTo>
                      <a:lnTo>
                        <a:pt x="62269" y="30403"/>
                      </a:lnTo>
                      <a:lnTo>
                        <a:pt x="62248" y="30319"/>
                      </a:lnTo>
                      <a:lnTo>
                        <a:pt x="62248" y="30110"/>
                      </a:lnTo>
                      <a:lnTo>
                        <a:pt x="62081" y="29921"/>
                      </a:lnTo>
                      <a:lnTo>
                        <a:pt x="62039" y="29921"/>
                      </a:lnTo>
                      <a:lnTo>
                        <a:pt x="61976" y="29817"/>
                      </a:lnTo>
                      <a:lnTo>
                        <a:pt x="62039" y="29775"/>
                      </a:lnTo>
                      <a:lnTo>
                        <a:pt x="62101" y="29608"/>
                      </a:lnTo>
                      <a:lnTo>
                        <a:pt x="62101" y="29566"/>
                      </a:lnTo>
                      <a:lnTo>
                        <a:pt x="61997" y="29649"/>
                      </a:lnTo>
                      <a:lnTo>
                        <a:pt x="61892" y="29608"/>
                      </a:lnTo>
                      <a:lnTo>
                        <a:pt x="61788" y="29231"/>
                      </a:lnTo>
                      <a:lnTo>
                        <a:pt x="61788" y="29126"/>
                      </a:lnTo>
                      <a:lnTo>
                        <a:pt x="61767" y="29043"/>
                      </a:lnTo>
                      <a:lnTo>
                        <a:pt x="61746" y="28833"/>
                      </a:lnTo>
                      <a:lnTo>
                        <a:pt x="61788" y="28750"/>
                      </a:lnTo>
                      <a:lnTo>
                        <a:pt x="61683" y="28457"/>
                      </a:lnTo>
                      <a:lnTo>
                        <a:pt x="61767" y="28394"/>
                      </a:lnTo>
                      <a:lnTo>
                        <a:pt x="61725" y="28352"/>
                      </a:lnTo>
                      <a:lnTo>
                        <a:pt x="61746" y="28310"/>
                      </a:lnTo>
                      <a:lnTo>
                        <a:pt x="61746" y="28227"/>
                      </a:lnTo>
                      <a:lnTo>
                        <a:pt x="61683" y="28185"/>
                      </a:lnTo>
                      <a:lnTo>
                        <a:pt x="61746" y="28080"/>
                      </a:lnTo>
                      <a:lnTo>
                        <a:pt x="61683" y="27975"/>
                      </a:lnTo>
                      <a:lnTo>
                        <a:pt x="61683" y="27892"/>
                      </a:lnTo>
                      <a:lnTo>
                        <a:pt x="61767" y="27829"/>
                      </a:lnTo>
                      <a:lnTo>
                        <a:pt x="61662" y="27766"/>
                      </a:lnTo>
                      <a:lnTo>
                        <a:pt x="61641" y="27620"/>
                      </a:lnTo>
                      <a:lnTo>
                        <a:pt x="61683" y="27557"/>
                      </a:lnTo>
                      <a:lnTo>
                        <a:pt x="61662" y="27452"/>
                      </a:lnTo>
                      <a:lnTo>
                        <a:pt x="61578" y="27515"/>
                      </a:lnTo>
                      <a:lnTo>
                        <a:pt x="61474" y="27494"/>
                      </a:lnTo>
                      <a:lnTo>
                        <a:pt x="61348" y="27390"/>
                      </a:lnTo>
                      <a:lnTo>
                        <a:pt x="61348" y="27264"/>
                      </a:lnTo>
                      <a:lnTo>
                        <a:pt x="61411" y="27180"/>
                      </a:lnTo>
                      <a:lnTo>
                        <a:pt x="61411" y="27076"/>
                      </a:lnTo>
                      <a:lnTo>
                        <a:pt x="61244" y="26887"/>
                      </a:lnTo>
                      <a:lnTo>
                        <a:pt x="61160" y="26887"/>
                      </a:lnTo>
                      <a:lnTo>
                        <a:pt x="61055" y="26762"/>
                      </a:lnTo>
                      <a:lnTo>
                        <a:pt x="61139" y="26720"/>
                      </a:lnTo>
                      <a:lnTo>
                        <a:pt x="61139" y="26615"/>
                      </a:lnTo>
                      <a:lnTo>
                        <a:pt x="61202" y="26511"/>
                      </a:lnTo>
                      <a:lnTo>
                        <a:pt x="61097" y="26323"/>
                      </a:lnTo>
                      <a:lnTo>
                        <a:pt x="61013" y="26323"/>
                      </a:lnTo>
                      <a:lnTo>
                        <a:pt x="60930" y="26239"/>
                      </a:lnTo>
                      <a:lnTo>
                        <a:pt x="60825" y="26218"/>
                      </a:lnTo>
                      <a:lnTo>
                        <a:pt x="60804" y="26134"/>
                      </a:lnTo>
                      <a:lnTo>
                        <a:pt x="60532" y="26051"/>
                      </a:lnTo>
                      <a:lnTo>
                        <a:pt x="60490" y="25988"/>
                      </a:lnTo>
                      <a:lnTo>
                        <a:pt x="60323" y="25946"/>
                      </a:lnTo>
                      <a:lnTo>
                        <a:pt x="60260" y="25904"/>
                      </a:lnTo>
                      <a:lnTo>
                        <a:pt x="60197" y="25779"/>
                      </a:lnTo>
                      <a:lnTo>
                        <a:pt x="60114" y="25695"/>
                      </a:lnTo>
                      <a:lnTo>
                        <a:pt x="59988" y="25695"/>
                      </a:lnTo>
                      <a:lnTo>
                        <a:pt x="59863" y="25590"/>
                      </a:lnTo>
                      <a:lnTo>
                        <a:pt x="59737" y="25695"/>
                      </a:lnTo>
                      <a:lnTo>
                        <a:pt x="59633" y="25695"/>
                      </a:lnTo>
                      <a:lnTo>
                        <a:pt x="59570" y="25779"/>
                      </a:lnTo>
                      <a:lnTo>
                        <a:pt x="59486" y="25779"/>
                      </a:lnTo>
                      <a:lnTo>
                        <a:pt x="59444" y="25716"/>
                      </a:lnTo>
                      <a:lnTo>
                        <a:pt x="59444" y="25674"/>
                      </a:lnTo>
                      <a:lnTo>
                        <a:pt x="59340" y="25611"/>
                      </a:lnTo>
                      <a:lnTo>
                        <a:pt x="59235" y="25611"/>
                      </a:lnTo>
                      <a:lnTo>
                        <a:pt x="59277" y="25799"/>
                      </a:lnTo>
                      <a:lnTo>
                        <a:pt x="59381" y="25904"/>
                      </a:lnTo>
                      <a:lnTo>
                        <a:pt x="59340" y="26009"/>
                      </a:lnTo>
                      <a:lnTo>
                        <a:pt x="59381" y="26197"/>
                      </a:lnTo>
                      <a:lnTo>
                        <a:pt x="59340" y="26343"/>
                      </a:lnTo>
                      <a:lnTo>
                        <a:pt x="59256" y="26406"/>
                      </a:lnTo>
                      <a:lnTo>
                        <a:pt x="59256" y="26239"/>
                      </a:lnTo>
                      <a:lnTo>
                        <a:pt x="59277" y="26113"/>
                      </a:lnTo>
                      <a:lnTo>
                        <a:pt x="59214" y="25946"/>
                      </a:lnTo>
                      <a:lnTo>
                        <a:pt x="59151" y="26030"/>
                      </a:lnTo>
                      <a:lnTo>
                        <a:pt x="59172" y="26134"/>
                      </a:lnTo>
                      <a:lnTo>
                        <a:pt x="59130" y="26323"/>
                      </a:lnTo>
                      <a:lnTo>
                        <a:pt x="59005" y="26406"/>
                      </a:lnTo>
                      <a:lnTo>
                        <a:pt x="58733" y="26427"/>
                      </a:lnTo>
                      <a:lnTo>
                        <a:pt x="58712" y="26364"/>
                      </a:lnTo>
                      <a:lnTo>
                        <a:pt x="58816" y="26302"/>
                      </a:lnTo>
                      <a:lnTo>
                        <a:pt x="58858" y="26302"/>
                      </a:lnTo>
                      <a:lnTo>
                        <a:pt x="58858" y="26134"/>
                      </a:lnTo>
                      <a:lnTo>
                        <a:pt x="58921" y="26051"/>
                      </a:lnTo>
                      <a:lnTo>
                        <a:pt x="58963" y="26009"/>
                      </a:lnTo>
                      <a:lnTo>
                        <a:pt x="58837" y="26009"/>
                      </a:lnTo>
                      <a:lnTo>
                        <a:pt x="58796" y="26051"/>
                      </a:lnTo>
                      <a:lnTo>
                        <a:pt x="58733" y="26009"/>
                      </a:lnTo>
                      <a:lnTo>
                        <a:pt x="58649" y="26030"/>
                      </a:lnTo>
                      <a:lnTo>
                        <a:pt x="58607" y="26134"/>
                      </a:lnTo>
                      <a:lnTo>
                        <a:pt x="58524" y="26197"/>
                      </a:lnTo>
                      <a:lnTo>
                        <a:pt x="58503" y="26197"/>
                      </a:lnTo>
                      <a:lnTo>
                        <a:pt x="58419" y="26302"/>
                      </a:lnTo>
                      <a:lnTo>
                        <a:pt x="58272" y="26155"/>
                      </a:lnTo>
                      <a:lnTo>
                        <a:pt x="58293" y="26009"/>
                      </a:lnTo>
                      <a:lnTo>
                        <a:pt x="58231" y="25820"/>
                      </a:lnTo>
                      <a:lnTo>
                        <a:pt x="58105" y="25632"/>
                      </a:lnTo>
                      <a:lnTo>
                        <a:pt x="58105" y="25339"/>
                      </a:lnTo>
                      <a:lnTo>
                        <a:pt x="57980" y="25381"/>
                      </a:lnTo>
                      <a:lnTo>
                        <a:pt x="57917" y="25381"/>
                      </a:lnTo>
                      <a:lnTo>
                        <a:pt x="57812" y="25423"/>
                      </a:lnTo>
                      <a:lnTo>
                        <a:pt x="57749" y="25465"/>
                      </a:lnTo>
                      <a:lnTo>
                        <a:pt x="57603" y="25548"/>
                      </a:lnTo>
                      <a:lnTo>
                        <a:pt x="57498" y="25548"/>
                      </a:lnTo>
                      <a:lnTo>
                        <a:pt x="57394" y="25486"/>
                      </a:lnTo>
                      <a:lnTo>
                        <a:pt x="57289" y="25527"/>
                      </a:lnTo>
                      <a:lnTo>
                        <a:pt x="57184" y="25444"/>
                      </a:lnTo>
                      <a:lnTo>
                        <a:pt x="57143" y="25339"/>
                      </a:lnTo>
                      <a:lnTo>
                        <a:pt x="57184" y="25255"/>
                      </a:lnTo>
                      <a:lnTo>
                        <a:pt x="57226" y="25109"/>
                      </a:lnTo>
                      <a:lnTo>
                        <a:pt x="57331" y="24942"/>
                      </a:lnTo>
                      <a:lnTo>
                        <a:pt x="57477" y="24774"/>
                      </a:lnTo>
                      <a:lnTo>
                        <a:pt x="57477" y="24586"/>
                      </a:lnTo>
                      <a:lnTo>
                        <a:pt x="57666" y="24439"/>
                      </a:lnTo>
                      <a:lnTo>
                        <a:pt x="57666" y="24272"/>
                      </a:lnTo>
                      <a:lnTo>
                        <a:pt x="57708" y="24251"/>
                      </a:lnTo>
                      <a:lnTo>
                        <a:pt x="57708" y="24188"/>
                      </a:lnTo>
                      <a:lnTo>
                        <a:pt x="57812" y="24021"/>
                      </a:lnTo>
                      <a:lnTo>
                        <a:pt x="57854" y="23874"/>
                      </a:lnTo>
                      <a:lnTo>
                        <a:pt x="57917" y="23749"/>
                      </a:lnTo>
                      <a:lnTo>
                        <a:pt x="57875" y="23623"/>
                      </a:lnTo>
                      <a:lnTo>
                        <a:pt x="57917" y="23540"/>
                      </a:lnTo>
                      <a:lnTo>
                        <a:pt x="57917" y="23330"/>
                      </a:lnTo>
                      <a:lnTo>
                        <a:pt x="57980" y="23038"/>
                      </a:lnTo>
                      <a:lnTo>
                        <a:pt x="58021" y="23038"/>
                      </a:lnTo>
                      <a:lnTo>
                        <a:pt x="58063" y="22828"/>
                      </a:lnTo>
                      <a:lnTo>
                        <a:pt x="58168" y="22786"/>
                      </a:lnTo>
                      <a:lnTo>
                        <a:pt x="58126" y="22661"/>
                      </a:lnTo>
                      <a:lnTo>
                        <a:pt x="58293" y="22473"/>
                      </a:lnTo>
                      <a:lnTo>
                        <a:pt x="58314" y="22305"/>
                      </a:lnTo>
                      <a:lnTo>
                        <a:pt x="58419" y="22242"/>
                      </a:lnTo>
                      <a:lnTo>
                        <a:pt x="58377" y="22033"/>
                      </a:lnTo>
                      <a:lnTo>
                        <a:pt x="58419" y="21970"/>
                      </a:lnTo>
                      <a:lnTo>
                        <a:pt x="58419" y="21845"/>
                      </a:lnTo>
                      <a:lnTo>
                        <a:pt x="58503" y="21782"/>
                      </a:lnTo>
                      <a:lnTo>
                        <a:pt x="58544" y="21782"/>
                      </a:lnTo>
                      <a:lnTo>
                        <a:pt x="58544" y="21657"/>
                      </a:lnTo>
                      <a:lnTo>
                        <a:pt x="58503" y="21573"/>
                      </a:lnTo>
                      <a:lnTo>
                        <a:pt x="58503" y="21343"/>
                      </a:lnTo>
                      <a:lnTo>
                        <a:pt x="58482" y="21217"/>
                      </a:lnTo>
                      <a:lnTo>
                        <a:pt x="58544" y="21029"/>
                      </a:lnTo>
                      <a:lnTo>
                        <a:pt x="58712" y="20841"/>
                      </a:lnTo>
                      <a:lnTo>
                        <a:pt x="58754" y="20631"/>
                      </a:lnTo>
                      <a:lnTo>
                        <a:pt x="58607" y="20401"/>
                      </a:lnTo>
                      <a:lnTo>
                        <a:pt x="58628" y="20276"/>
                      </a:lnTo>
                      <a:lnTo>
                        <a:pt x="58733" y="20171"/>
                      </a:lnTo>
                      <a:lnTo>
                        <a:pt x="58754" y="20045"/>
                      </a:lnTo>
                      <a:lnTo>
                        <a:pt x="58963" y="19878"/>
                      </a:lnTo>
                      <a:lnTo>
                        <a:pt x="59005" y="19773"/>
                      </a:lnTo>
                      <a:lnTo>
                        <a:pt x="59068" y="19773"/>
                      </a:lnTo>
                      <a:lnTo>
                        <a:pt x="59151" y="19857"/>
                      </a:lnTo>
                      <a:lnTo>
                        <a:pt x="59277" y="19836"/>
                      </a:lnTo>
                      <a:lnTo>
                        <a:pt x="59486" y="19669"/>
                      </a:lnTo>
                      <a:lnTo>
                        <a:pt x="59674" y="19669"/>
                      </a:lnTo>
                      <a:lnTo>
                        <a:pt x="59842" y="19564"/>
                      </a:lnTo>
                      <a:lnTo>
                        <a:pt x="59967" y="19564"/>
                      </a:lnTo>
                      <a:lnTo>
                        <a:pt x="60072" y="19481"/>
                      </a:lnTo>
                      <a:lnTo>
                        <a:pt x="60177" y="19481"/>
                      </a:lnTo>
                      <a:lnTo>
                        <a:pt x="60281" y="19460"/>
                      </a:lnTo>
                      <a:lnTo>
                        <a:pt x="60323" y="19376"/>
                      </a:lnTo>
                      <a:lnTo>
                        <a:pt x="60428" y="19460"/>
                      </a:lnTo>
                      <a:lnTo>
                        <a:pt x="60386" y="19585"/>
                      </a:lnTo>
                      <a:lnTo>
                        <a:pt x="60469" y="19627"/>
                      </a:lnTo>
                      <a:lnTo>
                        <a:pt x="60574" y="19732"/>
                      </a:lnTo>
                      <a:lnTo>
                        <a:pt x="60616" y="19627"/>
                      </a:lnTo>
                      <a:lnTo>
                        <a:pt x="60721" y="19543"/>
                      </a:lnTo>
                      <a:lnTo>
                        <a:pt x="60574" y="19418"/>
                      </a:lnTo>
                      <a:lnTo>
                        <a:pt x="60574" y="19355"/>
                      </a:lnTo>
                      <a:lnTo>
                        <a:pt x="60700" y="19271"/>
                      </a:lnTo>
                      <a:lnTo>
                        <a:pt x="60909" y="19313"/>
                      </a:lnTo>
                      <a:lnTo>
                        <a:pt x="61013" y="19250"/>
                      </a:lnTo>
                      <a:lnTo>
                        <a:pt x="61244" y="19250"/>
                      </a:lnTo>
                      <a:lnTo>
                        <a:pt x="61306" y="19334"/>
                      </a:lnTo>
                      <a:lnTo>
                        <a:pt x="61348" y="19334"/>
                      </a:lnTo>
                      <a:lnTo>
                        <a:pt x="61432" y="19250"/>
                      </a:lnTo>
                      <a:lnTo>
                        <a:pt x="61516" y="19250"/>
                      </a:lnTo>
                      <a:lnTo>
                        <a:pt x="61474" y="19146"/>
                      </a:lnTo>
                      <a:lnTo>
                        <a:pt x="61557" y="19104"/>
                      </a:lnTo>
                      <a:lnTo>
                        <a:pt x="61746" y="19104"/>
                      </a:lnTo>
                      <a:lnTo>
                        <a:pt x="61829" y="19208"/>
                      </a:lnTo>
                      <a:lnTo>
                        <a:pt x="62039" y="19125"/>
                      </a:lnTo>
                      <a:lnTo>
                        <a:pt x="62039" y="19041"/>
                      </a:lnTo>
                      <a:lnTo>
                        <a:pt x="61955" y="18999"/>
                      </a:lnTo>
                      <a:lnTo>
                        <a:pt x="61892" y="19041"/>
                      </a:lnTo>
                      <a:lnTo>
                        <a:pt x="61767" y="18957"/>
                      </a:lnTo>
                      <a:lnTo>
                        <a:pt x="61850" y="18832"/>
                      </a:lnTo>
                      <a:lnTo>
                        <a:pt x="61871" y="18916"/>
                      </a:lnTo>
                      <a:lnTo>
                        <a:pt x="62039" y="18853"/>
                      </a:lnTo>
                      <a:lnTo>
                        <a:pt x="61871" y="18748"/>
                      </a:lnTo>
                      <a:lnTo>
                        <a:pt x="61871" y="18685"/>
                      </a:lnTo>
                      <a:lnTo>
                        <a:pt x="61955" y="18685"/>
                      </a:lnTo>
                      <a:lnTo>
                        <a:pt x="62101" y="18497"/>
                      </a:lnTo>
                      <a:lnTo>
                        <a:pt x="62269" y="18497"/>
                      </a:lnTo>
                      <a:lnTo>
                        <a:pt x="62353" y="18581"/>
                      </a:lnTo>
                      <a:lnTo>
                        <a:pt x="62457" y="18518"/>
                      </a:lnTo>
                      <a:lnTo>
                        <a:pt x="62666" y="18581"/>
                      </a:lnTo>
                      <a:lnTo>
                        <a:pt x="62813" y="18581"/>
                      </a:lnTo>
                      <a:lnTo>
                        <a:pt x="62813" y="18623"/>
                      </a:lnTo>
                      <a:lnTo>
                        <a:pt x="62897" y="18685"/>
                      </a:lnTo>
                      <a:lnTo>
                        <a:pt x="62959" y="18644"/>
                      </a:lnTo>
                      <a:lnTo>
                        <a:pt x="62918" y="18581"/>
                      </a:lnTo>
                      <a:lnTo>
                        <a:pt x="63106" y="18581"/>
                      </a:lnTo>
                      <a:lnTo>
                        <a:pt x="63252" y="18602"/>
                      </a:lnTo>
                      <a:lnTo>
                        <a:pt x="63357" y="18602"/>
                      </a:lnTo>
                      <a:lnTo>
                        <a:pt x="63462" y="18685"/>
                      </a:lnTo>
                      <a:lnTo>
                        <a:pt x="63462" y="18727"/>
                      </a:lnTo>
                      <a:lnTo>
                        <a:pt x="63629" y="18748"/>
                      </a:lnTo>
                      <a:lnTo>
                        <a:pt x="63734" y="18664"/>
                      </a:lnTo>
                      <a:lnTo>
                        <a:pt x="63796" y="18685"/>
                      </a:lnTo>
                      <a:lnTo>
                        <a:pt x="63838" y="18769"/>
                      </a:lnTo>
                      <a:lnTo>
                        <a:pt x="63629" y="18916"/>
                      </a:lnTo>
                      <a:lnTo>
                        <a:pt x="63441" y="18916"/>
                      </a:lnTo>
                      <a:lnTo>
                        <a:pt x="63378" y="18978"/>
                      </a:lnTo>
                      <a:lnTo>
                        <a:pt x="63378" y="19083"/>
                      </a:lnTo>
                      <a:lnTo>
                        <a:pt x="63273" y="19083"/>
                      </a:lnTo>
                      <a:lnTo>
                        <a:pt x="63252" y="19125"/>
                      </a:lnTo>
                      <a:lnTo>
                        <a:pt x="63315" y="19146"/>
                      </a:lnTo>
                      <a:lnTo>
                        <a:pt x="63378" y="19146"/>
                      </a:lnTo>
                      <a:lnTo>
                        <a:pt x="63545" y="19355"/>
                      </a:lnTo>
                      <a:lnTo>
                        <a:pt x="63587" y="19313"/>
                      </a:lnTo>
                      <a:lnTo>
                        <a:pt x="63775" y="19250"/>
                      </a:lnTo>
                      <a:lnTo>
                        <a:pt x="63859" y="19146"/>
                      </a:lnTo>
                      <a:lnTo>
                        <a:pt x="63838" y="19104"/>
                      </a:lnTo>
                      <a:lnTo>
                        <a:pt x="63964" y="19041"/>
                      </a:lnTo>
                      <a:lnTo>
                        <a:pt x="63880" y="18916"/>
                      </a:lnTo>
                      <a:lnTo>
                        <a:pt x="63964" y="18916"/>
                      </a:lnTo>
                      <a:lnTo>
                        <a:pt x="64089" y="19083"/>
                      </a:lnTo>
                      <a:lnTo>
                        <a:pt x="64173" y="19104"/>
                      </a:lnTo>
                      <a:lnTo>
                        <a:pt x="64215" y="19020"/>
                      </a:lnTo>
                      <a:lnTo>
                        <a:pt x="64173" y="18978"/>
                      </a:lnTo>
                      <a:lnTo>
                        <a:pt x="64257" y="18916"/>
                      </a:lnTo>
                      <a:lnTo>
                        <a:pt x="64298" y="18832"/>
                      </a:lnTo>
                      <a:lnTo>
                        <a:pt x="64319" y="18832"/>
                      </a:lnTo>
                      <a:lnTo>
                        <a:pt x="64319" y="18727"/>
                      </a:lnTo>
                      <a:lnTo>
                        <a:pt x="64298" y="18664"/>
                      </a:lnTo>
                      <a:lnTo>
                        <a:pt x="64382" y="18623"/>
                      </a:lnTo>
                      <a:lnTo>
                        <a:pt x="64466" y="18685"/>
                      </a:lnTo>
                      <a:lnTo>
                        <a:pt x="64529" y="18623"/>
                      </a:lnTo>
                      <a:lnTo>
                        <a:pt x="64591" y="18685"/>
                      </a:lnTo>
                      <a:lnTo>
                        <a:pt x="64612" y="18769"/>
                      </a:lnTo>
                      <a:lnTo>
                        <a:pt x="64696" y="18811"/>
                      </a:lnTo>
                      <a:lnTo>
                        <a:pt x="64842" y="18664"/>
                      </a:lnTo>
                      <a:lnTo>
                        <a:pt x="64780" y="18602"/>
                      </a:lnTo>
                      <a:lnTo>
                        <a:pt x="64780" y="18581"/>
                      </a:lnTo>
                      <a:lnTo>
                        <a:pt x="64842" y="18518"/>
                      </a:lnTo>
                      <a:lnTo>
                        <a:pt x="64926" y="18560"/>
                      </a:lnTo>
                      <a:lnTo>
                        <a:pt x="65010" y="18497"/>
                      </a:lnTo>
                      <a:lnTo>
                        <a:pt x="65094" y="18497"/>
                      </a:lnTo>
                      <a:lnTo>
                        <a:pt x="65114" y="18455"/>
                      </a:lnTo>
                      <a:lnTo>
                        <a:pt x="65010" y="18351"/>
                      </a:lnTo>
                      <a:lnTo>
                        <a:pt x="65031" y="18288"/>
                      </a:lnTo>
                      <a:lnTo>
                        <a:pt x="65031" y="18246"/>
                      </a:lnTo>
                      <a:lnTo>
                        <a:pt x="64926" y="18183"/>
                      </a:lnTo>
                      <a:lnTo>
                        <a:pt x="64884" y="18141"/>
                      </a:lnTo>
                      <a:lnTo>
                        <a:pt x="64884" y="18162"/>
                      </a:lnTo>
                      <a:lnTo>
                        <a:pt x="64884" y="18204"/>
                      </a:lnTo>
                      <a:lnTo>
                        <a:pt x="64822" y="18204"/>
                      </a:lnTo>
                      <a:lnTo>
                        <a:pt x="64717" y="18162"/>
                      </a:lnTo>
                      <a:lnTo>
                        <a:pt x="64696" y="18183"/>
                      </a:lnTo>
                      <a:lnTo>
                        <a:pt x="64696" y="18246"/>
                      </a:lnTo>
                      <a:lnTo>
                        <a:pt x="64591" y="18246"/>
                      </a:lnTo>
                      <a:lnTo>
                        <a:pt x="64529" y="18288"/>
                      </a:lnTo>
                      <a:lnTo>
                        <a:pt x="64466" y="18246"/>
                      </a:lnTo>
                      <a:lnTo>
                        <a:pt x="64487" y="18141"/>
                      </a:lnTo>
                      <a:lnTo>
                        <a:pt x="64529" y="18100"/>
                      </a:lnTo>
                      <a:lnTo>
                        <a:pt x="64382" y="17890"/>
                      </a:lnTo>
                      <a:lnTo>
                        <a:pt x="64487" y="17828"/>
                      </a:lnTo>
                      <a:lnTo>
                        <a:pt x="64382" y="17660"/>
                      </a:lnTo>
                      <a:lnTo>
                        <a:pt x="64424" y="17451"/>
                      </a:lnTo>
                      <a:lnTo>
                        <a:pt x="64424" y="17325"/>
                      </a:lnTo>
                      <a:lnTo>
                        <a:pt x="64508" y="17221"/>
                      </a:lnTo>
                      <a:lnTo>
                        <a:pt x="64508" y="17032"/>
                      </a:lnTo>
                      <a:lnTo>
                        <a:pt x="64612" y="16928"/>
                      </a:lnTo>
                      <a:lnTo>
                        <a:pt x="64612" y="16802"/>
                      </a:lnTo>
                      <a:lnTo>
                        <a:pt x="64591" y="16781"/>
                      </a:lnTo>
                      <a:lnTo>
                        <a:pt x="64717" y="16719"/>
                      </a:lnTo>
                      <a:lnTo>
                        <a:pt x="64591" y="16572"/>
                      </a:lnTo>
                      <a:lnTo>
                        <a:pt x="64633" y="16175"/>
                      </a:lnTo>
                      <a:lnTo>
                        <a:pt x="64738" y="16091"/>
                      </a:lnTo>
                      <a:lnTo>
                        <a:pt x="64633" y="15944"/>
                      </a:lnTo>
                      <a:lnTo>
                        <a:pt x="64612" y="15777"/>
                      </a:lnTo>
                      <a:lnTo>
                        <a:pt x="64529" y="15735"/>
                      </a:lnTo>
                      <a:lnTo>
                        <a:pt x="64529" y="15672"/>
                      </a:lnTo>
                      <a:lnTo>
                        <a:pt x="64633" y="15589"/>
                      </a:lnTo>
                      <a:lnTo>
                        <a:pt x="64612" y="15442"/>
                      </a:lnTo>
                      <a:lnTo>
                        <a:pt x="64696" y="15379"/>
                      </a:lnTo>
                      <a:lnTo>
                        <a:pt x="64822" y="15170"/>
                      </a:lnTo>
                      <a:lnTo>
                        <a:pt x="64947" y="15212"/>
                      </a:lnTo>
                      <a:lnTo>
                        <a:pt x="65031" y="15149"/>
                      </a:lnTo>
                      <a:lnTo>
                        <a:pt x="65114" y="15170"/>
                      </a:lnTo>
                      <a:lnTo>
                        <a:pt x="65156" y="15107"/>
                      </a:lnTo>
                      <a:lnTo>
                        <a:pt x="65366" y="15107"/>
                      </a:lnTo>
                      <a:lnTo>
                        <a:pt x="65407" y="15045"/>
                      </a:lnTo>
                      <a:lnTo>
                        <a:pt x="65470" y="15024"/>
                      </a:lnTo>
                      <a:lnTo>
                        <a:pt x="65512" y="14919"/>
                      </a:lnTo>
                      <a:lnTo>
                        <a:pt x="65554" y="14919"/>
                      </a:lnTo>
                      <a:lnTo>
                        <a:pt x="65617" y="14898"/>
                      </a:lnTo>
                      <a:lnTo>
                        <a:pt x="65742" y="14898"/>
                      </a:lnTo>
                      <a:lnTo>
                        <a:pt x="65763" y="15003"/>
                      </a:lnTo>
                      <a:lnTo>
                        <a:pt x="65826" y="14961"/>
                      </a:lnTo>
                      <a:lnTo>
                        <a:pt x="65868" y="14961"/>
                      </a:lnTo>
                      <a:lnTo>
                        <a:pt x="65951" y="15107"/>
                      </a:lnTo>
                      <a:lnTo>
                        <a:pt x="65993" y="15107"/>
                      </a:lnTo>
                      <a:lnTo>
                        <a:pt x="66098" y="14961"/>
                      </a:lnTo>
                      <a:lnTo>
                        <a:pt x="66098" y="14835"/>
                      </a:lnTo>
                      <a:lnTo>
                        <a:pt x="66182" y="14815"/>
                      </a:lnTo>
                      <a:lnTo>
                        <a:pt x="66203" y="14689"/>
                      </a:lnTo>
                      <a:lnTo>
                        <a:pt x="66265" y="14689"/>
                      </a:lnTo>
                      <a:lnTo>
                        <a:pt x="66286" y="14794"/>
                      </a:lnTo>
                      <a:lnTo>
                        <a:pt x="66412" y="14856"/>
                      </a:lnTo>
                      <a:lnTo>
                        <a:pt x="66412" y="15003"/>
                      </a:lnTo>
                      <a:lnTo>
                        <a:pt x="66391" y="15045"/>
                      </a:lnTo>
                      <a:lnTo>
                        <a:pt x="66454" y="15107"/>
                      </a:lnTo>
                      <a:lnTo>
                        <a:pt x="66475" y="15212"/>
                      </a:lnTo>
                      <a:lnTo>
                        <a:pt x="66391" y="15275"/>
                      </a:lnTo>
                      <a:lnTo>
                        <a:pt x="66454" y="15317"/>
                      </a:lnTo>
                      <a:lnTo>
                        <a:pt x="66475" y="15442"/>
                      </a:lnTo>
                      <a:lnTo>
                        <a:pt x="66454" y="15442"/>
                      </a:lnTo>
                      <a:lnTo>
                        <a:pt x="66454" y="15526"/>
                      </a:lnTo>
                      <a:lnTo>
                        <a:pt x="66475" y="15568"/>
                      </a:lnTo>
                      <a:lnTo>
                        <a:pt x="66412" y="15651"/>
                      </a:lnTo>
                      <a:lnTo>
                        <a:pt x="66391" y="15693"/>
                      </a:lnTo>
                      <a:lnTo>
                        <a:pt x="66412" y="15756"/>
                      </a:lnTo>
                      <a:lnTo>
                        <a:pt x="66516" y="15651"/>
                      </a:lnTo>
                      <a:lnTo>
                        <a:pt x="66558" y="15735"/>
                      </a:lnTo>
                      <a:lnTo>
                        <a:pt x="66663" y="15756"/>
                      </a:lnTo>
                      <a:lnTo>
                        <a:pt x="66684" y="15965"/>
                      </a:lnTo>
                      <a:lnTo>
                        <a:pt x="66726" y="15903"/>
                      </a:lnTo>
                      <a:lnTo>
                        <a:pt x="66726" y="15840"/>
                      </a:lnTo>
                      <a:lnTo>
                        <a:pt x="66830" y="15735"/>
                      </a:lnTo>
                      <a:lnTo>
                        <a:pt x="66914" y="15735"/>
                      </a:lnTo>
                      <a:lnTo>
                        <a:pt x="66977" y="15777"/>
                      </a:lnTo>
                      <a:lnTo>
                        <a:pt x="66872" y="15944"/>
                      </a:lnTo>
                      <a:lnTo>
                        <a:pt x="66977" y="16049"/>
                      </a:lnTo>
                      <a:lnTo>
                        <a:pt x="66998" y="16175"/>
                      </a:lnTo>
                      <a:lnTo>
                        <a:pt x="67081" y="15986"/>
                      </a:lnTo>
                      <a:lnTo>
                        <a:pt x="67144" y="15944"/>
                      </a:lnTo>
                      <a:lnTo>
                        <a:pt x="67144" y="15861"/>
                      </a:lnTo>
                      <a:lnTo>
                        <a:pt x="67207" y="15777"/>
                      </a:lnTo>
                      <a:lnTo>
                        <a:pt x="67207" y="15484"/>
                      </a:lnTo>
                      <a:lnTo>
                        <a:pt x="67291" y="15421"/>
                      </a:lnTo>
                      <a:lnTo>
                        <a:pt x="67207" y="15338"/>
                      </a:lnTo>
                      <a:lnTo>
                        <a:pt x="67311" y="15254"/>
                      </a:lnTo>
                      <a:lnTo>
                        <a:pt x="67311" y="15149"/>
                      </a:lnTo>
                      <a:lnTo>
                        <a:pt x="67249" y="15128"/>
                      </a:lnTo>
                      <a:lnTo>
                        <a:pt x="67249" y="15066"/>
                      </a:lnTo>
                      <a:lnTo>
                        <a:pt x="67311" y="15045"/>
                      </a:lnTo>
                      <a:lnTo>
                        <a:pt x="67332" y="14856"/>
                      </a:lnTo>
                      <a:lnTo>
                        <a:pt x="67249" y="14794"/>
                      </a:lnTo>
                      <a:lnTo>
                        <a:pt x="67311" y="14605"/>
                      </a:lnTo>
                      <a:lnTo>
                        <a:pt x="67395" y="14522"/>
                      </a:lnTo>
                      <a:lnTo>
                        <a:pt x="67542" y="14501"/>
                      </a:lnTo>
                      <a:lnTo>
                        <a:pt x="67604" y="14584"/>
                      </a:lnTo>
                      <a:lnTo>
                        <a:pt x="67667" y="14647"/>
                      </a:lnTo>
                      <a:lnTo>
                        <a:pt x="67730" y="14584"/>
                      </a:lnTo>
                      <a:lnTo>
                        <a:pt x="67646" y="14501"/>
                      </a:lnTo>
                      <a:lnTo>
                        <a:pt x="67688" y="14375"/>
                      </a:lnTo>
                      <a:lnTo>
                        <a:pt x="67521" y="14291"/>
                      </a:lnTo>
                      <a:lnTo>
                        <a:pt x="67479" y="14061"/>
                      </a:lnTo>
                      <a:lnTo>
                        <a:pt x="67395" y="13999"/>
                      </a:lnTo>
                      <a:lnTo>
                        <a:pt x="67395" y="13957"/>
                      </a:lnTo>
                      <a:lnTo>
                        <a:pt x="67291" y="13873"/>
                      </a:lnTo>
                      <a:lnTo>
                        <a:pt x="67270" y="13706"/>
                      </a:lnTo>
                      <a:lnTo>
                        <a:pt x="67311" y="13664"/>
                      </a:lnTo>
                      <a:lnTo>
                        <a:pt x="67291" y="13538"/>
                      </a:lnTo>
                      <a:lnTo>
                        <a:pt x="67165" y="13434"/>
                      </a:lnTo>
                      <a:lnTo>
                        <a:pt x="67186" y="13329"/>
                      </a:lnTo>
                      <a:lnTo>
                        <a:pt x="67123" y="13266"/>
                      </a:lnTo>
                      <a:lnTo>
                        <a:pt x="67291" y="13141"/>
                      </a:lnTo>
                      <a:lnTo>
                        <a:pt x="67416" y="13141"/>
                      </a:lnTo>
                      <a:lnTo>
                        <a:pt x="67521" y="13015"/>
                      </a:lnTo>
                      <a:lnTo>
                        <a:pt x="67688" y="13015"/>
                      </a:lnTo>
                      <a:lnTo>
                        <a:pt x="67730" y="12952"/>
                      </a:lnTo>
                      <a:lnTo>
                        <a:pt x="67897" y="13078"/>
                      </a:lnTo>
                      <a:lnTo>
                        <a:pt x="68044" y="13078"/>
                      </a:lnTo>
                      <a:lnTo>
                        <a:pt x="68107" y="13120"/>
                      </a:lnTo>
                      <a:lnTo>
                        <a:pt x="68211" y="13141"/>
                      </a:lnTo>
                      <a:lnTo>
                        <a:pt x="68274" y="13120"/>
                      </a:lnTo>
                      <a:lnTo>
                        <a:pt x="68127" y="13182"/>
                      </a:lnTo>
                      <a:lnTo>
                        <a:pt x="68211" y="13245"/>
                      </a:lnTo>
                      <a:lnTo>
                        <a:pt x="68065" y="13287"/>
                      </a:lnTo>
                      <a:lnTo>
                        <a:pt x="67939" y="13266"/>
                      </a:lnTo>
                      <a:lnTo>
                        <a:pt x="67793" y="13434"/>
                      </a:lnTo>
                      <a:lnTo>
                        <a:pt x="67793" y="13496"/>
                      </a:lnTo>
                      <a:lnTo>
                        <a:pt x="67835" y="13643"/>
                      </a:lnTo>
                      <a:lnTo>
                        <a:pt x="67835" y="13768"/>
                      </a:lnTo>
                      <a:lnTo>
                        <a:pt x="67918" y="13810"/>
                      </a:lnTo>
                      <a:lnTo>
                        <a:pt x="67939" y="13894"/>
                      </a:lnTo>
                      <a:lnTo>
                        <a:pt x="68065" y="14061"/>
                      </a:lnTo>
                      <a:lnTo>
                        <a:pt x="68065" y="14103"/>
                      </a:lnTo>
                      <a:lnTo>
                        <a:pt x="68107" y="14103"/>
                      </a:lnTo>
                      <a:lnTo>
                        <a:pt x="68065" y="14166"/>
                      </a:lnTo>
                      <a:lnTo>
                        <a:pt x="68211" y="14208"/>
                      </a:lnTo>
                      <a:lnTo>
                        <a:pt x="68232" y="14333"/>
                      </a:lnTo>
                      <a:lnTo>
                        <a:pt x="68232" y="14396"/>
                      </a:lnTo>
                      <a:lnTo>
                        <a:pt x="68169" y="14438"/>
                      </a:lnTo>
                      <a:lnTo>
                        <a:pt x="68211" y="14710"/>
                      </a:lnTo>
                      <a:lnTo>
                        <a:pt x="68253" y="14731"/>
                      </a:lnTo>
                      <a:lnTo>
                        <a:pt x="68316" y="14647"/>
                      </a:lnTo>
                      <a:lnTo>
                        <a:pt x="68358" y="14647"/>
                      </a:lnTo>
                      <a:lnTo>
                        <a:pt x="68441" y="14752"/>
                      </a:lnTo>
                      <a:lnTo>
                        <a:pt x="68483" y="14835"/>
                      </a:lnTo>
                      <a:lnTo>
                        <a:pt x="68420" y="15024"/>
                      </a:lnTo>
                      <a:lnTo>
                        <a:pt x="68420" y="15233"/>
                      </a:lnTo>
                      <a:lnTo>
                        <a:pt x="68483" y="15317"/>
                      </a:lnTo>
                      <a:lnTo>
                        <a:pt x="68567" y="15254"/>
                      </a:lnTo>
                      <a:lnTo>
                        <a:pt x="68672" y="15275"/>
                      </a:lnTo>
                      <a:lnTo>
                        <a:pt x="68692" y="15338"/>
                      </a:lnTo>
                      <a:lnTo>
                        <a:pt x="68672" y="15421"/>
                      </a:lnTo>
                      <a:lnTo>
                        <a:pt x="68588" y="15421"/>
                      </a:lnTo>
                      <a:lnTo>
                        <a:pt x="68483" y="15484"/>
                      </a:lnTo>
                      <a:lnTo>
                        <a:pt x="68462" y="15484"/>
                      </a:lnTo>
                      <a:lnTo>
                        <a:pt x="68337" y="15631"/>
                      </a:lnTo>
                      <a:lnTo>
                        <a:pt x="68316" y="15735"/>
                      </a:lnTo>
                      <a:lnTo>
                        <a:pt x="68169" y="15798"/>
                      </a:lnTo>
                      <a:lnTo>
                        <a:pt x="68148" y="15861"/>
                      </a:lnTo>
                      <a:lnTo>
                        <a:pt x="68065" y="15882"/>
                      </a:lnTo>
                      <a:lnTo>
                        <a:pt x="68065" y="15986"/>
                      </a:lnTo>
                      <a:lnTo>
                        <a:pt x="68023" y="16070"/>
                      </a:lnTo>
                      <a:lnTo>
                        <a:pt x="68065" y="16195"/>
                      </a:lnTo>
                      <a:lnTo>
                        <a:pt x="68148" y="16175"/>
                      </a:lnTo>
                      <a:lnTo>
                        <a:pt x="68148" y="16321"/>
                      </a:lnTo>
                      <a:lnTo>
                        <a:pt x="68044" y="16509"/>
                      </a:lnTo>
                      <a:lnTo>
                        <a:pt x="68065" y="16593"/>
                      </a:lnTo>
                      <a:lnTo>
                        <a:pt x="68127" y="16614"/>
                      </a:lnTo>
                      <a:lnTo>
                        <a:pt x="68107" y="16844"/>
                      </a:lnTo>
                      <a:lnTo>
                        <a:pt x="68127" y="17032"/>
                      </a:lnTo>
                      <a:lnTo>
                        <a:pt x="68065" y="17116"/>
                      </a:lnTo>
                      <a:lnTo>
                        <a:pt x="67939" y="17158"/>
                      </a:lnTo>
                      <a:lnTo>
                        <a:pt x="67918" y="17263"/>
                      </a:lnTo>
                      <a:lnTo>
                        <a:pt x="67960" y="17325"/>
                      </a:lnTo>
                      <a:lnTo>
                        <a:pt x="67939" y="17535"/>
                      </a:lnTo>
                      <a:lnTo>
                        <a:pt x="67918" y="17576"/>
                      </a:lnTo>
                      <a:lnTo>
                        <a:pt x="67939" y="17660"/>
                      </a:lnTo>
                      <a:lnTo>
                        <a:pt x="68044" y="17765"/>
                      </a:lnTo>
                      <a:lnTo>
                        <a:pt x="67960" y="17765"/>
                      </a:lnTo>
                      <a:lnTo>
                        <a:pt x="67939" y="17953"/>
                      </a:lnTo>
                      <a:lnTo>
                        <a:pt x="67960" y="17995"/>
                      </a:lnTo>
                      <a:lnTo>
                        <a:pt x="67960" y="18141"/>
                      </a:lnTo>
                      <a:lnTo>
                        <a:pt x="67855" y="18246"/>
                      </a:lnTo>
                      <a:lnTo>
                        <a:pt x="67939" y="18372"/>
                      </a:lnTo>
                      <a:lnTo>
                        <a:pt x="67939" y="18602"/>
                      </a:lnTo>
                      <a:lnTo>
                        <a:pt x="68023" y="18811"/>
                      </a:lnTo>
                      <a:lnTo>
                        <a:pt x="67835" y="19146"/>
                      </a:lnTo>
                      <a:lnTo>
                        <a:pt x="67939" y="19292"/>
                      </a:lnTo>
                      <a:lnTo>
                        <a:pt x="67835" y="19250"/>
                      </a:lnTo>
                      <a:lnTo>
                        <a:pt x="67625" y="19292"/>
                      </a:lnTo>
                      <a:lnTo>
                        <a:pt x="67625" y="19501"/>
                      </a:lnTo>
                      <a:lnTo>
                        <a:pt x="67646" y="19564"/>
                      </a:lnTo>
                      <a:lnTo>
                        <a:pt x="67521" y="19711"/>
                      </a:lnTo>
                      <a:lnTo>
                        <a:pt x="67291" y="19606"/>
                      </a:lnTo>
                      <a:lnTo>
                        <a:pt x="67186" y="19711"/>
                      </a:lnTo>
                      <a:lnTo>
                        <a:pt x="67186" y="19773"/>
                      </a:lnTo>
                      <a:lnTo>
                        <a:pt x="67332" y="19773"/>
                      </a:lnTo>
                      <a:lnTo>
                        <a:pt x="67542" y="20087"/>
                      </a:lnTo>
                      <a:lnTo>
                        <a:pt x="67542" y="20380"/>
                      </a:lnTo>
                      <a:lnTo>
                        <a:pt x="67500" y="20464"/>
                      </a:lnTo>
                      <a:lnTo>
                        <a:pt x="67542" y="20548"/>
                      </a:lnTo>
                      <a:lnTo>
                        <a:pt x="67437" y="20569"/>
                      </a:lnTo>
                      <a:lnTo>
                        <a:pt x="67416" y="20778"/>
                      </a:lnTo>
                      <a:lnTo>
                        <a:pt x="67291" y="20924"/>
                      </a:lnTo>
                      <a:lnTo>
                        <a:pt x="67270" y="21175"/>
                      </a:lnTo>
                      <a:lnTo>
                        <a:pt x="67374" y="21385"/>
                      </a:lnTo>
                      <a:lnTo>
                        <a:pt x="67416" y="21761"/>
                      </a:lnTo>
                      <a:lnTo>
                        <a:pt x="67583" y="22033"/>
                      </a:lnTo>
                      <a:lnTo>
                        <a:pt x="67583" y="22242"/>
                      </a:lnTo>
                      <a:lnTo>
                        <a:pt x="67835" y="22807"/>
                      </a:lnTo>
                      <a:lnTo>
                        <a:pt x="68148" y="23414"/>
                      </a:lnTo>
                      <a:lnTo>
                        <a:pt x="68462" y="23916"/>
                      </a:lnTo>
                      <a:lnTo>
                        <a:pt x="68630" y="24063"/>
                      </a:lnTo>
                      <a:lnTo>
                        <a:pt x="68630" y="24251"/>
                      </a:lnTo>
                      <a:lnTo>
                        <a:pt x="69048" y="24732"/>
                      </a:lnTo>
                      <a:lnTo>
                        <a:pt x="69488" y="25527"/>
                      </a:lnTo>
                      <a:lnTo>
                        <a:pt x="69697" y="25632"/>
                      </a:lnTo>
                      <a:lnTo>
                        <a:pt x="69843" y="25632"/>
                      </a:lnTo>
                      <a:lnTo>
                        <a:pt x="69927" y="25590"/>
                      </a:lnTo>
                      <a:lnTo>
                        <a:pt x="69927" y="25590"/>
                      </a:lnTo>
                      <a:lnTo>
                        <a:pt x="69885" y="25695"/>
                      </a:lnTo>
                      <a:lnTo>
                        <a:pt x="69780" y="25737"/>
                      </a:lnTo>
                      <a:lnTo>
                        <a:pt x="69697" y="25737"/>
                      </a:lnTo>
                      <a:lnTo>
                        <a:pt x="69843" y="25988"/>
                      </a:lnTo>
                      <a:lnTo>
                        <a:pt x="70052" y="26469"/>
                      </a:lnTo>
                      <a:lnTo>
                        <a:pt x="70094" y="26678"/>
                      </a:lnTo>
                      <a:lnTo>
                        <a:pt x="70220" y="26867"/>
                      </a:lnTo>
                      <a:lnTo>
                        <a:pt x="70450" y="26887"/>
                      </a:lnTo>
                      <a:lnTo>
                        <a:pt x="70471" y="26971"/>
                      </a:lnTo>
                      <a:lnTo>
                        <a:pt x="70471" y="27076"/>
                      </a:lnTo>
                      <a:lnTo>
                        <a:pt x="70513" y="27159"/>
                      </a:lnTo>
                      <a:lnTo>
                        <a:pt x="70471" y="27285"/>
                      </a:lnTo>
                      <a:lnTo>
                        <a:pt x="70617" y="27034"/>
                      </a:lnTo>
                      <a:lnTo>
                        <a:pt x="70659" y="26762"/>
                      </a:lnTo>
                      <a:lnTo>
                        <a:pt x="70680" y="26741"/>
                      </a:lnTo>
                      <a:lnTo>
                        <a:pt x="70680" y="26636"/>
                      </a:lnTo>
                      <a:lnTo>
                        <a:pt x="70827" y="26511"/>
                      </a:lnTo>
                      <a:lnTo>
                        <a:pt x="70848" y="26406"/>
                      </a:lnTo>
                      <a:lnTo>
                        <a:pt x="70827" y="26343"/>
                      </a:lnTo>
                      <a:lnTo>
                        <a:pt x="70868" y="26239"/>
                      </a:lnTo>
                      <a:lnTo>
                        <a:pt x="70931" y="25988"/>
                      </a:lnTo>
                      <a:lnTo>
                        <a:pt x="70868" y="25883"/>
                      </a:lnTo>
                      <a:lnTo>
                        <a:pt x="70889" y="25695"/>
                      </a:lnTo>
                      <a:lnTo>
                        <a:pt x="70994" y="25611"/>
                      </a:lnTo>
                      <a:lnTo>
                        <a:pt x="70889" y="25507"/>
                      </a:lnTo>
                      <a:lnTo>
                        <a:pt x="70848" y="25527"/>
                      </a:lnTo>
                      <a:lnTo>
                        <a:pt x="70764" y="25507"/>
                      </a:lnTo>
                      <a:lnTo>
                        <a:pt x="70827" y="25423"/>
                      </a:lnTo>
                      <a:lnTo>
                        <a:pt x="70743" y="25276"/>
                      </a:lnTo>
                      <a:lnTo>
                        <a:pt x="70785" y="25297"/>
                      </a:lnTo>
                      <a:lnTo>
                        <a:pt x="70848" y="25255"/>
                      </a:lnTo>
                      <a:lnTo>
                        <a:pt x="70743" y="25151"/>
                      </a:lnTo>
                      <a:lnTo>
                        <a:pt x="70764" y="25067"/>
                      </a:lnTo>
                      <a:lnTo>
                        <a:pt x="70785" y="24942"/>
                      </a:lnTo>
                      <a:lnTo>
                        <a:pt x="70659" y="24942"/>
                      </a:lnTo>
                      <a:lnTo>
                        <a:pt x="70576" y="24879"/>
                      </a:lnTo>
                      <a:lnTo>
                        <a:pt x="70638" y="24774"/>
                      </a:lnTo>
                      <a:lnTo>
                        <a:pt x="70743" y="24879"/>
                      </a:lnTo>
                      <a:lnTo>
                        <a:pt x="70889" y="24732"/>
                      </a:lnTo>
                      <a:lnTo>
                        <a:pt x="70973" y="24753"/>
                      </a:lnTo>
                      <a:lnTo>
                        <a:pt x="71078" y="24649"/>
                      </a:lnTo>
                      <a:lnTo>
                        <a:pt x="71182" y="24565"/>
                      </a:lnTo>
                      <a:lnTo>
                        <a:pt x="71203" y="24586"/>
                      </a:lnTo>
                      <a:lnTo>
                        <a:pt x="71350" y="24628"/>
                      </a:lnTo>
                      <a:lnTo>
                        <a:pt x="71266" y="24523"/>
                      </a:lnTo>
                      <a:lnTo>
                        <a:pt x="71099" y="24439"/>
                      </a:lnTo>
                      <a:lnTo>
                        <a:pt x="71099" y="24314"/>
                      </a:lnTo>
                      <a:lnTo>
                        <a:pt x="70952" y="24230"/>
                      </a:lnTo>
                      <a:lnTo>
                        <a:pt x="70848" y="23895"/>
                      </a:lnTo>
                      <a:lnTo>
                        <a:pt x="70931" y="23602"/>
                      </a:lnTo>
                      <a:lnTo>
                        <a:pt x="70827" y="23498"/>
                      </a:lnTo>
                      <a:lnTo>
                        <a:pt x="70889" y="23414"/>
                      </a:lnTo>
                      <a:lnTo>
                        <a:pt x="70931" y="23268"/>
                      </a:lnTo>
                      <a:lnTo>
                        <a:pt x="71036" y="23058"/>
                      </a:lnTo>
                      <a:lnTo>
                        <a:pt x="71078" y="23372"/>
                      </a:lnTo>
                      <a:lnTo>
                        <a:pt x="71161" y="23393"/>
                      </a:lnTo>
                      <a:lnTo>
                        <a:pt x="71350" y="23289"/>
                      </a:lnTo>
                      <a:lnTo>
                        <a:pt x="71371" y="23330"/>
                      </a:lnTo>
                      <a:lnTo>
                        <a:pt x="71705" y="23205"/>
                      </a:lnTo>
                      <a:lnTo>
                        <a:pt x="71705" y="23058"/>
                      </a:lnTo>
                      <a:lnTo>
                        <a:pt x="71789" y="22975"/>
                      </a:lnTo>
                      <a:lnTo>
                        <a:pt x="71664" y="22891"/>
                      </a:lnTo>
                      <a:lnTo>
                        <a:pt x="71454" y="22598"/>
                      </a:lnTo>
                      <a:lnTo>
                        <a:pt x="71371" y="22598"/>
                      </a:lnTo>
                      <a:lnTo>
                        <a:pt x="71078" y="22159"/>
                      </a:lnTo>
                      <a:lnTo>
                        <a:pt x="71078" y="22054"/>
                      </a:lnTo>
                      <a:lnTo>
                        <a:pt x="70994" y="21970"/>
                      </a:lnTo>
                      <a:lnTo>
                        <a:pt x="70973" y="21594"/>
                      </a:lnTo>
                      <a:lnTo>
                        <a:pt x="70994" y="21531"/>
                      </a:lnTo>
                      <a:lnTo>
                        <a:pt x="70952" y="21343"/>
                      </a:lnTo>
                      <a:lnTo>
                        <a:pt x="71036" y="21217"/>
                      </a:lnTo>
                      <a:lnTo>
                        <a:pt x="71036" y="21092"/>
                      </a:lnTo>
                      <a:lnTo>
                        <a:pt x="70889" y="21113"/>
                      </a:lnTo>
                      <a:lnTo>
                        <a:pt x="70868" y="21029"/>
                      </a:lnTo>
                      <a:lnTo>
                        <a:pt x="70973" y="20882"/>
                      </a:lnTo>
                      <a:lnTo>
                        <a:pt x="71078" y="20841"/>
                      </a:lnTo>
                      <a:lnTo>
                        <a:pt x="71078" y="20778"/>
                      </a:lnTo>
                      <a:lnTo>
                        <a:pt x="71078" y="20757"/>
                      </a:lnTo>
                      <a:lnTo>
                        <a:pt x="71161" y="20673"/>
                      </a:lnTo>
                      <a:lnTo>
                        <a:pt x="71182" y="20778"/>
                      </a:lnTo>
                      <a:lnTo>
                        <a:pt x="71182" y="20903"/>
                      </a:lnTo>
                      <a:lnTo>
                        <a:pt x="71140" y="21029"/>
                      </a:lnTo>
                      <a:lnTo>
                        <a:pt x="71140" y="21196"/>
                      </a:lnTo>
                      <a:lnTo>
                        <a:pt x="71308" y="21238"/>
                      </a:lnTo>
                      <a:lnTo>
                        <a:pt x="71475" y="21343"/>
                      </a:lnTo>
                      <a:lnTo>
                        <a:pt x="71559" y="21322"/>
                      </a:lnTo>
                      <a:lnTo>
                        <a:pt x="71559" y="21154"/>
                      </a:lnTo>
                      <a:lnTo>
                        <a:pt x="71601" y="21092"/>
                      </a:lnTo>
                      <a:lnTo>
                        <a:pt x="71496" y="20903"/>
                      </a:lnTo>
                      <a:lnTo>
                        <a:pt x="71245" y="20673"/>
                      </a:lnTo>
                      <a:lnTo>
                        <a:pt x="71245" y="20401"/>
                      </a:lnTo>
                      <a:lnTo>
                        <a:pt x="71099" y="20359"/>
                      </a:lnTo>
                      <a:lnTo>
                        <a:pt x="71078" y="20317"/>
                      </a:lnTo>
                      <a:lnTo>
                        <a:pt x="71057" y="20380"/>
                      </a:lnTo>
                      <a:lnTo>
                        <a:pt x="70973" y="20464"/>
                      </a:lnTo>
                      <a:lnTo>
                        <a:pt x="70973" y="20506"/>
                      </a:lnTo>
                      <a:lnTo>
                        <a:pt x="70931" y="20569"/>
                      </a:lnTo>
                      <a:lnTo>
                        <a:pt x="70785" y="20485"/>
                      </a:lnTo>
                      <a:lnTo>
                        <a:pt x="70785" y="20276"/>
                      </a:lnTo>
                      <a:lnTo>
                        <a:pt x="70722" y="20150"/>
                      </a:lnTo>
                      <a:lnTo>
                        <a:pt x="70617" y="19941"/>
                      </a:lnTo>
                      <a:lnTo>
                        <a:pt x="70680" y="19836"/>
                      </a:lnTo>
                      <a:lnTo>
                        <a:pt x="70743" y="19794"/>
                      </a:lnTo>
                      <a:lnTo>
                        <a:pt x="70722" y="19690"/>
                      </a:lnTo>
                      <a:lnTo>
                        <a:pt x="70785" y="19585"/>
                      </a:lnTo>
                      <a:lnTo>
                        <a:pt x="70722" y="19522"/>
                      </a:lnTo>
                      <a:lnTo>
                        <a:pt x="70743" y="19439"/>
                      </a:lnTo>
                      <a:lnTo>
                        <a:pt x="70743" y="19334"/>
                      </a:lnTo>
                      <a:lnTo>
                        <a:pt x="70659" y="19271"/>
                      </a:lnTo>
                      <a:lnTo>
                        <a:pt x="70555" y="19313"/>
                      </a:lnTo>
                      <a:lnTo>
                        <a:pt x="70366" y="19146"/>
                      </a:lnTo>
                      <a:lnTo>
                        <a:pt x="70241" y="19146"/>
                      </a:lnTo>
                      <a:lnTo>
                        <a:pt x="70157" y="19229"/>
                      </a:lnTo>
                      <a:lnTo>
                        <a:pt x="70157" y="19313"/>
                      </a:lnTo>
                      <a:lnTo>
                        <a:pt x="70304" y="19460"/>
                      </a:lnTo>
                      <a:lnTo>
                        <a:pt x="70262" y="19564"/>
                      </a:lnTo>
                      <a:lnTo>
                        <a:pt x="70220" y="19627"/>
                      </a:lnTo>
                      <a:lnTo>
                        <a:pt x="70094" y="19564"/>
                      </a:lnTo>
                      <a:lnTo>
                        <a:pt x="69927" y="19355"/>
                      </a:lnTo>
                      <a:lnTo>
                        <a:pt x="69822" y="19250"/>
                      </a:lnTo>
                      <a:lnTo>
                        <a:pt x="69739" y="19208"/>
                      </a:lnTo>
                      <a:lnTo>
                        <a:pt x="69801" y="19146"/>
                      </a:lnTo>
                      <a:lnTo>
                        <a:pt x="69697" y="18936"/>
                      </a:lnTo>
                      <a:lnTo>
                        <a:pt x="69697" y="18811"/>
                      </a:lnTo>
                      <a:lnTo>
                        <a:pt x="69697" y="18727"/>
                      </a:lnTo>
                      <a:lnTo>
                        <a:pt x="69634" y="18623"/>
                      </a:lnTo>
                      <a:lnTo>
                        <a:pt x="69697" y="18539"/>
                      </a:lnTo>
                      <a:lnTo>
                        <a:pt x="69634" y="18372"/>
                      </a:lnTo>
                      <a:lnTo>
                        <a:pt x="69718" y="18267"/>
                      </a:lnTo>
                      <a:lnTo>
                        <a:pt x="69718" y="18162"/>
                      </a:lnTo>
                      <a:lnTo>
                        <a:pt x="69739" y="18037"/>
                      </a:lnTo>
                      <a:lnTo>
                        <a:pt x="69739" y="17890"/>
                      </a:lnTo>
                      <a:lnTo>
                        <a:pt x="69697" y="17932"/>
                      </a:lnTo>
                      <a:lnTo>
                        <a:pt x="69592" y="17786"/>
                      </a:lnTo>
                      <a:lnTo>
                        <a:pt x="69613" y="17744"/>
                      </a:lnTo>
                      <a:lnTo>
                        <a:pt x="69697" y="17723"/>
                      </a:lnTo>
                      <a:lnTo>
                        <a:pt x="69801" y="17786"/>
                      </a:lnTo>
                      <a:lnTo>
                        <a:pt x="69801" y="17744"/>
                      </a:lnTo>
                      <a:lnTo>
                        <a:pt x="69718" y="17660"/>
                      </a:lnTo>
                      <a:lnTo>
                        <a:pt x="69634" y="17576"/>
                      </a:lnTo>
                      <a:lnTo>
                        <a:pt x="69676" y="17514"/>
                      </a:lnTo>
                      <a:lnTo>
                        <a:pt x="69718" y="17514"/>
                      </a:lnTo>
                      <a:lnTo>
                        <a:pt x="69697" y="17430"/>
                      </a:lnTo>
                      <a:lnTo>
                        <a:pt x="69613" y="17346"/>
                      </a:lnTo>
                      <a:lnTo>
                        <a:pt x="69488" y="17325"/>
                      </a:lnTo>
                      <a:lnTo>
                        <a:pt x="69467" y="17242"/>
                      </a:lnTo>
                      <a:lnTo>
                        <a:pt x="69508" y="17221"/>
                      </a:lnTo>
                      <a:lnTo>
                        <a:pt x="69488" y="17074"/>
                      </a:lnTo>
                      <a:lnTo>
                        <a:pt x="69383" y="16970"/>
                      </a:lnTo>
                      <a:lnTo>
                        <a:pt x="69404" y="16886"/>
                      </a:lnTo>
                      <a:lnTo>
                        <a:pt x="69425" y="16781"/>
                      </a:lnTo>
                      <a:lnTo>
                        <a:pt x="69488" y="16719"/>
                      </a:lnTo>
                      <a:lnTo>
                        <a:pt x="69404" y="16614"/>
                      </a:lnTo>
                      <a:lnTo>
                        <a:pt x="69425" y="16530"/>
                      </a:lnTo>
                      <a:lnTo>
                        <a:pt x="69508" y="16530"/>
                      </a:lnTo>
                      <a:lnTo>
                        <a:pt x="69613" y="16593"/>
                      </a:lnTo>
                      <a:lnTo>
                        <a:pt x="69697" y="16572"/>
                      </a:lnTo>
                      <a:lnTo>
                        <a:pt x="69739" y="16405"/>
                      </a:lnTo>
                      <a:lnTo>
                        <a:pt x="69822" y="16405"/>
                      </a:lnTo>
                      <a:lnTo>
                        <a:pt x="69885" y="16488"/>
                      </a:lnTo>
                      <a:lnTo>
                        <a:pt x="69927" y="16488"/>
                      </a:lnTo>
                      <a:lnTo>
                        <a:pt x="70011" y="16614"/>
                      </a:lnTo>
                      <a:lnTo>
                        <a:pt x="70136" y="16363"/>
                      </a:lnTo>
                      <a:lnTo>
                        <a:pt x="70011" y="16300"/>
                      </a:lnTo>
                      <a:lnTo>
                        <a:pt x="70032" y="16195"/>
                      </a:lnTo>
                      <a:lnTo>
                        <a:pt x="70115" y="16154"/>
                      </a:lnTo>
                      <a:lnTo>
                        <a:pt x="70241" y="15903"/>
                      </a:lnTo>
                      <a:lnTo>
                        <a:pt x="70241" y="15777"/>
                      </a:lnTo>
                      <a:lnTo>
                        <a:pt x="70324" y="15882"/>
                      </a:lnTo>
                      <a:lnTo>
                        <a:pt x="70429" y="15944"/>
                      </a:lnTo>
                      <a:lnTo>
                        <a:pt x="70429" y="16070"/>
                      </a:lnTo>
                      <a:lnTo>
                        <a:pt x="70555" y="16426"/>
                      </a:lnTo>
                      <a:lnTo>
                        <a:pt x="70638" y="16509"/>
                      </a:lnTo>
                      <a:lnTo>
                        <a:pt x="70680" y="16468"/>
                      </a:lnTo>
                      <a:lnTo>
                        <a:pt x="70722" y="16154"/>
                      </a:lnTo>
                      <a:lnTo>
                        <a:pt x="70743" y="16049"/>
                      </a:lnTo>
                      <a:lnTo>
                        <a:pt x="70722" y="15903"/>
                      </a:lnTo>
                      <a:lnTo>
                        <a:pt x="70785" y="15798"/>
                      </a:lnTo>
                      <a:lnTo>
                        <a:pt x="70722" y="15651"/>
                      </a:lnTo>
                      <a:lnTo>
                        <a:pt x="70827" y="15693"/>
                      </a:lnTo>
                      <a:lnTo>
                        <a:pt x="70889" y="15631"/>
                      </a:lnTo>
                      <a:lnTo>
                        <a:pt x="70952" y="15421"/>
                      </a:lnTo>
                      <a:lnTo>
                        <a:pt x="71057" y="15421"/>
                      </a:lnTo>
                      <a:lnTo>
                        <a:pt x="71182" y="15254"/>
                      </a:lnTo>
                      <a:lnTo>
                        <a:pt x="71308" y="15233"/>
                      </a:lnTo>
                      <a:lnTo>
                        <a:pt x="71371" y="15275"/>
                      </a:lnTo>
                      <a:lnTo>
                        <a:pt x="71559" y="15149"/>
                      </a:lnTo>
                      <a:lnTo>
                        <a:pt x="71705" y="15170"/>
                      </a:lnTo>
                      <a:lnTo>
                        <a:pt x="72019" y="15359"/>
                      </a:lnTo>
                      <a:lnTo>
                        <a:pt x="72040" y="15463"/>
                      </a:lnTo>
                      <a:lnTo>
                        <a:pt x="72124" y="15484"/>
                      </a:lnTo>
                      <a:lnTo>
                        <a:pt x="72229" y="15463"/>
                      </a:lnTo>
                      <a:lnTo>
                        <a:pt x="72291" y="15484"/>
                      </a:lnTo>
                      <a:lnTo>
                        <a:pt x="72229" y="15547"/>
                      </a:lnTo>
                      <a:lnTo>
                        <a:pt x="72396" y="15714"/>
                      </a:lnTo>
                      <a:lnTo>
                        <a:pt x="72438" y="15672"/>
                      </a:lnTo>
                      <a:lnTo>
                        <a:pt x="72542" y="15777"/>
                      </a:lnTo>
                      <a:lnTo>
                        <a:pt x="72668" y="15756"/>
                      </a:lnTo>
                      <a:lnTo>
                        <a:pt x="72752" y="15777"/>
                      </a:lnTo>
                      <a:lnTo>
                        <a:pt x="72752" y="15672"/>
                      </a:lnTo>
                      <a:lnTo>
                        <a:pt x="72647" y="15526"/>
                      </a:lnTo>
                      <a:lnTo>
                        <a:pt x="72710" y="15442"/>
                      </a:lnTo>
                      <a:lnTo>
                        <a:pt x="72668" y="15359"/>
                      </a:lnTo>
                      <a:lnTo>
                        <a:pt x="72605" y="15338"/>
                      </a:lnTo>
                      <a:lnTo>
                        <a:pt x="72605" y="15233"/>
                      </a:lnTo>
                      <a:lnTo>
                        <a:pt x="72668" y="15128"/>
                      </a:lnTo>
                      <a:lnTo>
                        <a:pt x="72731" y="14856"/>
                      </a:lnTo>
                      <a:lnTo>
                        <a:pt x="72814" y="14647"/>
                      </a:lnTo>
                      <a:lnTo>
                        <a:pt x="72773" y="14543"/>
                      </a:lnTo>
                      <a:lnTo>
                        <a:pt x="72919" y="14375"/>
                      </a:lnTo>
                      <a:lnTo>
                        <a:pt x="72856" y="14291"/>
                      </a:lnTo>
                      <a:lnTo>
                        <a:pt x="72940" y="14229"/>
                      </a:lnTo>
                      <a:lnTo>
                        <a:pt x="72856" y="14061"/>
                      </a:lnTo>
                      <a:lnTo>
                        <a:pt x="72773" y="13999"/>
                      </a:lnTo>
                      <a:lnTo>
                        <a:pt x="72773" y="13957"/>
                      </a:lnTo>
                      <a:lnTo>
                        <a:pt x="72940" y="13957"/>
                      </a:lnTo>
                      <a:lnTo>
                        <a:pt x="72982" y="13810"/>
                      </a:lnTo>
                      <a:lnTo>
                        <a:pt x="72814" y="13747"/>
                      </a:lnTo>
                      <a:lnTo>
                        <a:pt x="72752" y="13643"/>
                      </a:lnTo>
                      <a:lnTo>
                        <a:pt x="72835" y="13601"/>
                      </a:lnTo>
                      <a:lnTo>
                        <a:pt x="72877" y="13664"/>
                      </a:lnTo>
                      <a:lnTo>
                        <a:pt x="72961" y="13643"/>
                      </a:lnTo>
                      <a:lnTo>
                        <a:pt x="72982" y="13559"/>
                      </a:lnTo>
                      <a:lnTo>
                        <a:pt x="72940" y="13475"/>
                      </a:lnTo>
                      <a:lnTo>
                        <a:pt x="73065" y="13371"/>
                      </a:lnTo>
                      <a:lnTo>
                        <a:pt x="73065" y="13287"/>
                      </a:lnTo>
                      <a:lnTo>
                        <a:pt x="72982" y="13224"/>
                      </a:lnTo>
                      <a:lnTo>
                        <a:pt x="73065" y="13162"/>
                      </a:lnTo>
                      <a:lnTo>
                        <a:pt x="73149" y="13182"/>
                      </a:lnTo>
                      <a:lnTo>
                        <a:pt x="73191" y="13078"/>
                      </a:lnTo>
                      <a:lnTo>
                        <a:pt x="73233" y="13036"/>
                      </a:lnTo>
                      <a:lnTo>
                        <a:pt x="73170" y="12973"/>
                      </a:lnTo>
                      <a:lnTo>
                        <a:pt x="73275" y="12952"/>
                      </a:lnTo>
                      <a:lnTo>
                        <a:pt x="73400" y="12827"/>
                      </a:lnTo>
                      <a:lnTo>
                        <a:pt x="73358" y="12743"/>
                      </a:lnTo>
                      <a:lnTo>
                        <a:pt x="73379" y="12638"/>
                      </a:lnTo>
                      <a:lnTo>
                        <a:pt x="73421" y="12722"/>
                      </a:lnTo>
                      <a:lnTo>
                        <a:pt x="73526" y="12618"/>
                      </a:lnTo>
                      <a:lnTo>
                        <a:pt x="73463" y="12450"/>
                      </a:lnTo>
                      <a:lnTo>
                        <a:pt x="73463" y="12304"/>
                      </a:lnTo>
                      <a:lnTo>
                        <a:pt x="73568" y="12304"/>
                      </a:lnTo>
                      <a:lnTo>
                        <a:pt x="73589" y="12325"/>
                      </a:lnTo>
                      <a:lnTo>
                        <a:pt x="73651" y="12283"/>
                      </a:lnTo>
                      <a:lnTo>
                        <a:pt x="73819" y="12074"/>
                      </a:lnTo>
                      <a:lnTo>
                        <a:pt x="73756" y="12032"/>
                      </a:lnTo>
                      <a:lnTo>
                        <a:pt x="73756" y="11927"/>
                      </a:lnTo>
                      <a:lnTo>
                        <a:pt x="73861" y="11927"/>
                      </a:lnTo>
                      <a:lnTo>
                        <a:pt x="74070" y="11760"/>
                      </a:lnTo>
                      <a:lnTo>
                        <a:pt x="73986" y="11697"/>
                      </a:lnTo>
                      <a:lnTo>
                        <a:pt x="74028" y="11655"/>
                      </a:lnTo>
                      <a:lnTo>
                        <a:pt x="74174" y="11655"/>
                      </a:lnTo>
                      <a:lnTo>
                        <a:pt x="74342" y="11550"/>
                      </a:lnTo>
                      <a:lnTo>
                        <a:pt x="74300" y="11467"/>
                      </a:lnTo>
                      <a:lnTo>
                        <a:pt x="74321" y="11404"/>
                      </a:lnTo>
                      <a:lnTo>
                        <a:pt x="74405" y="11467"/>
                      </a:lnTo>
                      <a:lnTo>
                        <a:pt x="74426" y="11571"/>
                      </a:lnTo>
                      <a:lnTo>
                        <a:pt x="74530" y="11592"/>
                      </a:lnTo>
                      <a:lnTo>
                        <a:pt x="74614" y="11550"/>
                      </a:lnTo>
                      <a:lnTo>
                        <a:pt x="74739" y="11613"/>
                      </a:lnTo>
                      <a:lnTo>
                        <a:pt x="75158" y="11613"/>
                      </a:lnTo>
                      <a:lnTo>
                        <a:pt x="75242" y="11676"/>
                      </a:lnTo>
                      <a:lnTo>
                        <a:pt x="75283" y="11655"/>
                      </a:lnTo>
                      <a:lnTo>
                        <a:pt x="75242" y="11488"/>
                      </a:lnTo>
                      <a:lnTo>
                        <a:pt x="75137" y="11404"/>
                      </a:lnTo>
                      <a:lnTo>
                        <a:pt x="75137" y="11362"/>
                      </a:lnTo>
                      <a:lnTo>
                        <a:pt x="75221" y="11341"/>
                      </a:lnTo>
                      <a:lnTo>
                        <a:pt x="75221" y="10986"/>
                      </a:lnTo>
                      <a:lnTo>
                        <a:pt x="75053" y="10755"/>
                      </a:lnTo>
                      <a:lnTo>
                        <a:pt x="74928" y="10734"/>
                      </a:lnTo>
                      <a:lnTo>
                        <a:pt x="74760" y="10525"/>
                      </a:lnTo>
                      <a:lnTo>
                        <a:pt x="74844" y="10442"/>
                      </a:lnTo>
                      <a:lnTo>
                        <a:pt x="74677" y="10316"/>
                      </a:lnTo>
                      <a:lnTo>
                        <a:pt x="74426" y="10253"/>
                      </a:lnTo>
                      <a:lnTo>
                        <a:pt x="74153" y="10086"/>
                      </a:lnTo>
                      <a:lnTo>
                        <a:pt x="74049" y="9918"/>
                      </a:lnTo>
                      <a:lnTo>
                        <a:pt x="74028" y="10023"/>
                      </a:lnTo>
                      <a:lnTo>
                        <a:pt x="73944" y="10002"/>
                      </a:lnTo>
                      <a:lnTo>
                        <a:pt x="73902" y="10023"/>
                      </a:lnTo>
                      <a:lnTo>
                        <a:pt x="73881" y="10149"/>
                      </a:lnTo>
                      <a:lnTo>
                        <a:pt x="73735" y="10190"/>
                      </a:lnTo>
                      <a:lnTo>
                        <a:pt x="73693" y="10107"/>
                      </a:lnTo>
                      <a:lnTo>
                        <a:pt x="73693" y="9981"/>
                      </a:lnTo>
                      <a:lnTo>
                        <a:pt x="73819" y="9897"/>
                      </a:lnTo>
                      <a:lnTo>
                        <a:pt x="73735" y="9793"/>
                      </a:lnTo>
                      <a:lnTo>
                        <a:pt x="73777" y="9730"/>
                      </a:lnTo>
                      <a:lnTo>
                        <a:pt x="73840" y="9730"/>
                      </a:lnTo>
                      <a:lnTo>
                        <a:pt x="73923" y="9814"/>
                      </a:lnTo>
                      <a:lnTo>
                        <a:pt x="73693" y="9458"/>
                      </a:lnTo>
                      <a:lnTo>
                        <a:pt x="73526" y="9312"/>
                      </a:lnTo>
                      <a:lnTo>
                        <a:pt x="73526" y="9479"/>
                      </a:lnTo>
                      <a:lnTo>
                        <a:pt x="73526" y="9521"/>
                      </a:lnTo>
                      <a:lnTo>
                        <a:pt x="73463" y="9521"/>
                      </a:lnTo>
                      <a:lnTo>
                        <a:pt x="73254" y="9312"/>
                      </a:lnTo>
                      <a:lnTo>
                        <a:pt x="73254" y="9207"/>
                      </a:lnTo>
                      <a:lnTo>
                        <a:pt x="73358" y="9249"/>
                      </a:lnTo>
                      <a:lnTo>
                        <a:pt x="73296" y="9144"/>
                      </a:lnTo>
                      <a:lnTo>
                        <a:pt x="73003" y="8893"/>
                      </a:lnTo>
                      <a:lnTo>
                        <a:pt x="72961" y="8893"/>
                      </a:lnTo>
                      <a:lnTo>
                        <a:pt x="72982" y="8977"/>
                      </a:lnTo>
                      <a:lnTo>
                        <a:pt x="72940" y="9081"/>
                      </a:lnTo>
                      <a:lnTo>
                        <a:pt x="72773" y="9102"/>
                      </a:lnTo>
                      <a:lnTo>
                        <a:pt x="72647" y="8977"/>
                      </a:lnTo>
                      <a:lnTo>
                        <a:pt x="72521" y="8956"/>
                      </a:lnTo>
                      <a:lnTo>
                        <a:pt x="72375" y="8726"/>
                      </a:lnTo>
                      <a:lnTo>
                        <a:pt x="72375" y="8642"/>
                      </a:lnTo>
                      <a:lnTo>
                        <a:pt x="72312" y="8579"/>
                      </a:lnTo>
                      <a:lnTo>
                        <a:pt x="72208" y="8621"/>
                      </a:lnTo>
                      <a:lnTo>
                        <a:pt x="72019" y="8768"/>
                      </a:lnTo>
                      <a:lnTo>
                        <a:pt x="72019" y="8830"/>
                      </a:lnTo>
                      <a:lnTo>
                        <a:pt x="71915" y="8789"/>
                      </a:lnTo>
                      <a:lnTo>
                        <a:pt x="71831" y="8851"/>
                      </a:lnTo>
                      <a:lnTo>
                        <a:pt x="71831" y="9081"/>
                      </a:lnTo>
                      <a:lnTo>
                        <a:pt x="71894" y="9144"/>
                      </a:lnTo>
                      <a:lnTo>
                        <a:pt x="71894" y="9144"/>
                      </a:lnTo>
                      <a:lnTo>
                        <a:pt x="71789" y="9081"/>
                      </a:lnTo>
                      <a:lnTo>
                        <a:pt x="71705" y="8872"/>
                      </a:lnTo>
                      <a:lnTo>
                        <a:pt x="71747" y="8726"/>
                      </a:lnTo>
                      <a:lnTo>
                        <a:pt x="71580" y="8621"/>
                      </a:lnTo>
                      <a:lnTo>
                        <a:pt x="71517" y="8454"/>
                      </a:lnTo>
                      <a:lnTo>
                        <a:pt x="71475" y="8454"/>
                      </a:lnTo>
                      <a:lnTo>
                        <a:pt x="71580" y="8433"/>
                      </a:lnTo>
                      <a:lnTo>
                        <a:pt x="71685" y="8558"/>
                      </a:lnTo>
                      <a:lnTo>
                        <a:pt x="71685" y="8433"/>
                      </a:lnTo>
                      <a:lnTo>
                        <a:pt x="71810" y="8433"/>
                      </a:lnTo>
                      <a:lnTo>
                        <a:pt x="71915" y="8475"/>
                      </a:lnTo>
                      <a:lnTo>
                        <a:pt x="72061" y="8370"/>
                      </a:lnTo>
                      <a:lnTo>
                        <a:pt x="72019" y="8265"/>
                      </a:lnTo>
                      <a:lnTo>
                        <a:pt x="71705" y="8140"/>
                      </a:lnTo>
                      <a:lnTo>
                        <a:pt x="71622" y="8265"/>
                      </a:lnTo>
                      <a:lnTo>
                        <a:pt x="71475" y="8265"/>
                      </a:lnTo>
                      <a:lnTo>
                        <a:pt x="71329" y="8224"/>
                      </a:lnTo>
                      <a:lnTo>
                        <a:pt x="71475" y="8224"/>
                      </a:lnTo>
                      <a:lnTo>
                        <a:pt x="71580" y="8098"/>
                      </a:lnTo>
                      <a:lnTo>
                        <a:pt x="71685" y="8056"/>
                      </a:lnTo>
                      <a:lnTo>
                        <a:pt x="71789" y="8119"/>
                      </a:lnTo>
                      <a:lnTo>
                        <a:pt x="71936" y="8140"/>
                      </a:lnTo>
                      <a:lnTo>
                        <a:pt x="72061" y="8245"/>
                      </a:lnTo>
                      <a:lnTo>
                        <a:pt x="72229" y="8433"/>
                      </a:lnTo>
                      <a:lnTo>
                        <a:pt x="72354" y="8433"/>
                      </a:lnTo>
                      <a:lnTo>
                        <a:pt x="72417" y="8537"/>
                      </a:lnTo>
                      <a:lnTo>
                        <a:pt x="72480" y="8558"/>
                      </a:lnTo>
                      <a:lnTo>
                        <a:pt x="72626" y="8475"/>
                      </a:lnTo>
                      <a:lnTo>
                        <a:pt x="72668" y="8558"/>
                      </a:lnTo>
                      <a:lnTo>
                        <a:pt x="72940" y="8349"/>
                      </a:lnTo>
                      <a:lnTo>
                        <a:pt x="72961" y="8391"/>
                      </a:lnTo>
                      <a:lnTo>
                        <a:pt x="72940" y="8496"/>
                      </a:lnTo>
                      <a:lnTo>
                        <a:pt x="73045" y="8433"/>
                      </a:lnTo>
                      <a:lnTo>
                        <a:pt x="73045" y="8286"/>
                      </a:lnTo>
                      <a:lnTo>
                        <a:pt x="73170" y="8077"/>
                      </a:lnTo>
                      <a:lnTo>
                        <a:pt x="73149" y="8014"/>
                      </a:lnTo>
                      <a:lnTo>
                        <a:pt x="73149" y="7847"/>
                      </a:lnTo>
                      <a:lnTo>
                        <a:pt x="73086" y="7617"/>
                      </a:lnTo>
                      <a:lnTo>
                        <a:pt x="73191" y="7240"/>
                      </a:lnTo>
                      <a:lnTo>
                        <a:pt x="73191" y="7010"/>
                      </a:lnTo>
                      <a:lnTo>
                        <a:pt x="73086" y="6884"/>
                      </a:lnTo>
                      <a:lnTo>
                        <a:pt x="73045" y="6759"/>
                      </a:lnTo>
                      <a:lnTo>
                        <a:pt x="72877" y="6612"/>
                      </a:lnTo>
                      <a:lnTo>
                        <a:pt x="72793" y="6445"/>
                      </a:lnTo>
                      <a:lnTo>
                        <a:pt x="72856" y="6445"/>
                      </a:lnTo>
                      <a:lnTo>
                        <a:pt x="72961" y="6571"/>
                      </a:lnTo>
                      <a:lnTo>
                        <a:pt x="72982" y="6571"/>
                      </a:lnTo>
                      <a:lnTo>
                        <a:pt x="72940" y="6403"/>
                      </a:lnTo>
                      <a:lnTo>
                        <a:pt x="72773" y="6340"/>
                      </a:lnTo>
                      <a:lnTo>
                        <a:pt x="72647" y="6382"/>
                      </a:lnTo>
                      <a:lnTo>
                        <a:pt x="72417" y="6340"/>
                      </a:lnTo>
                      <a:lnTo>
                        <a:pt x="72103" y="5943"/>
                      </a:lnTo>
                      <a:lnTo>
                        <a:pt x="72019" y="5880"/>
                      </a:lnTo>
                      <a:lnTo>
                        <a:pt x="72040" y="5817"/>
                      </a:lnTo>
                      <a:lnTo>
                        <a:pt x="72208" y="5817"/>
                      </a:lnTo>
                      <a:lnTo>
                        <a:pt x="72249" y="5671"/>
                      </a:lnTo>
                      <a:lnTo>
                        <a:pt x="72166" y="5608"/>
                      </a:lnTo>
                      <a:lnTo>
                        <a:pt x="72040" y="5608"/>
                      </a:lnTo>
                      <a:lnTo>
                        <a:pt x="71998" y="5545"/>
                      </a:lnTo>
                      <a:lnTo>
                        <a:pt x="72061" y="5504"/>
                      </a:lnTo>
                      <a:lnTo>
                        <a:pt x="72019" y="5336"/>
                      </a:lnTo>
                      <a:lnTo>
                        <a:pt x="72040" y="5315"/>
                      </a:lnTo>
                      <a:lnTo>
                        <a:pt x="72166" y="5462"/>
                      </a:lnTo>
                      <a:lnTo>
                        <a:pt x="72354" y="5566"/>
                      </a:lnTo>
                      <a:lnTo>
                        <a:pt x="72375" y="5504"/>
                      </a:lnTo>
                      <a:lnTo>
                        <a:pt x="72312" y="5420"/>
                      </a:lnTo>
                      <a:lnTo>
                        <a:pt x="72312" y="5315"/>
                      </a:lnTo>
                      <a:lnTo>
                        <a:pt x="72270" y="5232"/>
                      </a:lnTo>
                      <a:lnTo>
                        <a:pt x="72333" y="5190"/>
                      </a:lnTo>
                      <a:lnTo>
                        <a:pt x="72375" y="5252"/>
                      </a:lnTo>
                      <a:lnTo>
                        <a:pt x="72417" y="5336"/>
                      </a:lnTo>
                      <a:lnTo>
                        <a:pt x="72521" y="5357"/>
                      </a:lnTo>
                      <a:lnTo>
                        <a:pt x="72563" y="5650"/>
                      </a:lnTo>
                      <a:lnTo>
                        <a:pt x="72542" y="5734"/>
                      </a:lnTo>
                      <a:lnTo>
                        <a:pt x="72835" y="5943"/>
                      </a:lnTo>
                      <a:lnTo>
                        <a:pt x="72940" y="5880"/>
                      </a:lnTo>
                      <a:lnTo>
                        <a:pt x="73065" y="5943"/>
                      </a:lnTo>
                      <a:lnTo>
                        <a:pt x="73065" y="6152"/>
                      </a:lnTo>
                      <a:lnTo>
                        <a:pt x="73170" y="6152"/>
                      </a:lnTo>
                      <a:lnTo>
                        <a:pt x="73379" y="5859"/>
                      </a:lnTo>
                      <a:lnTo>
                        <a:pt x="73421" y="5734"/>
                      </a:lnTo>
                      <a:lnTo>
                        <a:pt x="73379" y="5608"/>
                      </a:lnTo>
                      <a:lnTo>
                        <a:pt x="73400" y="5357"/>
                      </a:lnTo>
                      <a:lnTo>
                        <a:pt x="73379" y="5252"/>
                      </a:lnTo>
                      <a:lnTo>
                        <a:pt x="73421" y="5357"/>
                      </a:lnTo>
                      <a:lnTo>
                        <a:pt x="73421" y="5524"/>
                      </a:lnTo>
                      <a:lnTo>
                        <a:pt x="73505" y="5524"/>
                      </a:lnTo>
                      <a:lnTo>
                        <a:pt x="73609" y="5420"/>
                      </a:lnTo>
                      <a:lnTo>
                        <a:pt x="73798" y="5357"/>
                      </a:lnTo>
                      <a:lnTo>
                        <a:pt x="73819" y="5232"/>
                      </a:lnTo>
                      <a:lnTo>
                        <a:pt x="74007" y="5294"/>
                      </a:lnTo>
                      <a:lnTo>
                        <a:pt x="73986" y="5336"/>
                      </a:lnTo>
                      <a:lnTo>
                        <a:pt x="74007" y="5399"/>
                      </a:lnTo>
                      <a:lnTo>
                        <a:pt x="74300" y="5608"/>
                      </a:lnTo>
                      <a:lnTo>
                        <a:pt x="74342" y="5629"/>
                      </a:lnTo>
                      <a:lnTo>
                        <a:pt x="74405" y="5776"/>
                      </a:lnTo>
                      <a:lnTo>
                        <a:pt x="74405" y="5838"/>
                      </a:lnTo>
                      <a:lnTo>
                        <a:pt x="74446" y="5859"/>
                      </a:lnTo>
                      <a:lnTo>
                        <a:pt x="74698" y="5817"/>
                      </a:lnTo>
                      <a:lnTo>
                        <a:pt x="74739" y="5838"/>
                      </a:lnTo>
                      <a:lnTo>
                        <a:pt x="74739" y="5880"/>
                      </a:lnTo>
                      <a:lnTo>
                        <a:pt x="74760" y="5880"/>
                      </a:lnTo>
                      <a:lnTo>
                        <a:pt x="74865" y="5776"/>
                      </a:lnTo>
                      <a:lnTo>
                        <a:pt x="74823" y="5671"/>
                      </a:lnTo>
                      <a:lnTo>
                        <a:pt x="74844" y="5650"/>
                      </a:lnTo>
                      <a:lnTo>
                        <a:pt x="74928" y="5650"/>
                      </a:lnTo>
                      <a:lnTo>
                        <a:pt x="74886" y="5504"/>
                      </a:lnTo>
                      <a:lnTo>
                        <a:pt x="74970" y="5524"/>
                      </a:lnTo>
                      <a:lnTo>
                        <a:pt x="75032" y="5608"/>
                      </a:lnTo>
                      <a:lnTo>
                        <a:pt x="74990" y="5671"/>
                      </a:lnTo>
                      <a:lnTo>
                        <a:pt x="75095" y="5671"/>
                      </a:lnTo>
                      <a:lnTo>
                        <a:pt x="75200" y="5629"/>
                      </a:lnTo>
                      <a:lnTo>
                        <a:pt x="75472" y="5650"/>
                      </a:lnTo>
                      <a:lnTo>
                        <a:pt x="75555" y="5713"/>
                      </a:lnTo>
                      <a:lnTo>
                        <a:pt x="75618" y="5713"/>
                      </a:lnTo>
                      <a:lnTo>
                        <a:pt x="75660" y="5755"/>
                      </a:lnTo>
                      <a:lnTo>
                        <a:pt x="75702" y="5755"/>
                      </a:lnTo>
                      <a:lnTo>
                        <a:pt x="75786" y="5671"/>
                      </a:lnTo>
                      <a:lnTo>
                        <a:pt x="75723" y="5462"/>
                      </a:lnTo>
                      <a:lnTo>
                        <a:pt x="75786" y="5504"/>
                      </a:lnTo>
                      <a:lnTo>
                        <a:pt x="75911" y="5671"/>
                      </a:lnTo>
                      <a:lnTo>
                        <a:pt x="76078" y="5608"/>
                      </a:lnTo>
                      <a:lnTo>
                        <a:pt x="76078" y="5524"/>
                      </a:lnTo>
                      <a:lnTo>
                        <a:pt x="75995" y="5357"/>
                      </a:lnTo>
                      <a:lnTo>
                        <a:pt x="75869" y="5378"/>
                      </a:lnTo>
                      <a:lnTo>
                        <a:pt x="75744" y="5294"/>
                      </a:lnTo>
                      <a:lnTo>
                        <a:pt x="75806" y="5190"/>
                      </a:lnTo>
                      <a:lnTo>
                        <a:pt x="75911" y="5232"/>
                      </a:lnTo>
                      <a:lnTo>
                        <a:pt x="75995" y="5211"/>
                      </a:lnTo>
                      <a:lnTo>
                        <a:pt x="75995" y="5064"/>
                      </a:lnTo>
                      <a:lnTo>
                        <a:pt x="75890" y="5022"/>
                      </a:lnTo>
                      <a:lnTo>
                        <a:pt x="75806" y="4980"/>
                      </a:lnTo>
                      <a:lnTo>
                        <a:pt x="75744" y="5022"/>
                      </a:lnTo>
                      <a:lnTo>
                        <a:pt x="75744" y="5127"/>
                      </a:lnTo>
                      <a:lnTo>
                        <a:pt x="75681" y="5064"/>
                      </a:lnTo>
                      <a:lnTo>
                        <a:pt x="75555" y="5085"/>
                      </a:lnTo>
                      <a:lnTo>
                        <a:pt x="75576" y="4918"/>
                      </a:lnTo>
                      <a:lnTo>
                        <a:pt x="75493" y="4855"/>
                      </a:lnTo>
                      <a:lnTo>
                        <a:pt x="75388" y="4876"/>
                      </a:lnTo>
                      <a:lnTo>
                        <a:pt x="75388" y="4980"/>
                      </a:lnTo>
                      <a:lnTo>
                        <a:pt x="75346" y="4897"/>
                      </a:lnTo>
                      <a:lnTo>
                        <a:pt x="75346" y="4813"/>
                      </a:lnTo>
                      <a:lnTo>
                        <a:pt x="75472" y="4771"/>
                      </a:lnTo>
                      <a:lnTo>
                        <a:pt x="75451" y="4583"/>
                      </a:lnTo>
                      <a:lnTo>
                        <a:pt x="75367" y="4562"/>
                      </a:lnTo>
                      <a:lnTo>
                        <a:pt x="75493" y="4457"/>
                      </a:lnTo>
                      <a:lnTo>
                        <a:pt x="75430" y="4290"/>
                      </a:lnTo>
                      <a:lnTo>
                        <a:pt x="75451" y="4227"/>
                      </a:lnTo>
                      <a:lnTo>
                        <a:pt x="75283" y="4081"/>
                      </a:lnTo>
                      <a:lnTo>
                        <a:pt x="75158" y="4102"/>
                      </a:lnTo>
                      <a:lnTo>
                        <a:pt x="75032" y="4248"/>
                      </a:lnTo>
                      <a:lnTo>
                        <a:pt x="75053" y="4060"/>
                      </a:lnTo>
                      <a:lnTo>
                        <a:pt x="75158" y="4018"/>
                      </a:lnTo>
                      <a:lnTo>
                        <a:pt x="75053" y="3851"/>
                      </a:lnTo>
                      <a:lnTo>
                        <a:pt x="75053" y="3746"/>
                      </a:lnTo>
                      <a:lnTo>
                        <a:pt x="75011" y="3746"/>
                      </a:lnTo>
                      <a:lnTo>
                        <a:pt x="74928" y="3830"/>
                      </a:lnTo>
                      <a:lnTo>
                        <a:pt x="74865" y="3746"/>
                      </a:lnTo>
                      <a:lnTo>
                        <a:pt x="74739" y="3746"/>
                      </a:lnTo>
                      <a:lnTo>
                        <a:pt x="74593" y="3767"/>
                      </a:lnTo>
                      <a:lnTo>
                        <a:pt x="74718" y="3662"/>
                      </a:lnTo>
                      <a:lnTo>
                        <a:pt x="74865" y="3662"/>
                      </a:lnTo>
                      <a:lnTo>
                        <a:pt x="75011" y="3558"/>
                      </a:lnTo>
                      <a:lnTo>
                        <a:pt x="75053" y="3620"/>
                      </a:lnTo>
                      <a:lnTo>
                        <a:pt x="75158" y="3432"/>
                      </a:lnTo>
                      <a:lnTo>
                        <a:pt x="75283" y="3411"/>
                      </a:lnTo>
                      <a:lnTo>
                        <a:pt x="75325" y="3307"/>
                      </a:lnTo>
                      <a:lnTo>
                        <a:pt x="75242" y="3202"/>
                      </a:lnTo>
                      <a:lnTo>
                        <a:pt x="74970" y="3139"/>
                      </a:lnTo>
                      <a:lnTo>
                        <a:pt x="75158" y="3118"/>
                      </a:lnTo>
                      <a:lnTo>
                        <a:pt x="75346" y="3118"/>
                      </a:lnTo>
                      <a:lnTo>
                        <a:pt x="75388" y="3035"/>
                      </a:lnTo>
                      <a:lnTo>
                        <a:pt x="75346" y="2909"/>
                      </a:lnTo>
                      <a:lnTo>
                        <a:pt x="75221" y="2867"/>
                      </a:lnTo>
                      <a:lnTo>
                        <a:pt x="75137" y="2721"/>
                      </a:lnTo>
                      <a:lnTo>
                        <a:pt x="75032" y="2763"/>
                      </a:lnTo>
                      <a:lnTo>
                        <a:pt x="75011" y="2679"/>
                      </a:lnTo>
                      <a:lnTo>
                        <a:pt x="75053" y="2511"/>
                      </a:lnTo>
                      <a:lnTo>
                        <a:pt x="74949" y="2198"/>
                      </a:lnTo>
                      <a:lnTo>
                        <a:pt x="74970" y="2135"/>
                      </a:lnTo>
                      <a:lnTo>
                        <a:pt x="75032" y="2051"/>
                      </a:lnTo>
                      <a:lnTo>
                        <a:pt x="75032" y="1967"/>
                      </a:lnTo>
                      <a:lnTo>
                        <a:pt x="74928" y="1905"/>
                      </a:lnTo>
                      <a:lnTo>
                        <a:pt x="74823" y="2051"/>
                      </a:lnTo>
                      <a:lnTo>
                        <a:pt x="74718" y="2135"/>
                      </a:lnTo>
                      <a:lnTo>
                        <a:pt x="74718" y="1967"/>
                      </a:lnTo>
                      <a:lnTo>
                        <a:pt x="74614" y="1967"/>
                      </a:lnTo>
                      <a:lnTo>
                        <a:pt x="74614" y="2051"/>
                      </a:lnTo>
                      <a:lnTo>
                        <a:pt x="74530" y="2072"/>
                      </a:lnTo>
                      <a:lnTo>
                        <a:pt x="74509" y="2030"/>
                      </a:lnTo>
                      <a:lnTo>
                        <a:pt x="74530" y="1884"/>
                      </a:lnTo>
                      <a:lnTo>
                        <a:pt x="74174" y="1842"/>
                      </a:lnTo>
                      <a:lnTo>
                        <a:pt x="74091" y="1884"/>
                      </a:lnTo>
                      <a:lnTo>
                        <a:pt x="73923" y="1863"/>
                      </a:lnTo>
                      <a:lnTo>
                        <a:pt x="73819" y="1758"/>
                      </a:lnTo>
                      <a:lnTo>
                        <a:pt x="73798" y="1716"/>
                      </a:lnTo>
                      <a:lnTo>
                        <a:pt x="73693" y="1675"/>
                      </a:lnTo>
                      <a:lnTo>
                        <a:pt x="73651" y="1716"/>
                      </a:lnTo>
                      <a:lnTo>
                        <a:pt x="73589" y="1633"/>
                      </a:lnTo>
                      <a:lnTo>
                        <a:pt x="73484" y="1633"/>
                      </a:lnTo>
                      <a:lnTo>
                        <a:pt x="73379" y="1779"/>
                      </a:lnTo>
                      <a:lnTo>
                        <a:pt x="73275" y="1821"/>
                      </a:lnTo>
                      <a:lnTo>
                        <a:pt x="73233" y="1842"/>
                      </a:lnTo>
                      <a:lnTo>
                        <a:pt x="73170" y="1884"/>
                      </a:lnTo>
                      <a:lnTo>
                        <a:pt x="73296" y="1884"/>
                      </a:lnTo>
                      <a:lnTo>
                        <a:pt x="73254" y="1967"/>
                      </a:lnTo>
                      <a:lnTo>
                        <a:pt x="73128" y="2051"/>
                      </a:lnTo>
                      <a:lnTo>
                        <a:pt x="73065" y="2051"/>
                      </a:lnTo>
                      <a:lnTo>
                        <a:pt x="73086" y="2156"/>
                      </a:lnTo>
                      <a:lnTo>
                        <a:pt x="73191" y="2239"/>
                      </a:lnTo>
                      <a:lnTo>
                        <a:pt x="73170" y="2281"/>
                      </a:lnTo>
                      <a:lnTo>
                        <a:pt x="73065" y="2260"/>
                      </a:lnTo>
                      <a:lnTo>
                        <a:pt x="72982" y="2051"/>
                      </a:lnTo>
                      <a:lnTo>
                        <a:pt x="73024" y="1988"/>
                      </a:lnTo>
                      <a:lnTo>
                        <a:pt x="73024" y="1988"/>
                      </a:lnTo>
                      <a:lnTo>
                        <a:pt x="72940" y="2030"/>
                      </a:lnTo>
                      <a:lnTo>
                        <a:pt x="72773" y="2239"/>
                      </a:lnTo>
                      <a:lnTo>
                        <a:pt x="72710" y="2386"/>
                      </a:lnTo>
                      <a:lnTo>
                        <a:pt x="72605" y="2491"/>
                      </a:lnTo>
                      <a:lnTo>
                        <a:pt x="72626" y="2553"/>
                      </a:lnTo>
                      <a:lnTo>
                        <a:pt x="72773" y="2407"/>
                      </a:lnTo>
                      <a:lnTo>
                        <a:pt x="72856" y="2407"/>
                      </a:lnTo>
                      <a:lnTo>
                        <a:pt x="72919" y="2511"/>
                      </a:lnTo>
                      <a:lnTo>
                        <a:pt x="73024" y="2616"/>
                      </a:lnTo>
                      <a:lnTo>
                        <a:pt x="73233" y="2783"/>
                      </a:lnTo>
                      <a:lnTo>
                        <a:pt x="73254" y="2909"/>
                      </a:lnTo>
                      <a:lnTo>
                        <a:pt x="73170" y="2993"/>
                      </a:lnTo>
                      <a:lnTo>
                        <a:pt x="73191" y="3097"/>
                      </a:lnTo>
                      <a:lnTo>
                        <a:pt x="73358" y="3076"/>
                      </a:lnTo>
                      <a:lnTo>
                        <a:pt x="73505" y="2993"/>
                      </a:lnTo>
                      <a:lnTo>
                        <a:pt x="73589" y="3097"/>
                      </a:lnTo>
                      <a:lnTo>
                        <a:pt x="73589" y="3202"/>
                      </a:lnTo>
                      <a:lnTo>
                        <a:pt x="73672" y="3390"/>
                      </a:lnTo>
                      <a:lnTo>
                        <a:pt x="73672" y="3432"/>
                      </a:lnTo>
                      <a:lnTo>
                        <a:pt x="73568" y="3327"/>
                      </a:lnTo>
                      <a:lnTo>
                        <a:pt x="73484" y="3181"/>
                      </a:lnTo>
                      <a:lnTo>
                        <a:pt x="73400" y="3139"/>
                      </a:lnTo>
                      <a:lnTo>
                        <a:pt x="73358" y="3244"/>
                      </a:lnTo>
                      <a:lnTo>
                        <a:pt x="73379" y="3348"/>
                      </a:lnTo>
                      <a:lnTo>
                        <a:pt x="73442" y="3390"/>
                      </a:lnTo>
                      <a:lnTo>
                        <a:pt x="73400" y="3411"/>
                      </a:lnTo>
                      <a:lnTo>
                        <a:pt x="73296" y="3390"/>
                      </a:lnTo>
                      <a:lnTo>
                        <a:pt x="73191" y="3223"/>
                      </a:lnTo>
                      <a:lnTo>
                        <a:pt x="73045" y="3202"/>
                      </a:lnTo>
                      <a:lnTo>
                        <a:pt x="72940" y="3307"/>
                      </a:lnTo>
                      <a:lnTo>
                        <a:pt x="72856" y="3286"/>
                      </a:lnTo>
                      <a:lnTo>
                        <a:pt x="72835" y="3139"/>
                      </a:lnTo>
                      <a:lnTo>
                        <a:pt x="72877" y="3097"/>
                      </a:lnTo>
                      <a:lnTo>
                        <a:pt x="72814" y="2972"/>
                      </a:lnTo>
                      <a:lnTo>
                        <a:pt x="72710" y="2888"/>
                      </a:lnTo>
                      <a:lnTo>
                        <a:pt x="72668" y="2763"/>
                      </a:lnTo>
                      <a:lnTo>
                        <a:pt x="72459" y="2700"/>
                      </a:lnTo>
                      <a:lnTo>
                        <a:pt x="72291" y="2365"/>
                      </a:lnTo>
                      <a:lnTo>
                        <a:pt x="72187" y="2239"/>
                      </a:lnTo>
                      <a:lnTo>
                        <a:pt x="72208" y="2177"/>
                      </a:lnTo>
                      <a:lnTo>
                        <a:pt x="72124" y="2093"/>
                      </a:lnTo>
                      <a:lnTo>
                        <a:pt x="72019" y="2072"/>
                      </a:lnTo>
                      <a:lnTo>
                        <a:pt x="72019" y="2072"/>
                      </a:lnTo>
                      <a:lnTo>
                        <a:pt x="72040" y="2135"/>
                      </a:lnTo>
                      <a:lnTo>
                        <a:pt x="72019" y="2239"/>
                      </a:lnTo>
                      <a:lnTo>
                        <a:pt x="71977" y="2198"/>
                      </a:lnTo>
                      <a:lnTo>
                        <a:pt x="71915" y="2072"/>
                      </a:lnTo>
                      <a:lnTo>
                        <a:pt x="71685" y="1947"/>
                      </a:lnTo>
                      <a:lnTo>
                        <a:pt x="71559" y="1926"/>
                      </a:lnTo>
                      <a:lnTo>
                        <a:pt x="71454" y="1947"/>
                      </a:lnTo>
                      <a:lnTo>
                        <a:pt x="71475" y="2030"/>
                      </a:lnTo>
                      <a:lnTo>
                        <a:pt x="71580" y="2072"/>
                      </a:lnTo>
                      <a:lnTo>
                        <a:pt x="71789" y="2156"/>
                      </a:lnTo>
                      <a:lnTo>
                        <a:pt x="71622" y="2198"/>
                      </a:lnTo>
                      <a:lnTo>
                        <a:pt x="71413" y="2135"/>
                      </a:lnTo>
                      <a:lnTo>
                        <a:pt x="71308" y="2030"/>
                      </a:lnTo>
                      <a:lnTo>
                        <a:pt x="71350" y="1947"/>
                      </a:lnTo>
                      <a:lnTo>
                        <a:pt x="71287" y="1926"/>
                      </a:lnTo>
                      <a:lnTo>
                        <a:pt x="71099" y="1926"/>
                      </a:lnTo>
                      <a:lnTo>
                        <a:pt x="71161" y="1947"/>
                      </a:lnTo>
                      <a:lnTo>
                        <a:pt x="71161" y="1988"/>
                      </a:lnTo>
                      <a:lnTo>
                        <a:pt x="70994" y="2051"/>
                      </a:lnTo>
                      <a:lnTo>
                        <a:pt x="70931" y="1947"/>
                      </a:lnTo>
                      <a:lnTo>
                        <a:pt x="70952" y="1884"/>
                      </a:lnTo>
                      <a:lnTo>
                        <a:pt x="70764" y="1863"/>
                      </a:lnTo>
                      <a:lnTo>
                        <a:pt x="70722" y="1884"/>
                      </a:lnTo>
                      <a:lnTo>
                        <a:pt x="70743" y="1988"/>
                      </a:lnTo>
                      <a:lnTo>
                        <a:pt x="70638" y="1967"/>
                      </a:lnTo>
                      <a:lnTo>
                        <a:pt x="70576" y="1863"/>
                      </a:lnTo>
                      <a:lnTo>
                        <a:pt x="70429" y="1863"/>
                      </a:lnTo>
                      <a:lnTo>
                        <a:pt x="70471" y="1967"/>
                      </a:lnTo>
                      <a:lnTo>
                        <a:pt x="70471" y="1967"/>
                      </a:lnTo>
                      <a:lnTo>
                        <a:pt x="69990" y="1863"/>
                      </a:lnTo>
                      <a:lnTo>
                        <a:pt x="69843" y="1926"/>
                      </a:lnTo>
                      <a:lnTo>
                        <a:pt x="69676" y="1842"/>
                      </a:lnTo>
                      <a:lnTo>
                        <a:pt x="69676" y="1758"/>
                      </a:lnTo>
                      <a:lnTo>
                        <a:pt x="69508" y="1716"/>
                      </a:lnTo>
                      <a:lnTo>
                        <a:pt x="69488" y="1737"/>
                      </a:lnTo>
                      <a:lnTo>
                        <a:pt x="69488" y="1779"/>
                      </a:lnTo>
                      <a:lnTo>
                        <a:pt x="69425" y="1737"/>
                      </a:lnTo>
                      <a:lnTo>
                        <a:pt x="69320" y="1716"/>
                      </a:lnTo>
                      <a:lnTo>
                        <a:pt x="69216" y="1633"/>
                      </a:lnTo>
                      <a:lnTo>
                        <a:pt x="69153" y="1654"/>
                      </a:lnTo>
                      <a:lnTo>
                        <a:pt x="69174" y="1758"/>
                      </a:lnTo>
                      <a:lnTo>
                        <a:pt x="69006" y="1758"/>
                      </a:lnTo>
                      <a:lnTo>
                        <a:pt x="68860" y="1779"/>
                      </a:lnTo>
                      <a:lnTo>
                        <a:pt x="68839" y="1884"/>
                      </a:lnTo>
                      <a:lnTo>
                        <a:pt x="68651" y="1884"/>
                      </a:lnTo>
                      <a:lnTo>
                        <a:pt x="68316" y="1758"/>
                      </a:lnTo>
                      <a:lnTo>
                        <a:pt x="68337" y="1716"/>
                      </a:lnTo>
                      <a:lnTo>
                        <a:pt x="68546" y="1779"/>
                      </a:lnTo>
                      <a:lnTo>
                        <a:pt x="68651" y="1842"/>
                      </a:lnTo>
                      <a:lnTo>
                        <a:pt x="68672" y="1779"/>
                      </a:lnTo>
                      <a:lnTo>
                        <a:pt x="68337" y="1549"/>
                      </a:lnTo>
                      <a:lnTo>
                        <a:pt x="67939" y="1507"/>
                      </a:lnTo>
                      <a:lnTo>
                        <a:pt x="67793" y="1549"/>
                      </a:lnTo>
                      <a:lnTo>
                        <a:pt x="67730" y="1507"/>
                      </a:lnTo>
                      <a:lnTo>
                        <a:pt x="67793" y="1444"/>
                      </a:lnTo>
                      <a:lnTo>
                        <a:pt x="67688" y="1402"/>
                      </a:lnTo>
                      <a:lnTo>
                        <a:pt x="67542" y="1423"/>
                      </a:lnTo>
                      <a:lnTo>
                        <a:pt x="67604" y="1444"/>
                      </a:lnTo>
                      <a:lnTo>
                        <a:pt x="67521" y="1465"/>
                      </a:lnTo>
                      <a:lnTo>
                        <a:pt x="67395" y="1423"/>
                      </a:lnTo>
                      <a:lnTo>
                        <a:pt x="67019" y="1319"/>
                      </a:lnTo>
                      <a:lnTo>
                        <a:pt x="66851" y="1340"/>
                      </a:lnTo>
                      <a:lnTo>
                        <a:pt x="66788" y="1423"/>
                      </a:lnTo>
                      <a:lnTo>
                        <a:pt x="66705" y="1402"/>
                      </a:lnTo>
                      <a:lnTo>
                        <a:pt x="66663" y="1319"/>
                      </a:lnTo>
                      <a:lnTo>
                        <a:pt x="66558" y="1361"/>
                      </a:lnTo>
                      <a:lnTo>
                        <a:pt x="66349" y="1361"/>
                      </a:lnTo>
                      <a:lnTo>
                        <a:pt x="66244" y="1298"/>
                      </a:lnTo>
                      <a:lnTo>
                        <a:pt x="66161" y="1319"/>
                      </a:lnTo>
                      <a:lnTo>
                        <a:pt x="66014" y="1340"/>
                      </a:lnTo>
                      <a:lnTo>
                        <a:pt x="65951" y="1319"/>
                      </a:lnTo>
                      <a:lnTo>
                        <a:pt x="65847" y="1402"/>
                      </a:lnTo>
                      <a:lnTo>
                        <a:pt x="65826" y="1507"/>
                      </a:lnTo>
                      <a:lnTo>
                        <a:pt x="65763" y="1402"/>
                      </a:lnTo>
                      <a:lnTo>
                        <a:pt x="65303" y="1528"/>
                      </a:lnTo>
                      <a:lnTo>
                        <a:pt x="65303" y="1633"/>
                      </a:lnTo>
                      <a:lnTo>
                        <a:pt x="65198" y="1612"/>
                      </a:lnTo>
                      <a:lnTo>
                        <a:pt x="65135" y="1737"/>
                      </a:lnTo>
                      <a:lnTo>
                        <a:pt x="65094" y="1737"/>
                      </a:lnTo>
                      <a:lnTo>
                        <a:pt x="65031" y="1654"/>
                      </a:lnTo>
                      <a:lnTo>
                        <a:pt x="64884" y="1675"/>
                      </a:lnTo>
                      <a:lnTo>
                        <a:pt x="64884" y="1779"/>
                      </a:lnTo>
                      <a:lnTo>
                        <a:pt x="64801" y="1779"/>
                      </a:lnTo>
                      <a:lnTo>
                        <a:pt x="64696" y="1842"/>
                      </a:lnTo>
                      <a:lnTo>
                        <a:pt x="64529" y="1737"/>
                      </a:lnTo>
                      <a:lnTo>
                        <a:pt x="64403" y="1779"/>
                      </a:lnTo>
                      <a:lnTo>
                        <a:pt x="64403" y="1863"/>
                      </a:lnTo>
                      <a:lnTo>
                        <a:pt x="64152" y="1863"/>
                      </a:lnTo>
                      <a:lnTo>
                        <a:pt x="63838" y="1884"/>
                      </a:lnTo>
                      <a:lnTo>
                        <a:pt x="63754" y="1842"/>
                      </a:lnTo>
                      <a:lnTo>
                        <a:pt x="63482" y="1884"/>
                      </a:lnTo>
                      <a:lnTo>
                        <a:pt x="63462" y="1905"/>
                      </a:lnTo>
                      <a:lnTo>
                        <a:pt x="63629" y="2009"/>
                      </a:lnTo>
                      <a:lnTo>
                        <a:pt x="63692" y="2198"/>
                      </a:lnTo>
                      <a:lnTo>
                        <a:pt x="63775" y="2260"/>
                      </a:lnTo>
                      <a:lnTo>
                        <a:pt x="63796" y="2386"/>
                      </a:lnTo>
                      <a:lnTo>
                        <a:pt x="63880" y="2574"/>
                      </a:lnTo>
                      <a:lnTo>
                        <a:pt x="63838" y="2637"/>
                      </a:lnTo>
                      <a:lnTo>
                        <a:pt x="63838" y="2804"/>
                      </a:lnTo>
                      <a:lnTo>
                        <a:pt x="63880" y="2804"/>
                      </a:lnTo>
                      <a:lnTo>
                        <a:pt x="63985" y="2700"/>
                      </a:lnTo>
                      <a:lnTo>
                        <a:pt x="64194" y="2804"/>
                      </a:lnTo>
                      <a:lnTo>
                        <a:pt x="64257" y="2888"/>
                      </a:lnTo>
                      <a:lnTo>
                        <a:pt x="64319" y="2909"/>
                      </a:lnTo>
                      <a:lnTo>
                        <a:pt x="64529" y="3118"/>
                      </a:lnTo>
                      <a:lnTo>
                        <a:pt x="64570" y="3307"/>
                      </a:lnTo>
                      <a:lnTo>
                        <a:pt x="64717" y="3348"/>
                      </a:lnTo>
                      <a:lnTo>
                        <a:pt x="64822" y="3516"/>
                      </a:lnTo>
                      <a:lnTo>
                        <a:pt x="64822" y="3579"/>
                      </a:lnTo>
                      <a:lnTo>
                        <a:pt x="64842" y="3662"/>
                      </a:lnTo>
                      <a:lnTo>
                        <a:pt x="64801" y="3725"/>
                      </a:lnTo>
                      <a:lnTo>
                        <a:pt x="64884" y="3830"/>
                      </a:lnTo>
                      <a:lnTo>
                        <a:pt x="64822" y="3871"/>
                      </a:lnTo>
                      <a:lnTo>
                        <a:pt x="64738" y="3851"/>
                      </a:lnTo>
                      <a:lnTo>
                        <a:pt x="64612" y="3934"/>
                      </a:lnTo>
                      <a:lnTo>
                        <a:pt x="64633" y="4039"/>
                      </a:lnTo>
                      <a:lnTo>
                        <a:pt x="64508" y="4060"/>
                      </a:lnTo>
                      <a:lnTo>
                        <a:pt x="64403" y="4143"/>
                      </a:lnTo>
                      <a:lnTo>
                        <a:pt x="64215" y="4102"/>
                      </a:lnTo>
                      <a:lnTo>
                        <a:pt x="64152" y="4039"/>
                      </a:lnTo>
                      <a:lnTo>
                        <a:pt x="64152" y="3892"/>
                      </a:lnTo>
                      <a:lnTo>
                        <a:pt x="63964" y="3641"/>
                      </a:lnTo>
                      <a:lnTo>
                        <a:pt x="63880" y="3641"/>
                      </a:lnTo>
                      <a:lnTo>
                        <a:pt x="63838" y="3662"/>
                      </a:lnTo>
                      <a:lnTo>
                        <a:pt x="63566" y="3620"/>
                      </a:lnTo>
                      <a:lnTo>
                        <a:pt x="63378" y="3641"/>
                      </a:lnTo>
                      <a:lnTo>
                        <a:pt x="63315" y="3579"/>
                      </a:lnTo>
                      <a:lnTo>
                        <a:pt x="63148" y="3411"/>
                      </a:lnTo>
                      <a:lnTo>
                        <a:pt x="63148" y="3286"/>
                      </a:lnTo>
                      <a:lnTo>
                        <a:pt x="63043" y="3202"/>
                      </a:lnTo>
                      <a:lnTo>
                        <a:pt x="62897" y="3181"/>
                      </a:lnTo>
                      <a:lnTo>
                        <a:pt x="62855" y="3097"/>
                      </a:lnTo>
                      <a:lnTo>
                        <a:pt x="62813" y="2951"/>
                      </a:lnTo>
                      <a:lnTo>
                        <a:pt x="62625" y="2909"/>
                      </a:lnTo>
                      <a:lnTo>
                        <a:pt x="62583" y="2951"/>
                      </a:lnTo>
                      <a:lnTo>
                        <a:pt x="62583" y="3097"/>
                      </a:lnTo>
                      <a:lnTo>
                        <a:pt x="62583" y="3244"/>
                      </a:lnTo>
                      <a:lnTo>
                        <a:pt x="62604" y="3327"/>
                      </a:lnTo>
                      <a:lnTo>
                        <a:pt x="62478" y="3516"/>
                      </a:lnTo>
                      <a:lnTo>
                        <a:pt x="62415" y="3641"/>
                      </a:lnTo>
                      <a:lnTo>
                        <a:pt x="62332" y="3558"/>
                      </a:lnTo>
                      <a:lnTo>
                        <a:pt x="62311" y="3474"/>
                      </a:lnTo>
                      <a:lnTo>
                        <a:pt x="62269" y="3474"/>
                      </a:lnTo>
                      <a:lnTo>
                        <a:pt x="62164" y="3558"/>
                      </a:lnTo>
                      <a:lnTo>
                        <a:pt x="61913" y="3537"/>
                      </a:lnTo>
                      <a:lnTo>
                        <a:pt x="61704" y="3620"/>
                      </a:lnTo>
                      <a:lnTo>
                        <a:pt x="61641" y="3579"/>
                      </a:lnTo>
                      <a:lnTo>
                        <a:pt x="61474" y="3725"/>
                      </a:lnTo>
                      <a:lnTo>
                        <a:pt x="61327" y="3746"/>
                      </a:lnTo>
                      <a:lnTo>
                        <a:pt x="61223" y="3725"/>
                      </a:lnTo>
                      <a:lnTo>
                        <a:pt x="61118" y="3620"/>
                      </a:lnTo>
                      <a:lnTo>
                        <a:pt x="61034" y="3620"/>
                      </a:lnTo>
                      <a:lnTo>
                        <a:pt x="60972" y="3662"/>
                      </a:lnTo>
                      <a:lnTo>
                        <a:pt x="61013" y="3746"/>
                      </a:lnTo>
                      <a:lnTo>
                        <a:pt x="60804" y="3830"/>
                      </a:lnTo>
                      <a:lnTo>
                        <a:pt x="60700" y="3913"/>
                      </a:lnTo>
                      <a:lnTo>
                        <a:pt x="60449" y="3934"/>
                      </a:lnTo>
                      <a:lnTo>
                        <a:pt x="60323" y="4081"/>
                      </a:lnTo>
                      <a:lnTo>
                        <a:pt x="60323" y="4290"/>
                      </a:lnTo>
                      <a:lnTo>
                        <a:pt x="60323" y="4562"/>
                      </a:lnTo>
                      <a:lnTo>
                        <a:pt x="60532" y="4855"/>
                      </a:lnTo>
                      <a:lnTo>
                        <a:pt x="60553" y="5022"/>
                      </a:lnTo>
                      <a:lnTo>
                        <a:pt x="60407" y="4813"/>
                      </a:lnTo>
                      <a:lnTo>
                        <a:pt x="60281" y="4688"/>
                      </a:lnTo>
                      <a:lnTo>
                        <a:pt x="60177" y="4708"/>
                      </a:lnTo>
                      <a:lnTo>
                        <a:pt x="60030" y="4625"/>
                      </a:lnTo>
                      <a:lnTo>
                        <a:pt x="60072" y="4729"/>
                      </a:lnTo>
                      <a:lnTo>
                        <a:pt x="60177" y="4792"/>
                      </a:lnTo>
                      <a:lnTo>
                        <a:pt x="60218" y="4980"/>
                      </a:lnTo>
                      <a:lnTo>
                        <a:pt x="60218" y="5022"/>
                      </a:lnTo>
                      <a:lnTo>
                        <a:pt x="60072" y="4813"/>
                      </a:lnTo>
                      <a:lnTo>
                        <a:pt x="59967" y="4813"/>
                      </a:lnTo>
                      <a:lnTo>
                        <a:pt x="59925" y="4604"/>
                      </a:lnTo>
                      <a:lnTo>
                        <a:pt x="59758" y="4415"/>
                      </a:lnTo>
                      <a:lnTo>
                        <a:pt x="59674" y="4269"/>
                      </a:lnTo>
                      <a:lnTo>
                        <a:pt x="59570" y="4269"/>
                      </a:lnTo>
                      <a:lnTo>
                        <a:pt x="59612" y="4457"/>
                      </a:lnTo>
                      <a:lnTo>
                        <a:pt x="59591" y="4562"/>
                      </a:lnTo>
                      <a:lnTo>
                        <a:pt x="59549" y="4415"/>
                      </a:lnTo>
                      <a:lnTo>
                        <a:pt x="59402" y="4353"/>
                      </a:lnTo>
                      <a:lnTo>
                        <a:pt x="59256" y="4374"/>
                      </a:lnTo>
                      <a:lnTo>
                        <a:pt x="59256" y="4457"/>
                      </a:lnTo>
                      <a:lnTo>
                        <a:pt x="59172" y="4374"/>
                      </a:lnTo>
                      <a:lnTo>
                        <a:pt x="59026" y="4374"/>
                      </a:lnTo>
                      <a:lnTo>
                        <a:pt x="58879" y="4520"/>
                      </a:lnTo>
                      <a:lnTo>
                        <a:pt x="58754" y="4562"/>
                      </a:lnTo>
                      <a:lnTo>
                        <a:pt x="58837" y="4415"/>
                      </a:lnTo>
                      <a:lnTo>
                        <a:pt x="58837" y="4311"/>
                      </a:lnTo>
                      <a:lnTo>
                        <a:pt x="58712" y="4081"/>
                      </a:lnTo>
                      <a:lnTo>
                        <a:pt x="58712" y="3934"/>
                      </a:lnTo>
                      <a:lnTo>
                        <a:pt x="58649" y="3871"/>
                      </a:lnTo>
                      <a:lnTo>
                        <a:pt x="58649" y="3767"/>
                      </a:lnTo>
                      <a:lnTo>
                        <a:pt x="58544" y="3558"/>
                      </a:lnTo>
                      <a:lnTo>
                        <a:pt x="58335" y="3327"/>
                      </a:lnTo>
                      <a:lnTo>
                        <a:pt x="58105" y="3202"/>
                      </a:lnTo>
                      <a:lnTo>
                        <a:pt x="57875" y="2930"/>
                      </a:lnTo>
                      <a:lnTo>
                        <a:pt x="57310" y="2742"/>
                      </a:lnTo>
                      <a:lnTo>
                        <a:pt x="57038" y="2742"/>
                      </a:lnTo>
                      <a:lnTo>
                        <a:pt x="56892" y="2783"/>
                      </a:lnTo>
                      <a:lnTo>
                        <a:pt x="56661" y="2930"/>
                      </a:lnTo>
                      <a:lnTo>
                        <a:pt x="56661" y="2993"/>
                      </a:lnTo>
                      <a:lnTo>
                        <a:pt x="56536" y="2951"/>
                      </a:lnTo>
                      <a:lnTo>
                        <a:pt x="56327" y="3035"/>
                      </a:lnTo>
                      <a:lnTo>
                        <a:pt x="55887" y="3244"/>
                      </a:lnTo>
                      <a:lnTo>
                        <a:pt x="55720" y="3265"/>
                      </a:lnTo>
                      <a:lnTo>
                        <a:pt x="55531" y="3453"/>
                      </a:lnTo>
                      <a:lnTo>
                        <a:pt x="55427" y="3516"/>
                      </a:lnTo>
                      <a:lnTo>
                        <a:pt x="55197" y="3683"/>
                      </a:lnTo>
                      <a:lnTo>
                        <a:pt x="55071" y="3746"/>
                      </a:lnTo>
                      <a:lnTo>
                        <a:pt x="54946" y="3871"/>
                      </a:lnTo>
                      <a:lnTo>
                        <a:pt x="54757" y="3934"/>
                      </a:lnTo>
                      <a:lnTo>
                        <a:pt x="54590" y="3871"/>
                      </a:lnTo>
                      <a:lnTo>
                        <a:pt x="54360" y="3934"/>
                      </a:lnTo>
                      <a:lnTo>
                        <a:pt x="54213" y="3997"/>
                      </a:lnTo>
                      <a:lnTo>
                        <a:pt x="54339" y="3871"/>
                      </a:lnTo>
                      <a:lnTo>
                        <a:pt x="54527" y="3767"/>
                      </a:lnTo>
                      <a:lnTo>
                        <a:pt x="54548" y="3662"/>
                      </a:lnTo>
                      <a:lnTo>
                        <a:pt x="54381" y="3474"/>
                      </a:lnTo>
                      <a:lnTo>
                        <a:pt x="54109" y="3411"/>
                      </a:lnTo>
                      <a:lnTo>
                        <a:pt x="53837" y="3223"/>
                      </a:lnTo>
                      <a:lnTo>
                        <a:pt x="53753" y="3160"/>
                      </a:lnTo>
                      <a:lnTo>
                        <a:pt x="53711" y="3223"/>
                      </a:lnTo>
                      <a:lnTo>
                        <a:pt x="53607" y="3453"/>
                      </a:lnTo>
                      <a:lnTo>
                        <a:pt x="53607" y="3579"/>
                      </a:lnTo>
                      <a:lnTo>
                        <a:pt x="53544" y="3516"/>
                      </a:lnTo>
                      <a:lnTo>
                        <a:pt x="53502" y="3537"/>
                      </a:lnTo>
                      <a:lnTo>
                        <a:pt x="53439" y="3662"/>
                      </a:lnTo>
                      <a:lnTo>
                        <a:pt x="53376" y="3725"/>
                      </a:lnTo>
                      <a:lnTo>
                        <a:pt x="53335" y="3662"/>
                      </a:lnTo>
                      <a:lnTo>
                        <a:pt x="53397" y="3516"/>
                      </a:lnTo>
                      <a:lnTo>
                        <a:pt x="53439" y="3432"/>
                      </a:lnTo>
                      <a:lnTo>
                        <a:pt x="53397" y="3265"/>
                      </a:lnTo>
                      <a:lnTo>
                        <a:pt x="53272" y="3202"/>
                      </a:lnTo>
                      <a:lnTo>
                        <a:pt x="53125" y="3327"/>
                      </a:lnTo>
                      <a:lnTo>
                        <a:pt x="53167" y="3411"/>
                      </a:lnTo>
                      <a:lnTo>
                        <a:pt x="53083" y="3537"/>
                      </a:lnTo>
                      <a:lnTo>
                        <a:pt x="53000" y="3453"/>
                      </a:lnTo>
                      <a:lnTo>
                        <a:pt x="52979" y="3307"/>
                      </a:lnTo>
                      <a:lnTo>
                        <a:pt x="52916" y="3160"/>
                      </a:lnTo>
                      <a:lnTo>
                        <a:pt x="52874" y="3014"/>
                      </a:lnTo>
                      <a:lnTo>
                        <a:pt x="52770" y="3118"/>
                      </a:lnTo>
                      <a:lnTo>
                        <a:pt x="52560" y="3139"/>
                      </a:lnTo>
                      <a:lnTo>
                        <a:pt x="52246" y="3223"/>
                      </a:lnTo>
                      <a:lnTo>
                        <a:pt x="52163" y="3202"/>
                      </a:lnTo>
                      <a:lnTo>
                        <a:pt x="52267" y="3118"/>
                      </a:lnTo>
                      <a:lnTo>
                        <a:pt x="52246" y="3014"/>
                      </a:lnTo>
                      <a:lnTo>
                        <a:pt x="52246" y="2909"/>
                      </a:lnTo>
                      <a:lnTo>
                        <a:pt x="52226" y="2783"/>
                      </a:lnTo>
                      <a:lnTo>
                        <a:pt x="52246" y="2763"/>
                      </a:lnTo>
                      <a:lnTo>
                        <a:pt x="52456" y="2909"/>
                      </a:lnTo>
                      <a:lnTo>
                        <a:pt x="52560" y="2825"/>
                      </a:lnTo>
                      <a:lnTo>
                        <a:pt x="52581" y="2700"/>
                      </a:lnTo>
                      <a:lnTo>
                        <a:pt x="52393" y="2428"/>
                      </a:lnTo>
                      <a:lnTo>
                        <a:pt x="52016" y="2302"/>
                      </a:lnTo>
                      <a:lnTo>
                        <a:pt x="51702" y="2281"/>
                      </a:lnTo>
                      <a:lnTo>
                        <a:pt x="51347" y="2365"/>
                      </a:lnTo>
                      <a:lnTo>
                        <a:pt x="51033" y="2407"/>
                      </a:lnTo>
                      <a:lnTo>
                        <a:pt x="50824" y="2574"/>
                      </a:lnTo>
                      <a:lnTo>
                        <a:pt x="50886" y="3139"/>
                      </a:lnTo>
                      <a:lnTo>
                        <a:pt x="50866" y="3307"/>
                      </a:lnTo>
                      <a:lnTo>
                        <a:pt x="50907" y="3411"/>
                      </a:lnTo>
                      <a:lnTo>
                        <a:pt x="50803" y="3579"/>
                      </a:lnTo>
                      <a:lnTo>
                        <a:pt x="50803" y="3746"/>
                      </a:lnTo>
                      <a:lnTo>
                        <a:pt x="50656" y="3851"/>
                      </a:lnTo>
                      <a:lnTo>
                        <a:pt x="50552" y="3851"/>
                      </a:lnTo>
                      <a:lnTo>
                        <a:pt x="50489" y="3788"/>
                      </a:lnTo>
                      <a:lnTo>
                        <a:pt x="50489" y="3725"/>
                      </a:lnTo>
                      <a:lnTo>
                        <a:pt x="50363" y="3620"/>
                      </a:lnTo>
                      <a:lnTo>
                        <a:pt x="50447" y="3537"/>
                      </a:lnTo>
                      <a:lnTo>
                        <a:pt x="50510" y="3558"/>
                      </a:lnTo>
                      <a:lnTo>
                        <a:pt x="50594" y="3369"/>
                      </a:lnTo>
                      <a:lnTo>
                        <a:pt x="50552" y="3139"/>
                      </a:lnTo>
                      <a:lnTo>
                        <a:pt x="50405" y="3097"/>
                      </a:lnTo>
                      <a:lnTo>
                        <a:pt x="50342" y="2888"/>
                      </a:lnTo>
                      <a:lnTo>
                        <a:pt x="50405" y="2909"/>
                      </a:lnTo>
                      <a:lnTo>
                        <a:pt x="50510" y="2804"/>
                      </a:lnTo>
                      <a:lnTo>
                        <a:pt x="50510" y="2930"/>
                      </a:lnTo>
                      <a:lnTo>
                        <a:pt x="50614" y="3035"/>
                      </a:lnTo>
                      <a:lnTo>
                        <a:pt x="50698" y="3223"/>
                      </a:lnTo>
                      <a:lnTo>
                        <a:pt x="50719" y="3160"/>
                      </a:lnTo>
                      <a:lnTo>
                        <a:pt x="50698" y="2888"/>
                      </a:lnTo>
                      <a:lnTo>
                        <a:pt x="50656" y="2679"/>
                      </a:lnTo>
                      <a:lnTo>
                        <a:pt x="50259" y="2825"/>
                      </a:lnTo>
                      <a:lnTo>
                        <a:pt x="49945" y="3035"/>
                      </a:lnTo>
                      <a:lnTo>
                        <a:pt x="49945" y="3160"/>
                      </a:lnTo>
                      <a:lnTo>
                        <a:pt x="49757" y="3307"/>
                      </a:lnTo>
                      <a:lnTo>
                        <a:pt x="49652" y="3223"/>
                      </a:lnTo>
                      <a:lnTo>
                        <a:pt x="49673" y="3139"/>
                      </a:lnTo>
                      <a:lnTo>
                        <a:pt x="49777" y="3118"/>
                      </a:lnTo>
                      <a:lnTo>
                        <a:pt x="49673" y="2993"/>
                      </a:lnTo>
                      <a:lnTo>
                        <a:pt x="49757" y="2742"/>
                      </a:lnTo>
                      <a:lnTo>
                        <a:pt x="49882" y="2804"/>
                      </a:lnTo>
                      <a:lnTo>
                        <a:pt x="49945" y="2783"/>
                      </a:lnTo>
                      <a:lnTo>
                        <a:pt x="50070" y="2825"/>
                      </a:lnTo>
                      <a:lnTo>
                        <a:pt x="50468" y="2637"/>
                      </a:lnTo>
                      <a:lnTo>
                        <a:pt x="50614" y="2595"/>
                      </a:lnTo>
                      <a:lnTo>
                        <a:pt x="50342" y="2595"/>
                      </a:lnTo>
                      <a:lnTo>
                        <a:pt x="50175" y="2616"/>
                      </a:lnTo>
                      <a:lnTo>
                        <a:pt x="49945" y="2595"/>
                      </a:lnTo>
                      <a:lnTo>
                        <a:pt x="49443" y="2595"/>
                      </a:lnTo>
                      <a:lnTo>
                        <a:pt x="49338" y="2637"/>
                      </a:lnTo>
                      <a:lnTo>
                        <a:pt x="48669" y="2700"/>
                      </a:lnTo>
                      <a:lnTo>
                        <a:pt x="48271" y="2700"/>
                      </a:lnTo>
                      <a:lnTo>
                        <a:pt x="48041" y="2742"/>
                      </a:lnTo>
                      <a:lnTo>
                        <a:pt x="47769" y="2637"/>
                      </a:lnTo>
                      <a:lnTo>
                        <a:pt x="47539" y="2679"/>
                      </a:lnTo>
                      <a:lnTo>
                        <a:pt x="47371" y="2742"/>
                      </a:lnTo>
                      <a:lnTo>
                        <a:pt x="47518" y="2909"/>
                      </a:lnTo>
                      <a:lnTo>
                        <a:pt x="47685" y="2909"/>
                      </a:lnTo>
                      <a:lnTo>
                        <a:pt x="47790" y="2951"/>
                      </a:lnTo>
                      <a:lnTo>
                        <a:pt x="47894" y="2930"/>
                      </a:lnTo>
                      <a:lnTo>
                        <a:pt x="48041" y="3055"/>
                      </a:lnTo>
                      <a:lnTo>
                        <a:pt x="48041" y="3139"/>
                      </a:lnTo>
                      <a:lnTo>
                        <a:pt x="47832" y="3327"/>
                      </a:lnTo>
                      <a:lnTo>
                        <a:pt x="47685" y="3307"/>
                      </a:lnTo>
                      <a:lnTo>
                        <a:pt x="47518" y="3369"/>
                      </a:lnTo>
                      <a:lnTo>
                        <a:pt x="47476" y="3537"/>
                      </a:lnTo>
                      <a:lnTo>
                        <a:pt x="47434" y="3641"/>
                      </a:lnTo>
                      <a:lnTo>
                        <a:pt x="47560" y="3871"/>
                      </a:lnTo>
                      <a:lnTo>
                        <a:pt x="47769" y="3934"/>
                      </a:lnTo>
                      <a:lnTo>
                        <a:pt x="47790" y="3788"/>
                      </a:lnTo>
                      <a:lnTo>
                        <a:pt x="47936" y="3662"/>
                      </a:lnTo>
                      <a:lnTo>
                        <a:pt x="48145" y="3579"/>
                      </a:lnTo>
                      <a:lnTo>
                        <a:pt x="48104" y="3788"/>
                      </a:lnTo>
                      <a:lnTo>
                        <a:pt x="47894" y="3788"/>
                      </a:lnTo>
                      <a:lnTo>
                        <a:pt x="47999" y="3934"/>
                      </a:lnTo>
                      <a:lnTo>
                        <a:pt x="47978" y="3955"/>
                      </a:lnTo>
                      <a:lnTo>
                        <a:pt x="48041" y="4060"/>
                      </a:lnTo>
                      <a:lnTo>
                        <a:pt x="47894" y="4143"/>
                      </a:lnTo>
                      <a:lnTo>
                        <a:pt x="48041" y="4164"/>
                      </a:lnTo>
                      <a:lnTo>
                        <a:pt x="48166" y="4102"/>
                      </a:lnTo>
                      <a:lnTo>
                        <a:pt x="48208" y="4206"/>
                      </a:lnTo>
                      <a:lnTo>
                        <a:pt x="48187" y="4353"/>
                      </a:lnTo>
                      <a:lnTo>
                        <a:pt x="48313" y="4478"/>
                      </a:lnTo>
                      <a:lnTo>
                        <a:pt x="48459" y="4499"/>
                      </a:lnTo>
                      <a:lnTo>
                        <a:pt x="48627" y="4708"/>
                      </a:lnTo>
                      <a:lnTo>
                        <a:pt x="48606" y="4813"/>
                      </a:lnTo>
                      <a:lnTo>
                        <a:pt x="48522" y="4771"/>
                      </a:lnTo>
                      <a:lnTo>
                        <a:pt x="48397" y="4813"/>
                      </a:lnTo>
                      <a:lnTo>
                        <a:pt x="48459" y="4939"/>
                      </a:lnTo>
                      <a:lnTo>
                        <a:pt x="48376" y="5001"/>
                      </a:lnTo>
                      <a:lnTo>
                        <a:pt x="48313" y="4939"/>
                      </a:lnTo>
                      <a:lnTo>
                        <a:pt x="48250" y="4980"/>
                      </a:lnTo>
                      <a:lnTo>
                        <a:pt x="48187" y="4834"/>
                      </a:lnTo>
                      <a:lnTo>
                        <a:pt x="47999" y="4708"/>
                      </a:lnTo>
                      <a:lnTo>
                        <a:pt x="47936" y="4729"/>
                      </a:lnTo>
                      <a:lnTo>
                        <a:pt x="47978" y="4813"/>
                      </a:lnTo>
                      <a:lnTo>
                        <a:pt x="47873" y="4897"/>
                      </a:lnTo>
                      <a:lnTo>
                        <a:pt x="47790" y="4834"/>
                      </a:lnTo>
                      <a:lnTo>
                        <a:pt x="47727" y="4897"/>
                      </a:lnTo>
                      <a:lnTo>
                        <a:pt x="47769" y="5022"/>
                      </a:lnTo>
                      <a:lnTo>
                        <a:pt x="47790" y="5211"/>
                      </a:lnTo>
                      <a:lnTo>
                        <a:pt x="47936" y="5232"/>
                      </a:lnTo>
                      <a:lnTo>
                        <a:pt x="48083" y="5148"/>
                      </a:lnTo>
                      <a:lnTo>
                        <a:pt x="48187" y="5252"/>
                      </a:lnTo>
                      <a:lnTo>
                        <a:pt x="48104" y="5336"/>
                      </a:lnTo>
                      <a:lnTo>
                        <a:pt x="48250" y="5399"/>
                      </a:lnTo>
                      <a:lnTo>
                        <a:pt x="48145" y="5462"/>
                      </a:lnTo>
                      <a:lnTo>
                        <a:pt x="47978" y="5420"/>
                      </a:lnTo>
                      <a:lnTo>
                        <a:pt x="47978" y="5462"/>
                      </a:lnTo>
                      <a:lnTo>
                        <a:pt x="48145" y="5566"/>
                      </a:lnTo>
                      <a:lnTo>
                        <a:pt x="47873" y="5566"/>
                      </a:lnTo>
                      <a:lnTo>
                        <a:pt x="47832" y="5462"/>
                      </a:lnTo>
                      <a:lnTo>
                        <a:pt x="47643" y="5462"/>
                      </a:lnTo>
                      <a:lnTo>
                        <a:pt x="47560" y="5336"/>
                      </a:lnTo>
                      <a:lnTo>
                        <a:pt x="47434" y="5315"/>
                      </a:lnTo>
                      <a:lnTo>
                        <a:pt x="47308" y="5190"/>
                      </a:lnTo>
                      <a:lnTo>
                        <a:pt x="47120" y="5190"/>
                      </a:lnTo>
                      <a:lnTo>
                        <a:pt x="46995" y="5106"/>
                      </a:lnTo>
                      <a:lnTo>
                        <a:pt x="46890" y="5127"/>
                      </a:lnTo>
                      <a:lnTo>
                        <a:pt x="46827" y="5106"/>
                      </a:lnTo>
                      <a:lnTo>
                        <a:pt x="46430" y="5252"/>
                      </a:lnTo>
                      <a:lnTo>
                        <a:pt x="46409" y="5357"/>
                      </a:lnTo>
                      <a:lnTo>
                        <a:pt x="46367" y="5420"/>
                      </a:lnTo>
                      <a:lnTo>
                        <a:pt x="46430" y="5504"/>
                      </a:lnTo>
                      <a:lnTo>
                        <a:pt x="46409" y="5566"/>
                      </a:lnTo>
                      <a:lnTo>
                        <a:pt x="46492" y="5713"/>
                      </a:lnTo>
                      <a:lnTo>
                        <a:pt x="46472" y="5734"/>
                      </a:lnTo>
                      <a:lnTo>
                        <a:pt x="46367" y="5629"/>
                      </a:lnTo>
                      <a:lnTo>
                        <a:pt x="46283" y="5671"/>
                      </a:lnTo>
                      <a:lnTo>
                        <a:pt x="46179" y="5629"/>
                      </a:lnTo>
                      <a:lnTo>
                        <a:pt x="45739" y="5671"/>
                      </a:lnTo>
                      <a:lnTo>
                        <a:pt x="45530" y="5650"/>
                      </a:lnTo>
                      <a:lnTo>
                        <a:pt x="45384" y="5524"/>
                      </a:lnTo>
                      <a:lnTo>
                        <a:pt x="45258" y="5504"/>
                      </a:lnTo>
                      <a:lnTo>
                        <a:pt x="45132" y="5357"/>
                      </a:lnTo>
                      <a:lnTo>
                        <a:pt x="45049" y="5211"/>
                      </a:lnTo>
                      <a:lnTo>
                        <a:pt x="44944" y="5148"/>
                      </a:lnTo>
                      <a:lnTo>
                        <a:pt x="44944" y="5232"/>
                      </a:lnTo>
                      <a:lnTo>
                        <a:pt x="45028" y="5420"/>
                      </a:lnTo>
                      <a:lnTo>
                        <a:pt x="45049" y="5734"/>
                      </a:lnTo>
                      <a:lnTo>
                        <a:pt x="45216" y="6068"/>
                      </a:lnTo>
                      <a:lnTo>
                        <a:pt x="45342" y="6340"/>
                      </a:lnTo>
                      <a:lnTo>
                        <a:pt x="45446" y="6926"/>
                      </a:lnTo>
                      <a:lnTo>
                        <a:pt x="45425" y="7073"/>
                      </a:lnTo>
                      <a:lnTo>
                        <a:pt x="45342" y="7073"/>
                      </a:lnTo>
                      <a:lnTo>
                        <a:pt x="45258" y="6968"/>
                      </a:lnTo>
                      <a:lnTo>
                        <a:pt x="45237" y="6864"/>
                      </a:lnTo>
                      <a:lnTo>
                        <a:pt x="45132" y="6759"/>
                      </a:lnTo>
                      <a:lnTo>
                        <a:pt x="45070" y="6801"/>
                      </a:lnTo>
                      <a:lnTo>
                        <a:pt x="45132" y="6884"/>
                      </a:lnTo>
                      <a:lnTo>
                        <a:pt x="45112" y="6968"/>
                      </a:lnTo>
                      <a:lnTo>
                        <a:pt x="44923" y="6905"/>
                      </a:lnTo>
                      <a:lnTo>
                        <a:pt x="44756" y="6717"/>
                      </a:lnTo>
                      <a:lnTo>
                        <a:pt x="44505" y="6696"/>
                      </a:lnTo>
                      <a:lnTo>
                        <a:pt x="44379" y="6550"/>
                      </a:lnTo>
                      <a:lnTo>
                        <a:pt x="44275" y="6508"/>
                      </a:lnTo>
                      <a:lnTo>
                        <a:pt x="43898" y="6173"/>
                      </a:lnTo>
                      <a:lnTo>
                        <a:pt x="43877" y="6173"/>
                      </a:lnTo>
                      <a:lnTo>
                        <a:pt x="43793" y="6236"/>
                      </a:lnTo>
                      <a:lnTo>
                        <a:pt x="43689" y="6236"/>
                      </a:lnTo>
                      <a:lnTo>
                        <a:pt x="43647" y="6152"/>
                      </a:lnTo>
                      <a:lnTo>
                        <a:pt x="43877" y="5943"/>
                      </a:lnTo>
                      <a:lnTo>
                        <a:pt x="43982" y="5943"/>
                      </a:lnTo>
                      <a:lnTo>
                        <a:pt x="43898" y="5880"/>
                      </a:lnTo>
                      <a:lnTo>
                        <a:pt x="43772" y="5817"/>
                      </a:lnTo>
                      <a:lnTo>
                        <a:pt x="43647" y="5671"/>
                      </a:lnTo>
                      <a:lnTo>
                        <a:pt x="43626" y="5671"/>
                      </a:lnTo>
                      <a:lnTo>
                        <a:pt x="43647" y="5755"/>
                      </a:lnTo>
                      <a:lnTo>
                        <a:pt x="43751" y="5859"/>
                      </a:lnTo>
                      <a:lnTo>
                        <a:pt x="43751" y="5964"/>
                      </a:lnTo>
                      <a:lnTo>
                        <a:pt x="43626" y="6048"/>
                      </a:lnTo>
                      <a:lnTo>
                        <a:pt x="43417" y="5985"/>
                      </a:lnTo>
                      <a:lnTo>
                        <a:pt x="43207" y="5838"/>
                      </a:lnTo>
                      <a:lnTo>
                        <a:pt x="43145" y="5755"/>
                      </a:lnTo>
                      <a:lnTo>
                        <a:pt x="42935" y="5734"/>
                      </a:lnTo>
                      <a:lnTo>
                        <a:pt x="42894" y="5608"/>
                      </a:lnTo>
                      <a:lnTo>
                        <a:pt x="42789" y="5545"/>
                      </a:lnTo>
                      <a:lnTo>
                        <a:pt x="43040" y="5545"/>
                      </a:lnTo>
                      <a:lnTo>
                        <a:pt x="43270" y="5608"/>
                      </a:lnTo>
                      <a:lnTo>
                        <a:pt x="43375" y="5671"/>
                      </a:lnTo>
                      <a:lnTo>
                        <a:pt x="43521" y="5629"/>
                      </a:lnTo>
                      <a:lnTo>
                        <a:pt x="43626" y="5441"/>
                      </a:lnTo>
                      <a:lnTo>
                        <a:pt x="43626" y="5378"/>
                      </a:lnTo>
                      <a:lnTo>
                        <a:pt x="43542" y="5420"/>
                      </a:lnTo>
                      <a:lnTo>
                        <a:pt x="43521" y="5336"/>
                      </a:lnTo>
                      <a:lnTo>
                        <a:pt x="43417" y="5357"/>
                      </a:lnTo>
                      <a:lnTo>
                        <a:pt x="43459" y="5190"/>
                      </a:lnTo>
                      <a:lnTo>
                        <a:pt x="43333" y="5043"/>
                      </a:lnTo>
                      <a:lnTo>
                        <a:pt x="43249" y="5106"/>
                      </a:lnTo>
                      <a:lnTo>
                        <a:pt x="43228" y="5001"/>
                      </a:lnTo>
                      <a:lnTo>
                        <a:pt x="43145" y="4980"/>
                      </a:lnTo>
                      <a:lnTo>
                        <a:pt x="43061" y="5022"/>
                      </a:lnTo>
                      <a:lnTo>
                        <a:pt x="43019" y="5085"/>
                      </a:lnTo>
                      <a:lnTo>
                        <a:pt x="42831" y="5043"/>
                      </a:lnTo>
                      <a:lnTo>
                        <a:pt x="42810" y="4897"/>
                      </a:lnTo>
                      <a:lnTo>
                        <a:pt x="43019" y="4708"/>
                      </a:lnTo>
                      <a:lnTo>
                        <a:pt x="42998" y="4625"/>
                      </a:lnTo>
                      <a:lnTo>
                        <a:pt x="42894" y="4625"/>
                      </a:lnTo>
                      <a:lnTo>
                        <a:pt x="42726" y="4792"/>
                      </a:lnTo>
                      <a:lnTo>
                        <a:pt x="42705" y="4667"/>
                      </a:lnTo>
                      <a:lnTo>
                        <a:pt x="42768" y="4562"/>
                      </a:lnTo>
                      <a:lnTo>
                        <a:pt x="42726" y="4415"/>
                      </a:lnTo>
                      <a:lnTo>
                        <a:pt x="42663" y="4457"/>
                      </a:lnTo>
                      <a:lnTo>
                        <a:pt x="42622" y="4499"/>
                      </a:lnTo>
                      <a:lnTo>
                        <a:pt x="42601" y="4395"/>
                      </a:lnTo>
                      <a:lnTo>
                        <a:pt x="42496" y="4395"/>
                      </a:lnTo>
                      <a:lnTo>
                        <a:pt x="42454" y="4353"/>
                      </a:lnTo>
                      <a:lnTo>
                        <a:pt x="42391" y="4269"/>
                      </a:lnTo>
                      <a:lnTo>
                        <a:pt x="42433" y="4102"/>
                      </a:lnTo>
                      <a:lnTo>
                        <a:pt x="42391" y="4060"/>
                      </a:lnTo>
                      <a:lnTo>
                        <a:pt x="42308" y="4102"/>
                      </a:lnTo>
                      <a:lnTo>
                        <a:pt x="42224" y="4248"/>
                      </a:lnTo>
                      <a:lnTo>
                        <a:pt x="42203" y="4039"/>
                      </a:lnTo>
                      <a:lnTo>
                        <a:pt x="42099" y="3955"/>
                      </a:lnTo>
                      <a:lnTo>
                        <a:pt x="41994" y="4039"/>
                      </a:lnTo>
                      <a:lnTo>
                        <a:pt x="41910" y="4039"/>
                      </a:lnTo>
                      <a:lnTo>
                        <a:pt x="41868" y="3871"/>
                      </a:lnTo>
                      <a:lnTo>
                        <a:pt x="41764" y="3976"/>
                      </a:lnTo>
                      <a:lnTo>
                        <a:pt x="41701" y="3976"/>
                      </a:lnTo>
                      <a:lnTo>
                        <a:pt x="41680" y="4060"/>
                      </a:lnTo>
                      <a:lnTo>
                        <a:pt x="41659" y="3892"/>
                      </a:lnTo>
                      <a:lnTo>
                        <a:pt x="41659" y="3830"/>
                      </a:lnTo>
                      <a:lnTo>
                        <a:pt x="41492" y="3830"/>
                      </a:lnTo>
                      <a:lnTo>
                        <a:pt x="41408" y="3851"/>
                      </a:lnTo>
                      <a:lnTo>
                        <a:pt x="41366" y="3788"/>
                      </a:lnTo>
                      <a:lnTo>
                        <a:pt x="41199" y="3851"/>
                      </a:lnTo>
                      <a:lnTo>
                        <a:pt x="41094" y="3851"/>
                      </a:lnTo>
                      <a:lnTo>
                        <a:pt x="41073" y="3892"/>
                      </a:lnTo>
                      <a:lnTo>
                        <a:pt x="41136" y="3955"/>
                      </a:lnTo>
                      <a:lnTo>
                        <a:pt x="41178" y="4081"/>
                      </a:lnTo>
                      <a:lnTo>
                        <a:pt x="41115" y="4060"/>
                      </a:lnTo>
                      <a:lnTo>
                        <a:pt x="41052" y="4081"/>
                      </a:lnTo>
                      <a:lnTo>
                        <a:pt x="41052" y="4164"/>
                      </a:lnTo>
                      <a:lnTo>
                        <a:pt x="41031" y="4143"/>
                      </a:lnTo>
                      <a:lnTo>
                        <a:pt x="40885" y="4164"/>
                      </a:lnTo>
                      <a:lnTo>
                        <a:pt x="40843" y="4143"/>
                      </a:lnTo>
                      <a:lnTo>
                        <a:pt x="40885" y="4039"/>
                      </a:lnTo>
                      <a:lnTo>
                        <a:pt x="40969" y="3976"/>
                      </a:lnTo>
                      <a:lnTo>
                        <a:pt x="40927" y="3871"/>
                      </a:lnTo>
                      <a:lnTo>
                        <a:pt x="40822" y="3851"/>
                      </a:lnTo>
                      <a:lnTo>
                        <a:pt x="40822" y="3955"/>
                      </a:lnTo>
                      <a:lnTo>
                        <a:pt x="40738" y="3997"/>
                      </a:lnTo>
                      <a:lnTo>
                        <a:pt x="40655" y="3892"/>
                      </a:lnTo>
                      <a:lnTo>
                        <a:pt x="40550" y="3871"/>
                      </a:lnTo>
                      <a:lnTo>
                        <a:pt x="40446" y="3767"/>
                      </a:lnTo>
                      <a:lnTo>
                        <a:pt x="40425" y="3851"/>
                      </a:lnTo>
                      <a:lnTo>
                        <a:pt x="40341" y="3871"/>
                      </a:lnTo>
                      <a:lnTo>
                        <a:pt x="40194" y="3871"/>
                      </a:lnTo>
                      <a:lnTo>
                        <a:pt x="40132" y="3788"/>
                      </a:lnTo>
                      <a:lnTo>
                        <a:pt x="40111" y="3892"/>
                      </a:lnTo>
                      <a:lnTo>
                        <a:pt x="40027" y="3955"/>
                      </a:lnTo>
                      <a:lnTo>
                        <a:pt x="39902" y="3851"/>
                      </a:lnTo>
                      <a:lnTo>
                        <a:pt x="39818" y="3851"/>
                      </a:lnTo>
                      <a:lnTo>
                        <a:pt x="39860" y="3955"/>
                      </a:lnTo>
                      <a:lnTo>
                        <a:pt x="39881" y="3997"/>
                      </a:lnTo>
                      <a:lnTo>
                        <a:pt x="39755" y="4102"/>
                      </a:lnTo>
                      <a:lnTo>
                        <a:pt x="39692" y="4081"/>
                      </a:lnTo>
                      <a:lnTo>
                        <a:pt x="39671" y="3997"/>
                      </a:lnTo>
                      <a:lnTo>
                        <a:pt x="39609" y="4102"/>
                      </a:lnTo>
                      <a:lnTo>
                        <a:pt x="39630" y="4269"/>
                      </a:lnTo>
                      <a:lnTo>
                        <a:pt x="39713" y="4353"/>
                      </a:lnTo>
                      <a:lnTo>
                        <a:pt x="39734" y="4457"/>
                      </a:lnTo>
                      <a:lnTo>
                        <a:pt x="39797" y="4478"/>
                      </a:lnTo>
                      <a:lnTo>
                        <a:pt x="39818" y="4625"/>
                      </a:lnTo>
                      <a:lnTo>
                        <a:pt x="39964" y="4667"/>
                      </a:lnTo>
                      <a:lnTo>
                        <a:pt x="40006" y="4729"/>
                      </a:lnTo>
                      <a:lnTo>
                        <a:pt x="40006" y="4834"/>
                      </a:lnTo>
                      <a:lnTo>
                        <a:pt x="40111" y="4918"/>
                      </a:lnTo>
                      <a:lnTo>
                        <a:pt x="40132" y="5001"/>
                      </a:lnTo>
                      <a:lnTo>
                        <a:pt x="40069" y="5106"/>
                      </a:lnTo>
                      <a:lnTo>
                        <a:pt x="40006" y="5085"/>
                      </a:lnTo>
                      <a:lnTo>
                        <a:pt x="39985" y="5001"/>
                      </a:lnTo>
                      <a:lnTo>
                        <a:pt x="39818" y="5043"/>
                      </a:lnTo>
                      <a:lnTo>
                        <a:pt x="39713" y="5022"/>
                      </a:lnTo>
                      <a:lnTo>
                        <a:pt x="39609" y="5043"/>
                      </a:lnTo>
                      <a:lnTo>
                        <a:pt x="39671" y="5127"/>
                      </a:lnTo>
                      <a:lnTo>
                        <a:pt x="39588" y="5232"/>
                      </a:lnTo>
                      <a:lnTo>
                        <a:pt x="39462" y="5232"/>
                      </a:lnTo>
                      <a:lnTo>
                        <a:pt x="39378" y="5211"/>
                      </a:lnTo>
                      <a:lnTo>
                        <a:pt x="39127" y="5336"/>
                      </a:lnTo>
                      <a:lnTo>
                        <a:pt x="38751" y="5399"/>
                      </a:lnTo>
                      <a:lnTo>
                        <a:pt x="38625" y="5336"/>
                      </a:lnTo>
                      <a:lnTo>
                        <a:pt x="38437" y="5336"/>
                      </a:lnTo>
                      <a:lnTo>
                        <a:pt x="38416" y="5357"/>
                      </a:lnTo>
                      <a:lnTo>
                        <a:pt x="38311" y="5336"/>
                      </a:lnTo>
                      <a:lnTo>
                        <a:pt x="37788" y="5315"/>
                      </a:lnTo>
                      <a:lnTo>
                        <a:pt x="37621" y="5190"/>
                      </a:lnTo>
                      <a:lnTo>
                        <a:pt x="37579" y="4980"/>
                      </a:lnTo>
                      <a:lnTo>
                        <a:pt x="37663" y="4834"/>
                      </a:lnTo>
                      <a:lnTo>
                        <a:pt x="37705" y="4813"/>
                      </a:lnTo>
                      <a:lnTo>
                        <a:pt x="37705" y="4729"/>
                      </a:lnTo>
                      <a:lnTo>
                        <a:pt x="37558" y="4688"/>
                      </a:lnTo>
                      <a:lnTo>
                        <a:pt x="37370" y="4688"/>
                      </a:lnTo>
                      <a:lnTo>
                        <a:pt x="37035" y="4834"/>
                      </a:lnTo>
                      <a:lnTo>
                        <a:pt x="36554" y="4876"/>
                      </a:lnTo>
                      <a:lnTo>
                        <a:pt x="36156" y="4980"/>
                      </a:lnTo>
                      <a:lnTo>
                        <a:pt x="35926" y="5022"/>
                      </a:lnTo>
                      <a:lnTo>
                        <a:pt x="35884" y="5106"/>
                      </a:lnTo>
                      <a:lnTo>
                        <a:pt x="35801" y="5106"/>
                      </a:lnTo>
                      <a:lnTo>
                        <a:pt x="35738" y="5190"/>
                      </a:lnTo>
                      <a:lnTo>
                        <a:pt x="35612" y="5252"/>
                      </a:lnTo>
                      <a:lnTo>
                        <a:pt x="35466" y="5399"/>
                      </a:lnTo>
                      <a:lnTo>
                        <a:pt x="35529" y="5545"/>
                      </a:lnTo>
                      <a:lnTo>
                        <a:pt x="35612" y="5566"/>
                      </a:lnTo>
                      <a:lnTo>
                        <a:pt x="35717" y="5524"/>
                      </a:lnTo>
                      <a:lnTo>
                        <a:pt x="35780" y="5545"/>
                      </a:lnTo>
                      <a:lnTo>
                        <a:pt x="35717" y="5629"/>
                      </a:lnTo>
                      <a:lnTo>
                        <a:pt x="35654" y="5650"/>
                      </a:lnTo>
                      <a:lnTo>
                        <a:pt x="35549" y="5755"/>
                      </a:lnTo>
                      <a:lnTo>
                        <a:pt x="35549" y="5817"/>
                      </a:lnTo>
                      <a:lnTo>
                        <a:pt x="35508" y="5755"/>
                      </a:lnTo>
                      <a:lnTo>
                        <a:pt x="35487" y="5545"/>
                      </a:lnTo>
                      <a:lnTo>
                        <a:pt x="35319" y="5420"/>
                      </a:lnTo>
                      <a:lnTo>
                        <a:pt x="35298" y="5336"/>
                      </a:lnTo>
                      <a:lnTo>
                        <a:pt x="35319" y="5252"/>
                      </a:lnTo>
                      <a:lnTo>
                        <a:pt x="35194" y="5148"/>
                      </a:lnTo>
                      <a:lnTo>
                        <a:pt x="35110" y="5148"/>
                      </a:lnTo>
                      <a:lnTo>
                        <a:pt x="34880" y="4939"/>
                      </a:lnTo>
                      <a:lnTo>
                        <a:pt x="34817" y="4939"/>
                      </a:lnTo>
                      <a:lnTo>
                        <a:pt x="34817" y="5022"/>
                      </a:lnTo>
                      <a:lnTo>
                        <a:pt x="35005" y="5232"/>
                      </a:lnTo>
                      <a:lnTo>
                        <a:pt x="35026" y="5357"/>
                      </a:lnTo>
                      <a:lnTo>
                        <a:pt x="34922" y="5462"/>
                      </a:lnTo>
                      <a:lnTo>
                        <a:pt x="34733" y="5504"/>
                      </a:lnTo>
                      <a:lnTo>
                        <a:pt x="34650" y="5545"/>
                      </a:lnTo>
                      <a:lnTo>
                        <a:pt x="34482" y="5545"/>
                      </a:lnTo>
                      <a:lnTo>
                        <a:pt x="34168" y="5294"/>
                      </a:lnTo>
                      <a:lnTo>
                        <a:pt x="34168" y="5190"/>
                      </a:lnTo>
                      <a:lnTo>
                        <a:pt x="34231" y="5106"/>
                      </a:lnTo>
                      <a:lnTo>
                        <a:pt x="34210" y="5022"/>
                      </a:lnTo>
                      <a:lnTo>
                        <a:pt x="34043" y="5085"/>
                      </a:lnTo>
                      <a:lnTo>
                        <a:pt x="34043" y="5211"/>
                      </a:lnTo>
                      <a:lnTo>
                        <a:pt x="33959" y="5294"/>
                      </a:lnTo>
                      <a:lnTo>
                        <a:pt x="33750" y="5148"/>
                      </a:lnTo>
                      <a:lnTo>
                        <a:pt x="33604" y="5148"/>
                      </a:lnTo>
                      <a:lnTo>
                        <a:pt x="33499" y="5252"/>
                      </a:lnTo>
                      <a:lnTo>
                        <a:pt x="33520" y="5441"/>
                      </a:lnTo>
                      <a:lnTo>
                        <a:pt x="33436" y="5566"/>
                      </a:lnTo>
                      <a:lnTo>
                        <a:pt x="33520" y="5734"/>
                      </a:lnTo>
                      <a:lnTo>
                        <a:pt x="33645" y="5776"/>
                      </a:lnTo>
                      <a:lnTo>
                        <a:pt x="33813" y="5650"/>
                      </a:lnTo>
                      <a:lnTo>
                        <a:pt x="33834" y="5566"/>
                      </a:lnTo>
                      <a:lnTo>
                        <a:pt x="34043" y="5441"/>
                      </a:lnTo>
                      <a:lnTo>
                        <a:pt x="34106" y="5524"/>
                      </a:lnTo>
                      <a:lnTo>
                        <a:pt x="34064" y="5650"/>
                      </a:lnTo>
                      <a:lnTo>
                        <a:pt x="33855" y="5817"/>
                      </a:lnTo>
                      <a:lnTo>
                        <a:pt x="33938" y="5880"/>
                      </a:lnTo>
                      <a:lnTo>
                        <a:pt x="33855" y="6027"/>
                      </a:lnTo>
                      <a:lnTo>
                        <a:pt x="33729" y="6068"/>
                      </a:lnTo>
                      <a:lnTo>
                        <a:pt x="33604" y="5985"/>
                      </a:lnTo>
                      <a:lnTo>
                        <a:pt x="33604" y="6048"/>
                      </a:lnTo>
                      <a:lnTo>
                        <a:pt x="33645" y="6173"/>
                      </a:lnTo>
                      <a:lnTo>
                        <a:pt x="33583" y="6299"/>
                      </a:lnTo>
                      <a:lnTo>
                        <a:pt x="33394" y="6445"/>
                      </a:lnTo>
                      <a:lnTo>
                        <a:pt x="33436" y="6550"/>
                      </a:lnTo>
                      <a:lnTo>
                        <a:pt x="33394" y="6592"/>
                      </a:lnTo>
                      <a:lnTo>
                        <a:pt x="33311" y="6592"/>
                      </a:lnTo>
                      <a:lnTo>
                        <a:pt x="33164" y="6759"/>
                      </a:lnTo>
                      <a:lnTo>
                        <a:pt x="32955" y="6780"/>
                      </a:lnTo>
                      <a:lnTo>
                        <a:pt x="32746" y="6801"/>
                      </a:lnTo>
                      <a:lnTo>
                        <a:pt x="32683" y="6926"/>
                      </a:lnTo>
                      <a:lnTo>
                        <a:pt x="32746" y="7094"/>
                      </a:lnTo>
                      <a:lnTo>
                        <a:pt x="32913" y="7303"/>
                      </a:lnTo>
                      <a:lnTo>
                        <a:pt x="32997" y="7324"/>
                      </a:lnTo>
                      <a:lnTo>
                        <a:pt x="32913" y="7345"/>
                      </a:lnTo>
                      <a:lnTo>
                        <a:pt x="32767" y="7345"/>
                      </a:lnTo>
                      <a:lnTo>
                        <a:pt x="32746" y="7429"/>
                      </a:lnTo>
                      <a:lnTo>
                        <a:pt x="32767" y="7491"/>
                      </a:lnTo>
                      <a:lnTo>
                        <a:pt x="32704" y="7596"/>
                      </a:lnTo>
                      <a:lnTo>
                        <a:pt x="32599" y="7701"/>
                      </a:lnTo>
                      <a:lnTo>
                        <a:pt x="32495" y="7701"/>
                      </a:lnTo>
                      <a:lnTo>
                        <a:pt x="32474" y="7763"/>
                      </a:lnTo>
                      <a:lnTo>
                        <a:pt x="32495" y="7659"/>
                      </a:lnTo>
                      <a:lnTo>
                        <a:pt x="32599" y="7596"/>
                      </a:lnTo>
                      <a:lnTo>
                        <a:pt x="32683" y="7282"/>
                      </a:lnTo>
                      <a:lnTo>
                        <a:pt x="32599" y="7219"/>
                      </a:lnTo>
                      <a:lnTo>
                        <a:pt x="32599" y="7115"/>
                      </a:lnTo>
                      <a:lnTo>
                        <a:pt x="32662" y="7073"/>
                      </a:lnTo>
                      <a:lnTo>
                        <a:pt x="32662" y="6926"/>
                      </a:lnTo>
                      <a:lnTo>
                        <a:pt x="32599" y="6780"/>
                      </a:lnTo>
                      <a:lnTo>
                        <a:pt x="32662" y="6612"/>
                      </a:lnTo>
                      <a:lnTo>
                        <a:pt x="32767" y="6550"/>
                      </a:lnTo>
                      <a:lnTo>
                        <a:pt x="32808" y="6445"/>
                      </a:lnTo>
                      <a:lnTo>
                        <a:pt x="32767" y="6194"/>
                      </a:lnTo>
                      <a:lnTo>
                        <a:pt x="32746" y="6152"/>
                      </a:lnTo>
                      <a:lnTo>
                        <a:pt x="32788" y="6068"/>
                      </a:lnTo>
                      <a:lnTo>
                        <a:pt x="32871" y="6068"/>
                      </a:lnTo>
                      <a:lnTo>
                        <a:pt x="32913" y="6089"/>
                      </a:lnTo>
                      <a:lnTo>
                        <a:pt x="33080" y="6048"/>
                      </a:lnTo>
                      <a:lnTo>
                        <a:pt x="33185" y="5776"/>
                      </a:lnTo>
                      <a:lnTo>
                        <a:pt x="33164" y="5671"/>
                      </a:lnTo>
                      <a:lnTo>
                        <a:pt x="33101" y="5545"/>
                      </a:lnTo>
                      <a:lnTo>
                        <a:pt x="33185" y="5252"/>
                      </a:lnTo>
                      <a:lnTo>
                        <a:pt x="33269" y="5127"/>
                      </a:lnTo>
                      <a:lnTo>
                        <a:pt x="33373" y="4939"/>
                      </a:lnTo>
                      <a:lnTo>
                        <a:pt x="33311" y="4792"/>
                      </a:lnTo>
                      <a:lnTo>
                        <a:pt x="33290" y="4792"/>
                      </a:lnTo>
                      <a:lnTo>
                        <a:pt x="33206" y="4876"/>
                      </a:lnTo>
                      <a:lnTo>
                        <a:pt x="33122" y="4876"/>
                      </a:lnTo>
                      <a:lnTo>
                        <a:pt x="32997" y="4813"/>
                      </a:lnTo>
                      <a:lnTo>
                        <a:pt x="33122" y="4813"/>
                      </a:lnTo>
                      <a:lnTo>
                        <a:pt x="33269" y="4708"/>
                      </a:lnTo>
                      <a:lnTo>
                        <a:pt x="33373" y="4667"/>
                      </a:lnTo>
                      <a:lnTo>
                        <a:pt x="33415" y="4562"/>
                      </a:lnTo>
                      <a:lnTo>
                        <a:pt x="33394" y="4499"/>
                      </a:lnTo>
                      <a:lnTo>
                        <a:pt x="33436" y="4415"/>
                      </a:lnTo>
                      <a:lnTo>
                        <a:pt x="33520" y="4248"/>
                      </a:lnTo>
                      <a:lnTo>
                        <a:pt x="33499" y="4185"/>
                      </a:lnTo>
                      <a:lnTo>
                        <a:pt x="33541" y="4081"/>
                      </a:lnTo>
                      <a:lnTo>
                        <a:pt x="33708" y="3997"/>
                      </a:lnTo>
                      <a:lnTo>
                        <a:pt x="33708" y="3892"/>
                      </a:lnTo>
                      <a:lnTo>
                        <a:pt x="33624" y="3830"/>
                      </a:lnTo>
                      <a:lnTo>
                        <a:pt x="33624" y="3767"/>
                      </a:lnTo>
                      <a:lnTo>
                        <a:pt x="33708" y="3641"/>
                      </a:lnTo>
                      <a:lnTo>
                        <a:pt x="33687" y="3537"/>
                      </a:lnTo>
                      <a:lnTo>
                        <a:pt x="33729" y="3432"/>
                      </a:lnTo>
                      <a:lnTo>
                        <a:pt x="33792" y="3411"/>
                      </a:lnTo>
                      <a:lnTo>
                        <a:pt x="33855" y="3223"/>
                      </a:lnTo>
                      <a:lnTo>
                        <a:pt x="33855" y="3014"/>
                      </a:lnTo>
                      <a:lnTo>
                        <a:pt x="33813" y="2804"/>
                      </a:lnTo>
                      <a:lnTo>
                        <a:pt x="33708" y="2616"/>
                      </a:lnTo>
                      <a:lnTo>
                        <a:pt x="33729" y="2574"/>
                      </a:lnTo>
                      <a:lnTo>
                        <a:pt x="33708" y="2491"/>
                      </a:lnTo>
                      <a:lnTo>
                        <a:pt x="33645" y="2470"/>
                      </a:lnTo>
                      <a:lnTo>
                        <a:pt x="33604" y="2491"/>
                      </a:lnTo>
                      <a:lnTo>
                        <a:pt x="33520" y="2428"/>
                      </a:lnTo>
                      <a:lnTo>
                        <a:pt x="33478" y="2365"/>
                      </a:lnTo>
                      <a:lnTo>
                        <a:pt x="33436" y="2365"/>
                      </a:lnTo>
                      <a:lnTo>
                        <a:pt x="33394" y="2491"/>
                      </a:lnTo>
                      <a:lnTo>
                        <a:pt x="33332" y="2532"/>
                      </a:lnTo>
                      <a:lnTo>
                        <a:pt x="33290" y="2491"/>
                      </a:lnTo>
                      <a:lnTo>
                        <a:pt x="33206" y="2365"/>
                      </a:lnTo>
                      <a:lnTo>
                        <a:pt x="33227" y="2323"/>
                      </a:lnTo>
                      <a:lnTo>
                        <a:pt x="33185" y="2302"/>
                      </a:lnTo>
                      <a:lnTo>
                        <a:pt x="33018" y="2281"/>
                      </a:lnTo>
                      <a:lnTo>
                        <a:pt x="32955" y="2177"/>
                      </a:lnTo>
                      <a:lnTo>
                        <a:pt x="32976" y="2156"/>
                      </a:lnTo>
                      <a:lnTo>
                        <a:pt x="33122" y="2156"/>
                      </a:lnTo>
                      <a:lnTo>
                        <a:pt x="33332" y="2219"/>
                      </a:lnTo>
                      <a:lnTo>
                        <a:pt x="33415" y="2302"/>
                      </a:lnTo>
                      <a:lnTo>
                        <a:pt x="33478" y="2260"/>
                      </a:lnTo>
                      <a:lnTo>
                        <a:pt x="33520" y="2260"/>
                      </a:lnTo>
                      <a:lnTo>
                        <a:pt x="33583" y="2323"/>
                      </a:lnTo>
                      <a:lnTo>
                        <a:pt x="33604" y="2386"/>
                      </a:lnTo>
                      <a:lnTo>
                        <a:pt x="33645" y="2386"/>
                      </a:lnTo>
                      <a:lnTo>
                        <a:pt x="33645" y="2302"/>
                      </a:lnTo>
                      <a:lnTo>
                        <a:pt x="33541" y="2177"/>
                      </a:lnTo>
                      <a:lnTo>
                        <a:pt x="33541" y="2072"/>
                      </a:lnTo>
                      <a:lnTo>
                        <a:pt x="33478" y="1967"/>
                      </a:lnTo>
                      <a:lnTo>
                        <a:pt x="33394" y="1905"/>
                      </a:lnTo>
                      <a:lnTo>
                        <a:pt x="33332" y="1905"/>
                      </a:lnTo>
                      <a:lnTo>
                        <a:pt x="33290" y="1967"/>
                      </a:lnTo>
                      <a:lnTo>
                        <a:pt x="33206" y="1947"/>
                      </a:lnTo>
                      <a:lnTo>
                        <a:pt x="33185" y="1800"/>
                      </a:lnTo>
                      <a:lnTo>
                        <a:pt x="33018" y="1654"/>
                      </a:lnTo>
                      <a:lnTo>
                        <a:pt x="33018" y="1549"/>
                      </a:lnTo>
                      <a:lnTo>
                        <a:pt x="32955" y="1465"/>
                      </a:lnTo>
                      <a:lnTo>
                        <a:pt x="32892" y="1382"/>
                      </a:lnTo>
                      <a:lnTo>
                        <a:pt x="32808" y="1382"/>
                      </a:lnTo>
                      <a:lnTo>
                        <a:pt x="32704" y="1444"/>
                      </a:lnTo>
                      <a:lnTo>
                        <a:pt x="32704" y="1549"/>
                      </a:lnTo>
                      <a:lnTo>
                        <a:pt x="32808" y="1549"/>
                      </a:lnTo>
                      <a:lnTo>
                        <a:pt x="32892" y="1591"/>
                      </a:lnTo>
                      <a:lnTo>
                        <a:pt x="32871" y="1654"/>
                      </a:lnTo>
                      <a:lnTo>
                        <a:pt x="32788" y="1695"/>
                      </a:lnTo>
                      <a:lnTo>
                        <a:pt x="32788" y="1779"/>
                      </a:lnTo>
                      <a:lnTo>
                        <a:pt x="32746" y="1800"/>
                      </a:lnTo>
                      <a:lnTo>
                        <a:pt x="32536" y="1570"/>
                      </a:lnTo>
                      <a:lnTo>
                        <a:pt x="32536" y="1486"/>
                      </a:lnTo>
                      <a:lnTo>
                        <a:pt x="32474" y="1361"/>
                      </a:lnTo>
                      <a:lnTo>
                        <a:pt x="32369" y="1340"/>
                      </a:lnTo>
                      <a:lnTo>
                        <a:pt x="31930" y="1068"/>
                      </a:lnTo>
                      <a:lnTo>
                        <a:pt x="31825" y="1026"/>
                      </a:lnTo>
                      <a:lnTo>
                        <a:pt x="31804" y="1005"/>
                      </a:lnTo>
                      <a:lnTo>
                        <a:pt x="31532" y="1026"/>
                      </a:lnTo>
                      <a:lnTo>
                        <a:pt x="31511" y="921"/>
                      </a:lnTo>
                      <a:lnTo>
                        <a:pt x="31553" y="858"/>
                      </a:lnTo>
                      <a:lnTo>
                        <a:pt x="31532" y="796"/>
                      </a:lnTo>
                      <a:lnTo>
                        <a:pt x="31407" y="817"/>
                      </a:lnTo>
                      <a:lnTo>
                        <a:pt x="31344" y="754"/>
                      </a:lnTo>
                      <a:lnTo>
                        <a:pt x="31218" y="796"/>
                      </a:lnTo>
                      <a:lnTo>
                        <a:pt x="31135" y="858"/>
                      </a:lnTo>
                      <a:lnTo>
                        <a:pt x="31093" y="838"/>
                      </a:lnTo>
                      <a:lnTo>
                        <a:pt x="30988" y="942"/>
                      </a:lnTo>
                      <a:lnTo>
                        <a:pt x="30925" y="1047"/>
                      </a:lnTo>
                      <a:lnTo>
                        <a:pt x="30779" y="1047"/>
                      </a:lnTo>
                      <a:lnTo>
                        <a:pt x="30695" y="1026"/>
                      </a:lnTo>
                      <a:lnTo>
                        <a:pt x="30570" y="1172"/>
                      </a:lnTo>
                      <a:lnTo>
                        <a:pt x="30381" y="1235"/>
                      </a:lnTo>
                      <a:lnTo>
                        <a:pt x="30298" y="1256"/>
                      </a:lnTo>
                      <a:lnTo>
                        <a:pt x="30256" y="1214"/>
                      </a:lnTo>
                      <a:lnTo>
                        <a:pt x="30172" y="1214"/>
                      </a:lnTo>
                      <a:lnTo>
                        <a:pt x="30130" y="1256"/>
                      </a:lnTo>
                      <a:lnTo>
                        <a:pt x="30130" y="1361"/>
                      </a:lnTo>
                      <a:lnTo>
                        <a:pt x="30193" y="1382"/>
                      </a:lnTo>
                      <a:lnTo>
                        <a:pt x="30256" y="1382"/>
                      </a:lnTo>
                      <a:lnTo>
                        <a:pt x="30298" y="1549"/>
                      </a:lnTo>
                      <a:lnTo>
                        <a:pt x="30339" y="1758"/>
                      </a:lnTo>
                      <a:lnTo>
                        <a:pt x="30256" y="1905"/>
                      </a:lnTo>
                      <a:lnTo>
                        <a:pt x="30067" y="1905"/>
                      </a:lnTo>
                      <a:lnTo>
                        <a:pt x="29942" y="2051"/>
                      </a:lnTo>
                      <a:lnTo>
                        <a:pt x="29733" y="2093"/>
                      </a:lnTo>
                      <a:lnTo>
                        <a:pt x="29649" y="2072"/>
                      </a:lnTo>
                      <a:lnTo>
                        <a:pt x="29754" y="1988"/>
                      </a:lnTo>
                      <a:lnTo>
                        <a:pt x="29837" y="1967"/>
                      </a:lnTo>
                      <a:lnTo>
                        <a:pt x="29858" y="1842"/>
                      </a:lnTo>
                      <a:lnTo>
                        <a:pt x="29733" y="1591"/>
                      </a:lnTo>
                      <a:lnTo>
                        <a:pt x="29816" y="1444"/>
                      </a:lnTo>
                      <a:lnTo>
                        <a:pt x="29816" y="1340"/>
                      </a:lnTo>
                      <a:lnTo>
                        <a:pt x="29858" y="1256"/>
                      </a:lnTo>
                      <a:lnTo>
                        <a:pt x="29775" y="1068"/>
                      </a:lnTo>
                      <a:lnTo>
                        <a:pt x="29775" y="963"/>
                      </a:lnTo>
                      <a:lnTo>
                        <a:pt x="29628" y="817"/>
                      </a:lnTo>
                      <a:lnTo>
                        <a:pt x="29523" y="858"/>
                      </a:lnTo>
                      <a:lnTo>
                        <a:pt x="29440" y="817"/>
                      </a:lnTo>
                      <a:lnTo>
                        <a:pt x="29398" y="817"/>
                      </a:lnTo>
                      <a:lnTo>
                        <a:pt x="29356" y="942"/>
                      </a:lnTo>
                      <a:lnTo>
                        <a:pt x="29210" y="963"/>
                      </a:lnTo>
                      <a:lnTo>
                        <a:pt x="29147" y="921"/>
                      </a:lnTo>
                      <a:lnTo>
                        <a:pt x="29042" y="963"/>
                      </a:lnTo>
                      <a:lnTo>
                        <a:pt x="28938" y="1130"/>
                      </a:lnTo>
                      <a:lnTo>
                        <a:pt x="28707" y="1130"/>
                      </a:lnTo>
                      <a:lnTo>
                        <a:pt x="28707" y="1047"/>
                      </a:lnTo>
                      <a:lnTo>
                        <a:pt x="28791" y="921"/>
                      </a:lnTo>
                      <a:lnTo>
                        <a:pt x="28791" y="838"/>
                      </a:lnTo>
                      <a:lnTo>
                        <a:pt x="28707" y="817"/>
                      </a:lnTo>
                      <a:lnTo>
                        <a:pt x="28519" y="1110"/>
                      </a:lnTo>
                      <a:lnTo>
                        <a:pt x="28268" y="1214"/>
                      </a:lnTo>
                      <a:lnTo>
                        <a:pt x="28163" y="1172"/>
                      </a:lnTo>
                      <a:lnTo>
                        <a:pt x="28268" y="1026"/>
                      </a:lnTo>
                      <a:lnTo>
                        <a:pt x="28394" y="1005"/>
                      </a:lnTo>
                      <a:lnTo>
                        <a:pt x="28519" y="817"/>
                      </a:lnTo>
                      <a:lnTo>
                        <a:pt x="28498" y="691"/>
                      </a:lnTo>
                      <a:lnTo>
                        <a:pt x="28561" y="586"/>
                      </a:lnTo>
                      <a:lnTo>
                        <a:pt x="28561" y="524"/>
                      </a:lnTo>
                      <a:lnTo>
                        <a:pt x="28645" y="440"/>
                      </a:lnTo>
                      <a:lnTo>
                        <a:pt x="28645" y="398"/>
                      </a:lnTo>
                      <a:lnTo>
                        <a:pt x="28477" y="335"/>
                      </a:lnTo>
                      <a:lnTo>
                        <a:pt x="28414" y="294"/>
                      </a:lnTo>
                      <a:lnTo>
                        <a:pt x="28414" y="126"/>
                      </a:lnTo>
                      <a:lnTo>
                        <a:pt x="28373" y="105"/>
                      </a:lnTo>
                      <a:lnTo>
                        <a:pt x="28205" y="231"/>
                      </a:lnTo>
                      <a:lnTo>
                        <a:pt x="28059" y="210"/>
                      </a:lnTo>
                      <a:lnTo>
                        <a:pt x="27996" y="63"/>
                      </a:lnTo>
                      <a:lnTo>
                        <a:pt x="27891" y="63"/>
                      </a:lnTo>
                      <a:lnTo>
                        <a:pt x="27787" y="168"/>
                      </a:lnTo>
                      <a:lnTo>
                        <a:pt x="27661"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2"/>
                <p:cNvSpPr/>
                <p:nvPr/>
              </p:nvSpPr>
              <p:spPr>
                <a:xfrm>
                  <a:off x="5538025" y="2213300"/>
                  <a:ext cx="94175" cy="208750"/>
                </a:xfrm>
                <a:custGeom>
                  <a:avLst/>
                  <a:gdLst/>
                  <a:ahLst/>
                  <a:cxnLst/>
                  <a:rect l="l" t="t" r="r" b="b"/>
                  <a:pathLst>
                    <a:path w="3767" h="8350" extrusionOk="0">
                      <a:moveTo>
                        <a:pt x="251" y="1"/>
                      </a:moveTo>
                      <a:lnTo>
                        <a:pt x="209" y="63"/>
                      </a:lnTo>
                      <a:lnTo>
                        <a:pt x="251" y="105"/>
                      </a:lnTo>
                      <a:lnTo>
                        <a:pt x="251" y="189"/>
                      </a:lnTo>
                      <a:lnTo>
                        <a:pt x="188" y="210"/>
                      </a:lnTo>
                      <a:lnTo>
                        <a:pt x="105" y="168"/>
                      </a:lnTo>
                      <a:lnTo>
                        <a:pt x="0" y="168"/>
                      </a:lnTo>
                      <a:lnTo>
                        <a:pt x="168" y="314"/>
                      </a:lnTo>
                      <a:lnTo>
                        <a:pt x="356" y="461"/>
                      </a:lnTo>
                      <a:lnTo>
                        <a:pt x="419" y="524"/>
                      </a:lnTo>
                      <a:lnTo>
                        <a:pt x="398" y="670"/>
                      </a:lnTo>
                      <a:lnTo>
                        <a:pt x="460" y="607"/>
                      </a:lnTo>
                      <a:lnTo>
                        <a:pt x="502" y="607"/>
                      </a:lnTo>
                      <a:lnTo>
                        <a:pt x="565" y="691"/>
                      </a:lnTo>
                      <a:lnTo>
                        <a:pt x="502" y="733"/>
                      </a:lnTo>
                      <a:lnTo>
                        <a:pt x="419" y="775"/>
                      </a:lnTo>
                      <a:lnTo>
                        <a:pt x="460" y="838"/>
                      </a:lnTo>
                      <a:lnTo>
                        <a:pt x="523" y="838"/>
                      </a:lnTo>
                      <a:lnTo>
                        <a:pt x="565" y="984"/>
                      </a:lnTo>
                      <a:lnTo>
                        <a:pt x="481" y="1026"/>
                      </a:lnTo>
                      <a:lnTo>
                        <a:pt x="377" y="1005"/>
                      </a:lnTo>
                      <a:lnTo>
                        <a:pt x="314" y="900"/>
                      </a:lnTo>
                      <a:lnTo>
                        <a:pt x="251" y="984"/>
                      </a:lnTo>
                      <a:lnTo>
                        <a:pt x="168" y="1130"/>
                      </a:lnTo>
                      <a:lnTo>
                        <a:pt x="272" y="1235"/>
                      </a:lnTo>
                      <a:lnTo>
                        <a:pt x="314" y="1382"/>
                      </a:lnTo>
                      <a:lnTo>
                        <a:pt x="419" y="1528"/>
                      </a:lnTo>
                      <a:lnTo>
                        <a:pt x="523" y="1716"/>
                      </a:lnTo>
                      <a:lnTo>
                        <a:pt x="523" y="1946"/>
                      </a:lnTo>
                      <a:lnTo>
                        <a:pt x="586" y="1988"/>
                      </a:lnTo>
                      <a:lnTo>
                        <a:pt x="607" y="2177"/>
                      </a:lnTo>
                      <a:lnTo>
                        <a:pt x="691" y="2470"/>
                      </a:lnTo>
                      <a:lnTo>
                        <a:pt x="774" y="2658"/>
                      </a:lnTo>
                      <a:lnTo>
                        <a:pt x="900" y="2700"/>
                      </a:lnTo>
                      <a:lnTo>
                        <a:pt x="900" y="2762"/>
                      </a:lnTo>
                      <a:lnTo>
                        <a:pt x="837" y="2804"/>
                      </a:lnTo>
                      <a:lnTo>
                        <a:pt x="1130" y="3097"/>
                      </a:lnTo>
                      <a:lnTo>
                        <a:pt x="1235" y="3118"/>
                      </a:lnTo>
                      <a:lnTo>
                        <a:pt x="1360" y="3307"/>
                      </a:lnTo>
                      <a:lnTo>
                        <a:pt x="1402" y="3516"/>
                      </a:lnTo>
                      <a:lnTo>
                        <a:pt x="1402" y="3641"/>
                      </a:lnTo>
                      <a:lnTo>
                        <a:pt x="1465" y="3809"/>
                      </a:lnTo>
                      <a:lnTo>
                        <a:pt x="1465" y="3934"/>
                      </a:lnTo>
                      <a:lnTo>
                        <a:pt x="1569" y="3976"/>
                      </a:lnTo>
                      <a:lnTo>
                        <a:pt x="1674" y="4123"/>
                      </a:lnTo>
                      <a:lnTo>
                        <a:pt x="1653" y="4143"/>
                      </a:lnTo>
                      <a:lnTo>
                        <a:pt x="1653" y="4227"/>
                      </a:lnTo>
                      <a:lnTo>
                        <a:pt x="1779" y="4436"/>
                      </a:lnTo>
                      <a:lnTo>
                        <a:pt x="1821" y="4562"/>
                      </a:lnTo>
                      <a:lnTo>
                        <a:pt x="1883" y="4708"/>
                      </a:lnTo>
                      <a:lnTo>
                        <a:pt x="1883" y="4918"/>
                      </a:lnTo>
                      <a:lnTo>
                        <a:pt x="1946" y="5001"/>
                      </a:lnTo>
                      <a:lnTo>
                        <a:pt x="1925" y="5106"/>
                      </a:lnTo>
                      <a:lnTo>
                        <a:pt x="1946" y="5315"/>
                      </a:lnTo>
                      <a:lnTo>
                        <a:pt x="2051" y="5524"/>
                      </a:lnTo>
                      <a:lnTo>
                        <a:pt x="2030" y="5608"/>
                      </a:lnTo>
                      <a:lnTo>
                        <a:pt x="2030" y="5755"/>
                      </a:lnTo>
                      <a:lnTo>
                        <a:pt x="2155" y="5859"/>
                      </a:lnTo>
                      <a:lnTo>
                        <a:pt x="2365" y="6131"/>
                      </a:lnTo>
                      <a:lnTo>
                        <a:pt x="2365" y="6257"/>
                      </a:lnTo>
                      <a:lnTo>
                        <a:pt x="2448" y="6424"/>
                      </a:lnTo>
                      <a:lnTo>
                        <a:pt x="2406" y="6654"/>
                      </a:lnTo>
                      <a:lnTo>
                        <a:pt x="2448" y="6843"/>
                      </a:lnTo>
                      <a:lnTo>
                        <a:pt x="2553" y="7010"/>
                      </a:lnTo>
                      <a:lnTo>
                        <a:pt x="2574" y="7156"/>
                      </a:lnTo>
                      <a:lnTo>
                        <a:pt x="2720" y="7324"/>
                      </a:lnTo>
                      <a:lnTo>
                        <a:pt x="2762" y="7408"/>
                      </a:lnTo>
                      <a:lnTo>
                        <a:pt x="2699" y="7596"/>
                      </a:lnTo>
                      <a:lnTo>
                        <a:pt x="2699" y="7847"/>
                      </a:lnTo>
                      <a:lnTo>
                        <a:pt x="2762" y="7993"/>
                      </a:lnTo>
                      <a:lnTo>
                        <a:pt x="2867" y="8098"/>
                      </a:lnTo>
                      <a:lnTo>
                        <a:pt x="2929" y="8244"/>
                      </a:lnTo>
                      <a:lnTo>
                        <a:pt x="3097" y="8349"/>
                      </a:lnTo>
                      <a:lnTo>
                        <a:pt x="3097" y="8349"/>
                      </a:lnTo>
                      <a:lnTo>
                        <a:pt x="3076" y="8224"/>
                      </a:lnTo>
                      <a:lnTo>
                        <a:pt x="3097" y="8098"/>
                      </a:lnTo>
                      <a:lnTo>
                        <a:pt x="3034" y="7993"/>
                      </a:lnTo>
                      <a:lnTo>
                        <a:pt x="3013" y="7847"/>
                      </a:lnTo>
                      <a:lnTo>
                        <a:pt x="3034" y="7680"/>
                      </a:lnTo>
                      <a:lnTo>
                        <a:pt x="3139" y="7575"/>
                      </a:lnTo>
                      <a:lnTo>
                        <a:pt x="3201" y="7596"/>
                      </a:lnTo>
                      <a:lnTo>
                        <a:pt x="3201" y="7680"/>
                      </a:lnTo>
                      <a:lnTo>
                        <a:pt x="3243" y="7721"/>
                      </a:lnTo>
                      <a:lnTo>
                        <a:pt x="3494" y="7700"/>
                      </a:lnTo>
                      <a:lnTo>
                        <a:pt x="3515" y="7638"/>
                      </a:lnTo>
                      <a:lnTo>
                        <a:pt x="3557" y="7638"/>
                      </a:lnTo>
                      <a:lnTo>
                        <a:pt x="3599" y="7700"/>
                      </a:lnTo>
                      <a:lnTo>
                        <a:pt x="3557" y="7721"/>
                      </a:lnTo>
                      <a:lnTo>
                        <a:pt x="3557" y="7826"/>
                      </a:lnTo>
                      <a:lnTo>
                        <a:pt x="3704" y="7952"/>
                      </a:lnTo>
                      <a:lnTo>
                        <a:pt x="3725" y="8056"/>
                      </a:lnTo>
                      <a:lnTo>
                        <a:pt x="3766" y="8119"/>
                      </a:lnTo>
                      <a:lnTo>
                        <a:pt x="3766" y="8035"/>
                      </a:lnTo>
                      <a:lnTo>
                        <a:pt x="3745" y="7993"/>
                      </a:lnTo>
                      <a:lnTo>
                        <a:pt x="3766" y="7847"/>
                      </a:lnTo>
                      <a:lnTo>
                        <a:pt x="3766" y="7721"/>
                      </a:lnTo>
                      <a:lnTo>
                        <a:pt x="3662" y="7638"/>
                      </a:lnTo>
                      <a:lnTo>
                        <a:pt x="3641" y="7491"/>
                      </a:lnTo>
                      <a:lnTo>
                        <a:pt x="3599" y="7387"/>
                      </a:lnTo>
                      <a:lnTo>
                        <a:pt x="3515" y="7428"/>
                      </a:lnTo>
                      <a:lnTo>
                        <a:pt x="3432" y="7428"/>
                      </a:lnTo>
                      <a:lnTo>
                        <a:pt x="3285" y="7324"/>
                      </a:lnTo>
                      <a:lnTo>
                        <a:pt x="3243" y="7156"/>
                      </a:lnTo>
                      <a:lnTo>
                        <a:pt x="3181" y="7010"/>
                      </a:lnTo>
                      <a:lnTo>
                        <a:pt x="3034" y="6905"/>
                      </a:lnTo>
                      <a:lnTo>
                        <a:pt x="2929" y="6884"/>
                      </a:lnTo>
                      <a:lnTo>
                        <a:pt x="2867" y="6780"/>
                      </a:lnTo>
                      <a:lnTo>
                        <a:pt x="2804" y="6571"/>
                      </a:lnTo>
                      <a:lnTo>
                        <a:pt x="2720" y="6424"/>
                      </a:lnTo>
                      <a:lnTo>
                        <a:pt x="2678" y="6278"/>
                      </a:lnTo>
                      <a:lnTo>
                        <a:pt x="2678" y="6089"/>
                      </a:lnTo>
                      <a:lnTo>
                        <a:pt x="2657" y="5859"/>
                      </a:lnTo>
                      <a:lnTo>
                        <a:pt x="2595" y="5755"/>
                      </a:lnTo>
                      <a:lnTo>
                        <a:pt x="2616" y="5545"/>
                      </a:lnTo>
                      <a:lnTo>
                        <a:pt x="2595" y="5441"/>
                      </a:lnTo>
                      <a:lnTo>
                        <a:pt x="2511" y="5294"/>
                      </a:lnTo>
                      <a:lnTo>
                        <a:pt x="2574" y="5211"/>
                      </a:lnTo>
                      <a:lnTo>
                        <a:pt x="2595" y="5127"/>
                      </a:lnTo>
                      <a:lnTo>
                        <a:pt x="2595" y="5085"/>
                      </a:lnTo>
                      <a:lnTo>
                        <a:pt x="2657" y="5043"/>
                      </a:lnTo>
                      <a:lnTo>
                        <a:pt x="2720" y="5085"/>
                      </a:lnTo>
                      <a:lnTo>
                        <a:pt x="2867" y="5043"/>
                      </a:lnTo>
                      <a:lnTo>
                        <a:pt x="2992" y="5043"/>
                      </a:lnTo>
                      <a:lnTo>
                        <a:pt x="3118" y="5127"/>
                      </a:lnTo>
                      <a:lnTo>
                        <a:pt x="3201" y="5315"/>
                      </a:lnTo>
                      <a:lnTo>
                        <a:pt x="3306" y="5336"/>
                      </a:lnTo>
                      <a:lnTo>
                        <a:pt x="3411" y="5420"/>
                      </a:lnTo>
                      <a:lnTo>
                        <a:pt x="3515" y="5566"/>
                      </a:lnTo>
                      <a:lnTo>
                        <a:pt x="3599" y="5608"/>
                      </a:lnTo>
                      <a:lnTo>
                        <a:pt x="3536" y="5483"/>
                      </a:lnTo>
                      <a:lnTo>
                        <a:pt x="3411" y="5315"/>
                      </a:lnTo>
                      <a:lnTo>
                        <a:pt x="3243" y="5211"/>
                      </a:lnTo>
                      <a:lnTo>
                        <a:pt x="3139" y="5022"/>
                      </a:lnTo>
                      <a:lnTo>
                        <a:pt x="3034" y="4897"/>
                      </a:lnTo>
                      <a:lnTo>
                        <a:pt x="3034" y="4813"/>
                      </a:lnTo>
                      <a:lnTo>
                        <a:pt x="2992" y="4771"/>
                      </a:lnTo>
                      <a:lnTo>
                        <a:pt x="2888" y="4562"/>
                      </a:lnTo>
                      <a:lnTo>
                        <a:pt x="2825" y="4436"/>
                      </a:lnTo>
                      <a:lnTo>
                        <a:pt x="2762" y="4395"/>
                      </a:lnTo>
                      <a:lnTo>
                        <a:pt x="2720" y="4269"/>
                      </a:lnTo>
                      <a:lnTo>
                        <a:pt x="2574" y="4060"/>
                      </a:lnTo>
                      <a:lnTo>
                        <a:pt x="2406" y="3809"/>
                      </a:lnTo>
                      <a:lnTo>
                        <a:pt x="2365" y="3641"/>
                      </a:lnTo>
                      <a:lnTo>
                        <a:pt x="2155" y="3390"/>
                      </a:lnTo>
                      <a:lnTo>
                        <a:pt x="2072" y="3181"/>
                      </a:lnTo>
                      <a:lnTo>
                        <a:pt x="1967" y="3118"/>
                      </a:lnTo>
                      <a:lnTo>
                        <a:pt x="1967" y="3014"/>
                      </a:lnTo>
                      <a:lnTo>
                        <a:pt x="1925" y="2888"/>
                      </a:lnTo>
                      <a:lnTo>
                        <a:pt x="1841" y="2867"/>
                      </a:lnTo>
                      <a:lnTo>
                        <a:pt x="1841" y="2909"/>
                      </a:lnTo>
                      <a:lnTo>
                        <a:pt x="1758" y="2909"/>
                      </a:lnTo>
                      <a:lnTo>
                        <a:pt x="1737" y="2867"/>
                      </a:lnTo>
                      <a:lnTo>
                        <a:pt x="1758" y="2762"/>
                      </a:lnTo>
                      <a:lnTo>
                        <a:pt x="1737" y="2679"/>
                      </a:lnTo>
                      <a:lnTo>
                        <a:pt x="1632" y="2616"/>
                      </a:lnTo>
                      <a:lnTo>
                        <a:pt x="1528" y="2490"/>
                      </a:lnTo>
                      <a:lnTo>
                        <a:pt x="1465" y="2344"/>
                      </a:lnTo>
                      <a:lnTo>
                        <a:pt x="1402" y="2260"/>
                      </a:lnTo>
                      <a:lnTo>
                        <a:pt x="1402" y="2135"/>
                      </a:lnTo>
                      <a:lnTo>
                        <a:pt x="1423" y="2030"/>
                      </a:lnTo>
                      <a:lnTo>
                        <a:pt x="1444" y="2051"/>
                      </a:lnTo>
                      <a:lnTo>
                        <a:pt x="1423" y="1884"/>
                      </a:lnTo>
                      <a:lnTo>
                        <a:pt x="1402" y="1716"/>
                      </a:lnTo>
                      <a:lnTo>
                        <a:pt x="1360" y="1570"/>
                      </a:lnTo>
                      <a:lnTo>
                        <a:pt x="1235" y="1528"/>
                      </a:lnTo>
                      <a:lnTo>
                        <a:pt x="1109" y="1382"/>
                      </a:lnTo>
                      <a:lnTo>
                        <a:pt x="1109" y="1319"/>
                      </a:lnTo>
                      <a:lnTo>
                        <a:pt x="1046" y="1256"/>
                      </a:lnTo>
                      <a:lnTo>
                        <a:pt x="1046" y="1193"/>
                      </a:lnTo>
                      <a:lnTo>
                        <a:pt x="1109" y="1193"/>
                      </a:lnTo>
                      <a:lnTo>
                        <a:pt x="1214" y="1298"/>
                      </a:lnTo>
                      <a:lnTo>
                        <a:pt x="1318" y="1444"/>
                      </a:lnTo>
                      <a:lnTo>
                        <a:pt x="1318" y="1444"/>
                      </a:lnTo>
                      <a:lnTo>
                        <a:pt x="1256" y="1298"/>
                      </a:lnTo>
                      <a:lnTo>
                        <a:pt x="1130" y="1110"/>
                      </a:lnTo>
                      <a:lnTo>
                        <a:pt x="1005" y="942"/>
                      </a:lnTo>
                      <a:lnTo>
                        <a:pt x="942" y="942"/>
                      </a:lnTo>
                      <a:lnTo>
                        <a:pt x="921" y="858"/>
                      </a:lnTo>
                      <a:lnTo>
                        <a:pt x="691" y="670"/>
                      </a:lnTo>
                      <a:lnTo>
                        <a:pt x="607" y="566"/>
                      </a:lnTo>
                      <a:lnTo>
                        <a:pt x="607" y="335"/>
                      </a:lnTo>
                      <a:lnTo>
                        <a:pt x="523" y="273"/>
                      </a:lnTo>
                      <a:lnTo>
                        <a:pt x="377" y="210"/>
                      </a:lnTo>
                      <a:lnTo>
                        <a:pt x="293" y="63"/>
                      </a:lnTo>
                      <a:lnTo>
                        <a:pt x="251"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53" name="Google Shape;1153;p42"/>
            <p:cNvGrpSpPr/>
            <p:nvPr/>
          </p:nvGrpSpPr>
          <p:grpSpPr>
            <a:xfrm>
              <a:off x="3960625" y="2587825"/>
              <a:ext cx="94050" cy="104125"/>
              <a:chOff x="3960625" y="2587825"/>
              <a:chExt cx="94050" cy="104125"/>
            </a:xfrm>
          </p:grpSpPr>
          <p:sp>
            <p:nvSpPr>
              <p:cNvPr id="1154" name="Google Shape;1154;p42"/>
              <p:cNvSpPr/>
              <p:nvPr/>
            </p:nvSpPr>
            <p:spPr>
              <a:xfrm>
                <a:off x="3960625" y="2587825"/>
                <a:ext cx="94050" cy="51200"/>
              </a:xfrm>
              <a:custGeom>
                <a:avLst/>
                <a:gdLst/>
                <a:ahLst/>
                <a:cxnLst/>
                <a:rect l="l" t="t" r="r" b="b"/>
                <a:pathLst>
                  <a:path w="3762" h="2048" extrusionOk="0">
                    <a:moveTo>
                      <a:pt x="190" y="2048"/>
                    </a:moveTo>
                    <a:lnTo>
                      <a:pt x="0" y="1762"/>
                    </a:lnTo>
                    <a:lnTo>
                      <a:pt x="309" y="1048"/>
                    </a:lnTo>
                    <a:lnTo>
                      <a:pt x="3762" y="0"/>
                    </a:lnTo>
                    <a:lnTo>
                      <a:pt x="3714" y="1072"/>
                    </a:lnTo>
                    <a:lnTo>
                      <a:pt x="2929" y="1143"/>
                    </a:lnTo>
                    <a:lnTo>
                      <a:pt x="2167" y="1000"/>
                    </a:lnTo>
                    <a:close/>
                  </a:path>
                </a:pathLst>
              </a:custGeom>
              <a:solidFill>
                <a:schemeClr val="accent1"/>
              </a:solidFill>
              <a:ln w="9525" cap="flat" cmpd="sng">
                <a:solidFill>
                  <a:schemeClr val="lt2"/>
                </a:solidFill>
                <a:prstDash val="solid"/>
                <a:round/>
                <a:headEnd type="none" w="med" len="med"/>
                <a:tailEnd type="none" w="med" len="med"/>
              </a:ln>
            </p:spPr>
          </p:sp>
          <p:sp>
            <p:nvSpPr>
              <p:cNvPr id="1155" name="Google Shape;1155;p42"/>
              <p:cNvSpPr/>
              <p:nvPr/>
            </p:nvSpPr>
            <p:spPr>
              <a:xfrm>
                <a:off x="3963000" y="2596725"/>
                <a:ext cx="86850" cy="95225"/>
              </a:xfrm>
              <a:custGeom>
                <a:avLst/>
                <a:gdLst/>
                <a:ahLst/>
                <a:cxnLst/>
                <a:rect l="l" t="t" r="r" b="b"/>
                <a:pathLst>
                  <a:path w="3474" h="3809" extrusionOk="0">
                    <a:moveTo>
                      <a:pt x="1549" y="2009"/>
                    </a:moveTo>
                    <a:lnTo>
                      <a:pt x="1632" y="2030"/>
                    </a:lnTo>
                    <a:lnTo>
                      <a:pt x="1695" y="2093"/>
                    </a:lnTo>
                    <a:lnTo>
                      <a:pt x="1674" y="2135"/>
                    </a:lnTo>
                    <a:lnTo>
                      <a:pt x="1674" y="2189"/>
                    </a:lnTo>
                    <a:lnTo>
                      <a:pt x="1674" y="2189"/>
                    </a:lnTo>
                    <a:cubicBezTo>
                      <a:pt x="1645" y="2167"/>
                      <a:pt x="1613" y="2146"/>
                      <a:pt x="1569" y="2135"/>
                    </a:cubicBezTo>
                    <a:cubicBezTo>
                      <a:pt x="1549" y="2114"/>
                      <a:pt x="1528" y="2114"/>
                      <a:pt x="1486" y="2114"/>
                    </a:cubicBezTo>
                    <a:lnTo>
                      <a:pt x="1549" y="2072"/>
                    </a:lnTo>
                    <a:lnTo>
                      <a:pt x="1549" y="2009"/>
                    </a:lnTo>
                    <a:close/>
                    <a:moveTo>
                      <a:pt x="3327" y="1"/>
                    </a:moveTo>
                    <a:lnTo>
                      <a:pt x="3201" y="105"/>
                    </a:lnTo>
                    <a:lnTo>
                      <a:pt x="3201" y="231"/>
                    </a:lnTo>
                    <a:lnTo>
                      <a:pt x="3243" y="335"/>
                    </a:lnTo>
                    <a:lnTo>
                      <a:pt x="3160" y="377"/>
                    </a:lnTo>
                    <a:lnTo>
                      <a:pt x="2929" y="356"/>
                    </a:lnTo>
                    <a:lnTo>
                      <a:pt x="2825" y="419"/>
                    </a:lnTo>
                    <a:lnTo>
                      <a:pt x="2720" y="356"/>
                    </a:lnTo>
                    <a:lnTo>
                      <a:pt x="2616" y="356"/>
                    </a:lnTo>
                    <a:lnTo>
                      <a:pt x="2532" y="419"/>
                    </a:lnTo>
                    <a:lnTo>
                      <a:pt x="2427" y="419"/>
                    </a:lnTo>
                    <a:lnTo>
                      <a:pt x="2406" y="314"/>
                    </a:lnTo>
                    <a:lnTo>
                      <a:pt x="2260" y="314"/>
                    </a:lnTo>
                    <a:lnTo>
                      <a:pt x="2113" y="273"/>
                    </a:lnTo>
                    <a:lnTo>
                      <a:pt x="2009" y="377"/>
                    </a:lnTo>
                    <a:lnTo>
                      <a:pt x="1862" y="419"/>
                    </a:lnTo>
                    <a:lnTo>
                      <a:pt x="1674" y="419"/>
                    </a:lnTo>
                    <a:lnTo>
                      <a:pt x="1632" y="377"/>
                    </a:lnTo>
                    <a:lnTo>
                      <a:pt x="1549" y="440"/>
                    </a:lnTo>
                    <a:lnTo>
                      <a:pt x="1444" y="440"/>
                    </a:lnTo>
                    <a:lnTo>
                      <a:pt x="1318" y="524"/>
                    </a:lnTo>
                    <a:lnTo>
                      <a:pt x="1025" y="524"/>
                    </a:lnTo>
                    <a:lnTo>
                      <a:pt x="900" y="586"/>
                    </a:lnTo>
                    <a:lnTo>
                      <a:pt x="900" y="649"/>
                    </a:lnTo>
                    <a:lnTo>
                      <a:pt x="732" y="691"/>
                    </a:lnTo>
                    <a:lnTo>
                      <a:pt x="502" y="838"/>
                    </a:lnTo>
                    <a:lnTo>
                      <a:pt x="481" y="984"/>
                    </a:lnTo>
                    <a:lnTo>
                      <a:pt x="398" y="1151"/>
                    </a:lnTo>
                    <a:lnTo>
                      <a:pt x="168" y="1214"/>
                    </a:lnTo>
                    <a:lnTo>
                      <a:pt x="168" y="1361"/>
                    </a:lnTo>
                    <a:lnTo>
                      <a:pt x="84" y="1507"/>
                    </a:lnTo>
                    <a:lnTo>
                      <a:pt x="0" y="1570"/>
                    </a:lnTo>
                    <a:lnTo>
                      <a:pt x="0" y="1716"/>
                    </a:lnTo>
                    <a:lnTo>
                      <a:pt x="209" y="1884"/>
                    </a:lnTo>
                    <a:lnTo>
                      <a:pt x="335" y="2072"/>
                    </a:lnTo>
                    <a:lnTo>
                      <a:pt x="398" y="2093"/>
                    </a:lnTo>
                    <a:lnTo>
                      <a:pt x="398" y="2135"/>
                    </a:lnTo>
                    <a:lnTo>
                      <a:pt x="544" y="2365"/>
                    </a:lnTo>
                    <a:lnTo>
                      <a:pt x="586" y="2532"/>
                    </a:lnTo>
                    <a:lnTo>
                      <a:pt x="649" y="2553"/>
                    </a:lnTo>
                    <a:lnTo>
                      <a:pt x="753" y="2449"/>
                    </a:lnTo>
                    <a:lnTo>
                      <a:pt x="837" y="2553"/>
                    </a:lnTo>
                    <a:lnTo>
                      <a:pt x="963" y="2595"/>
                    </a:lnTo>
                    <a:lnTo>
                      <a:pt x="1025" y="2511"/>
                    </a:lnTo>
                    <a:lnTo>
                      <a:pt x="1130" y="2511"/>
                    </a:lnTo>
                    <a:lnTo>
                      <a:pt x="1277" y="2595"/>
                    </a:lnTo>
                    <a:lnTo>
                      <a:pt x="1360" y="2532"/>
                    </a:lnTo>
                    <a:lnTo>
                      <a:pt x="1381" y="2616"/>
                    </a:lnTo>
                    <a:lnTo>
                      <a:pt x="1465" y="2616"/>
                    </a:lnTo>
                    <a:lnTo>
                      <a:pt x="1528" y="2658"/>
                    </a:lnTo>
                    <a:lnTo>
                      <a:pt x="1653" y="2700"/>
                    </a:lnTo>
                    <a:lnTo>
                      <a:pt x="1569" y="2742"/>
                    </a:lnTo>
                    <a:lnTo>
                      <a:pt x="1486" y="2825"/>
                    </a:lnTo>
                    <a:lnTo>
                      <a:pt x="1423" y="2762"/>
                    </a:lnTo>
                    <a:lnTo>
                      <a:pt x="1318" y="2742"/>
                    </a:lnTo>
                    <a:lnTo>
                      <a:pt x="1067" y="2595"/>
                    </a:lnTo>
                    <a:lnTo>
                      <a:pt x="963" y="2616"/>
                    </a:lnTo>
                    <a:lnTo>
                      <a:pt x="858" y="2658"/>
                    </a:lnTo>
                    <a:lnTo>
                      <a:pt x="753" y="2616"/>
                    </a:lnTo>
                    <a:lnTo>
                      <a:pt x="691" y="2721"/>
                    </a:lnTo>
                    <a:lnTo>
                      <a:pt x="628" y="2742"/>
                    </a:lnTo>
                    <a:lnTo>
                      <a:pt x="607" y="2846"/>
                    </a:lnTo>
                    <a:lnTo>
                      <a:pt x="732" y="2972"/>
                    </a:lnTo>
                    <a:lnTo>
                      <a:pt x="858" y="3035"/>
                    </a:lnTo>
                    <a:lnTo>
                      <a:pt x="1004" y="3139"/>
                    </a:lnTo>
                    <a:lnTo>
                      <a:pt x="1004" y="3223"/>
                    </a:lnTo>
                    <a:lnTo>
                      <a:pt x="942" y="3265"/>
                    </a:lnTo>
                    <a:lnTo>
                      <a:pt x="942" y="3369"/>
                    </a:lnTo>
                    <a:lnTo>
                      <a:pt x="1046" y="3495"/>
                    </a:lnTo>
                    <a:lnTo>
                      <a:pt x="1130" y="3579"/>
                    </a:lnTo>
                    <a:lnTo>
                      <a:pt x="1151" y="3495"/>
                    </a:lnTo>
                    <a:lnTo>
                      <a:pt x="1130" y="3453"/>
                    </a:lnTo>
                    <a:lnTo>
                      <a:pt x="1172" y="3348"/>
                    </a:lnTo>
                    <a:lnTo>
                      <a:pt x="1214" y="3474"/>
                    </a:lnTo>
                    <a:lnTo>
                      <a:pt x="1360" y="3537"/>
                    </a:lnTo>
                    <a:lnTo>
                      <a:pt x="1381" y="3599"/>
                    </a:lnTo>
                    <a:lnTo>
                      <a:pt x="1360" y="3704"/>
                    </a:lnTo>
                    <a:lnTo>
                      <a:pt x="1423" y="3788"/>
                    </a:lnTo>
                    <a:lnTo>
                      <a:pt x="1423" y="3746"/>
                    </a:lnTo>
                    <a:lnTo>
                      <a:pt x="1465" y="3599"/>
                    </a:lnTo>
                    <a:lnTo>
                      <a:pt x="1569" y="3599"/>
                    </a:lnTo>
                    <a:lnTo>
                      <a:pt x="1632" y="3704"/>
                    </a:lnTo>
                    <a:lnTo>
                      <a:pt x="1800" y="3809"/>
                    </a:lnTo>
                    <a:lnTo>
                      <a:pt x="1800" y="3809"/>
                    </a:lnTo>
                    <a:lnTo>
                      <a:pt x="1737" y="3704"/>
                    </a:lnTo>
                    <a:lnTo>
                      <a:pt x="1758" y="3641"/>
                    </a:lnTo>
                    <a:lnTo>
                      <a:pt x="1695" y="3537"/>
                    </a:lnTo>
                    <a:lnTo>
                      <a:pt x="1632" y="3348"/>
                    </a:lnTo>
                    <a:lnTo>
                      <a:pt x="1549" y="3244"/>
                    </a:lnTo>
                    <a:lnTo>
                      <a:pt x="1549" y="3181"/>
                    </a:lnTo>
                    <a:lnTo>
                      <a:pt x="1632" y="3181"/>
                    </a:lnTo>
                    <a:lnTo>
                      <a:pt x="1758" y="3265"/>
                    </a:lnTo>
                    <a:lnTo>
                      <a:pt x="1737" y="3327"/>
                    </a:lnTo>
                    <a:lnTo>
                      <a:pt x="1758" y="3369"/>
                    </a:lnTo>
                    <a:lnTo>
                      <a:pt x="1841" y="3286"/>
                    </a:lnTo>
                    <a:lnTo>
                      <a:pt x="1967" y="3348"/>
                    </a:lnTo>
                    <a:lnTo>
                      <a:pt x="1967" y="3286"/>
                    </a:lnTo>
                    <a:lnTo>
                      <a:pt x="1904" y="3244"/>
                    </a:lnTo>
                    <a:lnTo>
                      <a:pt x="1904" y="3181"/>
                    </a:lnTo>
                    <a:lnTo>
                      <a:pt x="1862" y="3181"/>
                    </a:lnTo>
                    <a:lnTo>
                      <a:pt x="1758" y="3139"/>
                    </a:lnTo>
                    <a:lnTo>
                      <a:pt x="1758" y="3076"/>
                    </a:lnTo>
                    <a:lnTo>
                      <a:pt x="1653" y="3014"/>
                    </a:lnTo>
                    <a:lnTo>
                      <a:pt x="1758" y="2951"/>
                    </a:lnTo>
                    <a:lnTo>
                      <a:pt x="1862" y="2951"/>
                    </a:lnTo>
                    <a:lnTo>
                      <a:pt x="1904" y="2909"/>
                    </a:lnTo>
                    <a:lnTo>
                      <a:pt x="2072" y="3014"/>
                    </a:lnTo>
                    <a:lnTo>
                      <a:pt x="2093" y="3055"/>
                    </a:lnTo>
                    <a:lnTo>
                      <a:pt x="2197" y="3076"/>
                    </a:lnTo>
                    <a:lnTo>
                      <a:pt x="2218" y="3035"/>
                    </a:lnTo>
                    <a:lnTo>
                      <a:pt x="2113" y="2909"/>
                    </a:lnTo>
                    <a:lnTo>
                      <a:pt x="2155" y="2762"/>
                    </a:lnTo>
                    <a:lnTo>
                      <a:pt x="2093" y="2700"/>
                    </a:lnTo>
                    <a:lnTo>
                      <a:pt x="1841" y="2532"/>
                    </a:lnTo>
                    <a:lnTo>
                      <a:pt x="1758" y="2511"/>
                    </a:lnTo>
                    <a:lnTo>
                      <a:pt x="1737" y="2490"/>
                    </a:lnTo>
                    <a:cubicBezTo>
                      <a:pt x="1758" y="2490"/>
                      <a:pt x="1779" y="2449"/>
                      <a:pt x="1800" y="2407"/>
                    </a:cubicBezTo>
                    <a:lnTo>
                      <a:pt x="1862" y="2449"/>
                    </a:lnTo>
                    <a:lnTo>
                      <a:pt x="1946" y="2490"/>
                    </a:lnTo>
                    <a:lnTo>
                      <a:pt x="1988" y="2553"/>
                    </a:lnTo>
                    <a:lnTo>
                      <a:pt x="2093" y="2616"/>
                    </a:lnTo>
                    <a:lnTo>
                      <a:pt x="2176" y="2616"/>
                    </a:lnTo>
                    <a:lnTo>
                      <a:pt x="2197" y="2658"/>
                    </a:lnTo>
                    <a:lnTo>
                      <a:pt x="2281" y="2762"/>
                    </a:lnTo>
                    <a:lnTo>
                      <a:pt x="2323" y="2825"/>
                    </a:lnTo>
                    <a:lnTo>
                      <a:pt x="2323" y="2867"/>
                    </a:lnTo>
                    <a:lnTo>
                      <a:pt x="2365" y="2930"/>
                    </a:lnTo>
                    <a:lnTo>
                      <a:pt x="2427" y="2972"/>
                    </a:lnTo>
                    <a:lnTo>
                      <a:pt x="2490" y="2951"/>
                    </a:lnTo>
                    <a:lnTo>
                      <a:pt x="2532" y="2972"/>
                    </a:lnTo>
                    <a:lnTo>
                      <a:pt x="2595" y="2867"/>
                    </a:lnTo>
                    <a:lnTo>
                      <a:pt x="2490" y="2867"/>
                    </a:lnTo>
                    <a:lnTo>
                      <a:pt x="2469" y="2888"/>
                    </a:lnTo>
                    <a:lnTo>
                      <a:pt x="2385" y="2825"/>
                    </a:lnTo>
                    <a:lnTo>
                      <a:pt x="2385" y="2742"/>
                    </a:lnTo>
                    <a:lnTo>
                      <a:pt x="2365" y="2679"/>
                    </a:lnTo>
                    <a:lnTo>
                      <a:pt x="2365" y="2637"/>
                    </a:lnTo>
                    <a:lnTo>
                      <a:pt x="2302" y="2553"/>
                    </a:lnTo>
                    <a:lnTo>
                      <a:pt x="2176" y="2428"/>
                    </a:lnTo>
                    <a:lnTo>
                      <a:pt x="2176" y="2449"/>
                    </a:lnTo>
                    <a:lnTo>
                      <a:pt x="2093" y="2449"/>
                    </a:lnTo>
                    <a:lnTo>
                      <a:pt x="2093" y="2428"/>
                    </a:lnTo>
                    <a:lnTo>
                      <a:pt x="1988" y="2365"/>
                    </a:lnTo>
                    <a:lnTo>
                      <a:pt x="1883" y="2344"/>
                    </a:lnTo>
                    <a:lnTo>
                      <a:pt x="1800" y="2239"/>
                    </a:lnTo>
                    <a:lnTo>
                      <a:pt x="1758" y="2239"/>
                    </a:lnTo>
                    <a:cubicBezTo>
                      <a:pt x="1730" y="2230"/>
                      <a:pt x="1706" y="2212"/>
                      <a:pt x="1680" y="2193"/>
                    </a:cubicBezTo>
                    <a:lnTo>
                      <a:pt x="1680" y="2193"/>
                    </a:lnTo>
                    <a:lnTo>
                      <a:pt x="1737" y="2156"/>
                    </a:lnTo>
                    <a:lnTo>
                      <a:pt x="1758" y="2030"/>
                    </a:lnTo>
                    <a:lnTo>
                      <a:pt x="1674" y="1946"/>
                    </a:lnTo>
                    <a:lnTo>
                      <a:pt x="1486" y="1737"/>
                    </a:lnTo>
                    <a:lnTo>
                      <a:pt x="1423" y="1695"/>
                    </a:lnTo>
                    <a:lnTo>
                      <a:pt x="1381" y="1612"/>
                    </a:lnTo>
                    <a:lnTo>
                      <a:pt x="1256" y="1507"/>
                    </a:lnTo>
                    <a:lnTo>
                      <a:pt x="1318" y="1465"/>
                    </a:lnTo>
                    <a:lnTo>
                      <a:pt x="1277" y="1235"/>
                    </a:lnTo>
                    <a:lnTo>
                      <a:pt x="1360" y="1130"/>
                    </a:lnTo>
                    <a:lnTo>
                      <a:pt x="1486" y="1089"/>
                    </a:lnTo>
                    <a:lnTo>
                      <a:pt x="1528" y="1193"/>
                    </a:lnTo>
                    <a:lnTo>
                      <a:pt x="1465" y="1193"/>
                    </a:lnTo>
                    <a:lnTo>
                      <a:pt x="1465" y="1256"/>
                    </a:lnTo>
                    <a:lnTo>
                      <a:pt x="1653" y="1319"/>
                    </a:lnTo>
                    <a:lnTo>
                      <a:pt x="1674" y="1465"/>
                    </a:lnTo>
                    <a:lnTo>
                      <a:pt x="1779" y="1570"/>
                    </a:lnTo>
                    <a:lnTo>
                      <a:pt x="1904" y="1570"/>
                    </a:lnTo>
                    <a:lnTo>
                      <a:pt x="1841" y="1507"/>
                    </a:lnTo>
                    <a:lnTo>
                      <a:pt x="1779" y="1423"/>
                    </a:lnTo>
                    <a:lnTo>
                      <a:pt x="1800" y="1361"/>
                    </a:lnTo>
                    <a:lnTo>
                      <a:pt x="1946" y="1402"/>
                    </a:lnTo>
                    <a:lnTo>
                      <a:pt x="2009" y="1528"/>
                    </a:lnTo>
                    <a:lnTo>
                      <a:pt x="2093" y="1570"/>
                    </a:lnTo>
                    <a:lnTo>
                      <a:pt x="2155" y="1486"/>
                    </a:lnTo>
                    <a:lnTo>
                      <a:pt x="2072" y="1423"/>
                    </a:lnTo>
                    <a:lnTo>
                      <a:pt x="1988" y="1402"/>
                    </a:lnTo>
                    <a:lnTo>
                      <a:pt x="1988" y="1361"/>
                    </a:lnTo>
                    <a:lnTo>
                      <a:pt x="2197" y="1361"/>
                    </a:lnTo>
                    <a:lnTo>
                      <a:pt x="2281" y="1423"/>
                    </a:lnTo>
                    <a:lnTo>
                      <a:pt x="2302" y="1402"/>
                    </a:lnTo>
                    <a:lnTo>
                      <a:pt x="2176" y="1298"/>
                    </a:lnTo>
                    <a:lnTo>
                      <a:pt x="2051" y="1277"/>
                    </a:lnTo>
                    <a:lnTo>
                      <a:pt x="1946" y="1151"/>
                    </a:lnTo>
                    <a:lnTo>
                      <a:pt x="1988" y="1068"/>
                    </a:lnTo>
                    <a:lnTo>
                      <a:pt x="2093" y="1089"/>
                    </a:lnTo>
                    <a:lnTo>
                      <a:pt x="2176" y="1047"/>
                    </a:lnTo>
                    <a:lnTo>
                      <a:pt x="2218" y="879"/>
                    </a:lnTo>
                    <a:lnTo>
                      <a:pt x="2302" y="858"/>
                    </a:lnTo>
                    <a:lnTo>
                      <a:pt x="2427" y="963"/>
                    </a:lnTo>
                    <a:lnTo>
                      <a:pt x="2532" y="963"/>
                    </a:lnTo>
                    <a:lnTo>
                      <a:pt x="2637" y="858"/>
                    </a:lnTo>
                    <a:lnTo>
                      <a:pt x="2637" y="796"/>
                    </a:lnTo>
                    <a:lnTo>
                      <a:pt x="2699" y="796"/>
                    </a:lnTo>
                    <a:lnTo>
                      <a:pt x="2783" y="879"/>
                    </a:lnTo>
                    <a:lnTo>
                      <a:pt x="3013" y="879"/>
                    </a:lnTo>
                    <a:lnTo>
                      <a:pt x="3201" y="942"/>
                    </a:lnTo>
                    <a:lnTo>
                      <a:pt x="3327" y="900"/>
                    </a:lnTo>
                    <a:lnTo>
                      <a:pt x="3348" y="566"/>
                    </a:lnTo>
                    <a:lnTo>
                      <a:pt x="3327" y="440"/>
                    </a:lnTo>
                    <a:lnTo>
                      <a:pt x="3473" y="335"/>
                    </a:lnTo>
                    <a:lnTo>
                      <a:pt x="3473" y="210"/>
                    </a:lnTo>
                    <a:lnTo>
                      <a:pt x="3369" y="147"/>
                    </a:lnTo>
                    <a:lnTo>
                      <a:pt x="3411"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6" name="Google Shape;1156;p42"/>
            <p:cNvGrpSpPr/>
            <p:nvPr/>
          </p:nvGrpSpPr>
          <p:grpSpPr>
            <a:xfrm>
              <a:off x="3765350" y="2500900"/>
              <a:ext cx="173600" cy="187925"/>
              <a:chOff x="3765350" y="2500900"/>
              <a:chExt cx="173600" cy="187925"/>
            </a:xfrm>
          </p:grpSpPr>
          <p:sp>
            <p:nvSpPr>
              <p:cNvPr id="1157" name="Google Shape;1157;p42"/>
              <p:cNvSpPr/>
              <p:nvPr/>
            </p:nvSpPr>
            <p:spPr>
              <a:xfrm>
                <a:off x="3765350" y="2500900"/>
                <a:ext cx="108950" cy="64300"/>
              </a:xfrm>
              <a:custGeom>
                <a:avLst/>
                <a:gdLst/>
                <a:ahLst/>
                <a:cxnLst/>
                <a:rect l="l" t="t" r="r" b="b"/>
                <a:pathLst>
                  <a:path w="4358" h="2572" extrusionOk="0">
                    <a:moveTo>
                      <a:pt x="1286" y="596"/>
                    </a:moveTo>
                    <a:lnTo>
                      <a:pt x="0" y="1072"/>
                    </a:lnTo>
                    <a:lnTo>
                      <a:pt x="429" y="2239"/>
                    </a:lnTo>
                    <a:lnTo>
                      <a:pt x="857" y="2572"/>
                    </a:lnTo>
                    <a:lnTo>
                      <a:pt x="2191" y="1215"/>
                    </a:lnTo>
                    <a:lnTo>
                      <a:pt x="4024" y="1072"/>
                    </a:lnTo>
                    <a:lnTo>
                      <a:pt x="4358" y="429"/>
                    </a:lnTo>
                    <a:lnTo>
                      <a:pt x="3120" y="0"/>
                    </a:lnTo>
                    <a:lnTo>
                      <a:pt x="2477" y="358"/>
                    </a:lnTo>
                    <a:close/>
                  </a:path>
                </a:pathLst>
              </a:custGeom>
              <a:solidFill>
                <a:schemeClr val="accent1"/>
              </a:solidFill>
              <a:ln w="9525" cap="flat" cmpd="sng">
                <a:solidFill>
                  <a:schemeClr val="lt2"/>
                </a:solidFill>
                <a:prstDash val="solid"/>
                <a:round/>
                <a:headEnd type="none" w="med" len="med"/>
                <a:tailEnd type="none" w="med" len="med"/>
              </a:ln>
            </p:spPr>
          </p:sp>
          <p:sp>
            <p:nvSpPr>
              <p:cNvPr id="1158" name="Google Shape;1158;p42"/>
              <p:cNvSpPr/>
              <p:nvPr/>
            </p:nvSpPr>
            <p:spPr>
              <a:xfrm>
                <a:off x="3797175" y="2609800"/>
                <a:ext cx="2625" cy="3700"/>
              </a:xfrm>
              <a:custGeom>
                <a:avLst/>
                <a:gdLst/>
                <a:ahLst/>
                <a:cxnLst/>
                <a:rect l="l" t="t" r="r" b="b"/>
                <a:pathLst>
                  <a:path w="105" h="148" extrusionOk="0">
                    <a:moveTo>
                      <a:pt x="42" y="1"/>
                    </a:moveTo>
                    <a:lnTo>
                      <a:pt x="21" y="43"/>
                    </a:lnTo>
                    <a:lnTo>
                      <a:pt x="0" y="84"/>
                    </a:lnTo>
                    <a:lnTo>
                      <a:pt x="0" y="147"/>
                    </a:lnTo>
                    <a:lnTo>
                      <a:pt x="21" y="147"/>
                    </a:lnTo>
                    <a:lnTo>
                      <a:pt x="42" y="105"/>
                    </a:lnTo>
                    <a:lnTo>
                      <a:pt x="105" y="22"/>
                    </a:lnTo>
                    <a:lnTo>
                      <a:pt x="42"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2"/>
              <p:cNvSpPr/>
              <p:nvPr/>
            </p:nvSpPr>
            <p:spPr>
              <a:xfrm>
                <a:off x="3796125" y="2610325"/>
                <a:ext cx="22525" cy="41875"/>
              </a:xfrm>
              <a:custGeom>
                <a:avLst/>
                <a:gdLst/>
                <a:ahLst/>
                <a:cxnLst/>
                <a:rect l="l" t="t" r="r" b="b"/>
                <a:pathLst>
                  <a:path w="901" h="1675" extrusionOk="0">
                    <a:moveTo>
                      <a:pt x="565" y="1"/>
                    </a:moveTo>
                    <a:lnTo>
                      <a:pt x="461" y="22"/>
                    </a:lnTo>
                    <a:lnTo>
                      <a:pt x="252" y="273"/>
                    </a:lnTo>
                    <a:lnTo>
                      <a:pt x="168" y="273"/>
                    </a:lnTo>
                    <a:lnTo>
                      <a:pt x="42" y="189"/>
                    </a:lnTo>
                    <a:lnTo>
                      <a:pt x="42" y="314"/>
                    </a:lnTo>
                    <a:lnTo>
                      <a:pt x="1" y="398"/>
                    </a:lnTo>
                    <a:lnTo>
                      <a:pt x="105" y="503"/>
                    </a:lnTo>
                    <a:lnTo>
                      <a:pt x="105" y="586"/>
                    </a:lnTo>
                    <a:lnTo>
                      <a:pt x="189" y="649"/>
                    </a:lnTo>
                    <a:lnTo>
                      <a:pt x="189" y="796"/>
                    </a:lnTo>
                    <a:lnTo>
                      <a:pt x="105" y="858"/>
                    </a:lnTo>
                    <a:lnTo>
                      <a:pt x="147" y="942"/>
                    </a:lnTo>
                    <a:lnTo>
                      <a:pt x="273" y="942"/>
                    </a:lnTo>
                    <a:lnTo>
                      <a:pt x="273" y="1005"/>
                    </a:lnTo>
                    <a:lnTo>
                      <a:pt x="189" y="1068"/>
                    </a:lnTo>
                    <a:lnTo>
                      <a:pt x="147" y="1277"/>
                    </a:lnTo>
                    <a:lnTo>
                      <a:pt x="189" y="1361"/>
                    </a:lnTo>
                    <a:lnTo>
                      <a:pt x="252" y="1591"/>
                    </a:lnTo>
                    <a:lnTo>
                      <a:pt x="314" y="1674"/>
                    </a:lnTo>
                    <a:lnTo>
                      <a:pt x="377" y="1654"/>
                    </a:lnTo>
                    <a:lnTo>
                      <a:pt x="419" y="1674"/>
                    </a:lnTo>
                    <a:lnTo>
                      <a:pt x="503" y="1654"/>
                    </a:lnTo>
                    <a:lnTo>
                      <a:pt x="524" y="1528"/>
                    </a:lnTo>
                    <a:lnTo>
                      <a:pt x="565" y="1444"/>
                    </a:lnTo>
                    <a:lnTo>
                      <a:pt x="670" y="1444"/>
                    </a:lnTo>
                    <a:lnTo>
                      <a:pt x="733" y="1528"/>
                    </a:lnTo>
                    <a:lnTo>
                      <a:pt x="796" y="1528"/>
                    </a:lnTo>
                    <a:lnTo>
                      <a:pt x="837" y="1444"/>
                    </a:lnTo>
                    <a:lnTo>
                      <a:pt x="837" y="1214"/>
                    </a:lnTo>
                    <a:lnTo>
                      <a:pt x="879" y="1151"/>
                    </a:lnTo>
                    <a:lnTo>
                      <a:pt x="837" y="921"/>
                    </a:lnTo>
                    <a:lnTo>
                      <a:pt x="900" y="712"/>
                    </a:lnTo>
                    <a:lnTo>
                      <a:pt x="733" y="586"/>
                    </a:lnTo>
                    <a:lnTo>
                      <a:pt x="879" y="503"/>
                    </a:lnTo>
                    <a:lnTo>
                      <a:pt x="879" y="419"/>
                    </a:lnTo>
                    <a:lnTo>
                      <a:pt x="837" y="294"/>
                    </a:lnTo>
                    <a:lnTo>
                      <a:pt x="775" y="189"/>
                    </a:lnTo>
                    <a:lnTo>
                      <a:pt x="691" y="63"/>
                    </a:lnTo>
                    <a:lnTo>
                      <a:pt x="670" y="84"/>
                    </a:lnTo>
                    <a:lnTo>
                      <a:pt x="565"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2"/>
              <p:cNvSpPr/>
              <p:nvPr/>
            </p:nvSpPr>
            <p:spPr>
              <a:xfrm>
                <a:off x="3821225" y="2579475"/>
                <a:ext cx="6300" cy="4200"/>
              </a:xfrm>
              <a:custGeom>
                <a:avLst/>
                <a:gdLst/>
                <a:ahLst/>
                <a:cxnLst/>
                <a:rect l="l" t="t" r="r" b="b"/>
                <a:pathLst>
                  <a:path w="252" h="168" extrusionOk="0">
                    <a:moveTo>
                      <a:pt x="189" y="0"/>
                    </a:moveTo>
                    <a:lnTo>
                      <a:pt x="147" y="42"/>
                    </a:lnTo>
                    <a:lnTo>
                      <a:pt x="43" y="84"/>
                    </a:lnTo>
                    <a:lnTo>
                      <a:pt x="1" y="147"/>
                    </a:lnTo>
                    <a:lnTo>
                      <a:pt x="43" y="167"/>
                    </a:lnTo>
                    <a:lnTo>
                      <a:pt x="189" y="147"/>
                    </a:lnTo>
                    <a:lnTo>
                      <a:pt x="252" y="147"/>
                    </a:lnTo>
                    <a:lnTo>
                      <a:pt x="252" y="63"/>
                    </a:lnTo>
                    <a:lnTo>
                      <a:pt x="189"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2"/>
              <p:cNvSpPr/>
              <p:nvPr/>
            </p:nvSpPr>
            <p:spPr>
              <a:xfrm>
                <a:off x="3833800" y="2589400"/>
                <a:ext cx="1575" cy="1600"/>
              </a:xfrm>
              <a:custGeom>
                <a:avLst/>
                <a:gdLst/>
                <a:ahLst/>
                <a:cxnLst/>
                <a:rect l="l" t="t" r="r" b="b"/>
                <a:pathLst>
                  <a:path w="63" h="64" extrusionOk="0">
                    <a:moveTo>
                      <a:pt x="42" y="1"/>
                    </a:moveTo>
                    <a:lnTo>
                      <a:pt x="0" y="22"/>
                    </a:lnTo>
                    <a:lnTo>
                      <a:pt x="63" y="63"/>
                    </a:lnTo>
                    <a:lnTo>
                      <a:pt x="42"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2"/>
              <p:cNvSpPr/>
              <p:nvPr/>
            </p:nvSpPr>
            <p:spPr>
              <a:xfrm>
                <a:off x="3774675" y="2506225"/>
                <a:ext cx="164275" cy="182600"/>
              </a:xfrm>
              <a:custGeom>
                <a:avLst/>
                <a:gdLst/>
                <a:ahLst/>
                <a:cxnLst/>
                <a:rect l="l" t="t" r="r" b="b"/>
                <a:pathLst>
                  <a:path w="6571" h="7304" extrusionOk="0">
                    <a:moveTo>
                      <a:pt x="2595" y="1"/>
                    </a:moveTo>
                    <a:lnTo>
                      <a:pt x="2302" y="189"/>
                    </a:lnTo>
                    <a:lnTo>
                      <a:pt x="2114" y="105"/>
                    </a:lnTo>
                    <a:lnTo>
                      <a:pt x="2009" y="252"/>
                    </a:lnTo>
                    <a:lnTo>
                      <a:pt x="2072" y="419"/>
                    </a:lnTo>
                    <a:lnTo>
                      <a:pt x="1842" y="482"/>
                    </a:lnTo>
                    <a:lnTo>
                      <a:pt x="1800" y="691"/>
                    </a:lnTo>
                    <a:lnTo>
                      <a:pt x="1695" y="608"/>
                    </a:lnTo>
                    <a:lnTo>
                      <a:pt x="1591" y="608"/>
                    </a:lnTo>
                    <a:lnTo>
                      <a:pt x="1340" y="524"/>
                    </a:lnTo>
                    <a:lnTo>
                      <a:pt x="1340" y="691"/>
                    </a:lnTo>
                    <a:lnTo>
                      <a:pt x="1235" y="901"/>
                    </a:lnTo>
                    <a:lnTo>
                      <a:pt x="1172" y="796"/>
                    </a:lnTo>
                    <a:lnTo>
                      <a:pt x="1005" y="712"/>
                    </a:lnTo>
                    <a:lnTo>
                      <a:pt x="1026" y="587"/>
                    </a:lnTo>
                    <a:lnTo>
                      <a:pt x="900" y="503"/>
                    </a:lnTo>
                    <a:lnTo>
                      <a:pt x="691" y="880"/>
                    </a:lnTo>
                    <a:lnTo>
                      <a:pt x="524" y="796"/>
                    </a:lnTo>
                    <a:lnTo>
                      <a:pt x="294" y="942"/>
                    </a:lnTo>
                    <a:lnTo>
                      <a:pt x="168" y="901"/>
                    </a:lnTo>
                    <a:lnTo>
                      <a:pt x="105" y="942"/>
                    </a:lnTo>
                    <a:lnTo>
                      <a:pt x="126" y="1089"/>
                    </a:lnTo>
                    <a:lnTo>
                      <a:pt x="231" y="1193"/>
                    </a:lnTo>
                    <a:lnTo>
                      <a:pt x="210" y="1361"/>
                    </a:lnTo>
                    <a:lnTo>
                      <a:pt x="84" y="1403"/>
                    </a:lnTo>
                    <a:lnTo>
                      <a:pt x="1" y="1465"/>
                    </a:lnTo>
                    <a:lnTo>
                      <a:pt x="126" y="1633"/>
                    </a:lnTo>
                    <a:lnTo>
                      <a:pt x="168" y="1926"/>
                    </a:lnTo>
                    <a:lnTo>
                      <a:pt x="335" y="2051"/>
                    </a:lnTo>
                    <a:lnTo>
                      <a:pt x="524" y="2051"/>
                    </a:lnTo>
                    <a:lnTo>
                      <a:pt x="440" y="2240"/>
                    </a:lnTo>
                    <a:lnTo>
                      <a:pt x="503" y="2365"/>
                    </a:lnTo>
                    <a:lnTo>
                      <a:pt x="796" y="2302"/>
                    </a:lnTo>
                    <a:lnTo>
                      <a:pt x="900" y="2177"/>
                    </a:lnTo>
                    <a:lnTo>
                      <a:pt x="900" y="2072"/>
                    </a:lnTo>
                    <a:lnTo>
                      <a:pt x="1172" y="1926"/>
                    </a:lnTo>
                    <a:lnTo>
                      <a:pt x="1570" y="2030"/>
                    </a:lnTo>
                    <a:lnTo>
                      <a:pt x="1675" y="2093"/>
                    </a:lnTo>
                    <a:lnTo>
                      <a:pt x="1842" y="2156"/>
                    </a:lnTo>
                    <a:lnTo>
                      <a:pt x="1884" y="2261"/>
                    </a:lnTo>
                    <a:lnTo>
                      <a:pt x="1905" y="2302"/>
                    </a:lnTo>
                    <a:lnTo>
                      <a:pt x="1967" y="2386"/>
                    </a:lnTo>
                    <a:lnTo>
                      <a:pt x="2072" y="2574"/>
                    </a:lnTo>
                    <a:lnTo>
                      <a:pt x="2072" y="2679"/>
                    </a:lnTo>
                    <a:lnTo>
                      <a:pt x="2156" y="2721"/>
                    </a:lnTo>
                    <a:lnTo>
                      <a:pt x="2156" y="2888"/>
                    </a:lnTo>
                    <a:lnTo>
                      <a:pt x="2281" y="2930"/>
                    </a:lnTo>
                    <a:lnTo>
                      <a:pt x="2365" y="3035"/>
                    </a:lnTo>
                    <a:lnTo>
                      <a:pt x="2511" y="3202"/>
                    </a:lnTo>
                    <a:lnTo>
                      <a:pt x="2532" y="3307"/>
                    </a:lnTo>
                    <a:lnTo>
                      <a:pt x="2700" y="3307"/>
                    </a:lnTo>
                    <a:lnTo>
                      <a:pt x="2804" y="3432"/>
                    </a:lnTo>
                    <a:lnTo>
                      <a:pt x="2825" y="3537"/>
                    </a:lnTo>
                    <a:lnTo>
                      <a:pt x="2909" y="3558"/>
                    </a:lnTo>
                    <a:lnTo>
                      <a:pt x="3139" y="3851"/>
                    </a:lnTo>
                    <a:lnTo>
                      <a:pt x="3369" y="4018"/>
                    </a:lnTo>
                    <a:lnTo>
                      <a:pt x="3474" y="4039"/>
                    </a:lnTo>
                    <a:lnTo>
                      <a:pt x="3579" y="4081"/>
                    </a:lnTo>
                    <a:lnTo>
                      <a:pt x="3620" y="4186"/>
                    </a:lnTo>
                    <a:lnTo>
                      <a:pt x="3725" y="4186"/>
                    </a:lnTo>
                    <a:lnTo>
                      <a:pt x="3788" y="4123"/>
                    </a:lnTo>
                    <a:lnTo>
                      <a:pt x="3934" y="4165"/>
                    </a:lnTo>
                    <a:lnTo>
                      <a:pt x="4039" y="4165"/>
                    </a:lnTo>
                    <a:lnTo>
                      <a:pt x="4164" y="4395"/>
                    </a:lnTo>
                    <a:lnTo>
                      <a:pt x="4248" y="4458"/>
                    </a:lnTo>
                    <a:lnTo>
                      <a:pt x="4290" y="4416"/>
                    </a:lnTo>
                    <a:lnTo>
                      <a:pt x="4395" y="4458"/>
                    </a:lnTo>
                    <a:lnTo>
                      <a:pt x="4395" y="4520"/>
                    </a:lnTo>
                    <a:lnTo>
                      <a:pt x="4604" y="4520"/>
                    </a:lnTo>
                    <a:lnTo>
                      <a:pt x="4688" y="4625"/>
                    </a:lnTo>
                    <a:lnTo>
                      <a:pt x="4688" y="4730"/>
                    </a:lnTo>
                    <a:lnTo>
                      <a:pt x="4646" y="4792"/>
                    </a:lnTo>
                    <a:lnTo>
                      <a:pt x="4708" y="4834"/>
                    </a:lnTo>
                    <a:lnTo>
                      <a:pt x="4834" y="4834"/>
                    </a:lnTo>
                    <a:lnTo>
                      <a:pt x="4897" y="4939"/>
                    </a:lnTo>
                    <a:lnTo>
                      <a:pt x="5043" y="4981"/>
                    </a:lnTo>
                    <a:lnTo>
                      <a:pt x="5106" y="4939"/>
                    </a:lnTo>
                    <a:lnTo>
                      <a:pt x="5169" y="5002"/>
                    </a:lnTo>
                    <a:lnTo>
                      <a:pt x="5232" y="5190"/>
                    </a:lnTo>
                    <a:lnTo>
                      <a:pt x="5252" y="5357"/>
                    </a:lnTo>
                    <a:lnTo>
                      <a:pt x="5315" y="5441"/>
                    </a:lnTo>
                    <a:lnTo>
                      <a:pt x="5357" y="5650"/>
                    </a:lnTo>
                    <a:lnTo>
                      <a:pt x="5420" y="5755"/>
                    </a:lnTo>
                    <a:lnTo>
                      <a:pt x="5420" y="5859"/>
                    </a:lnTo>
                    <a:lnTo>
                      <a:pt x="5357" y="5943"/>
                    </a:lnTo>
                    <a:lnTo>
                      <a:pt x="5315" y="5943"/>
                    </a:lnTo>
                    <a:lnTo>
                      <a:pt x="5273" y="5964"/>
                    </a:lnTo>
                    <a:lnTo>
                      <a:pt x="5315" y="6069"/>
                    </a:lnTo>
                    <a:lnTo>
                      <a:pt x="5273" y="6173"/>
                    </a:lnTo>
                    <a:lnTo>
                      <a:pt x="5211" y="6257"/>
                    </a:lnTo>
                    <a:lnTo>
                      <a:pt x="5127" y="6278"/>
                    </a:lnTo>
                    <a:lnTo>
                      <a:pt x="5106" y="6341"/>
                    </a:lnTo>
                    <a:lnTo>
                      <a:pt x="5106" y="6362"/>
                    </a:lnTo>
                    <a:lnTo>
                      <a:pt x="5211" y="6466"/>
                    </a:lnTo>
                    <a:lnTo>
                      <a:pt x="5357" y="6445"/>
                    </a:lnTo>
                    <a:lnTo>
                      <a:pt x="5441" y="6341"/>
                    </a:lnTo>
                    <a:lnTo>
                      <a:pt x="5462" y="6194"/>
                    </a:lnTo>
                    <a:lnTo>
                      <a:pt x="5629" y="6069"/>
                    </a:lnTo>
                    <a:lnTo>
                      <a:pt x="5650" y="5818"/>
                    </a:lnTo>
                    <a:lnTo>
                      <a:pt x="5755" y="5713"/>
                    </a:lnTo>
                    <a:lnTo>
                      <a:pt x="5859" y="5671"/>
                    </a:lnTo>
                    <a:lnTo>
                      <a:pt x="5880" y="5608"/>
                    </a:lnTo>
                    <a:lnTo>
                      <a:pt x="5859" y="5546"/>
                    </a:lnTo>
                    <a:lnTo>
                      <a:pt x="5880" y="5399"/>
                    </a:lnTo>
                    <a:lnTo>
                      <a:pt x="5859" y="5336"/>
                    </a:lnTo>
                    <a:lnTo>
                      <a:pt x="5692" y="5190"/>
                    </a:lnTo>
                    <a:lnTo>
                      <a:pt x="5587" y="5190"/>
                    </a:lnTo>
                    <a:lnTo>
                      <a:pt x="5566" y="5127"/>
                    </a:lnTo>
                    <a:lnTo>
                      <a:pt x="5566" y="5043"/>
                    </a:lnTo>
                    <a:lnTo>
                      <a:pt x="5650" y="5002"/>
                    </a:lnTo>
                    <a:lnTo>
                      <a:pt x="5671" y="4918"/>
                    </a:lnTo>
                    <a:lnTo>
                      <a:pt x="5671" y="4834"/>
                    </a:lnTo>
                    <a:lnTo>
                      <a:pt x="5734" y="4771"/>
                    </a:lnTo>
                    <a:lnTo>
                      <a:pt x="5776" y="4625"/>
                    </a:lnTo>
                    <a:lnTo>
                      <a:pt x="5838" y="4604"/>
                    </a:lnTo>
                    <a:lnTo>
                      <a:pt x="5901" y="4604"/>
                    </a:lnTo>
                    <a:lnTo>
                      <a:pt x="6006" y="4667"/>
                    </a:lnTo>
                    <a:lnTo>
                      <a:pt x="6048" y="4709"/>
                    </a:lnTo>
                    <a:lnTo>
                      <a:pt x="6215" y="4709"/>
                    </a:lnTo>
                    <a:lnTo>
                      <a:pt x="6278" y="4730"/>
                    </a:lnTo>
                    <a:lnTo>
                      <a:pt x="6257" y="4813"/>
                    </a:lnTo>
                    <a:lnTo>
                      <a:pt x="6299" y="4918"/>
                    </a:lnTo>
                    <a:lnTo>
                      <a:pt x="6382" y="5022"/>
                    </a:lnTo>
                    <a:lnTo>
                      <a:pt x="6487" y="5085"/>
                    </a:lnTo>
                    <a:lnTo>
                      <a:pt x="6487" y="5043"/>
                    </a:lnTo>
                    <a:lnTo>
                      <a:pt x="6508" y="5022"/>
                    </a:lnTo>
                    <a:lnTo>
                      <a:pt x="6487" y="5002"/>
                    </a:lnTo>
                    <a:lnTo>
                      <a:pt x="6550" y="4918"/>
                    </a:lnTo>
                    <a:lnTo>
                      <a:pt x="6571" y="4771"/>
                    </a:lnTo>
                    <a:lnTo>
                      <a:pt x="6508" y="4688"/>
                    </a:lnTo>
                    <a:lnTo>
                      <a:pt x="6403" y="4604"/>
                    </a:lnTo>
                    <a:lnTo>
                      <a:pt x="6236" y="4562"/>
                    </a:lnTo>
                    <a:lnTo>
                      <a:pt x="6131" y="4416"/>
                    </a:lnTo>
                    <a:lnTo>
                      <a:pt x="5943" y="4290"/>
                    </a:lnTo>
                    <a:lnTo>
                      <a:pt x="5504" y="4060"/>
                    </a:lnTo>
                    <a:lnTo>
                      <a:pt x="5294" y="4018"/>
                    </a:lnTo>
                    <a:lnTo>
                      <a:pt x="5148" y="4018"/>
                    </a:lnTo>
                    <a:lnTo>
                      <a:pt x="5106" y="3914"/>
                    </a:lnTo>
                    <a:lnTo>
                      <a:pt x="5106" y="3851"/>
                    </a:lnTo>
                    <a:lnTo>
                      <a:pt x="5232" y="3746"/>
                    </a:lnTo>
                    <a:lnTo>
                      <a:pt x="5252" y="3662"/>
                    </a:lnTo>
                    <a:lnTo>
                      <a:pt x="5148" y="3621"/>
                    </a:lnTo>
                    <a:lnTo>
                      <a:pt x="5022" y="3642"/>
                    </a:lnTo>
                    <a:lnTo>
                      <a:pt x="4918" y="3621"/>
                    </a:lnTo>
                    <a:lnTo>
                      <a:pt x="4708" y="3621"/>
                    </a:lnTo>
                    <a:lnTo>
                      <a:pt x="4625" y="3558"/>
                    </a:lnTo>
                    <a:lnTo>
                      <a:pt x="4520" y="3537"/>
                    </a:lnTo>
                    <a:lnTo>
                      <a:pt x="4457" y="3453"/>
                    </a:lnTo>
                    <a:lnTo>
                      <a:pt x="4290" y="3328"/>
                    </a:lnTo>
                    <a:lnTo>
                      <a:pt x="4206" y="3202"/>
                    </a:lnTo>
                    <a:lnTo>
                      <a:pt x="4102" y="3097"/>
                    </a:lnTo>
                    <a:lnTo>
                      <a:pt x="4039" y="2993"/>
                    </a:lnTo>
                    <a:lnTo>
                      <a:pt x="4039" y="2867"/>
                    </a:lnTo>
                    <a:lnTo>
                      <a:pt x="3976" y="2825"/>
                    </a:lnTo>
                    <a:lnTo>
                      <a:pt x="3976" y="2721"/>
                    </a:lnTo>
                    <a:lnTo>
                      <a:pt x="3620" y="2365"/>
                    </a:lnTo>
                    <a:lnTo>
                      <a:pt x="3537" y="2261"/>
                    </a:lnTo>
                    <a:lnTo>
                      <a:pt x="3411" y="2177"/>
                    </a:lnTo>
                    <a:lnTo>
                      <a:pt x="3139" y="2051"/>
                    </a:lnTo>
                    <a:lnTo>
                      <a:pt x="3097" y="1968"/>
                    </a:lnTo>
                    <a:lnTo>
                      <a:pt x="3056" y="1821"/>
                    </a:lnTo>
                    <a:lnTo>
                      <a:pt x="3014" y="1654"/>
                    </a:lnTo>
                    <a:lnTo>
                      <a:pt x="3056" y="1612"/>
                    </a:lnTo>
                    <a:lnTo>
                      <a:pt x="3139" y="1465"/>
                    </a:lnTo>
                    <a:lnTo>
                      <a:pt x="3056" y="1361"/>
                    </a:lnTo>
                    <a:lnTo>
                      <a:pt x="3014" y="1235"/>
                    </a:lnTo>
                    <a:lnTo>
                      <a:pt x="3056" y="1152"/>
                    </a:lnTo>
                    <a:lnTo>
                      <a:pt x="3202" y="1131"/>
                    </a:lnTo>
                    <a:lnTo>
                      <a:pt x="3307" y="1026"/>
                    </a:lnTo>
                    <a:lnTo>
                      <a:pt x="3432" y="1026"/>
                    </a:lnTo>
                    <a:lnTo>
                      <a:pt x="3516" y="942"/>
                    </a:lnTo>
                    <a:lnTo>
                      <a:pt x="3579" y="901"/>
                    </a:lnTo>
                    <a:lnTo>
                      <a:pt x="3725" y="921"/>
                    </a:lnTo>
                    <a:lnTo>
                      <a:pt x="3683" y="712"/>
                    </a:lnTo>
                    <a:lnTo>
                      <a:pt x="3725" y="691"/>
                    </a:lnTo>
                    <a:lnTo>
                      <a:pt x="3662" y="587"/>
                    </a:lnTo>
                    <a:lnTo>
                      <a:pt x="3788" y="398"/>
                    </a:lnTo>
                    <a:lnTo>
                      <a:pt x="3725" y="315"/>
                    </a:lnTo>
                    <a:lnTo>
                      <a:pt x="3537" y="356"/>
                    </a:lnTo>
                    <a:lnTo>
                      <a:pt x="3202" y="273"/>
                    </a:lnTo>
                    <a:lnTo>
                      <a:pt x="2909" y="105"/>
                    </a:lnTo>
                    <a:lnTo>
                      <a:pt x="2930" y="1"/>
                    </a:lnTo>
                    <a:lnTo>
                      <a:pt x="2721" y="43"/>
                    </a:lnTo>
                    <a:lnTo>
                      <a:pt x="2595" y="1"/>
                    </a:lnTo>
                    <a:close/>
                    <a:moveTo>
                      <a:pt x="4960" y="6236"/>
                    </a:moveTo>
                    <a:lnTo>
                      <a:pt x="4813" y="6362"/>
                    </a:lnTo>
                    <a:lnTo>
                      <a:pt x="4750" y="6362"/>
                    </a:lnTo>
                    <a:lnTo>
                      <a:pt x="4625" y="6278"/>
                    </a:lnTo>
                    <a:lnTo>
                      <a:pt x="4499" y="6403"/>
                    </a:lnTo>
                    <a:lnTo>
                      <a:pt x="4227" y="6382"/>
                    </a:lnTo>
                    <a:lnTo>
                      <a:pt x="4018" y="6445"/>
                    </a:lnTo>
                    <a:lnTo>
                      <a:pt x="3872" y="6403"/>
                    </a:lnTo>
                    <a:lnTo>
                      <a:pt x="3767" y="6341"/>
                    </a:lnTo>
                    <a:lnTo>
                      <a:pt x="3641" y="6341"/>
                    </a:lnTo>
                    <a:lnTo>
                      <a:pt x="3558" y="6382"/>
                    </a:lnTo>
                    <a:lnTo>
                      <a:pt x="3495" y="6341"/>
                    </a:lnTo>
                    <a:lnTo>
                      <a:pt x="3369" y="6382"/>
                    </a:lnTo>
                    <a:lnTo>
                      <a:pt x="3348" y="6571"/>
                    </a:lnTo>
                    <a:lnTo>
                      <a:pt x="3474" y="6675"/>
                    </a:lnTo>
                    <a:lnTo>
                      <a:pt x="3600" y="6655"/>
                    </a:lnTo>
                    <a:lnTo>
                      <a:pt x="3809" y="6801"/>
                    </a:lnTo>
                    <a:lnTo>
                      <a:pt x="3955" y="6822"/>
                    </a:lnTo>
                    <a:lnTo>
                      <a:pt x="4060" y="6927"/>
                    </a:lnTo>
                    <a:lnTo>
                      <a:pt x="4311" y="7031"/>
                    </a:lnTo>
                    <a:lnTo>
                      <a:pt x="4374" y="7010"/>
                    </a:lnTo>
                    <a:lnTo>
                      <a:pt x="4478" y="7094"/>
                    </a:lnTo>
                    <a:lnTo>
                      <a:pt x="4499" y="7199"/>
                    </a:lnTo>
                    <a:lnTo>
                      <a:pt x="4750" y="7303"/>
                    </a:lnTo>
                    <a:lnTo>
                      <a:pt x="4855" y="7282"/>
                    </a:lnTo>
                    <a:lnTo>
                      <a:pt x="4855" y="7136"/>
                    </a:lnTo>
                    <a:lnTo>
                      <a:pt x="4918" y="7073"/>
                    </a:lnTo>
                    <a:lnTo>
                      <a:pt x="4918" y="6927"/>
                    </a:lnTo>
                    <a:lnTo>
                      <a:pt x="4813" y="6801"/>
                    </a:lnTo>
                    <a:lnTo>
                      <a:pt x="4918" y="6508"/>
                    </a:lnTo>
                    <a:lnTo>
                      <a:pt x="5022" y="6403"/>
                    </a:lnTo>
                    <a:lnTo>
                      <a:pt x="5022" y="6362"/>
                    </a:lnTo>
                    <a:lnTo>
                      <a:pt x="5043" y="6362"/>
                    </a:lnTo>
                    <a:lnTo>
                      <a:pt x="5043" y="6341"/>
                    </a:lnTo>
                    <a:lnTo>
                      <a:pt x="4960" y="6236"/>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3" name="Google Shape;1163;p42"/>
            <p:cNvGrpSpPr/>
            <p:nvPr/>
          </p:nvGrpSpPr>
          <p:grpSpPr>
            <a:xfrm>
              <a:off x="3750475" y="2481850"/>
              <a:ext cx="85125" cy="51800"/>
              <a:chOff x="3750475" y="2481850"/>
              <a:chExt cx="85125" cy="51800"/>
            </a:xfrm>
          </p:grpSpPr>
          <p:sp>
            <p:nvSpPr>
              <p:cNvPr id="1164" name="Google Shape;1164;p42"/>
              <p:cNvSpPr/>
              <p:nvPr/>
            </p:nvSpPr>
            <p:spPr>
              <a:xfrm>
                <a:off x="3762125" y="2492625"/>
                <a:ext cx="64900" cy="36650"/>
              </a:xfrm>
              <a:custGeom>
                <a:avLst/>
                <a:gdLst/>
                <a:ahLst/>
                <a:cxnLst/>
                <a:rect l="l" t="t" r="r" b="b"/>
                <a:pathLst>
                  <a:path w="2596" h="1466" extrusionOk="0">
                    <a:moveTo>
                      <a:pt x="1507" y="1"/>
                    </a:moveTo>
                    <a:lnTo>
                      <a:pt x="1361" y="64"/>
                    </a:lnTo>
                    <a:lnTo>
                      <a:pt x="1402" y="105"/>
                    </a:lnTo>
                    <a:lnTo>
                      <a:pt x="1340" y="189"/>
                    </a:lnTo>
                    <a:lnTo>
                      <a:pt x="1214" y="126"/>
                    </a:lnTo>
                    <a:lnTo>
                      <a:pt x="1109" y="189"/>
                    </a:lnTo>
                    <a:lnTo>
                      <a:pt x="1005" y="168"/>
                    </a:lnTo>
                    <a:lnTo>
                      <a:pt x="817" y="210"/>
                    </a:lnTo>
                    <a:lnTo>
                      <a:pt x="712" y="210"/>
                    </a:lnTo>
                    <a:lnTo>
                      <a:pt x="691" y="126"/>
                    </a:lnTo>
                    <a:lnTo>
                      <a:pt x="565" y="126"/>
                    </a:lnTo>
                    <a:lnTo>
                      <a:pt x="482" y="231"/>
                    </a:lnTo>
                    <a:lnTo>
                      <a:pt x="607" y="294"/>
                    </a:lnTo>
                    <a:lnTo>
                      <a:pt x="607" y="398"/>
                    </a:lnTo>
                    <a:lnTo>
                      <a:pt x="503" y="440"/>
                    </a:lnTo>
                    <a:lnTo>
                      <a:pt x="398" y="608"/>
                    </a:lnTo>
                    <a:lnTo>
                      <a:pt x="314" y="628"/>
                    </a:lnTo>
                    <a:lnTo>
                      <a:pt x="168" y="859"/>
                    </a:lnTo>
                    <a:lnTo>
                      <a:pt x="147" y="1047"/>
                    </a:lnTo>
                    <a:lnTo>
                      <a:pt x="147" y="1152"/>
                    </a:lnTo>
                    <a:lnTo>
                      <a:pt x="84" y="1152"/>
                    </a:lnTo>
                    <a:lnTo>
                      <a:pt x="0" y="1173"/>
                    </a:lnTo>
                    <a:lnTo>
                      <a:pt x="42" y="1277"/>
                    </a:lnTo>
                    <a:lnTo>
                      <a:pt x="147" y="1277"/>
                    </a:lnTo>
                    <a:lnTo>
                      <a:pt x="293" y="1235"/>
                    </a:lnTo>
                    <a:lnTo>
                      <a:pt x="252" y="1068"/>
                    </a:lnTo>
                    <a:lnTo>
                      <a:pt x="314" y="1026"/>
                    </a:lnTo>
                    <a:lnTo>
                      <a:pt x="482" y="1026"/>
                    </a:lnTo>
                    <a:lnTo>
                      <a:pt x="524" y="1131"/>
                    </a:lnTo>
                    <a:lnTo>
                      <a:pt x="586" y="1277"/>
                    </a:lnTo>
                    <a:lnTo>
                      <a:pt x="670" y="1340"/>
                    </a:lnTo>
                    <a:lnTo>
                      <a:pt x="670" y="1424"/>
                    </a:lnTo>
                    <a:lnTo>
                      <a:pt x="796" y="1465"/>
                    </a:lnTo>
                    <a:lnTo>
                      <a:pt x="1026" y="1319"/>
                    </a:lnTo>
                    <a:lnTo>
                      <a:pt x="1151" y="1361"/>
                    </a:lnTo>
                    <a:lnTo>
                      <a:pt x="1361" y="1026"/>
                    </a:lnTo>
                    <a:lnTo>
                      <a:pt x="1507" y="1110"/>
                    </a:lnTo>
                    <a:lnTo>
                      <a:pt x="1507" y="1235"/>
                    </a:lnTo>
                    <a:lnTo>
                      <a:pt x="1674" y="1319"/>
                    </a:lnTo>
                    <a:lnTo>
                      <a:pt x="1737" y="1445"/>
                    </a:lnTo>
                    <a:lnTo>
                      <a:pt x="1842" y="1235"/>
                    </a:lnTo>
                    <a:lnTo>
                      <a:pt x="1842" y="1068"/>
                    </a:lnTo>
                    <a:lnTo>
                      <a:pt x="2093" y="1131"/>
                    </a:lnTo>
                    <a:lnTo>
                      <a:pt x="2197" y="1131"/>
                    </a:lnTo>
                    <a:lnTo>
                      <a:pt x="2302" y="1214"/>
                    </a:lnTo>
                    <a:lnTo>
                      <a:pt x="2302" y="1005"/>
                    </a:lnTo>
                    <a:lnTo>
                      <a:pt x="2553" y="942"/>
                    </a:lnTo>
                    <a:lnTo>
                      <a:pt x="2490" y="754"/>
                    </a:lnTo>
                    <a:lnTo>
                      <a:pt x="2595" y="628"/>
                    </a:lnTo>
                    <a:lnTo>
                      <a:pt x="2553" y="524"/>
                    </a:lnTo>
                    <a:lnTo>
                      <a:pt x="2469" y="524"/>
                    </a:lnTo>
                    <a:lnTo>
                      <a:pt x="2365" y="628"/>
                    </a:lnTo>
                    <a:lnTo>
                      <a:pt x="2260" y="503"/>
                    </a:lnTo>
                    <a:lnTo>
                      <a:pt x="2177" y="524"/>
                    </a:lnTo>
                    <a:lnTo>
                      <a:pt x="2030" y="524"/>
                    </a:lnTo>
                    <a:lnTo>
                      <a:pt x="1988" y="440"/>
                    </a:lnTo>
                    <a:lnTo>
                      <a:pt x="2030" y="398"/>
                    </a:lnTo>
                    <a:lnTo>
                      <a:pt x="2030" y="294"/>
                    </a:lnTo>
                    <a:lnTo>
                      <a:pt x="1884" y="210"/>
                    </a:lnTo>
                    <a:lnTo>
                      <a:pt x="1737" y="84"/>
                    </a:lnTo>
                    <a:lnTo>
                      <a:pt x="1653" y="84"/>
                    </a:lnTo>
                    <a:lnTo>
                      <a:pt x="1612" y="126"/>
                    </a:lnTo>
                    <a:lnTo>
                      <a:pt x="1528" y="105"/>
                    </a:lnTo>
                    <a:lnTo>
                      <a:pt x="1507"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2"/>
              <p:cNvSpPr/>
              <p:nvPr/>
            </p:nvSpPr>
            <p:spPr>
              <a:xfrm>
                <a:off x="3750475" y="2481850"/>
                <a:ext cx="85125" cy="51800"/>
              </a:xfrm>
              <a:custGeom>
                <a:avLst/>
                <a:gdLst/>
                <a:ahLst/>
                <a:cxnLst/>
                <a:rect l="l" t="t" r="r" b="b"/>
                <a:pathLst>
                  <a:path w="3405" h="2072" extrusionOk="0">
                    <a:moveTo>
                      <a:pt x="1095" y="286"/>
                    </a:moveTo>
                    <a:lnTo>
                      <a:pt x="0" y="1667"/>
                    </a:lnTo>
                    <a:lnTo>
                      <a:pt x="547" y="2072"/>
                    </a:lnTo>
                    <a:lnTo>
                      <a:pt x="1214" y="1858"/>
                    </a:lnTo>
                    <a:lnTo>
                      <a:pt x="1881" y="1262"/>
                    </a:lnTo>
                    <a:lnTo>
                      <a:pt x="2976" y="1286"/>
                    </a:lnTo>
                    <a:lnTo>
                      <a:pt x="3405" y="786"/>
                    </a:lnTo>
                    <a:lnTo>
                      <a:pt x="2167" y="0"/>
                    </a:lnTo>
                    <a:close/>
                  </a:path>
                </a:pathLst>
              </a:custGeom>
              <a:solidFill>
                <a:schemeClr val="accent1"/>
              </a:solidFill>
              <a:ln w="9525" cap="flat" cmpd="sng">
                <a:solidFill>
                  <a:schemeClr val="lt2"/>
                </a:solidFill>
                <a:prstDash val="solid"/>
                <a:round/>
                <a:headEnd type="none" w="med" len="med"/>
                <a:tailEnd type="none" w="med" len="med"/>
              </a:ln>
            </p:spPr>
          </p:sp>
        </p:grpSp>
        <p:grpSp>
          <p:nvGrpSpPr>
            <p:cNvPr id="1166" name="Google Shape;1166;p42"/>
            <p:cNvGrpSpPr/>
            <p:nvPr/>
          </p:nvGrpSpPr>
          <p:grpSpPr>
            <a:xfrm>
              <a:off x="3627175" y="2432450"/>
              <a:ext cx="172100" cy="169075"/>
              <a:chOff x="3627175" y="2432450"/>
              <a:chExt cx="172100" cy="169075"/>
            </a:xfrm>
          </p:grpSpPr>
          <p:sp>
            <p:nvSpPr>
              <p:cNvPr id="1167" name="Google Shape;1167;p42"/>
              <p:cNvSpPr/>
              <p:nvPr/>
            </p:nvSpPr>
            <p:spPr>
              <a:xfrm>
                <a:off x="3627175" y="2433000"/>
                <a:ext cx="164800" cy="156950"/>
              </a:xfrm>
              <a:custGeom>
                <a:avLst/>
                <a:gdLst/>
                <a:ahLst/>
                <a:cxnLst/>
                <a:rect l="l" t="t" r="r" b="b"/>
                <a:pathLst>
                  <a:path w="6592" h="6278" extrusionOk="0">
                    <a:moveTo>
                      <a:pt x="3829" y="0"/>
                    </a:moveTo>
                    <a:lnTo>
                      <a:pt x="3808" y="42"/>
                    </a:lnTo>
                    <a:lnTo>
                      <a:pt x="3599" y="105"/>
                    </a:lnTo>
                    <a:lnTo>
                      <a:pt x="3578" y="63"/>
                    </a:lnTo>
                    <a:lnTo>
                      <a:pt x="3390" y="168"/>
                    </a:lnTo>
                    <a:lnTo>
                      <a:pt x="3369" y="272"/>
                    </a:lnTo>
                    <a:lnTo>
                      <a:pt x="3390" y="398"/>
                    </a:lnTo>
                    <a:lnTo>
                      <a:pt x="3348" y="607"/>
                    </a:lnTo>
                    <a:lnTo>
                      <a:pt x="3181" y="796"/>
                    </a:lnTo>
                    <a:lnTo>
                      <a:pt x="3181" y="837"/>
                    </a:lnTo>
                    <a:lnTo>
                      <a:pt x="2992" y="900"/>
                    </a:lnTo>
                    <a:lnTo>
                      <a:pt x="2888" y="900"/>
                    </a:lnTo>
                    <a:lnTo>
                      <a:pt x="2783" y="879"/>
                    </a:lnTo>
                    <a:lnTo>
                      <a:pt x="2574" y="1005"/>
                    </a:lnTo>
                    <a:lnTo>
                      <a:pt x="2532" y="1089"/>
                    </a:lnTo>
                    <a:lnTo>
                      <a:pt x="2574" y="1151"/>
                    </a:lnTo>
                    <a:lnTo>
                      <a:pt x="2658" y="1193"/>
                    </a:lnTo>
                    <a:lnTo>
                      <a:pt x="2532" y="1298"/>
                    </a:lnTo>
                    <a:lnTo>
                      <a:pt x="2365" y="1319"/>
                    </a:lnTo>
                    <a:lnTo>
                      <a:pt x="2134" y="1298"/>
                    </a:lnTo>
                    <a:lnTo>
                      <a:pt x="2030" y="1235"/>
                    </a:lnTo>
                    <a:lnTo>
                      <a:pt x="1946" y="1298"/>
                    </a:lnTo>
                    <a:lnTo>
                      <a:pt x="1925" y="1214"/>
                    </a:lnTo>
                    <a:lnTo>
                      <a:pt x="1841" y="1151"/>
                    </a:lnTo>
                    <a:lnTo>
                      <a:pt x="1883" y="1047"/>
                    </a:lnTo>
                    <a:lnTo>
                      <a:pt x="1800" y="1026"/>
                    </a:lnTo>
                    <a:lnTo>
                      <a:pt x="1695" y="1047"/>
                    </a:lnTo>
                    <a:lnTo>
                      <a:pt x="1569" y="1047"/>
                    </a:lnTo>
                    <a:lnTo>
                      <a:pt x="1507" y="1026"/>
                    </a:lnTo>
                    <a:lnTo>
                      <a:pt x="1528" y="1151"/>
                    </a:lnTo>
                    <a:lnTo>
                      <a:pt x="1507" y="1214"/>
                    </a:lnTo>
                    <a:lnTo>
                      <a:pt x="1716" y="1402"/>
                    </a:lnTo>
                    <a:lnTo>
                      <a:pt x="1674" y="1444"/>
                    </a:lnTo>
                    <a:lnTo>
                      <a:pt x="1695" y="1528"/>
                    </a:lnTo>
                    <a:lnTo>
                      <a:pt x="1695" y="1633"/>
                    </a:lnTo>
                    <a:lnTo>
                      <a:pt x="1737" y="1716"/>
                    </a:lnTo>
                    <a:lnTo>
                      <a:pt x="1737" y="1821"/>
                    </a:lnTo>
                    <a:lnTo>
                      <a:pt x="1569" y="1779"/>
                    </a:lnTo>
                    <a:lnTo>
                      <a:pt x="1465" y="1821"/>
                    </a:lnTo>
                    <a:lnTo>
                      <a:pt x="1381" y="1779"/>
                    </a:lnTo>
                    <a:lnTo>
                      <a:pt x="1277" y="1821"/>
                    </a:lnTo>
                    <a:lnTo>
                      <a:pt x="1256" y="1758"/>
                    </a:lnTo>
                    <a:lnTo>
                      <a:pt x="1109" y="1863"/>
                    </a:lnTo>
                    <a:lnTo>
                      <a:pt x="963" y="1653"/>
                    </a:lnTo>
                    <a:lnTo>
                      <a:pt x="858" y="1633"/>
                    </a:lnTo>
                    <a:lnTo>
                      <a:pt x="733" y="1653"/>
                    </a:lnTo>
                    <a:lnTo>
                      <a:pt x="628" y="1758"/>
                    </a:lnTo>
                    <a:lnTo>
                      <a:pt x="565" y="1737"/>
                    </a:lnTo>
                    <a:lnTo>
                      <a:pt x="481" y="1779"/>
                    </a:lnTo>
                    <a:lnTo>
                      <a:pt x="440" y="1758"/>
                    </a:lnTo>
                    <a:lnTo>
                      <a:pt x="335" y="1758"/>
                    </a:lnTo>
                    <a:lnTo>
                      <a:pt x="251" y="1842"/>
                    </a:lnTo>
                    <a:lnTo>
                      <a:pt x="63" y="1863"/>
                    </a:lnTo>
                    <a:lnTo>
                      <a:pt x="0" y="1946"/>
                    </a:lnTo>
                    <a:lnTo>
                      <a:pt x="42" y="2030"/>
                    </a:lnTo>
                    <a:lnTo>
                      <a:pt x="147" y="1988"/>
                    </a:lnTo>
                    <a:lnTo>
                      <a:pt x="251" y="2030"/>
                    </a:lnTo>
                    <a:lnTo>
                      <a:pt x="272" y="2051"/>
                    </a:lnTo>
                    <a:lnTo>
                      <a:pt x="272" y="2051"/>
                    </a:lnTo>
                    <a:lnTo>
                      <a:pt x="147" y="2030"/>
                    </a:lnTo>
                    <a:lnTo>
                      <a:pt x="105" y="2051"/>
                    </a:lnTo>
                    <a:lnTo>
                      <a:pt x="126" y="2156"/>
                    </a:lnTo>
                    <a:lnTo>
                      <a:pt x="168" y="2072"/>
                    </a:lnTo>
                    <a:lnTo>
                      <a:pt x="230" y="2093"/>
                    </a:lnTo>
                    <a:lnTo>
                      <a:pt x="251" y="2177"/>
                    </a:lnTo>
                    <a:lnTo>
                      <a:pt x="209" y="2197"/>
                    </a:lnTo>
                    <a:lnTo>
                      <a:pt x="105" y="2239"/>
                    </a:lnTo>
                    <a:lnTo>
                      <a:pt x="105" y="2260"/>
                    </a:lnTo>
                    <a:lnTo>
                      <a:pt x="209" y="2260"/>
                    </a:lnTo>
                    <a:lnTo>
                      <a:pt x="230" y="2386"/>
                    </a:lnTo>
                    <a:lnTo>
                      <a:pt x="230" y="2469"/>
                    </a:lnTo>
                    <a:lnTo>
                      <a:pt x="335" y="2386"/>
                    </a:lnTo>
                    <a:lnTo>
                      <a:pt x="481" y="2386"/>
                    </a:lnTo>
                    <a:lnTo>
                      <a:pt x="670" y="2469"/>
                    </a:lnTo>
                    <a:lnTo>
                      <a:pt x="733" y="2511"/>
                    </a:lnTo>
                    <a:lnTo>
                      <a:pt x="774" y="2511"/>
                    </a:lnTo>
                    <a:lnTo>
                      <a:pt x="900" y="2595"/>
                    </a:lnTo>
                    <a:lnTo>
                      <a:pt x="1005" y="2511"/>
                    </a:lnTo>
                    <a:lnTo>
                      <a:pt x="1067" y="2553"/>
                    </a:lnTo>
                    <a:lnTo>
                      <a:pt x="1046" y="2595"/>
                    </a:lnTo>
                    <a:lnTo>
                      <a:pt x="1067" y="2658"/>
                    </a:lnTo>
                    <a:lnTo>
                      <a:pt x="1172" y="2595"/>
                    </a:lnTo>
                    <a:lnTo>
                      <a:pt x="1214" y="2658"/>
                    </a:lnTo>
                    <a:lnTo>
                      <a:pt x="1172" y="2762"/>
                    </a:lnTo>
                    <a:lnTo>
                      <a:pt x="1214" y="2825"/>
                    </a:lnTo>
                    <a:lnTo>
                      <a:pt x="1297" y="2825"/>
                    </a:lnTo>
                    <a:lnTo>
                      <a:pt x="1402" y="2783"/>
                    </a:lnTo>
                    <a:lnTo>
                      <a:pt x="1528" y="2783"/>
                    </a:lnTo>
                    <a:lnTo>
                      <a:pt x="1611" y="2888"/>
                    </a:lnTo>
                    <a:lnTo>
                      <a:pt x="1507" y="2825"/>
                    </a:lnTo>
                    <a:lnTo>
                      <a:pt x="1402" y="2825"/>
                    </a:lnTo>
                    <a:lnTo>
                      <a:pt x="1360" y="2930"/>
                    </a:lnTo>
                    <a:lnTo>
                      <a:pt x="1402" y="2972"/>
                    </a:lnTo>
                    <a:lnTo>
                      <a:pt x="1423" y="3076"/>
                    </a:lnTo>
                    <a:lnTo>
                      <a:pt x="1381" y="3181"/>
                    </a:lnTo>
                    <a:lnTo>
                      <a:pt x="1402" y="3244"/>
                    </a:lnTo>
                    <a:lnTo>
                      <a:pt x="1486" y="3244"/>
                    </a:lnTo>
                    <a:lnTo>
                      <a:pt x="1632" y="3432"/>
                    </a:lnTo>
                    <a:lnTo>
                      <a:pt x="1779" y="3453"/>
                    </a:lnTo>
                    <a:lnTo>
                      <a:pt x="1904" y="3537"/>
                    </a:lnTo>
                    <a:lnTo>
                      <a:pt x="1904" y="3641"/>
                    </a:lnTo>
                    <a:lnTo>
                      <a:pt x="1946" y="3725"/>
                    </a:lnTo>
                    <a:lnTo>
                      <a:pt x="1904" y="3830"/>
                    </a:lnTo>
                    <a:lnTo>
                      <a:pt x="1883" y="3850"/>
                    </a:lnTo>
                    <a:lnTo>
                      <a:pt x="1841" y="3934"/>
                    </a:lnTo>
                    <a:lnTo>
                      <a:pt x="1946" y="3955"/>
                    </a:lnTo>
                    <a:lnTo>
                      <a:pt x="2134" y="4081"/>
                    </a:lnTo>
                    <a:lnTo>
                      <a:pt x="2260" y="4436"/>
                    </a:lnTo>
                    <a:lnTo>
                      <a:pt x="2260" y="4436"/>
                    </a:lnTo>
                    <a:lnTo>
                      <a:pt x="2113" y="4269"/>
                    </a:lnTo>
                    <a:lnTo>
                      <a:pt x="2093" y="4143"/>
                    </a:lnTo>
                    <a:lnTo>
                      <a:pt x="1946" y="4081"/>
                    </a:lnTo>
                    <a:lnTo>
                      <a:pt x="1904" y="4122"/>
                    </a:lnTo>
                    <a:lnTo>
                      <a:pt x="1841" y="4394"/>
                    </a:lnTo>
                    <a:lnTo>
                      <a:pt x="1841" y="4604"/>
                    </a:lnTo>
                    <a:lnTo>
                      <a:pt x="1946" y="4687"/>
                    </a:lnTo>
                    <a:lnTo>
                      <a:pt x="1883" y="4750"/>
                    </a:lnTo>
                    <a:lnTo>
                      <a:pt x="1841" y="5127"/>
                    </a:lnTo>
                    <a:lnTo>
                      <a:pt x="1737" y="5482"/>
                    </a:lnTo>
                    <a:lnTo>
                      <a:pt x="1590" y="5545"/>
                    </a:lnTo>
                    <a:lnTo>
                      <a:pt x="1695" y="5608"/>
                    </a:lnTo>
                    <a:lnTo>
                      <a:pt x="1716" y="5629"/>
                    </a:lnTo>
                    <a:lnTo>
                      <a:pt x="1779" y="5629"/>
                    </a:lnTo>
                    <a:lnTo>
                      <a:pt x="1800" y="5754"/>
                    </a:lnTo>
                    <a:lnTo>
                      <a:pt x="1800" y="5859"/>
                    </a:lnTo>
                    <a:lnTo>
                      <a:pt x="1946" y="5838"/>
                    </a:lnTo>
                    <a:lnTo>
                      <a:pt x="2197" y="5922"/>
                    </a:lnTo>
                    <a:lnTo>
                      <a:pt x="2302" y="6047"/>
                    </a:lnTo>
                    <a:lnTo>
                      <a:pt x="2406" y="6006"/>
                    </a:lnTo>
                    <a:lnTo>
                      <a:pt x="2532" y="6131"/>
                    </a:lnTo>
                    <a:lnTo>
                      <a:pt x="2678" y="6131"/>
                    </a:lnTo>
                    <a:lnTo>
                      <a:pt x="2762" y="6152"/>
                    </a:lnTo>
                    <a:lnTo>
                      <a:pt x="2867" y="6047"/>
                    </a:lnTo>
                    <a:lnTo>
                      <a:pt x="3139" y="6047"/>
                    </a:lnTo>
                    <a:lnTo>
                      <a:pt x="3243" y="6110"/>
                    </a:lnTo>
                    <a:lnTo>
                      <a:pt x="3390" y="6068"/>
                    </a:lnTo>
                    <a:lnTo>
                      <a:pt x="3557" y="6173"/>
                    </a:lnTo>
                    <a:lnTo>
                      <a:pt x="3829" y="6152"/>
                    </a:lnTo>
                    <a:lnTo>
                      <a:pt x="4018" y="6257"/>
                    </a:lnTo>
                    <a:lnTo>
                      <a:pt x="4101" y="6278"/>
                    </a:lnTo>
                    <a:lnTo>
                      <a:pt x="4101" y="6236"/>
                    </a:lnTo>
                    <a:lnTo>
                      <a:pt x="4038" y="6068"/>
                    </a:lnTo>
                    <a:lnTo>
                      <a:pt x="4101" y="5859"/>
                    </a:lnTo>
                    <a:lnTo>
                      <a:pt x="4101" y="5796"/>
                    </a:lnTo>
                    <a:lnTo>
                      <a:pt x="4227" y="5650"/>
                    </a:lnTo>
                    <a:lnTo>
                      <a:pt x="4436" y="5441"/>
                    </a:lnTo>
                    <a:lnTo>
                      <a:pt x="4499" y="5441"/>
                    </a:lnTo>
                    <a:lnTo>
                      <a:pt x="4562" y="5503"/>
                    </a:lnTo>
                    <a:lnTo>
                      <a:pt x="4708" y="5503"/>
                    </a:lnTo>
                    <a:lnTo>
                      <a:pt x="4834" y="5587"/>
                    </a:lnTo>
                    <a:lnTo>
                      <a:pt x="4938" y="5587"/>
                    </a:lnTo>
                    <a:lnTo>
                      <a:pt x="5022" y="5524"/>
                    </a:lnTo>
                    <a:lnTo>
                      <a:pt x="5085" y="5503"/>
                    </a:lnTo>
                    <a:lnTo>
                      <a:pt x="5461" y="5734"/>
                    </a:lnTo>
                    <a:lnTo>
                      <a:pt x="5545" y="5817"/>
                    </a:lnTo>
                    <a:lnTo>
                      <a:pt x="5796" y="5817"/>
                    </a:lnTo>
                    <a:lnTo>
                      <a:pt x="5901" y="5734"/>
                    </a:lnTo>
                    <a:lnTo>
                      <a:pt x="5880" y="5692"/>
                    </a:lnTo>
                    <a:lnTo>
                      <a:pt x="5984" y="5545"/>
                    </a:lnTo>
                    <a:lnTo>
                      <a:pt x="6340" y="5294"/>
                    </a:lnTo>
                    <a:lnTo>
                      <a:pt x="6382" y="5273"/>
                    </a:lnTo>
                    <a:lnTo>
                      <a:pt x="6319" y="5169"/>
                    </a:lnTo>
                    <a:lnTo>
                      <a:pt x="6403" y="4980"/>
                    </a:lnTo>
                    <a:lnTo>
                      <a:pt x="6235" y="4980"/>
                    </a:lnTo>
                    <a:lnTo>
                      <a:pt x="6068" y="4855"/>
                    </a:lnTo>
                    <a:lnTo>
                      <a:pt x="6026" y="4562"/>
                    </a:lnTo>
                    <a:lnTo>
                      <a:pt x="5880" y="4394"/>
                    </a:lnTo>
                    <a:lnTo>
                      <a:pt x="5963" y="4332"/>
                    </a:lnTo>
                    <a:lnTo>
                      <a:pt x="6089" y="4290"/>
                    </a:lnTo>
                    <a:lnTo>
                      <a:pt x="6131" y="4122"/>
                    </a:lnTo>
                    <a:lnTo>
                      <a:pt x="6026" y="4018"/>
                    </a:lnTo>
                    <a:lnTo>
                      <a:pt x="6005" y="3850"/>
                    </a:lnTo>
                    <a:lnTo>
                      <a:pt x="6068" y="3809"/>
                    </a:lnTo>
                    <a:lnTo>
                      <a:pt x="6068" y="3725"/>
                    </a:lnTo>
                    <a:lnTo>
                      <a:pt x="5984" y="3662"/>
                    </a:lnTo>
                    <a:lnTo>
                      <a:pt x="5922" y="3516"/>
                    </a:lnTo>
                    <a:lnTo>
                      <a:pt x="5880" y="3411"/>
                    </a:lnTo>
                    <a:lnTo>
                      <a:pt x="5712" y="3411"/>
                    </a:lnTo>
                    <a:lnTo>
                      <a:pt x="5650" y="3453"/>
                    </a:lnTo>
                    <a:lnTo>
                      <a:pt x="5691" y="3620"/>
                    </a:lnTo>
                    <a:lnTo>
                      <a:pt x="5545" y="3662"/>
                    </a:lnTo>
                    <a:lnTo>
                      <a:pt x="5440" y="3662"/>
                    </a:lnTo>
                    <a:lnTo>
                      <a:pt x="5398" y="3558"/>
                    </a:lnTo>
                    <a:lnTo>
                      <a:pt x="5482" y="3537"/>
                    </a:lnTo>
                    <a:lnTo>
                      <a:pt x="5545" y="3537"/>
                    </a:lnTo>
                    <a:lnTo>
                      <a:pt x="5545" y="3432"/>
                    </a:lnTo>
                    <a:lnTo>
                      <a:pt x="5566" y="3244"/>
                    </a:lnTo>
                    <a:lnTo>
                      <a:pt x="5712" y="3013"/>
                    </a:lnTo>
                    <a:lnTo>
                      <a:pt x="5796" y="2993"/>
                    </a:lnTo>
                    <a:lnTo>
                      <a:pt x="5901" y="2825"/>
                    </a:lnTo>
                    <a:lnTo>
                      <a:pt x="6005" y="2783"/>
                    </a:lnTo>
                    <a:lnTo>
                      <a:pt x="6005" y="2679"/>
                    </a:lnTo>
                    <a:lnTo>
                      <a:pt x="5880" y="2616"/>
                    </a:lnTo>
                    <a:lnTo>
                      <a:pt x="5963" y="2511"/>
                    </a:lnTo>
                    <a:lnTo>
                      <a:pt x="6089" y="2511"/>
                    </a:lnTo>
                    <a:lnTo>
                      <a:pt x="6110" y="2595"/>
                    </a:lnTo>
                    <a:lnTo>
                      <a:pt x="6215" y="2595"/>
                    </a:lnTo>
                    <a:lnTo>
                      <a:pt x="6403" y="2553"/>
                    </a:lnTo>
                    <a:lnTo>
                      <a:pt x="6340" y="2449"/>
                    </a:lnTo>
                    <a:lnTo>
                      <a:pt x="6235" y="2365"/>
                    </a:lnTo>
                    <a:lnTo>
                      <a:pt x="6235" y="2197"/>
                    </a:lnTo>
                    <a:lnTo>
                      <a:pt x="6298" y="2030"/>
                    </a:lnTo>
                    <a:lnTo>
                      <a:pt x="6382" y="1946"/>
                    </a:lnTo>
                    <a:lnTo>
                      <a:pt x="6382" y="1842"/>
                    </a:lnTo>
                    <a:lnTo>
                      <a:pt x="6445" y="1674"/>
                    </a:lnTo>
                    <a:lnTo>
                      <a:pt x="6591" y="1549"/>
                    </a:lnTo>
                    <a:lnTo>
                      <a:pt x="6445" y="1465"/>
                    </a:lnTo>
                    <a:lnTo>
                      <a:pt x="6340" y="1465"/>
                    </a:lnTo>
                    <a:lnTo>
                      <a:pt x="6215" y="1402"/>
                    </a:lnTo>
                    <a:lnTo>
                      <a:pt x="6110" y="1444"/>
                    </a:lnTo>
                    <a:lnTo>
                      <a:pt x="6026" y="1402"/>
                    </a:lnTo>
                    <a:lnTo>
                      <a:pt x="5922" y="1402"/>
                    </a:lnTo>
                    <a:lnTo>
                      <a:pt x="5859" y="1444"/>
                    </a:lnTo>
                    <a:lnTo>
                      <a:pt x="5754" y="1361"/>
                    </a:lnTo>
                    <a:lnTo>
                      <a:pt x="5754" y="1298"/>
                    </a:lnTo>
                    <a:lnTo>
                      <a:pt x="5650" y="1214"/>
                    </a:lnTo>
                    <a:lnTo>
                      <a:pt x="5566" y="1235"/>
                    </a:lnTo>
                    <a:lnTo>
                      <a:pt x="5398" y="1193"/>
                    </a:lnTo>
                    <a:lnTo>
                      <a:pt x="5357" y="1089"/>
                    </a:lnTo>
                    <a:lnTo>
                      <a:pt x="5252" y="1089"/>
                    </a:lnTo>
                    <a:lnTo>
                      <a:pt x="5189" y="1130"/>
                    </a:lnTo>
                    <a:lnTo>
                      <a:pt x="5085" y="1047"/>
                    </a:lnTo>
                    <a:lnTo>
                      <a:pt x="4980" y="1026"/>
                    </a:lnTo>
                    <a:lnTo>
                      <a:pt x="4854" y="879"/>
                    </a:lnTo>
                    <a:lnTo>
                      <a:pt x="4771" y="837"/>
                    </a:lnTo>
                    <a:lnTo>
                      <a:pt x="4729" y="796"/>
                    </a:lnTo>
                    <a:lnTo>
                      <a:pt x="4645" y="796"/>
                    </a:lnTo>
                    <a:lnTo>
                      <a:pt x="4603" y="837"/>
                    </a:lnTo>
                    <a:lnTo>
                      <a:pt x="4457" y="775"/>
                    </a:lnTo>
                    <a:lnTo>
                      <a:pt x="4457" y="607"/>
                    </a:lnTo>
                    <a:lnTo>
                      <a:pt x="4394" y="586"/>
                    </a:lnTo>
                    <a:lnTo>
                      <a:pt x="4310" y="524"/>
                    </a:lnTo>
                    <a:lnTo>
                      <a:pt x="4227" y="524"/>
                    </a:lnTo>
                    <a:lnTo>
                      <a:pt x="4080" y="398"/>
                    </a:lnTo>
                    <a:lnTo>
                      <a:pt x="4038" y="293"/>
                    </a:lnTo>
                    <a:lnTo>
                      <a:pt x="3913" y="252"/>
                    </a:lnTo>
                    <a:lnTo>
                      <a:pt x="3892" y="63"/>
                    </a:lnTo>
                    <a:lnTo>
                      <a:pt x="3829"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2"/>
              <p:cNvSpPr/>
              <p:nvPr/>
            </p:nvSpPr>
            <p:spPr>
              <a:xfrm>
                <a:off x="3658200" y="2557475"/>
                <a:ext cx="70850" cy="44050"/>
              </a:xfrm>
              <a:custGeom>
                <a:avLst/>
                <a:gdLst/>
                <a:ahLst/>
                <a:cxnLst/>
                <a:rect l="l" t="t" r="r" b="b"/>
                <a:pathLst>
                  <a:path w="2834" h="1762" extrusionOk="0">
                    <a:moveTo>
                      <a:pt x="571" y="595"/>
                    </a:moveTo>
                    <a:lnTo>
                      <a:pt x="0" y="1119"/>
                    </a:lnTo>
                    <a:lnTo>
                      <a:pt x="1833" y="1762"/>
                    </a:lnTo>
                    <a:lnTo>
                      <a:pt x="2714" y="1476"/>
                    </a:lnTo>
                    <a:lnTo>
                      <a:pt x="2834" y="1071"/>
                    </a:lnTo>
                    <a:lnTo>
                      <a:pt x="1833" y="0"/>
                    </a:lnTo>
                    <a:close/>
                  </a:path>
                </a:pathLst>
              </a:custGeom>
              <a:solidFill>
                <a:schemeClr val="accent1"/>
              </a:solidFill>
              <a:ln w="9525" cap="flat" cmpd="sng">
                <a:solidFill>
                  <a:schemeClr val="lt2"/>
                </a:solidFill>
                <a:prstDash val="solid"/>
                <a:round/>
                <a:headEnd type="none" w="med" len="med"/>
                <a:tailEnd type="none" w="med" len="med"/>
              </a:ln>
            </p:spPr>
          </p:sp>
          <p:sp>
            <p:nvSpPr>
              <p:cNvPr id="1169" name="Google Shape;1169;p42"/>
              <p:cNvSpPr/>
              <p:nvPr/>
            </p:nvSpPr>
            <p:spPr>
              <a:xfrm>
                <a:off x="3719525" y="2432450"/>
                <a:ext cx="79750" cy="89900"/>
              </a:xfrm>
              <a:custGeom>
                <a:avLst/>
                <a:gdLst/>
                <a:ahLst/>
                <a:cxnLst/>
                <a:rect l="l" t="t" r="r" b="b"/>
                <a:pathLst>
                  <a:path w="3190" h="3596" extrusionOk="0">
                    <a:moveTo>
                      <a:pt x="0" y="167"/>
                    </a:moveTo>
                    <a:lnTo>
                      <a:pt x="261" y="0"/>
                    </a:lnTo>
                    <a:lnTo>
                      <a:pt x="1619" y="1095"/>
                    </a:lnTo>
                    <a:lnTo>
                      <a:pt x="2381" y="1286"/>
                    </a:lnTo>
                    <a:lnTo>
                      <a:pt x="3190" y="1429"/>
                    </a:lnTo>
                    <a:lnTo>
                      <a:pt x="2809" y="2595"/>
                    </a:lnTo>
                    <a:lnTo>
                      <a:pt x="2071" y="2429"/>
                    </a:lnTo>
                    <a:lnTo>
                      <a:pt x="1524" y="3596"/>
                    </a:lnTo>
                    <a:close/>
                  </a:path>
                </a:pathLst>
              </a:custGeom>
              <a:solidFill>
                <a:schemeClr val="accent1"/>
              </a:solidFill>
              <a:ln w="9525" cap="flat" cmpd="sng">
                <a:solidFill>
                  <a:schemeClr val="lt2"/>
                </a:solidFill>
                <a:prstDash val="solid"/>
                <a:round/>
                <a:headEnd type="none" w="med" len="med"/>
                <a:tailEnd type="none" w="med" len="med"/>
              </a:ln>
            </p:spPr>
          </p:sp>
        </p:grpSp>
        <p:grpSp>
          <p:nvGrpSpPr>
            <p:cNvPr id="1170" name="Google Shape;1170;p42"/>
            <p:cNvGrpSpPr/>
            <p:nvPr/>
          </p:nvGrpSpPr>
          <p:grpSpPr>
            <a:xfrm>
              <a:off x="3561536" y="2585450"/>
              <a:ext cx="61539" cy="99045"/>
              <a:chOff x="3561536" y="2585450"/>
              <a:chExt cx="61539" cy="99045"/>
            </a:xfrm>
          </p:grpSpPr>
          <p:sp>
            <p:nvSpPr>
              <p:cNvPr id="1171" name="Google Shape;1171;p42"/>
              <p:cNvSpPr/>
              <p:nvPr/>
            </p:nvSpPr>
            <p:spPr>
              <a:xfrm rot="192277">
                <a:off x="3564002" y="2593849"/>
                <a:ext cx="44498" cy="89472"/>
              </a:xfrm>
              <a:custGeom>
                <a:avLst/>
                <a:gdLst/>
                <a:ahLst/>
                <a:cxnLst/>
                <a:rect l="l" t="t" r="r" b="b"/>
                <a:pathLst>
                  <a:path w="1780" h="3579" extrusionOk="0">
                    <a:moveTo>
                      <a:pt x="628" y="1"/>
                    </a:moveTo>
                    <a:lnTo>
                      <a:pt x="356" y="22"/>
                    </a:lnTo>
                    <a:lnTo>
                      <a:pt x="377" y="147"/>
                    </a:lnTo>
                    <a:lnTo>
                      <a:pt x="461" y="357"/>
                    </a:lnTo>
                    <a:lnTo>
                      <a:pt x="440" y="712"/>
                    </a:lnTo>
                    <a:lnTo>
                      <a:pt x="440" y="775"/>
                    </a:lnTo>
                    <a:lnTo>
                      <a:pt x="419" y="943"/>
                    </a:lnTo>
                    <a:lnTo>
                      <a:pt x="482" y="1026"/>
                    </a:lnTo>
                    <a:lnTo>
                      <a:pt x="440" y="1131"/>
                    </a:lnTo>
                    <a:lnTo>
                      <a:pt x="356" y="1256"/>
                    </a:lnTo>
                    <a:lnTo>
                      <a:pt x="356" y="1445"/>
                    </a:lnTo>
                    <a:lnTo>
                      <a:pt x="231" y="1654"/>
                    </a:lnTo>
                    <a:lnTo>
                      <a:pt x="231" y="1759"/>
                    </a:lnTo>
                    <a:lnTo>
                      <a:pt x="64" y="1968"/>
                    </a:lnTo>
                    <a:lnTo>
                      <a:pt x="1" y="2303"/>
                    </a:lnTo>
                    <a:lnTo>
                      <a:pt x="1" y="2386"/>
                    </a:lnTo>
                    <a:lnTo>
                      <a:pt x="105" y="2386"/>
                    </a:lnTo>
                    <a:lnTo>
                      <a:pt x="168" y="2303"/>
                    </a:lnTo>
                    <a:lnTo>
                      <a:pt x="273" y="2219"/>
                    </a:lnTo>
                    <a:lnTo>
                      <a:pt x="252" y="2303"/>
                    </a:lnTo>
                    <a:lnTo>
                      <a:pt x="315" y="2344"/>
                    </a:lnTo>
                    <a:lnTo>
                      <a:pt x="126" y="2428"/>
                    </a:lnTo>
                    <a:lnTo>
                      <a:pt x="126" y="2554"/>
                    </a:lnTo>
                    <a:lnTo>
                      <a:pt x="168" y="2616"/>
                    </a:lnTo>
                    <a:lnTo>
                      <a:pt x="252" y="2533"/>
                    </a:lnTo>
                    <a:lnTo>
                      <a:pt x="419" y="2533"/>
                    </a:lnTo>
                    <a:lnTo>
                      <a:pt x="336" y="2616"/>
                    </a:lnTo>
                    <a:lnTo>
                      <a:pt x="377" y="2763"/>
                    </a:lnTo>
                    <a:lnTo>
                      <a:pt x="336" y="2909"/>
                    </a:lnTo>
                    <a:lnTo>
                      <a:pt x="336" y="3223"/>
                    </a:lnTo>
                    <a:lnTo>
                      <a:pt x="273" y="3432"/>
                    </a:lnTo>
                    <a:lnTo>
                      <a:pt x="231" y="3495"/>
                    </a:lnTo>
                    <a:lnTo>
                      <a:pt x="273" y="3537"/>
                    </a:lnTo>
                    <a:lnTo>
                      <a:pt x="440" y="3432"/>
                    </a:lnTo>
                    <a:lnTo>
                      <a:pt x="691" y="3495"/>
                    </a:lnTo>
                    <a:lnTo>
                      <a:pt x="796" y="3579"/>
                    </a:lnTo>
                    <a:lnTo>
                      <a:pt x="963" y="3474"/>
                    </a:lnTo>
                    <a:lnTo>
                      <a:pt x="1110" y="3474"/>
                    </a:lnTo>
                    <a:lnTo>
                      <a:pt x="1152" y="3432"/>
                    </a:lnTo>
                    <a:lnTo>
                      <a:pt x="1152" y="3286"/>
                    </a:lnTo>
                    <a:lnTo>
                      <a:pt x="1068" y="3160"/>
                    </a:lnTo>
                    <a:lnTo>
                      <a:pt x="1193" y="2909"/>
                    </a:lnTo>
                    <a:lnTo>
                      <a:pt x="1319" y="2805"/>
                    </a:lnTo>
                    <a:lnTo>
                      <a:pt x="1361" y="2658"/>
                    </a:lnTo>
                    <a:lnTo>
                      <a:pt x="1214" y="2658"/>
                    </a:lnTo>
                    <a:lnTo>
                      <a:pt x="1152" y="2512"/>
                    </a:lnTo>
                    <a:lnTo>
                      <a:pt x="1319" y="2323"/>
                    </a:lnTo>
                    <a:lnTo>
                      <a:pt x="1319" y="2093"/>
                    </a:lnTo>
                    <a:lnTo>
                      <a:pt x="1193" y="2010"/>
                    </a:lnTo>
                    <a:lnTo>
                      <a:pt x="1047" y="1717"/>
                    </a:lnTo>
                    <a:lnTo>
                      <a:pt x="1172" y="1696"/>
                    </a:lnTo>
                    <a:lnTo>
                      <a:pt x="1277" y="1696"/>
                    </a:lnTo>
                    <a:lnTo>
                      <a:pt x="1424" y="1487"/>
                    </a:lnTo>
                    <a:lnTo>
                      <a:pt x="1319" y="1382"/>
                    </a:lnTo>
                    <a:lnTo>
                      <a:pt x="1465" y="1277"/>
                    </a:lnTo>
                    <a:lnTo>
                      <a:pt x="1465" y="922"/>
                    </a:lnTo>
                    <a:lnTo>
                      <a:pt x="1424" y="754"/>
                    </a:lnTo>
                    <a:lnTo>
                      <a:pt x="1675" y="545"/>
                    </a:lnTo>
                    <a:lnTo>
                      <a:pt x="1737" y="545"/>
                    </a:lnTo>
                    <a:lnTo>
                      <a:pt x="1779" y="440"/>
                    </a:lnTo>
                    <a:lnTo>
                      <a:pt x="1675" y="252"/>
                    </a:lnTo>
                    <a:lnTo>
                      <a:pt x="1633" y="127"/>
                    </a:lnTo>
                    <a:lnTo>
                      <a:pt x="1382" y="85"/>
                    </a:lnTo>
                    <a:lnTo>
                      <a:pt x="1277" y="210"/>
                    </a:lnTo>
                    <a:lnTo>
                      <a:pt x="942" y="127"/>
                    </a:lnTo>
                    <a:lnTo>
                      <a:pt x="754" y="231"/>
                    </a:lnTo>
                    <a:lnTo>
                      <a:pt x="691" y="147"/>
                    </a:lnTo>
                    <a:lnTo>
                      <a:pt x="733" y="22"/>
                    </a:lnTo>
                    <a:lnTo>
                      <a:pt x="628"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2"/>
              <p:cNvSpPr/>
              <p:nvPr/>
            </p:nvSpPr>
            <p:spPr>
              <a:xfrm>
                <a:off x="3580800" y="2585450"/>
                <a:ext cx="42275" cy="93450"/>
              </a:xfrm>
              <a:custGeom>
                <a:avLst/>
                <a:gdLst/>
                <a:ahLst/>
                <a:cxnLst/>
                <a:rect l="l" t="t" r="r" b="b"/>
                <a:pathLst>
                  <a:path w="1691" h="3738" extrusionOk="0">
                    <a:moveTo>
                      <a:pt x="453" y="0"/>
                    </a:moveTo>
                    <a:lnTo>
                      <a:pt x="0" y="547"/>
                    </a:lnTo>
                    <a:lnTo>
                      <a:pt x="0" y="3429"/>
                    </a:lnTo>
                    <a:lnTo>
                      <a:pt x="429" y="3738"/>
                    </a:lnTo>
                    <a:lnTo>
                      <a:pt x="1691" y="2714"/>
                    </a:lnTo>
                    <a:lnTo>
                      <a:pt x="1691" y="500"/>
                    </a:lnTo>
                    <a:close/>
                  </a:path>
                </a:pathLst>
              </a:custGeom>
              <a:solidFill>
                <a:schemeClr val="accent1"/>
              </a:solidFill>
              <a:ln w="9525" cap="flat" cmpd="sng">
                <a:solidFill>
                  <a:schemeClr val="lt2"/>
                </a:solidFill>
                <a:prstDash val="solid"/>
                <a:round/>
                <a:headEnd type="none" w="med" len="med"/>
                <a:tailEnd type="none" w="med" len="med"/>
              </a:ln>
            </p:spPr>
          </p:sp>
        </p:grpSp>
        <p:grpSp>
          <p:nvGrpSpPr>
            <p:cNvPr id="1173" name="Google Shape;1173;p42"/>
            <p:cNvGrpSpPr/>
            <p:nvPr/>
          </p:nvGrpSpPr>
          <p:grpSpPr>
            <a:xfrm>
              <a:off x="3906325" y="1984500"/>
              <a:ext cx="156075" cy="262825"/>
              <a:chOff x="3906325" y="1984500"/>
              <a:chExt cx="156075" cy="262825"/>
            </a:xfrm>
          </p:grpSpPr>
          <p:sp>
            <p:nvSpPr>
              <p:cNvPr id="1174" name="Google Shape;1174;p42"/>
              <p:cNvSpPr/>
              <p:nvPr/>
            </p:nvSpPr>
            <p:spPr>
              <a:xfrm>
                <a:off x="3906325" y="1984500"/>
                <a:ext cx="100825" cy="124200"/>
              </a:xfrm>
              <a:custGeom>
                <a:avLst/>
                <a:gdLst/>
                <a:ahLst/>
                <a:cxnLst/>
                <a:rect l="l" t="t" r="r" b="b"/>
                <a:pathLst>
                  <a:path w="4033" h="4968" extrusionOk="0">
                    <a:moveTo>
                      <a:pt x="2901" y="4968"/>
                    </a:moveTo>
                    <a:lnTo>
                      <a:pt x="1524" y="4673"/>
                    </a:lnTo>
                    <a:lnTo>
                      <a:pt x="0" y="1771"/>
                    </a:lnTo>
                    <a:lnTo>
                      <a:pt x="737" y="886"/>
                    </a:lnTo>
                    <a:lnTo>
                      <a:pt x="2508" y="1181"/>
                    </a:lnTo>
                    <a:lnTo>
                      <a:pt x="2655" y="345"/>
                    </a:lnTo>
                    <a:lnTo>
                      <a:pt x="3442" y="0"/>
                    </a:lnTo>
                    <a:lnTo>
                      <a:pt x="4033" y="443"/>
                    </a:lnTo>
                    <a:close/>
                  </a:path>
                </a:pathLst>
              </a:custGeom>
              <a:solidFill>
                <a:schemeClr val="accent1"/>
              </a:solidFill>
              <a:ln w="9525" cap="flat" cmpd="sng">
                <a:solidFill>
                  <a:schemeClr val="lt2"/>
                </a:solidFill>
                <a:prstDash val="solid"/>
                <a:round/>
                <a:headEnd type="none" w="med" len="med"/>
                <a:tailEnd type="none" w="med" len="med"/>
              </a:ln>
            </p:spPr>
          </p:sp>
          <p:sp>
            <p:nvSpPr>
              <p:cNvPr id="1175" name="Google Shape;1175;p42"/>
              <p:cNvSpPr/>
              <p:nvPr/>
            </p:nvSpPr>
            <p:spPr>
              <a:xfrm>
                <a:off x="3919575" y="1989950"/>
                <a:ext cx="142825" cy="257375"/>
              </a:xfrm>
              <a:custGeom>
                <a:avLst/>
                <a:gdLst/>
                <a:ahLst/>
                <a:cxnLst/>
                <a:rect l="l" t="t" r="r" b="b"/>
                <a:pathLst>
                  <a:path w="5713" h="10295" extrusionOk="0">
                    <a:moveTo>
                      <a:pt x="2867" y="0"/>
                    </a:moveTo>
                    <a:lnTo>
                      <a:pt x="2762" y="105"/>
                    </a:lnTo>
                    <a:lnTo>
                      <a:pt x="2762" y="147"/>
                    </a:lnTo>
                    <a:lnTo>
                      <a:pt x="2679" y="189"/>
                    </a:lnTo>
                    <a:lnTo>
                      <a:pt x="2532" y="147"/>
                    </a:lnTo>
                    <a:lnTo>
                      <a:pt x="2386" y="209"/>
                    </a:lnTo>
                    <a:lnTo>
                      <a:pt x="2386" y="293"/>
                    </a:lnTo>
                    <a:lnTo>
                      <a:pt x="2323" y="419"/>
                    </a:lnTo>
                    <a:lnTo>
                      <a:pt x="2239" y="461"/>
                    </a:lnTo>
                    <a:lnTo>
                      <a:pt x="2281" y="544"/>
                    </a:lnTo>
                    <a:lnTo>
                      <a:pt x="2260" y="628"/>
                    </a:lnTo>
                    <a:lnTo>
                      <a:pt x="2239" y="921"/>
                    </a:lnTo>
                    <a:lnTo>
                      <a:pt x="2281" y="1088"/>
                    </a:lnTo>
                    <a:lnTo>
                      <a:pt x="2344" y="1193"/>
                    </a:lnTo>
                    <a:lnTo>
                      <a:pt x="2281" y="1277"/>
                    </a:lnTo>
                    <a:lnTo>
                      <a:pt x="2177" y="1360"/>
                    </a:lnTo>
                    <a:lnTo>
                      <a:pt x="2072" y="1360"/>
                    </a:lnTo>
                    <a:lnTo>
                      <a:pt x="1967" y="1444"/>
                    </a:lnTo>
                    <a:lnTo>
                      <a:pt x="1905" y="1486"/>
                    </a:lnTo>
                    <a:lnTo>
                      <a:pt x="1821" y="1611"/>
                    </a:lnTo>
                    <a:lnTo>
                      <a:pt x="1674" y="1590"/>
                    </a:lnTo>
                    <a:lnTo>
                      <a:pt x="1507" y="1465"/>
                    </a:lnTo>
                    <a:lnTo>
                      <a:pt x="1381" y="1465"/>
                    </a:lnTo>
                    <a:lnTo>
                      <a:pt x="1298" y="1549"/>
                    </a:lnTo>
                    <a:lnTo>
                      <a:pt x="1151" y="1674"/>
                    </a:lnTo>
                    <a:lnTo>
                      <a:pt x="900" y="1674"/>
                    </a:lnTo>
                    <a:lnTo>
                      <a:pt x="733" y="1590"/>
                    </a:lnTo>
                    <a:lnTo>
                      <a:pt x="670" y="1465"/>
                    </a:lnTo>
                    <a:lnTo>
                      <a:pt x="607" y="1339"/>
                    </a:lnTo>
                    <a:lnTo>
                      <a:pt x="377" y="1130"/>
                    </a:lnTo>
                    <a:lnTo>
                      <a:pt x="293" y="984"/>
                    </a:lnTo>
                    <a:lnTo>
                      <a:pt x="189" y="963"/>
                    </a:lnTo>
                    <a:lnTo>
                      <a:pt x="105" y="1046"/>
                    </a:lnTo>
                    <a:lnTo>
                      <a:pt x="84" y="1151"/>
                    </a:lnTo>
                    <a:lnTo>
                      <a:pt x="105" y="1214"/>
                    </a:lnTo>
                    <a:lnTo>
                      <a:pt x="84" y="1256"/>
                    </a:lnTo>
                    <a:lnTo>
                      <a:pt x="42" y="1214"/>
                    </a:lnTo>
                    <a:lnTo>
                      <a:pt x="1" y="1256"/>
                    </a:lnTo>
                    <a:lnTo>
                      <a:pt x="105" y="1360"/>
                    </a:lnTo>
                    <a:lnTo>
                      <a:pt x="273" y="1423"/>
                    </a:lnTo>
                    <a:lnTo>
                      <a:pt x="482" y="1674"/>
                    </a:lnTo>
                    <a:lnTo>
                      <a:pt x="628" y="1779"/>
                    </a:lnTo>
                    <a:lnTo>
                      <a:pt x="879" y="1800"/>
                    </a:lnTo>
                    <a:lnTo>
                      <a:pt x="942" y="1841"/>
                    </a:lnTo>
                    <a:lnTo>
                      <a:pt x="1026" y="1883"/>
                    </a:lnTo>
                    <a:lnTo>
                      <a:pt x="1130" y="2009"/>
                    </a:lnTo>
                    <a:lnTo>
                      <a:pt x="1193" y="2113"/>
                    </a:lnTo>
                    <a:lnTo>
                      <a:pt x="1298" y="2113"/>
                    </a:lnTo>
                    <a:lnTo>
                      <a:pt x="1402" y="2239"/>
                    </a:lnTo>
                    <a:lnTo>
                      <a:pt x="1465" y="2239"/>
                    </a:lnTo>
                    <a:lnTo>
                      <a:pt x="1528" y="2323"/>
                    </a:lnTo>
                    <a:lnTo>
                      <a:pt x="1465" y="2427"/>
                    </a:lnTo>
                    <a:lnTo>
                      <a:pt x="1507" y="2574"/>
                    </a:lnTo>
                    <a:lnTo>
                      <a:pt x="1444" y="2720"/>
                    </a:lnTo>
                    <a:lnTo>
                      <a:pt x="1444" y="2825"/>
                    </a:lnTo>
                    <a:lnTo>
                      <a:pt x="1612" y="2825"/>
                    </a:lnTo>
                    <a:lnTo>
                      <a:pt x="1633" y="2950"/>
                    </a:lnTo>
                    <a:lnTo>
                      <a:pt x="1591" y="3034"/>
                    </a:lnTo>
                    <a:lnTo>
                      <a:pt x="1612" y="3181"/>
                    </a:lnTo>
                    <a:lnTo>
                      <a:pt x="1653" y="3285"/>
                    </a:lnTo>
                    <a:lnTo>
                      <a:pt x="1695" y="3494"/>
                    </a:lnTo>
                    <a:lnTo>
                      <a:pt x="1653" y="3599"/>
                    </a:lnTo>
                    <a:lnTo>
                      <a:pt x="1695" y="3683"/>
                    </a:lnTo>
                    <a:lnTo>
                      <a:pt x="1695" y="3913"/>
                    </a:lnTo>
                    <a:lnTo>
                      <a:pt x="1653" y="3997"/>
                    </a:lnTo>
                    <a:lnTo>
                      <a:pt x="1716" y="4143"/>
                    </a:lnTo>
                    <a:lnTo>
                      <a:pt x="1821" y="4185"/>
                    </a:lnTo>
                    <a:lnTo>
                      <a:pt x="1925" y="4394"/>
                    </a:lnTo>
                    <a:lnTo>
                      <a:pt x="1967" y="4478"/>
                    </a:lnTo>
                    <a:lnTo>
                      <a:pt x="1967" y="4603"/>
                    </a:lnTo>
                    <a:lnTo>
                      <a:pt x="1988" y="4645"/>
                    </a:lnTo>
                    <a:lnTo>
                      <a:pt x="2093" y="4645"/>
                    </a:lnTo>
                    <a:lnTo>
                      <a:pt x="2197" y="4750"/>
                    </a:lnTo>
                    <a:lnTo>
                      <a:pt x="2407" y="4750"/>
                    </a:lnTo>
                    <a:lnTo>
                      <a:pt x="2574" y="4875"/>
                    </a:lnTo>
                    <a:lnTo>
                      <a:pt x="2490" y="4938"/>
                    </a:lnTo>
                    <a:lnTo>
                      <a:pt x="2553" y="5022"/>
                    </a:lnTo>
                    <a:lnTo>
                      <a:pt x="2553" y="5189"/>
                    </a:lnTo>
                    <a:lnTo>
                      <a:pt x="2490" y="5231"/>
                    </a:lnTo>
                    <a:lnTo>
                      <a:pt x="2679" y="5378"/>
                    </a:lnTo>
                    <a:lnTo>
                      <a:pt x="2553" y="5357"/>
                    </a:lnTo>
                    <a:lnTo>
                      <a:pt x="2490" y="5378"/>
                    </a:lnTo>
                    <a:lnTo>
                      <a:pt x="2658" y="5524"/>
                    </a:lnTo>
                    <a:lnTo>
                      <a:pt x="2658" y="5587"/>
                    </a:lnTo>
                    <a:lnTo>
                      <a:pt x="2469" y="5482"/>
                    </a:lnTo>
                    <a:lnTo>
                      <a:pt x="2302" y="5482"/>
                    </a:lnTo>
                    <a:lnTo>
                      <a:pt x="2156" y="5587"/>
                    </a:lnTo>
                    <a:lnTo>
                      <a:pt x="2156" y="5691"/>
                    </a:lnTo>
                    <a:lnTo>
                      <a:pt x="2051" y="5796"/>
                    </a:lnTo>
                    <a:lnTo>
                      <a:pt x="2051" y="5880"/>
                    </a:lnTo>
                    <a:lnTo>
                      <a:pt x="1988" y="5901"/>
                    </a:lnTo>
                    <a:lnTo>
                      <a:pt x="1821" y="6089"/>
                    </a:lnTo>
                    <a:lnTo>
                      <a:pt x="1779" y="6277"/>
                    </a:lnTo>
                    <a:lnTo>
                      <a:pt x="1737" y="6298"/>
                    </a:lnTo>
                    <a:lnTo>
                      <a:pt x="1716" y="6256"/>
                    </a:lnTo>
                    <a:lnTo>
                      <a:pt x="1653" y="6256"/>
                    </a:lnTo>
                    <a:lnTo>
                      <a:pt x="1716" y="6361"/>
                    </a:lnTo>
                    <a:lnTo>
                      <a:pt x="1674" y="6445"/>
                    </a:lnTo>
                    <a:lnTo>
                      <a:pt x="1549" y="6445"/>
                    </a:lnTo>
                    <a:lnTo>
                      <a:pt x="1465" y="6549"/>
                    </a:lnTo>
                    <a:lnTo>
                      <a:pt x="1507" y="6717"/>
                    </a:lnTo>
                    <a:lnTo>
                      <a:pt x="1570" y="6759"/>
                    </a:lnTo>
                    <a:lnTo>
                      <a:pt x="1444" y="6717"/>
                    </a:lnTo>
                    <a:lnTo>
                      <a:pt x="1402" y="6654"/>
                    </a:lnTo>
                    <a:lnTo>
                      <a:pt x="1319" y="6696"/>
                    </a:lnTo>
                    <a:lnTo>
                      <a:pt x="1256" y="6821"/>
                    </a:lnTo>
                    <a:lnTo>
                      <a:pt x="1298" y="6884"/>
                    </a:lnTo>
                    <a:lnTo>
                      <a:pt x="1214" y="6842"/>
                    </a:lnTo>
                    <a:lnTo>
                      <a:pt x="1193" y="6905"/>
                    </a:lnTo>
                    <a:lnTo>
                      <a:pt x="1256" y="6968"/>
                    </a:lnTo>
                    <a:lnTo>
                      <a:pt x="1256" y="7031"/>
                    </a:lnTo>
                    <a:lnTo>
                      <a:pt x="1193" y="7114"/>
                    </a:lnTo>
                    <a:lnTo>
                      <a:pt x="1151" y="7156"/>
                    </a:lnTo>
                    <a:lnTo>
                      <a:pt x="1047" y="7219"/>
                    </a:lnTo>
                    <a:lnTo>
                      <a:pt x="1005" y="7177"/>
                    </a:lnTo>
                    <a:lnTo>
                      <a:pt x="984" y="7135"/>
                    </a:lnTo>
                    <a:lnTo>
                      <a:pt x="900" y="7114"/>
                    </a:lnTo>
                    <a:lnTo>
                      <a:pt x="817" y="7135"/>
                    </a:lnTo>
                    <a:lnTo>
                      <a:pt x="837" y="7240"/>
                    </a:lnTo>
                    <a:lnTo>
                      <a:pt x="796" y="7282"/>
                    </a:lnTo>
                    <a:lnTo>
                      <a:pt x="837" y="7386"/>
                    </a:lnTo>
                    <a:lnTo>
                      <a:pt x="796" y="7491"/>
                    </a:lnTo>
                    <a:lnTo>
                      <a:pt x="733" y="7533"/>
                    </a:lnTo>
                    <a:lnTo>
                      <a:pt x="691" y="7637"/>
                    </a:lnTo>
                    <a:lnTo>
                      <a:pt x="733" y="7742"/>
                    </a:lnTo>
                    <a:lnTo>
                      <a:pt x="775" y="7763"/>
                    </a:lnTo>
                    <a:lnTo>
                      <a:pt x="733" y="7867"/>
                    </a:lnTo>
                    <a:lnTo>
                      <a:pt x="775" y="7951"/>
                    </a:lnTo>
                    <a:lnTo>
                      <a:pt x="858" y="7909"/>
                    </a:lnTo>
                    <a:lnTo>
                      <a:pt x="900" y="7972"/>
                    </a:lnTo>
                    <a:lnTo>
                      <a:pt x="879" y="8098"/>
                    </a:lnTo>
                    <a:lnTo>
                      <a:pt x="837" y="8160"/>
                    </a:lnTo>
                    <a:lnTo>
                      <a:pt x="879" y="8265"/>
                    </a:lnTo>
                    <a:lnTo>
                      <a:pt x="837" y="8307"/>
                    </a:lnTo>
                    <a:lnTo>
                      <a:pt x="942" y="8495"/>
                    </a:lnTo>
                    <a:lnTo>
                      <a:pt x="1005" y="8537"/>
                    </a:lnTo>
                    <a:lnTo>
                      <a:pt x="942" y="8621"/>
                    </a:lnTo>
                    <a:lnTo>
                      <a:pt x="1026" y="8746"/>
                    </a:lnTo>
                    <a:lnTo>
                      <a:pt x="942" y="8788"/>
                    </a:lnTo>
                    <a:lnTo>
                      <a:pt x="984" y="8955"/>
                    </a:lnTo>
                    <a:lnTo>
                      <a:pt x="942" y="9039"/>
                    </a:lnTo>
                    <a:lnTo>
                      <a:pt x="942" y="9269"/>
                    </a:lnTo>
                    <a:lnTo>
                      <a:pt x="1005" y="9353"/>
                    </a:lnTo>
                    <a:lnTo>
                      <a:pt x="942" y="9479"/>
                    </a:lnTo>
                    <a:lnTo>
                      <a:pt x="942" y="9562"/>
                    </a:lnTo>
                    <a:lnTo>
                      <a:pt x="1005" y="9625"/>
                    </a:lnTo>
                    <a:lnTo>
                      <a:pt x="1151" y="9541"/>
                    </a:lnTo>
                    <a:lnTo>
                      <a:pt x="1214" y="9583"/>
                    </a:lnTo>
                    <a:lnTo>
                      <a:pt x="1235" y="9520"/>
                    </a:lnTo>
                    <a:lnTo>
                      <a:pt x="1361" y="9646"/>
                    </a:lnTo>
                    <a:lnTo>
                      <a:pt x="1444" y="9625"/>
                    </a:lnTo>
                    <a:lnTo>
                      <a:pt x="1528" y="9688"/>
                    </a:lnTo>
                    <a:lnTo>
                      <a:pt x="1674" y="9667"/>
                    </a:lnTo>
                    <a:lnTo>
                      <a:pt x="1737" y="9688"/>
                    </a:lnTo>
                    <a:lnTo>
                      <a:pt x="1674" y="9772"/>
                    </a:lnTo>
                    <a:lnTo>
                      <a:pt x="1737" y="9772"/>
                    </a:lnTo>
                    <a:lnTo>
                      <a:pt x="1863" y="9667"/>
                    </a:lnTo>
                    <a:lnTo>
                      <a:pt x="1863" y="9751"/>
                    </a:lnTo>
                    <a:lnTo>
                      <a:pt x="1779" y="9855"/>
                    </a:lnTo>
                    <a:lnTo>
                      <a:pt x="1946" y="10064"/>
                    </a:lnTo>
                    <a:lnTo>
                      <a:pt x="1967" y="10148"/>
                    </a:lnTo>
                    <a:lnTo>
                      <a:pt x="1946" y="10274"/>
                    </a:lnTo>
                    <a:lnTo>
                      <a:pt x="1967" y="10295"/>
                    </a:lnTo>
                    <a:lnTo>
                      <a:pt x="2030" y="10148"/>
                    </a:lnTo>
                    <a:lnTo>
                      <a:pt x="2114" y="10106"/>
                    </a:lnTo>
                    <a:lnTo>
                      <a:pt x="2135" y="10190"/>
                    </a:lnTo>
                    <a:lnTo>
                      <a:pt x="2239" y="10148"/>
                    </a:lnTo>
                    <a:lnTo>
                      <a:pt x="2323" y="10148"/>
                    </a:lnTo>
                    <a:lnTo>
                      <a:pt x="2490" y="10002"/>
                    </a:lnTo>
                    <a:lnTo>
                      <a:pt x="2595" y="10002"/>
                    </a:lnTo>
                    <a:lnTo>
                      <a:pt x="2825" y="9855"/>
                    </a:lnTo>
                    <a:lnTo>
                      <a:pt x="2867" y="9792"/>
                    </a:lnTo>
                    <a:lnTo>
                      <a:pt x="3014" y="9855"/>
                    </a:lnTo>
                    <a:lnTo>
                      <a:pt x="3118" y="9834"/>
                    </a:lnTo>
                    <a:lnTo>
                      <a:pt x="3223" y="9688"/>
                    </a:lnTo>
                    <a:lnTo>
                      <a:pt x="3244" y="9751"/>
                    </a:lnTo>
                    <a:lnTo>
                      <a:pt x="3202" y="9855"/>
                    </a:lnTo>
                    <a:lnTo>
                      <a:pt x="3244" y="9876"/>
                    </a:lnTo>
                    <a:lnTo>
                      <a:pt x="3306" y="9751"/>
                    </a:lnTo>
                    <a:lnTo>
                      <a:pt x="3348" y="9772"/>
                    </a:lnTo>
                    <a:lnTo>
                      <a:pt x="3306" y="9646"/>
                    </a:lnTo>
                    <a:lnTo>
                      <a:pt x="3348" y="9583"/>
                    </a:lnTo>
                    <a:lnTo>
                      <a:pt x="3411" y="9688"/>
                    </a:lnTo>
                    <a:lnTo>
                      <a:pt x="3453" y="9688"/>
                    </a:lnTo>
                    <a:lnTo>
                      <a:pt x="3495" y="9625"/>
                    </a:lnTo>
                    <a:lnTo>
                      <a:pt x="3537" y="9751"/>
                    </a:lnTo>
                    <a:lnTo>
                      <a:pt x="3620" y="9730"/>
                    </a:lnTo>
                    <a:lnTo>
                      <a:pt x="3620" y="9646"/>
                    </a:lnTo>
                    <a:lnTo>
                      <a:pt x="3662" y="9667"/>
                    </a:lnTo>
                    <a:lnTo>
                      <a:pt x="3704" y="9730"/>
                    </a:lnTo>
                    <a:lnTo>
                      <a:pt x="3767" y="9646"/>
                    </a:lnTo>
                    <a:lnTo>
                      <a:pt x="3934" y="9625"/>
                    </a:lnTo>
                    <a:lnTo>
                      <a:pt x="4018" y="9688"/>
                    </a:lnTo>
                    <a:lnTo>
                      <a:pt x="4206" y="9667"/>
                    </a:lnTo>
                    <a:lnTo>
                      <a:pt x="4206" y="9625"/>
                    </a:lnTo>
                    <a:lnTo>
                      <a:pt x="4143" y="9562"/>
                    </a:lnTo>
                    <a:lnTo>
                      <a:pt x="4206" y="9541"/>
                    </a:lnTo>
                    <a:lnTo>
                      <a:pt x="4269" y="9562"/>
                    </a:lnTo>
                    <a:lnTo>
                      <a:pt x="4311" y="9646"/>
                    </a:lnTo>
                    <a:lnTo>
                      <a:pt x="4415" y="9667"/>
                    </a:lnTo>
                    <a:lnTo>
                      <a:pt x="4457" y="9562"/>
                    </a:lnTo>
                    <a:lnTo>
                      <a:pt x="4436" y="9416"/>
                    </a:lnTo>
                    <a:lnTo>
                      <a:pt x="4687" y="9144"/>
                    </a:lnTo>
                    <a:lnTo>
                      <a:pt x="4876" y="9123"/>
                    </a:lnTo>
                    <a:lnTo>
                      <a:pt x="5043" y="8872"/>
                    </a:lnTo>
                    <a:lnTo>
                      <a:pt x="5190" y="8621"/>
                    </a:lnTo>
                    <a:lnTo>
                      <a:pt x="5315" y="8349"/>
                    </a:lnTo>
                    <a:lnTo>
                      <a:pt x="5566" y="7951"/>
                    </a:lnTo>
                    <a:lnTo>
                      <a:pt x="5713" y="7533"/>
                    </a:lnTo>
                    <a:lnTo>
                      <a:pt x="5692" y="7344"/>
                    </a:lnTo>
                    <a:lnTo>
                      <a:pt x="5420" y="7051"/>
                    </a:lnTo>
                    <a:lnTo>
                      <a:pt x="5273" y="7010"/>
                    </a:lnTo>
                    <a:lnTo>
                      <a:pt x="5001" y="6633"/>
                    </a:lnTo>
                    <a:lnTo>
                      <a:pt x="5064" y="6466"/>
                    </a:lnTo>
                    <a:lnTo>
                      <a:pt x="5169" y="6298"/>
                    </a:lnTo>
                    <a:lnTo>
                      <a:pt x="5169" y="6110"/>
                    </a:lnTo>
                    <a:lnTo>
                      <a:pt x="4980" y="5984"/>
                    </a:lnTo>
                    <a:lnTo>
                      <a:pt x="4938" y="5859"/>
                    </a:lnTo>
                    <a:lnTo>
                      <a:pt x="4938" y="5650"/>
                    </a:lnTo>
                    <a:lnTo>
                      <a:pt x="4980" y="5587"/>
                    </a:lnTo>
                    <a:lnTo>
                      <a:pt x="4938" y="5482"/>
                    </a:lnTo>
                    <a:lnTo>
                      <a:pt x="4792" y="5461"/>
                    </a:lnTo>
                    <a:lnTo>
                      <a:pt x="4729" y="5357"/>
                    </a:lnTo>
                    <a:lnTo>
                      <a:pt x="4729" y="5168"/>
                    </a:lnTo>
                    <a:lnTo>
                      <a:pt x="4792" y="5064"/>
                    </a:lnTo>
                    <a:lnTo>
                      <a:pt x="4687" y="5043"/>
                    </a:lnTo>
                    <a:lnTo>
                      <a:pt x="4687" y="4938"/>
                    </a:lnTo>
                    <a:lnTo>
                      <a:pt x="4729" y="4582"/>
                    </a:lnTo>
                    <a:lnTo>
                      <a:pt x="4834" y="4541"/>
                    </a:lnTo>
                    <a:lnTo>
                      <a:pt x="4562" y="3955"/>
                    </a:lnTo>
                    <a:lnTo>
                      <a:pt x="4332" y="3494"/>
                    </a:lnTo>
                    <a:lnTo>
                      <a:pt x="4269" y="3348"/>
                    </a:lnTo>
                    <a:lnTo>
                      <a:pt x="4143" y="3181"/>
                    </a:lnTo>
                    <a:lnTo>
                      <a:pt x="4248" y="2929"/>
                    </a:lnTo>
                    <a:lnTo>
                      <a:pt x="4353" y="2741"/>
                    </a:lnTo>
                    <a:lnTo>
                      <a:pt x="4415" y="2553"/>
                    </a:lnTo>
                    <a:lnTo>
                      <a:pt x="4332" y="2490"/>
                    </a:lnTo>
                    <a:lnTo>
                      <a:pt x="4060" y="2323"/>
                    </a:lnTo>
                    <a:lnTo>
                      <a:pt x="4018" y="2218"/>
                    </a:lnTo>
                    <a:lnTo>
                      <a:pt x="3934" y="2093"/>
                    </a:lnTo>
                    <a:lnTo>
                      <a:pt x="3767" y="2009"/>
                    </a:lnTo>
                    <a:lnTo>
                      <a:pt x="3704" y="2009"/>
                    </a:lnTo>
                    <a:lnTo>
                      <a:pt x="3599" y="1758"/>
                    </a:lnTo>
                    <a:lnTo>
                      <a:pt x="3516" y="1653"/>
                    </a:lnTo>
                    <a:lnTo>
                      <a:pt x="3558" y="1465"/>
                    </a:lnTo>
                    <a:lnTo>
                      <a:pt x="3599" y="1297"/>
                    </a:lnTo>
                    <a:lnTo>
                      <a:pt x="3495" y="1277"/>
                    </a:lnTo>
                    <a:lnTo>
                      <a:pt x="3599" y="1235"/>
                    </a:lnTo>
                    <a:lnTo>
                      <a:pt x="3746" y="1172"/>
                    </a:lnTo>
                    <a:lnTo>
                      <a:pt x="3725" y="942"/>
                    </a:lnTo>
                    <a:lnTo>
                      <a:pt x="3830" y="774"/>
                    </a:lnTo>
                    <a:lnTo>
                      <a:pt x="3850" y="649"/>
                    </a:lnTo>
                    <a:lnTo>
                      <a:pt x="3746" y="523"/>
                    </a:lnTo>
                    <a:lnTo>
                      <a:pt x="3725" y="419"/>
                    </a:lnTo>
                    <a:lnTo>
                      <a:pt x="3537" y="398"/>
                    </a:lnTo>
                    <a:lnTo>
                      <a:pt x="3411" y="335"/>
                    </a:lnTo>
                    <a:lnTo>
                      <a:pt x="3327" y="251"/>
                    </a:lnTo>
                    <a:lnTo>
                      <a:pt x="3202" y="84"/>
                    </a:lnTo>
                    <a:lnTo>
                      <a:pt x="3097"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6" name="Google Shape;1176;p42"/>
            <p:cNvGrpSpPr/>
            <p:nvPr/>
          </p:nvGrpSpPr>
          <p:grpSpPr>
            <a:xfrm>
              <a:off x="1397225" y="1637375"/>
              <a:ext cx="1401575" cy="1228250"/>
              <a:chOff x="1397225" y="1637375"/>
              <a:chExt cx="1401575" cy="1228250"/>
            </a:xfrm>
          </p:grpSpPr>
          <p:sp>
            <p:nvSpPr>
              <p:cNvPr id="1177" name="Google Shape;1177;p42"/>
              <p:cNvSpPr/>
              <p:nvPr/>
            </p:nvSpPr>
            <p:spPr>
              <a:xfrm>
                <a:off x="2050925" y="2362200"/>
                <a:ext cx="747875" cy="497225"/>
              </a:xfrm>
              <a:custGeom>
                <a:avLst/>
                <a:gdLst/>
                <a:ahLst/>
                <a:cxnLst/>
                <a:rect l="l" t="t" r="r" b="b"/>
                <a:pathLst>
                  <a:path w="29915" h="19889" extrusionOk="0">
                    <a:moveTo>
                      <a:pt x="107" y="1186"/>
                    </a:moveTo>
                    <a:lnTo>
                      <a:pt x="0" y="0"/>
                    </a:lnTo>
                    <a:lnTo>
                      <a:pt x="15577" y="1563"/>
                    </a:lnTo>
                    <a:lnTo>
                      <a:pt x="26519" y="5336"/>
                    </a:lnTo>
                    <a:lnTo>
                      <a:pt x="27435" y="5444"/>
                    </a:lnTo>
                    <a:lnTo>
                      <a:pt x="28783" y="4420"/>
                    </a:lnTo>
                    <a:lnTo>
                      <a:pt x="29753" y="4527"/>
                    </a:lnTo>
                    <a:lnTo>
                      <a:pt x="29915" y="6198"/>
                    </a:lnTo>
                    <a:lnTo>
                      <a:pt x="26465" y="6899"/>
                    </a:lnTo>
                    <a:lnTo>
                      <a:pt x="11157" y="16062"/>
                    </a:lnTo>
                    <a:lnTo>
                      <a:pt x="10295" y="18649"/>
                    </a:lnTo>
                    <a:lnTo>
                      <a:pt x="10295" y="19889"/>
                    </a:lnTo>
                    <a:lnTo>
                      <a:pt x="2803" y="15846"/>
                    </a:lnTo>
                    <a:lnTo>
                      <a:pt x="1347" y="14876"/>
                    </a:lnTo>
                    <a:lnTo>
                      <a:pt x="0" y="14607"/>
                    </a:lnTo>
                    <a:lnTo>
                      <a:pt x="916" y="11642"/>
                    </a:lnTo>
                    <a:lnTo>
                      <a:pt x="1725" y="3881"/>
                    </a:lnTo>
                    <a:close/>
                  </a:path>
                </a:pathLst>
              </a:custGeom>
              <a:solidFill>
                <a:schemeClr val="accent1"/>
              </a:solidFill>
              <a:ln w="9525" cap="flat" cmpd="sng">
                <a:solidFill>
                  <a:schemeClr val="lt2"/>
                </a:solidFill>
                <a:prstDash val="solid"/>
                <a:round/>
                <a:headEnd type="none" w="med" len="med"/>
                <a:tailEnd type="none" w="med" len="med"/>
              </a:ln>
            </p:spPr>
          </p:sp>
          <p:grpSp>
            <p:nvGrpSpPr>
              <p:cNvPr id="1178" name="Google Shape;1178;p42"/>
              <p:cNvGrpSpPr/>
              <p:nvPr/>
            </p:nvGrpSpPr>
            <p:grpSpPr>
              <a:xfrm>
                <a:off x="1397225" y="1637375"/>
                <a:ext cx="1398775" cy="1228250"/>
                <a:chOff x="1397225" y="1637375"/>
                <a:chExt cx="1398775" cy="1228250"/>
              </a:xfrm>
            </p:grpSpPr>
            <p:sp>
              <p:nvSpPr>
                <p:cNvPr id="1179" name="Google Shape;1179;p42"/>
                <p:cNvSpPr/>
                <p:nvPr/>
              </p:nvSpPr>
              <p:spPr>
                <a:xfrm>
                  <a:off x="1397225" y="1637375"/>
                  <a:ext cx="692600" cy="594250"/>
                </a:xfrm>
                <a:custGeom>
                  <a:avLst/>
                  <a:gdLst/>
                  <a:ahLst/>
                  <a:cxnLst/>
                  <a:rect l="l" t="t" r="r" b="b"/>
                  <a:pathLst>
                    <a:path w="27704" h="23770" extrusionOk="0">
                      <a:moveTo>
                        <a:pt x="14864" y="15547"/>
                      </a:moveTo>
                      <a:lnTo>
                        <a:pt x="14836" y="15589"/>
                      </a:lnTo>
                      <a:lnTo>
                        <a:pt x="14836" y="15568"/>
                      </a:lnTo>
                      <a:lnTo>
                        <a:pt x="14864" y="15547"/>
                      </a:lnTo>
                      <a:close/>
                      <a:moveTo>
                        <a:pt x="19460" y="16760"/>
                      </a:moveTo>
                      <a:lnTo>
                        <a:pt x="19523" y="16823"/>
                      </a:lnTo>
                      <a:lnTo>
                        <a:pt x="19460" y="16844"/>
                      </a:lnTo>
                      <a:lnTo>
                        <a:pt x="19460" y="16760"/>
                      </a:lnTo>
                      <a:close/>
                      <a:moveTo>
                        <a:pt x="23686" y="18497"/>
                      </a:moveTo>
                      <a:lnTo>
                        <a:pt x="23624" y="18644"/>
                      </a:lnTo>
                      <a:lnTo>
                        <a:pt x="23561" y="18853"/>
                      </a:lnTo>
                      <a:lnTo>
                        <a:pt x="23582" y="19020"/>
                      </a:lnTo>
                      <a:lnTo>
                        <a:pt x="23477" y="19229"/>
                      </a:lnTo>
                      <a:lnTo>
                        <a:pt x="23477" y="19355"/>
                      </a:lnTo>
                      <a:lnTo>
                        <a:pt x="23519" y="19439"/>
                      </a:lnTo>
                      <a:lnTo>
                        <a:pt x="23393" y="19355"/>
                      </a:lnTo>
                      <a:lnTo>
                        <a:pt x="23393" y="19543"/>
                      </a:lnTo>
                      <a:lnTo>
                        <a:pt x="23393" y="19564"/>
                      </a:lnTo>
                      <a:cubicBezTo>
                        <a:pt x="23352" y="19648"/>
                        <a:pt x="23310" y="19753"/>
                        <a:pt x="23310" y="19836"/>
                      </a:cubicBezTo>
                      <a:lnTo>
                        <a:pt x="23310" y="19962"/>
                      </a:lnTo>
                      <a:lnTo>
                        <a:pt x="23289" y="19941"/>
                      </a:lnTo>
                      <a:lnTo>
                        <a:pt x="23289" y="19836"/>
                      </a:lnTo>
                      <a:lnTo>
                        <a:pt x="23258" y="19791"/>
                      </a:lnTo>
                      <a:lnTo>
                        <a:pt x="23268" y="19773"/>
                      </a:lnTo>
                      <a:lnTo>
                        <a:pt x="23268" y="19627"/>
                      </a:lnTo>
                      <a:lnTo>
                        <a:pt x="23331" y="19543"/>
                      </a:lnTo>
                      <a:lnTo>
                        <a:pt x="23352" y="19250"/>
                      </a:lnTo>
                      <a:lnTo>
                        <a:pt x="23435" y="19020"/>
                      </a:lnTo>
                      <a:lnTo>
                        <a:pt x="23435" y="18790"/>
                      </a:lnTo>
                      <a:lnTo>
                        <a:pt x="23414" y="18623"/>
                      </a:lnTo>
                      <a:lnTo>
                        <a:pt x="23352" y="18539"/>
                      </a:lnTo>
                      <a:lnTo>
                        <a:pt x="23352" y="18518"/>
                      </a:lnTo>
                      <a:lnTo>
                        <a:pt x="23414" y="18539"/>
                      </a:lnTo>
                      <a:lnTo>
                        <a:pt x="23456" y="18685"/>
                      </a:lnTo>
                      <a:lnTo>
                        <a:pt x="23519" y="18706"/>
                      </a:lnTo>
                      <a:lnTo>
                        <a:pt x="23561" y="18581"/>
                      </a:lnTo>
                      <a:lnTo>
                        <a:pt x="23686" y="18497"/>
                      </a:lnTo>
                      <a:close/>
                      <a:moveTo>
                        <a:pt x="23204" y="19889"/>
                      </a:moveTo>
                      <a:lnTo>
                        <a:pt x="23184" y="19941"/>
                      </a:lnTo>
                      <a:lnTo>
                        <a:pt x="23142" y="20297"/>
                      </a:lnTo>
                      <a:lnTo>
                        <a:pt x="23038" y="20464"/>
                      </a:lnTo>
                      <a:lnTo>
                        <a:pt x="23017" y="20631"/>
                      </a:lnTo>
                      <a:lnTo>
                        <a:pt x="23121" y="20694"/>
                      </a:lnTo>
                      <a:lnTo>
                        <a:pt x="23080" y="20778"/>
                      </a:lnTo>
                      <a:lnTo>
                        <a:pt x="23121" y="20841"/>
                      </a:lnTo>
                      <a:lnTo>
                        <a:pt x="22996" y="20841"/>
                      </a:lnTo>
                      <a:lnTo>
                        <a:pt x="22912" y="20924"/>
                      </a:lnTo>
                      <a:lnTo>
                        <a:pt x="22912" y="21050"/>
                      </a:lnTo>
                      <a:cubicBezTo>
                        <a:pt x="22891" y="21050"/>
                        <a:pt x="22870" y="21092"/>
                        <a:pt x="22870" y="21134"/>
                      </a:cubicBezTo>
                      <a:lnTo>
                        <a:pt x="22870" y="21154"/>
                      </a:lnTo>
                      <a:lnTo>
                        <a:pt x="22847" y="21178"/>
                      </a:lnTo>
                      <a:lnTo>
                        <a:pt x="22847" y="21178"/>
                      </a:lnTo>
                      <a:lnTo>
                        <a:pt x="22849" y="21154"/>
                      </a:lnTo>
                      <a:lnTo>
                        <a:pt x="22849" y="20945"/>
                      </a:lnTo>
                      <a:lnTo>
                        <a:pt x="22828" y="20882"/>
                      </a:lnTo>
                      <a:cubicBezTo>
                        <a:pt x="22828" y="20820"/>
                        <a:pt x="22849" y="20778"/>
                        <a:pt x="22849" y="20736"/>
                      </a:cubicBezTo>
                      <a:lnTo>
                        <a:pt x="22891" y="20778"/>
                      </a:lnTo>
                      <a:lnTo>
                        <a:pt x="22954" y="20778"/>
                      </a:lnTo>
                      <a:lnTo>
                        <a:pt x="22954" y="20610"/>
                      </a:lnTo>
                      <a:lnTo>
                        <a:pt x="23017" y="20569"/>
                      </a:lnTo>
                      <a:lnTo>
                        <a:pt x="22954" y="20485"/>
                      </a:lnTo>
                      <a:lnTo>
                        <a:pt x="22828" y="20464"/>
                      </a:lnTo>
                      <a:lnTo>
                        <a:pt x="22828" y="20380"/>
                      </a:lnTo>
                      <a:lnTo>
                        <a:pt x="22703" y="20150"/>
                      </a:lnTo>
                      <a:lnTo>
                        <a:pt x="22703" y="20108"/>
                      </a:lnTo>
                      <a:lnTo>
                        <a:pt x="22828" y="20255"/>
                      </a:lnTo>
                      <a:lnTo>
                        <a:pt x="22912" y="20380"/>
                      </a:lnTo>
                      <a:lnTo>
                        <a:pt x="22996" y="20401"/>
                      </a:lnTo>
                      <a:lnTo>
                        <a:pt x="23038" y="20359"/>
                      </a:lnTo>
                      <a:lnTo>
                        <a:pt x="23017" y="20276"/>
                      </a:lnTo>
                      <a:lnTo>
                        <a:pt x="23121" y="20255"/>
                      </a:lnTo>
                      <a:lnTo>
                        <a:pt x="23121" y="20171"/>
                      </a:lnTo>
                      <a:lnTo>
                        <a:pt x="23059" y="20108"/>
                      </a:lnTo>
                      <a:cubicBezTo>
                        <a:pt x="23101" y="20066"/>
                        <a:pt x="23121" y="19983"/>
                        <a:pt x="23142" y="19941"/>
                      </a:cubicBezTo>
                      <a:lnTo>
                        <a:pt x="23163" y="19962"/>
                      </a:lnTo>
                      <a:lnTo>
                        <a:pt x="23204" y="19889"/>
                      </a:lnTo>
                      <a:close/>
                      <a:moveTo>
                        <a:pt x="23519" y="19836"/>
                      </a:moveTo>
                      <a:lnTo>
                        <a:pt x="23540" y="19962"/>
                      </a:lnTo>
                      <a:lnTo>
                        <a:pt x="23582" y="19962"/>
                      </a:lnTo>
                      <a:lnTo>
                        <a:pt x="23582" y="20087"/>
                      </a:lnTo>
                      <a:lnTo>
                        <a:pt x="23665" y="20171"/>
                      </a:lnTo>
                      <a:lnTo>
                        <a:pt x="23728" y="20108"/>
                      </a:lnTo>
                      <a:lnTo>
                        <a:pt x="23770" y="20150"/>
                      </a:lnTo>
                      <a:lnTo>
                        <a:pt x="23875" y="20087"/>
                      </a:lnTo>
                      <a:lnTo>
                        <a:pt x="24021" y="20087"/>
                      </a:lnTo>
                      <a:lnTo>
                        <a:pt x="24021" y="20108"/>
                      </a:lnTo>
                      <a:lnTo>
                        <a:pt x="23854" y="20213"/>
                      </a:lnTo>
                      <a:lnTo>
                        <a:pt x="23812" y="20255"/>
                      </a:lnTo>
                      <a:lnTo>
                        <a:pt x="23812" y="20297"/>
                      </a:lnTo>
                      <a:lnTo>
                        <a:pt x="23875" y="20359"/>
                      </a:lnTo>
                      <a:lnTo>
                        <a:pt x="23854" y="20401"/>
                      </a:lnTo>
                      <a:lnTo>
                        <a:pt x="23770" y="20401"/>
                      </a:lnTo>
                      <a:lnTo>
                        <a:pt x="23770" y="20464"/>
                      </a:lnTo>
                      <a:lnTo>
                        <a:pt x="23854" y="20590"/>
                      </a:lnTo>
                      <a:lnTo>
                        <a:pt x="23854" y="20694"/>
                      </a:lnTo>
                      <a:lnTo>
                        <a:pt x="23812" y="20715"/>
                      </a:lnTo>
                      <a:lnTo>
                        <a:pt x="23728" y="20631"/>
                      </a:lnTo>
                      <a:lnTo>
                        <a:pt x="23665" y="20548"/>
                      </a:lnTo>
                      <a:lnTo>
                        <a:pt x="23645" y="20610"/>
                      </a:lnTo>
                      <a:lnTo>
                        <a:pt x="23665" y="20694"/>
                      </a:lnTo>
                      <a:lnTo>
                        <a:pt x="23624" y="20757"/>
                      </a:lnTo>
                      <a:lnTo>
                        <a:pt x="23624" y="20903"/>
                      </a:lnTo>
                      <a:lnTo>
                        <a:pt x="23645" y="20924"/>
                      </a:lnTo>
                      <a:cubicBezTo>
                        <a:pt x="23629" y="20919"/>
                        <a:pt x="23614" y="20916"/>
                        <a:pt x="23601" y="20916"/>
                      </a:cubicBezTo>
                      <a:cubicBezTo>
                        <a:pt x="23562" y="20916"/>
                        <a:pt x="23535" y="20940"/>
                        <a:pt x="23519" y="20987"/>
                      </a:cubicBezTo>
                      <a:cubicBezTo>
                        <a:pt x="23456" y="21071"/>
                        <a:pt x="23414" y="21154"/>
                        <a:pt x="23373" y="21259"/>
                      </a:cubicBezTo>
                      <a:lnTo>
                        <a:pt x="23268" y="21154"/>
                      </a:lnTo>
                      <a:lnTo>
                        <a:pt x="23121" y="21154"/>
                      </a:lnTo>
                      <a:lnTo>
                        <a:pt x="23121" y="21238"/>
                      </a:lnTo>
                      <a:lnTo>
                        <a:pt x="23163" y="21322"/>
                      </a:lnTo>
                      <a:lnTo>
                        <a:pt x="23142" y="21426"/>
                      </a:lnTo>
                      <a:lnTo>
                        <a:pt x="23247" y="21468"/>
                      </a:lnTo>
                      <a:lnTo>
                        <a:pt x="23205" y="21552"/>
                      </a:lnTo>
                      <a:lnTo>
                        <a:pt x="23121" y="21552"/>
                      </a:lnTo>
                      <a:lnTo>
                        <a:pt x="23101" y="21531"/>
                      </a:lnTo>
                      <a:lnTo>
                        <a:pt x="23038" y="21615"/>
                      </a:lnTo>
                      <a:lnTo>
                        <a:pt x="23038" y="21531"/>
                      </a:lnTo>
                      <a:lnTo>
                        <a:pt x="23101" y="21447"/>
                      </a:lnTo>
                      <a:lnTo>
                        <a:pt x="22996" y="21322"/>
                      </a:lnTo>
                      <a:cubicBezTo>
                        <a:pt x="22996" y="21259"/>
                        <a:pt x="22996" y="21196"/>
                        <a:pt x="23017" y="21134"/>
                      </a:cubicBezTo>
                      <a:lnTo>
                        <a:pt x="23163" y="21050"/>
                      </a:lnTo>
                      <a:lnTo>
                        <a:pt x="23205" y="20882"/>
                      </a:lnTo>
                      <a:lnTo>
                        <a:pt x="23268" y="20903"/>
                      </a:lnTo>
                      <a:lnTo>
                        <a:pt x="23331" y="20841"/>
                      </a:lnTo>
                      <a:lnTo>
                        <a:pt x="23331" y="20736"/>
                      </a:lnTo>
                      <a:lnTo>
                        <a:pt x="23352" y="20673"/>
                      </a:lnTo>
                      <a:lnTo>
                        <a:pt x="23352" y="20276"/>
                      </a:lnTo>
                      <a:lnTo>
                        <a:pt x="23373" y="20171"/>
                      </a:lnTo>
                      <a:lnTo>
                        <a:pt x="23435" y="20401"/>
                      </a:lnTo>
                      <a:lnTo>
                        <a:pt x="23414" y="20673"/>
                      </a:lnTo>
                      <a:lnTo>
                        <a:pt x="23456" y="20694"/>
                      </a:lnTo>
                      <a:lnTo>
                        <a:pt x="23540" y="20527"/>
                      </a:lnTo>
                      <a:lnTo>
                        <a:pt x="23519" y="20108"/>
                      </a:lnTo>
                      <a:lnTo>
                        <a:pt x="23435" y="20004"/>
                      </a:lnTo>
                      <a:cubicBezTo>
                        <a:pt x="23456" y="19983"/>
                        <a:pt x="23456" y="19941"/>
                        <a:pt x="23498" y="19899"/>
                      </a:cubicBezTo>
                      <a:cubicBezTo>
                        <a:pt x="23519" y="19878"/>
                        <a:pt x="23519" y="19857"/>
                        <a:pt x="23519" y="19836"/>
                      </a:cubicBezTo>
                      <a:close/>
                      <a:moveTo>
                        <a:pt x="22808" y="1"/>
                      </a:moveTo>
                      <a:lnTo>
                        <a:pt x="22598" y="105"/>
                      </a:lnTo>
                      <a:lnTo>
                        <a:pt x="22556" y="168"/>
                      </a:lnTo>
                      <a:lnTo>
                        <a:pt x="22389" y="168"/>
                      </a:lnTo>
                      <a:lnTo>
                        <a:pt x="22264" y="231"/>
                      </a:lnTo>
                      <a:lnTo>
                        <a:pt x="22033" y="440"/>
                      </a:lnTo>
                      <a:lnTo>
                        <a:pt x="21866" y="503"/>
                      </a:lnTo>
                      <a:lnTo>
                        <a:pt x="21615" y="503"/>
                      </a:lnTo>
                      <a:lnTo>
                        <a:pt x="21448" y="398"/>
                      </a:lnTo>
                      <a:lnTo>
                        <a:pt x="21406" y="335"/>
                      </a:lnTo>
                      <a:lnTo>
                        <a:pt x="21406" y="398"/>
                      </a:lnTo>
                      <a:lnTo>
                        <a:pt x="21322" y="398"/>
                      </a:lnTo>
                      <a:lnTo>
                        <a:pt x="21217" y="294"/>
                      </a:lnTo>
                      <a:lnTo>
                        <a:pt x="21113" y="335"/>
                      </a:lnTo>
                      <a:lnTo>
                        <a:pt x="21092" y="419"/>
                      </a:lnTo>
                      <a:lnTo>
                        <a:pt x="21029" y="419"/>
                      </a:lnTo>
                      <a:lnTo>
                        <a:pt x="21008" y="335"/>
                      </a:lnTo>
                      <a:lnTo>
                        <a:pt x="21029" y="273"/>
                      </a:lnTo>
                      <a:lnTo>
                        <a:pt x="21134" y="210"/>
                      </a:lnTo>
                      <a:lnTo>
                        <a:pt x="21092" y="168"/>
                      </a:lnTo>
                      <a:lnTo>
                        <a:pt x="20945" y="210"/>
                      </a:lnTo>
                      <a:lnTo>
                        <a:pt x="20736" y="315"/>
                      </a:lnTo>
                      <a:lnTo>
                        <a:pt x="20590" y="398"/>
                      </a:lnTo>
                      <a:lnTo>
                        <a:pt x="20527" y="524"/>
                      </a:lnTo>
                      <a:lnTo>
                        <a:pt x="20569" y="628"/>
                      </a:lnTo>
                      <a:lnTo>
                        <a:pt x="20694" y="649"/>
                      </a:lnTo>
                      <a:lnTo>
                        <a:pt x="20611" y="733"/>
                      </a:lnTo>
                      <a:lnTo>
                        <a:pt x="20255" y="733"/>
                      </a:lnTo>
                      <a:lnTo>
                        <a:pt x="20088" y="859"/>
                      </a:lnTo>
                      <a:lnTo>
                        <a:pt x="19983" y="1131"/>
                      </a:lnTo>
                      <a:lnTo>
                        <a:pt x="19941" y="1319"/>
                      </a:lnTo>
                      <a:lnTo>
                        <a:pt x="19878" y="1319"/>
                      </a:lnTo>
                      <a:lnTo>
                        <a:pt x="19857" y="1256"/>
                      </a:lnTo>
                      <a:lnTo>
                        <a:pt x="19878" y="1068"/>
                      </a:lnTo>
                      <a:lnTo>
                        <a:pt x="20025" y="817"/>
                      </a:lnTo>
                      <a:lnTo>
                        <a:pt x="20025" y="733"/>
                      </a:lnTo>
                      <a:lnTo>
                        <a:pt x="19983" y="733"/>
                      </a:lnTo>
                      <a:lnTo>
                        <a:pt x="19732" y="1047"/>
                      </a:lnTo>
                      <a:lnTo>
                        <a:pt x="19585" y="1047"/>
                      </a:lnTo>
                      <a:lnTo>
                        <a:pt x="19523" y="1026"/>
                      </a:lnTo>
                      <a:lnTo>
                        <a:pt x="19439" y="921"/>
                      </a:lnTo>
                      <a:lnTo>
                        <a:pt x="19313" y="900"/>
                      </a:lnTo>
                      <a:lnTo>
                        <a:pt x="19230" y="900"/>
                      </a:lnTo>
                      <a:lnTo>
                        <a:pt x="19230" y="942"/>
                      </a:lnTo>
                      <a:lnTo>
                        <a:pt x="19418" y="1026"/>
                      </a:lnTo>
                      <a:lnTo>
                        <a:pt x="19460" y="1110"/>
                      </a:lnTo>
                      <a:lnTo>
                        <a:pt x="19418" y="1131"/>
                      </a:lnTo>
                      <a:lnTo>
                        <a:pt x="19251" y="1068"/>
                      </a:lnTo>
                      <a:lnTo>
                        <a:pt x="19062" y="1047"/>
                      </a:lnTo>
                      <a:lnTo>
                        <a:pt x="18832" y="1151"/>
                      </a:lnTo>
                      <a:lnTo>
                        <a:pt x="18539" y="1423"/>
                      </a:lnTo>
                      <a:lnTo>
                        <a:pt x="18204" y="1570"/>
                      </a:lnTo>
                      <a:lnTo>
                        <a:pt x="17974" y="1758"/>
                      </a:lnTo>
                      <a:lnTo>
                        <a:pt x="17744" y="1967"/>
                      </a:lnTo>
                      <a:lnTo>
                        <a:pt x="17451" y="2219"/>
                      </a:lnTo>
                      <a:lnTo>
                        <a:pt x="17263" y="2302"/>
                      </a:lnTo>
                      <a:lnTo>
                        <a:pt x="17158" y="2323"/>
                      </a:lnTo>
                      <a:lnTo>
                        <a:pt x="17012" y="2428"/>
                      </a:lnTo>
                      <a:lnTo>
                        <a:pt x="16865" y="2428"/>
                      </a:lnTo>
                      <a:lnTo>
                        <a:pt x="16698" y="2574"/>
                      </a:lnTo>
                      <a:lnTo>
                        <a:pt x="16510" y="2574"/>
                      </a:lnTo>
                      <a:lnTo>
                        <a:pt x="16426" y="2491"/>
                      </a:lnTo>
                      <a:lnTo>
                        <a:pt x="16238" y="2470"/>
                      </a:lnTo>
                      <a:lnTo>
                        <a:pt x="16091" y="2365"/>
                      </a:lnTo>
                      <a:lnTo>
                        <a:pt x="15986" y="2302"/>
                      </a:lnTo>
                      <a:lnTo>
                        <a:pt x="15798" y="2219"/>
                      </a:lnTo>
                      <a:lnTo>
                        <a:pt x="15714" y="2260"/>
                      </a:lnTo>
                      <a:lnTo>
                        <a:pt x="15589" y="2386"/>
                      </a:lnTo>
                      <a:lnTo>
                        <a:pt x="15380" y="2595"/>
                      </a:lnTo>
                      <a:lnTo>
                        <a:pt x="15338" y="2721"/>
                      </a:lnTo>
                      <a:lnTo>
                        <a:pt x="15233" y="2825"/>
                      </a:lnTo>
                      <a:lnTo>
                        <a:pt x="15170" y="2951"/>
                      </a:lnTo>
                      <a:lnTo>
                        <a:pt x="15087" y="2951"/>
                      </a:lnTo>
                      <a:lnTo>
                        <a:pt x="15024" y="2909"/>
                      </a:lnTo>
                      <a:lnTo>
                        <a:pt x="14940" y="2951"/>
                      </a:lnTo>
                      <a:lnTo>
                        <a:pt x="15045" y="3202"/>
                      </a:lnTo>
                      <a:lnTo>
                        <a:pt x="15170" y="3683"/>
                      </a:lnTo>
                      <a:lnTo>
                        <a:pt x="15296" y="4081"/>
                      </a:lnTo>
                      <a:lnTo>
                        <a:pt x="15359" y="4416"/>
                      </a:lnTo>
                      <a:lnTo>
                        <a:pt x="15338" y="4729"/>
                      </a:lnTo>
                      <a:lnTo>
                        <a:pt x="15191" y="4980"/>
                      </a:lnTo>
                      <a:lnTo>
                        <a:pt x="15087" y="5127"/>
                      </a:lnTo>
                      <a:lnTo>
                        <a:pt x="15087" y="5190"/>
                      </a:lnTo>
                      <a:lnTo>
                        <a:pt x="15296" y="5441"/>
                      </a:lnTo>
                      <a:lnTo>
                        <a:pt x="15442" y="5504"/>
                      </a:lnTo>
                      <a:lnTo>
                        <a:pt x="15442" y="5357"/>
                      </a:lnTo>
                      <a:lnTo>
                        <a:pt x="15484" y="5420"/>
                      </a:lnTo>
                      <a:lnTo>
                        <a:pt x="15589" y="5357"/>
                      </a:lnTo>
                      <a:lnTo>
                        <a:pt x="15673" y="5357"/>
                      </a:lnTo>
                      <a:lnTo>
                        <a:pt x="15589" y="5441"/>
                      </a:lnTo>
                      <a:lnTo>
                        <a:pt x="15589" y="5525"/>
                      </a:lnTo>
                      <a:lnTo>
                        <a:pt x="15882" y="5755"/>
                      </a:lnTo>
                      <a:lnTo>
                        <a:pt x="15798" y="5817"/>
                      </a:lnTo>
                      <a:lnTo>
                        <a:pt x="15673" y="5776"/>
                      </a:lnTo>
                      <a:lnTo>
                        <a:pt x="15652" y="5859"/>
                      </a:lnTo>
                      <a:lnTo>
                        <a:pt x="15610" y="6152"/>
                      </a:lnTo>
                      <a:lnTo>
                        <a:pt x="15610" y="6278"/>
                      </a:lnTo>
                      <a:lnTo>
                        <a:pt x="15673" y="6341"/>
                      </a:lnTo>
                      <a:lnTo>
                        <a:pt x="15756" y="6257"/>
                      </a:lnTo>
                      <a:lnTo>
                        <a:pt x="15882" y="6236"/>
                      </a:lnTo>
                      <a:lnTo>
                        <a:pt x="15986" y="6278"/>
                      </a:lnTo>
                      <a:lnTo>
                        <a:pt x="16028" y="6361"/>
                      </a:lnTo>
                      <a:lnTo>
                        <a:pt x="16196" y="6299"/>
                      </a:lnTo>
                      <a:lnTo>
                        <a:pt x="16384" y="6361"/>
                      </a:lnTo>
                      <a:lnTo>
                        <a:pt x="16530" y="6445"/>
                      </a:lnTo>
                      <a:lnTo>
                        <a:pt x="16384" y="6508"/>
                      </a:lnTo>
                      <a:lnTo>
                        <a:pt x="16405" y="6654"/>
                      </a:lnTo>
                      <a:lnTo>
                        <a:pt x="16384" y="6759"/>
                      </a:lnTo>
                      <a:lnTo>
                        <a:pt x="16196" y="6780"/>
                      </a:lnTo>
                      <a:lnTo>
                        <a:pt x="16217" y="6696"/>
                      </a:lnTo>
                      <a:lnTo>
                        <a:pt x="16112" y="6613"/>
                      </a:lnTo>
                      <a:lnTo>
                        <a:pt x="16028" y="6675"/>
                      </a:lnTo>
                      <a:lnTo>
                        <a:pt x="15882" y="6654"/>
                      </a:lnTo>
                      <a:lnTo>
                        <a:pt x="15819" y="6592"/>
                      </a:lnTo>
                      <a:lnTo>
                        <a:pt x="15777" y="6445"/>
                      </a:lnTo>
                      <a:lnTo>
                        <a:pt x="15673" y="6403"/>
                      </a:lnTo>
                      <a:lnTo>
                        <a:pt x="15610" y="6403"/>
                      </a:lnTo>
                      <a:lnTo>
                        <a:pt x="15484" y="6299"/>
                      </a:lnTo>
                      <a:lnTo>
                        <a:pt x="15505" y="6131"/>
                      </a:lnTo>
                      <a:lnTo>
                        <a:pt x="15652" y="5776"/>
                      </a:lnTo>
                      <a:lnTo>
                        <a:pt x="15610" y="5671"/>
                      </a:lnTo>
                      <a:lnTo>
                        <a:pt x="15568" y="5671"/>
                      </a:lnTo>
                      <a:lnTo>
                        <a:pt x="15463" y="5776"/>
                      </a:lnTo>
                      <a:lnTo>
                        <a:pt x="15463" y="6131"/>
                      </a:lnTo>
                      <a:lnTo>
                        <a:pt x="15401" y="6341"/>
                      </a:lnTo>
                      <a:lnTo>
                        <a:pt x="15296" y="6445"/>
                      </a:lnTo>
                      <a:lnTo>
                        <a:pt x="15296" y="6508"/>
                      </a:lnTo>
                      <a:lnTo>
                        <a:pt x="15380" y="6382"/>
                      </a:lnTo>
                      <a:lnTo>
                        <a:pt x="15463" y="6382"/>
                      </a:lnTo>
                      <a:lnTo>
                        <a:pt x="15505" y="6445"/>
                      </a:lnTo>
                      <a:lnTo>
                        <a:pt x="15652" y="6445"/>
                      </a:lnTo>
                      <a:lnTo>
                        <a:pt x="15694" y="6571"/>
                      </a:lnTo>
                      <a:lnTo>
                        <a:pt x="15694" y="6780"/>
                      </a:lnTo>
                      <a:lnTo>
                        <a:pt x="15589" y="6905"/>
                      </a:lnTo>
                      <a:lnTo>
                        <a:pt x="15442" y="6968"/>
                      </a:lnTo>
                      <a:lnTo>
                        <a:pt x="15442" y="6968"/>
                      </a:lnTo>
                      <a:lnTo>
                        <a:pt x="15589" y="6780"/>
                      </a:lnTo>
                      <a:lnTo>
                        <a:pt x="15589" y="6696"/>
                      </a:lnTo>
                      <a:lnTo>
                        <a:pt x="15505" y="6675"/>
                      </a:lnTo>
                      <a:lnTo>
                        <a:pt x="15463" y="6613"/>
                      </a:lnTo>
                      <a:lnTo>
                        <a:pt x="15380" y="6675"/>
                      </a:lnTo>
                      <a:lnTo>
                        <a:pt x="15191" y="6801"/>
                      </a:lnTo>
                      <a:lnTo>
                        <a:pt x="15191" y="6905"/>
                      </a:lnTo>
                      <a:lnTo>
                        <a:pt x="15087" y="6926"/>
                      </a:lnTo>
                      <a:lnTo>
                        <a:pt x="14982" y="6989"/>
                      </a:lnTo>
                      <a:lnTo>
                        <a:pt x="14961" y="6885"/>
                      </a:lnTo>
                      <a:lnTo>
                        <a:pt x="14898" y="6864"/>
                      </a:lnTo>
                      <a:lnTo>
                        <a:pt x="14752" y="6864"/>
                      </a:lnTo>
                      <a:lnTo>
                        <a:pt x="14668" y="6822"/>
                      </a:lnTo>
                      <a:lnTo>
                        <a:pt x="14647" y="6696"/>
                      </a:lnTo>
                      <a:lnTo>
                        <a:pt x="14564" y="6675"/>
                      </a:lnTo>
                      <a:lnTo>
                        <a:pt x="14522" y="6696"/>
                      </a:lnTo>
                      <a:lnTo>
                        <a:pt x="14417" y="6696"/>
                      </a:lnTo>
                      <a:lnTo>
                        <a:pt x="14417" y="6613"/>
                      </a:lnTo>
                      <a:lnTo>
                        <a:pt x="14334" y="6571"/>
                      </a:lnTo>
                      <a:lnTo>
                        <a:pt x="14250" y="6613"/>
                      </a:lnTo>
                      <a:lnTo>
                        <a:pt x="14208" y="6613"/>
                      </a:lnTo>
                      <a:lnTo>
                        <a:pt x="14208" y="6487"/>
                      </a:lnTo>
                      <a:lnTo>
                        <a:pt x="14145" y="6403"/>
                      </a:lnTo>
                      <a:lnTo>
                        <a:pt x="14145" y="6341"/>
                      </a:lnTo>
                      <a:lnTo>
                        <a:pt x="14250" y="6299"/>
                      </a:lnTo>
                      <a:lnTo>
                        <a:pt x="14396" y="6131"/>
                      </a:lnTo>
                      <a:lnTo>
                        <a:pt x="14459" y="6131"/>
                      </a:lnTo>
                      <a:lnTo>
                        <a:pt x="14543" y="6048"/>
                      </a:lnTo>
                      <a:lnTo>
                        <a:pt x="14543" y="5964"/>
                      </a:lnTo>
                      <a:lnTo>
                        <a:pt x="14396" y="5817"/>
                      </a:lnTo>
                      <a:lnTo>
                        <a:pt x="14313" y="5755"/>
                      </a:lnTo>
                      <a:lnTo>
                        <a:pt x="14208" y="5755"/>
                      </a:lnTo>
                      <a:lnTo>
                        <a:pt x="14020" y="5859"/>
                      </a:lnTo>
                      <a:lnTo>
                        <a:pt x="13915" y="5859"/>
                      </a:lnTo>
                      <a:lnTo>
                        <a:pt x="13810" y="5776"/>
                      </a:lnTo>
                      <a:lnTo>
                        <a:pt x="13706" y="5776"/>
                      </a:lnTo>
                      <a:lnTo>
                        <a:pt x="13371" y="5922"/>
                      </a:lnTo>
                      <a:lnTo>
                        <a:pt x="13329" y="5964"/>
                      </a:lnTo>
                      <a:lnTo>
                        <a:pt x="13392" y="6027"/>
                      </a:lnTo>
                      <a:lnTo>
                        <a:pt x="13517" y="6131"/>
                      </a:lnTo>
                      <a:lnTo>
                        <a:pt x="13497" y="6152"/>
                      </a:lnTo>
                      <a:lnTo>
                        <a:pt x="13392" y="6131"/>
                      </a:lnTo>
                      <a:lnTo>
                        <a:pt x="13287" y="6131"/>
                      </a:lnTo>
                      <a:lnTo>
                        <a:pt x="13225" y="6069"/>
                      </a:lnTo>
                      <a:lnTo>
                        <a:pt x="13120" y="6048"/>
                      </a:lnTo>
                      <a:lnTo>
                        <a:pt x="12911" y="6027"/>
                      </a:lnTo>
                      <a:lnTo>
                        <a:pt x="12701" y="6048"/>
                      </a:lnTo>
                      <a:lnTo>
                        <a:pt x="12639" y="6089"/>
                      </a:lnTo>
                      <a:lnTo>
                        <a:pt x="12639" y="6152"/>
                      </a:lnTo>
                      <a:lnTo>
                        <a:pt x="12534" y="6152"/>
                      </a:lnTo>
                      <a:lnTo>
                        <a:pt x="12492" y="6131"/>
                      </a:lnTo>
                      <a:lnTo>
                        <a:pt x="12429" y="6131"/>
                      </a:lnTo>
                      <a:lnTo>
                        <a:pt x="12262" y="6236"/>
                      </a:lnTo>
                      <a:lnTo>
                        <a:pt x="12262" y="6278"/>
                      </a:lnTo>
                      <a:lnTo>
                        <a:pt x="12178" y="6299"/>
                      </a:lnTo>
                      <a:lnTo>
                        <a:pt x="12011" y="6382"/>
                      </a:lnTo>
                      <a:lnTo>
                        <a:pt x="11865" y="6466"/>
                      </a:lnTo>
                      <a:lnTo>
                        <a:pt x="11802" y="6466"/>
                      </a:lnTo>
                      <a:lnTo>
                        <a:pt x="11823" y="6403"/>
                      </a:lnTo>
                      <a:lnTo>
                        <a:pt x="11844" y="6341"/>
                      </a:lnTo>
                      <a:lnTo>
                        <a:pt x="11739" y="6382"/>
                      </a:lnTo>
                      <a:lnTo>
                        <a:pt x="11634" y="6508"/>
                      </a:lnTo>
                      <a:lnTo>
                        <a:pt x="11634" y="6571"/>
                      </a:lnTo>
                      <a:lnTo>
                        <a:pt x="11802" y="6759"/>
                      </a:lnTo>
                      <a:lnTo>
                        <a:pt x="11948" y="6989"/>
                      </a:lnTo>
                      <a:lnTo>
                        <a:pt x="12116" y="7031"/>
                      </a:lnTo>
                      <a:lnTo>
                        <a:pt x="12241" y="7198"/>
                      </a:lnTo>
                      <a:lnTo>
                        <a:pt x="12367" y="7282"/>
                      </a:lnTo>
                      <a:lnTo>
                        <a:pt x="12429" y="7408"/>
                      </a:lnTo>
                      <a:lnTo>
                        <a:pt x="12534" y="7429"/>
                      </a:lnTo>
                      <a:lnTo>
                        <a:pt x="12660" y="7512"/>
                      </a:lnTo>
                      <a:lnTo>
                        <a:pt x="12597" y="7533"/>
                      </a:lnTo>
                      <a:lnTo>
                        <a:pt x="12429" y="7533"/>
                      </a:lnTo>
                      <a:lnTo>
                        <a:pt x="12388" y="7429"/>
                      </a:lnTo>
                      <a:lnTo>
                        <a:pt x="12262" y="7324"/>
                      </a:lnTo>
                      <a:lnTo>
                        <a:pt x="12178" y="7282"/>
                      </a:lnTo>
                      <a:lnTo>
                        <a:pt x="12137" y="7282"/>
                      </a:lnTo>
                      <a:lnTo>
                        <a:pt x="12011" y="7408"/>
                      </a:lnTo>
                      <a:lnTo>
                        <a:pt x="11885" y="7408"/>
                      </a:lnTo>
                      <a:lnTo>
                        <a:pt x="11802" y="7303"/>
                      </a:lnTo>
                      <a:lnTo>
                        <a:pt x="11906" y="7198"/>
                      </a:lnTo>
                      <a:lnTo>
                        <a:pt x="11906" y="7136"/>
                      </a:lnTo>
                      <a:lnTo>
                        <a:pt x="11823" y="7136"/>
                      </a:lnTo>
                      <a:lnTo>
                        <a:pt x="11739" y="7282"/>
                      </a:lnTo>
                      <a:lnTo>
                        <a:pt x="11781" y="7512"/>
                      </a:lnTo>
                      <a:lnTo>
                        <a:pt x="11802" y="7554"/>
                      </a:lnTo>
                      <a:lnTo>
                        <a:pt x="11802" y="7638"/>
                      </a:lnTo>
                      <a:lnTo>
                        <a:pt x="11676" y="7742"/>
                      </a:lnTo>
                      <a:lnTo>
                        <a:pt x="11593" y="7910"/>
                      </a:lnTo>
                      <a:lnTo>
                        <a:pt x="11572" y="8056"/>
                      </a:lnTo>
                      <a:lnTo>
                        <a:pt x="11593" y="8224"/>
                      </a:lnTo>
                      <a:lnTo>
                        <a:pt x="11802" y="8454"/>
                      </a:lnTo>
                      <a:lnTo>
                        <a:pt x="11990" y="8538"/>
                      </a:lnTo>
                      <a:lnTo>
                        <a:pt x="12116" y="8663"/>
                      </a:lnTo>
                      <a:lnTo>
                        <a:pt x="12199" y="8663"/>
                      </a:lnTo>
                      <a:lnTo>
                        <a:pt x="12346" y="8558"/>
                      </a:lnTo>
                      <a:lnTo>
                        <a:pt x="12492" y="8496"/>
                      </a:lnTo>
                      <a:lnTo>
                        <a:pt x="12639" y="8579"/>
                      </a:lnTo>
                      <a:lnTo>
                        <a:pt x="12890" y="8600"/>
                      </a:lnTo>
                      <a:lnTo>
                        <a:pt x="12994" y="8684"/>
                      </a:lnTo>
                      <a:lnTo>
                        <a:pt x="13015" y="8810"/>
                      </a:lnTo>
                      <a:lnTo>
                        <a:pt x="13078" y="8851"/>
                      </a:lnTo>
                      <a:lnTo>
                        <a:pt x="13141" y="8789"/>
                      </a:lnTo>
                      <a:lnTo>
                        <a:pt x="13141" y="8642"/>
                      </a:lnTo>
                      <a:lnTo>
                        <a:pt x="13162" y="8579"/>
                      </a:lnTo>
                      <a:lnTo>
                        <a:pt x="13266" y="8642"/>
                      </a:lnTo>
                      <a:lnTo>
                        <a:pt x="13266" y="8705"/>
                      </a:lnTo>
                      <a:lnTo>
                        <a:pt x="13162" y="8851"/>
                      </a:lnTo>
                      <a:lnTo>
                        <a:pt x="13162" y="8956"/>
                      </a:lnTo>
                      <a:lnTo>
                        <a:pt x="13204" y="8956"/>
                      </a:lnTo>
                      <a:lnTo>
                        <a:pt x="13371" y="8810"/>
                      </a:lnTo>
                      <a:lnTo>
                        <a:pt x="13413" y="8747"/>
                      </a:lnTo>
                      <a:lnTo>
                        <a:pt x="13601" y="8684"/>
                      </a:lnTo>
                      <a:lnTo>
                        <a:pt x="13831" y="8538"/>
                      </a:lnTo>
                      <a:lnTo>
                        <a:pt x="13999" y="8496"/>
                      </a:lnTo>
                      <a:lnTo>
                        <a:pt x="14082" y="8391"/>
                      </a:lnTo>
                      <a:lnTo>
                        <a:pt x="14124" y="8391"/>
                      </a:lnTo>
                      <a:lnTo>
                        <a:pt x="14145" y="8475"/>
                      </a:lnTo>
                      <a:lnTo>
                        <a:pt x="14208" y="8496"/>
                      </a:lnTo>
                      <a:lnTo>
                        <a:pt x="14396" y="8370"/>
                      </a:lnTo>
                      <a:lnTo>
                        <a:pt x="14543" y="8370"/>
                      </a:lnTo>
                      <a:lnTo>
                        <a:pt x="14606" y="8328"/>
                      </a:lnTo>
                      <a:lnTo>
                        <a:pt x="14543" y="8391"/>
                      </a:lnTo>
                      <a:lnTo>
                        <a:pt x="14417" y="8475"/>
                      </a:lnTo>
                      <a:lnTo>
                        <a:pt x="14417" y="8538"/>
                      </a:lnTo>
                      <a:lnTo>
                        <a:pt x="14459" y="8558"/>
                      </a:lnTo>
                      <a:lnTo>
                        <a:pt x="14354" y="8747"/>
                      </a:lnTo>
                      <a:lnTo>
                        <a:pt x="14208" y="8768"/>
                      </a:lnTo>
                      <a:lnTo>
                        <a:pt x="14145" y="8705"/>
                      </a:lnTo>
                      <a:lnTo>
                        <a:pt x="14082" y="8705"/>
                      </a:lnTo>
                      <a:lnTo>
                        <a:pt x="13915" y="8851"/>
                      </a:lnTo>
                      <a:lnTo>
                        <a:pt x="13915" y="8872"/>
                      </a:lnTo>
                      <a:lnTo>
                        <a:pt x="14041" y="8893"/>
                      </a:lnTo>
                      <a:lnTo>
                        <a:pt x="14124" y="8977"/>
                      </a:lnTo>
                      <a:lnTo>
                        <a:pt x="14124" y="9123"/>
                      </a:lnTo>
                      <a:lnTo>
                        <a:pt x="13936" y="9333"/>
                      </a:lnTo>
                      <a:lnTo>
                        <a:pt x="13915" y="9479"/>
                      </a:lnTo>
                      <a:lnTo>
                        <a:pt x="13873" y="9542"/>
                      </a:lnTo>
                      <a:lnTo>
                        <a:pt x="13831" y="9626"/>
                      </a:lnTo>
                      <a:lnTo>
                        <a:pt x="13873" y="9688"/>
                      </a:lnTo>
                      <a:lnTo>
                        <a:pt x="13894" y="9751"/>
                      </a:lnTo>
                      <a:lnTo>
                        <a:pt x="13873" y="9856"/>
                      </a:lnTo>
                      <a:lnTo>
                        <a:pt x="13748" y="10002"/>
                      </a:lnTo>
                      <a:lnTo>
                        <a:pt x="13643" y="10065"/>
                      </a:lnTo>
                      <a:lnTo>
                        <a:pt x="13538" y="10065"/>
                      </a:lnTo>
                      <a:lnTo>
                        <a:pt x="13476" y="10128"/>
                      </a:lnTo>
                      <a:lnTo>
                        <a:pt x="13371" y="10232"/>
                      </a:lnTo>
                      <a:lnTo>
                        <a:pt x="13287" y="10253"/>
                      </a:lnTo>
                      <a:lnTo>
                        <a:pt x="13162" y="10232"/>
                      </a:lnTo>
                      <a:lnTo>
                        <a:pt x="12994" y="10128"/>
                      </a:lnTo>
                      <a:lnTo>
                        <a:pt x="12953" y="10149"/>
                      </a:lnTo>
                      <a:lnTo>
                        <a:pt x="12890" y="10107"/>
                      </a:lnTo>
                      <a:lnTo>
                        <a:pt x="12806" y="10002"/>
                      </a:lnTo>
                      <a:lnTo>
                        <a:pt x="12785" y="10023"/>
                      </a:lnTo>
                      <a:lnTo>
                        <a:pt x="12681" y="10170"/>
                      </a:lnTo>
                      <a:lnTo>
                        <a:pt x="12555" y="10253"/>
                      </a:lnTo>
                      <a:lnTo>
                        <a:pt x="12471" y="10358"/>
                      </a:lnTo>
                      <a:lnTo>
                        <a:pt x="12241" y="10442"/>
                      </a:lnTo>
                      <a:lnTo>
                        <a:pt x="12157" y="10483"/>
                      </a:lnTo>
                      <a:lnTo>
                        <a:pt x="12053" y="10483"/>
                      </a:lnTo>
                      <a:lnTo>
                        <a:pt x="11948" y="10462"/>
                      </a:lnTo>
                      <a:lnTo>
                        <a:pt x="11760" y="10462"/>
                      </a:lnTo>
                      <a:lnTo>
                        <a:pt x="11634" y="10567"/>
                      </a:lnTo>
                      <a:lnTo>
                        <a:pt x="11509" y="10567"/>
                      </a:lnTo>
                      <a:lnTo>
                        <a:pt x="11425" y="10630"/>
                      </a:lnTo>
                      <a:lnTo>
                        <a:pt x="11425" y="10755"/>
                      </a:lnTo>
                      <a:lnTo>
                        <a:pt x="11341" y="10965"/>
                      </a:lnTo>
                      <a:lnTo>
                        <a:pt x="11279" y="11048"/>
                      </a:lnTo>
                      <a:lnTo>
                        <a:pt x="11279" y="10965"/>
                      </a:lnTo>
                      <a:lnTo>
                        <a:pt x="11132" y="10839"/>
                      </a:lnTo>
                      <a:lnTo>
                        <a:pt x="10986" y="10839"/>
                      </a:lnTo>
                      <a:lnTo>
                        <a:pt x="10902" y="10860"/>
                      </a:lnTo>
                      <a:lnTo>
                        <a:pt x="10923" y="10944"/>
                      </a:lnTo>
                      <a:lnTo>
                        <a:pt x="11007" y="10986"/>
                      </a:lnTo>
                      <a:lnTo>
                        <a:pt x="10965" y="11090"/>
                      </a:lnTo>
                      <a:lnTo>
                        <a:pt x="10902" y="11090"/>
                      </a:lnTo>
                      <a:lnTo>
                        <a:pt x="10860" y="10986"/>
                      </a:lnTo>
                      <a:lnTo>
                        <a:pt x="10756" y="10881"/>
                      </a:lnTo>
                      <a:lnTo>
                        <a:pt x="10693" y="10881"/>
                      </a:lnTo>
                      <a:lnTo>
                        <a:pt x="10546" y="11048"/>
                      </a:lnTo>
                      <a:lnTo>
                        <a:pt x="10484" y="11174"/>
                      </a:lnTo>
                      <a:lnTo>
                        <a:pt x="10400" y="11195"/>
                      </a:lnTo>
                      <a:lnTo>
                        <a:pt x="10337" y="11195"/>
                      </a:lnTo>
                      <a:lnTo>
                        <a:pt x="10065" y="11425"/>
                      </a:lnTo>
                      <a:lnTo>
                        <a:pt x="10023" y="11613"/>
                      </a:lnTo>
                      <a:lnTo>
                        <a:pt x="9960" y="11634"/>
                      </a:lnTo>
                      <a:lnTo>
                        <a:pt x="9835" y="11676"/>
                      </a:lnTo>
                      <a:lnTo>
                        <a:pt x="9730" y="11613"/>
                      </a:lnTo>
                      <a:lnTo>
                        <a:pt x="9709" y="11634"/>
                      </a:lnTo>
                      <a:lnTo>
                        <a:pt x="9814" y="11781"/>
                      </a:lnTo>
                      <a:lnTo>
                        <a:pt x="9772" y="11843"/>
                      </a:lnTo>
                      <a:lnTo>
                        <a:pt x="9709" y="11843"/>
                      </a:lnTo>
                      <a:lnTo>
                        <a:pt x="9647" y="11739"/>
                      </a:lnTo>
                      <a:lnTo>
                        <a:pt x="9605" y="11739"/>
                      </a:lnTo>
                      <a:lnTo>
                        <a:pt x="9542" y="11843"/>
                      </a:lnTo>
                      <a:lnTo>
                        <a:pt x="9416" y="12011"/>
                      </a:lnTo>
                      <a:lnTo>
                        <a:pt x="9416" y="12095"/>
                      </a:lnTo>
                      <a:lnTo>
                        <a:pt x="9521" y="12241"/>
                      </a:lnTo>
                      <a:lnTo>
                        <a:pt x="9542" y="12367"/>
                      </a:lnTo>
                      <a:lnTo>
                        <a:pt x="9521" y="12471"/>
                      </a:lnTo>
                      <a:lnTo>
                        <a:pt x="9458" y="12576"/>
                      </a:lnTo>
                      <a:lnTo>
                        <a:pt x="9500" y="12680"/>
                      </a:lnTo>
                      <a:lnTo>
                        <a:pt x="9563" y="12659"/>
                      </a:lnTo>
                      <a:lnTo>
                        <a:pt x="9647" y="12576"/>
                      </a:lnTo>
                      <a:lnTo>
                        <a:pt x="9668" y="12639"/>
                      </a:lnTo>
                      <a:lnTo>
                        <a:pt x="9709" y="12785"/>
                      </a:lnTo>
                      <a:lnTo>
                        <a:pt x="9647" y="12827"/>
                      </a:lnTo>
                      <a:lnTo>
                        <a:pt x="9605" y="12869"/>
                      </a:lnTo>
                      <a:lnTo>
                        <a:pt x="9626" y="12931"/>
                      </a:lnTo>
                      <a:lnTo>
                        <a:pt x="9709" y="12931"/>
                      </a:lnTo>
                      <a:lnTo>
                        <a:pt x="9751" y="12869"/>
                      </a:lnTo>
                      <a:lnTo>
                        <a:pt x="9835" y="12869"/>
                      </a:lnTo>
                      <a:lnTo>
                        <a:pt x="9856" y="12931"/>
                      </a:lnTo>
                      <a:lnTo>
                        <a:pt x="9856" y="12973"/>
                      </a:lnTo>
                      <a:lnTo>
                        <a:pt x="9981" y="12994"/>
                      </a:lnTo>
                      <a:lnTo>
                        <a:pt x="10086" y="13057"/>
                      </a:lnTo>
                      <a:lnTo>
                        <a:pt x="10232" y="13057"/>
                      </a:lnTo>
                      <a:lnTo>
                        <a:pt x="10337" y="12973"/>
                      </a:lnTo>
                      <a:lnTo>
                        <a:pt x="10379" y="12764"/>
                      </a:lnTo>
                      <a:lnTo>
                        <a:pt x="10463" y="12680"/>
                      </a:lnTo>
                      <a:lnTo>
                        <a:pt x="10672" y="12680"/>
                      </a:lnTo>
                      <a:lnTo>
                        <a:pt x="10756" y="12639"/>
                      </a:lnTo>
                      <a:lnTo>
                        <a:pt x="10651" y="12764"/>
                      </a:lnTo>
                      <a:lnTo>
                        <a:pt x="10546" y="12764"/>
                      </a:lnTo>
                      <a:lnTo>
                        <a:pt x="10358" y="12952"/>
                      </a:lnTo>
                      <a:lnTo>
                        <a:pt x="10337" y="13057"/>
                      </a:lnTo>
                      <a:lnTo>
                        <a:pt x="10253" y="13141"/>
                      </a:lnTo>
                      <a:lnTo>
                        <a:pt x="10358" y="13266"/>
                      </a:lnTo>
                      <a:lnTo>
                        <a:pt x="10358" y="13350"/>
                      </a:lnTo>
                      <a:lnTo>
                        <a:pt x="10191" y="13392"/>
                      </a:lnTo>
                      <a:lnTo>
                        <a:pt x="10149" y="13350"/>
                      </a:lnTo>
                      <a:lnTo>
                        <a:pt x="10149" y="13266"/>
                      </a:lnTo>
                      <a:lnTo>
                        <a:pt x="10086" y="13203"/>
                      </a:lnTo>
                      <a:lnTo>
                        <a:pt x="9981" y="13203"/>
                      </a:lnTo>
                      <a:lnTo>
                        <a:pt x="9940" y="13099"/>
                      </a:lnTo>
                      <a:lnTo>
                        <a:pt x="9772" y="13078"/>
                      </a:lnTo>
                      <a:lnTo>
                        <a:pt x="9730" y="12994"/>
                      </a:lnTo>
                      <a:lnTo>
                        <a:pt x="9647" y="13078"/>
                      </a:lnTo>
                      <a:lnTo>
                        <a:pt x="9542" y="13099"/>
                      </a:lnTo>
                      <a:lnTo>
                        <a:pt x="9521" y="13203"/>
                      </a:lnTo>
                      <a:lnTo>
                        <a:pt x="9437" y="13266"/>
                      </a:lnTo>
                      <a:lnTo>
                        <a:pt x="9312" y="13245"/>
                      </a:lnTo>
                      <a:lnTo>
                        <a:pt x="9291" y="13308"/>
                      </a:lnTo>
                      <a:lnTo>
                        <a:pt x="9333" y="13413"/>
                      </a:lnTo>
                      <a:lnTo>
                        <a:pt x="9396" y="13413"/>
                      </a:lnTo>
                      <a:lnTo>
                        <a:pt x="9312" y="13496"/>
                      </a:lnTo>
                      <a:lnTo>
                        <a:pt x="9291" y="13664"/>
                      </a:lnTo>
                      <a:lnTo>
                        <a:pt x="9312" y="13768"/>
                      </a:lnTo>
                      <a:lnTo>
                        <a:pt x="9396" y="13768"/>
                      </a:lnTo>
                      <a:lnTo>
                        <a:pt x="9396" y="13936"/>
                      </a:lnTo>
                      <a:lnTo>
                        <a:pt x="9416" y="13999"/>
                      </a:lnTo>
                      <a:lnTo>
                        <a:pt x="9416" y="14082"/>
                      </a:lnTo>
                      <a:lnTo>
                        <a:pt x="9521" y="14187"/>
                      </a:lnTo>
                      <a:lnTo>
                        <a:pt x="9521" y="14229"/>
                      </a:lnTo>
                      <a:lnTo>
                        <a:pt x="9396" y="14250"/>
                      </a:lnTo>
                      <a:lnTo>
                        <a:pt x="9354" y="14312"/>
                      </a:lnTo>
                      <a:lnTo>
                        <a:pt x="9730" y="14501"/>
                      </a:lnTo>
                      <a:lnTo>
                        <a:pt x="9877" y="14501"/>
                      </a:lnTo>
                      <a:lnTo>
                        <a:pt x="10065" y="14417"/>
                      </a:lnTo>
                      <a:lnTo>
                        <a:pt x="10170" y="14396"/>
                      </a:lnTo>
                      <a:lnTo>
                        <a:pt x="10232" y="14438"/>
                      </a:lnTo>
                      <a:lnTo>
                        <a:pt x="10295" y="14438"/>
                      </a:lnTo>
                      <a:lnTo>
                        <a:pt x="10463" y="14229"/>
                      </a:lnTo>
                      <a:lnTo>
                        <a:pt x="10463" y="14124"/>
                      </a:lnTo>
                      <a:lnTo>
                        <a:pt x="10400" y="14040"/>
                      </a:lnTo>
                      <a:lnTo>
                        <a:pt x="10400" y="13999"/>
                      </a:lnTo>
                      <a:lnTo>
                        <a:pt x="10567" y="13915"/>
                      </a:lnTo>
                      <a:lnTo>
                        <a:pt x="10714" y="13789"/>
                      </a:lnTo>
                      <a:lnTo>
                        <a:pt x="10986" y="13622"/>
                      </a:lnTo>
                      <a:lnTo>
                        <a:pt x="11090" y="13664"/>
                      </a:lnTo>
                      <a:lnTo>
                        <a:pt x="10986" y="13664"/>
                      </a:lnTo>
                      <a:lnTo>
                        <a:pt x="10756" y="13894"/>
                      </a:lnTo>
                      <a:lnTo>
                        <a:pt x="10588" y="13978"/>
                      </a:lnTo>
                      <a:lnTo>
                        <a:pt x="10588" y="14019"/>
                      </a:lnTo>
                      <a:lnTo>
                        <a:pt x="10693" y="14103"/>
                      </a:lnTo>
                      <a:lnTo>
                        <a:pt x="10693" y="14187"/>
                      </a:lnTo>
                      <a:lnTo>
                        <a:pt x="10588" y="14333"/>
                      </a:lnTo>
                      <a:lnTo>
                        <a:pt x="10463" y="14417"/>
                      </a:lnTo>
                      <a:lnTo>
                        <a:pt x="10442" y="14543"/>
                      </a:lnTo>
                      <a:lnTo>
                        <a:pt x="10463" y="14710"/>
                      </a:lnTo>
                      <a:lnTo>
                        <a:pt x="10442" y="14815"/>
                      </a:lnTo>
                      <a:lnTo>
                        <a:pt x="10442" y="14856"/>
                      </a:lnTo>
                      <a:lnTo>
                        <a:pt x="10442" y="14961"/>
                      </a:lnTo>
                      <a:lnTo>
                        <a:pt x="10463" y="15087"/>
                      </a:lnTo>
                      <a:lnTo>
                        <a:pt x="10295" y="15149"/>
                      </a:lnTo>
                      <a:lnTo>
                        <a:pt x="10232" y="15191"/>
                      </a:lnTo>
                      <a:lnTo>
                        <a:pt x="10191" y="15275"/>
                      </a:lnTo>
                      <a:lnTo>
                        <a:pt x="10044" y="15442"/>
                      </a:lnTo>
                      <a:lnTo>
                        <a:pt x="10002" y="15463"/>
                      </a:lnTo>
                      <a:lnTo>
                        <a:pt x="10044" y="15568"/>
                      </a:lnTo>
                      <a:lnTo>
                        <a:pt x="10044" y="15672"/>
                      </a:lnTo>
                      <a:lnTo>
                        <a:pt x="10107" y="15693"/>
                      </a:lnTo>
                      <a:lnTo>
                        <a:pt x="10212" y="15672"/>
                      </a:lnTo>
                      <a:lnTo>
                        <a:pt x="10274" y="15672"/>
                      </a:lnTo>
                      <a:lnTo>
                        <a:pt x="10316" y="15714"/>
                      </a:lnTo>
                      <a:lnTo>
                        <a:pt x="10253" y="15798"/>
                      </a:lnTo>
                      <a:lnTo>
                        <a:pt x="10128" y="15798"/>
                      </a:lnTo>
                      <a:lnTo>
                        <a:pt x="10065" y="15840"/>
                      </a:lnTo>
                      <a:lnTo>
                        <a:pt x="10086" y="15903"/>
                      </a:lnTo>
                      <a:lnTo>
                        <a:pt x="10065" y="15944"/>
                      </a:lnTo>
                      <a:lnTo>
                        <a:pt x="10086" y="16028"/>
                      </a:lnTo>
                      <a:lnTo>
                        <a:pt x="10023" y="16091"/>
                      </a:lnTo>
                      <a:lnTo>
                        <a:pt x="9940" y="16112"/>
                      </a:lnTo>
                      <a:lnTo>
                        <a:pt x="9835" y="16154"/>
                      </a:lnTo>
                      <a:lnTo>
                        <a:pt x="9751" y="16133"/>
                      </a:lnTo>
                      <a:lnTo>
                        <a:pt x="9709" y="16154"/>
                      </a:lnTo>
                      <a:lnTo>
                        <a:pt x="9772" y="16216"/>
                      </a:lnTo>
                      <a:lnTo>
                        <a:pt x="9877" y="16237"/>
                      </a:lnTo>
                      <a:lnTo>
                        <a:pt x="9960" y="16300"/>
                      </a:lnTo>
                      <a:lnTo>
                        <a:pt x="10086" y="16154"/>
                      </a:lnTo>
                      <a:lnTo>
                        <a:pt x="10337" y="16007"/>
                      </a:lnTo>
                      <a:lnTo>
                        <a:pt x="10379" y="16007"/>
                      </a:lnTo>
                      <a:lnTo>
                        <a:pt x="10463" y="16028"/>
                      </a:lnTo>
                      <a:lnTo>
                        <a:pt x="10546" y="15944"/>
                      </a:lnTo>
                      <a:lnTo>
                        <a:pt x="10714" y="15882"/>
                      </a:lnTo>
                      <a:lnTo>
                        <a:pt x="10693" y="15944"/>
                      </a:lnTo>
                      <a:lnTo>
                        <a:pt x="10630" y="16007"/>
                      </a:lnTo>
                      <a:lnTo>
                        <a:pt x="10630" y="16049"/>
                      </a:lnTo>
                      <a:lnTo>
                        <a:pt x="10693" y="16091"/>
                      </a:lnTo>
                      <a:lnTo>
                        <a:pt x="10714" y="16196"/>
                      </a:lnTo>
                      <a:lnTo>
                        <a:pt x="10693" y="16237"/>
                      </a:lnTo>
                      <a:lnTo>
                        <a:pt x="10776" y="16300"/>
                      </a:lnTo>
                      <a:lnTo>
                        <a:pt x="10881" y="16216"/>
                      </a:lnTo>
                      <a:lnTo>
                        <a:pt x="10944" y="16133"/>
                      </a:lnTo>
                      <a:lnTo>
                        <a:pt x="10986" y="16196"/>
                      </a:lnTo>
                      <a:lnTo>
                        <a:pt x="10965" y="16237"/>
                      </a:lnTo>
                      <a:lnTo>
                        <a:pt x="11049" y="16363"/>
                      </a:lnTo>
                      <a:lnTo>
                        <a:pt x="11069" y="16551"/>
                      </a:lnTo>
                      <a:lnTo>
                        <a:pt x="11049" y="16656"/>
                      </a:lnTo>
                      <a:lnTo>
                        <a:pt x="11090" y="16823"/>
                      </a:lnTo>
                      <a:lnTo>
                        <a:pt x="11153" y="16823"/>
                      </a:lnTo>
                      <a:lnTo>
                        <a:pt x="11195" y="16677"/>
                      </a:lnTo>
                      <a:lnTo>
                        <a:pt x="11195" y="16572"/>
                      </a:lnTo>
                      <a:lnTo>
                        <a:pt x="11300" y="16426"/>
                      </a:lnTo>
                      <a:lnTo>
                        <a:pt x="11321" y="16321"/>
                      </a:lnTo>
                      <a:lnTo>
                        <a:pt x="11467" y="16216"/>
                      </a:lnTo>
                      <a:lnTo>
                        <a:pt x="11488" y="16216"/>
                      </a:lnTo>
                      <a:lnTo>
                        <a:pt x="11593" y="16133"/>
                      </a:lnTo>
                      <a:lnTo>
                        <a:pt x="11739" y="16133"/>
                      </a:lnTo>
                      <a:lnTo>
                        <a:pt x="11593" y="16216"/>
                      </a:lnTo>
                      <a:lnTo>
                        <a:pt x="11425" y="16405"/>
                      </a:lnTo>
                      <a:lnTo>
                        <a:pt x="11425" y="16447"/>
                      </a:lnTo>
                      <a:lnTo>
                        <a:pt x="11572" y="16614"/>
                      </a:lnTo>
                      <a:lnTo>
                        <a:pt x="11634" y="16635"/>
                      </a:lnTo>
                      <a:lnTo>
                        <a:pt x="11802" y="16551"/>
                      </a:lnTo>
                      <a:lnTo>
                        <a:pt x="12032" y="16530"/>
                      </a:lnTo>
                      <a:lnTo>
                        <a:pt x="12137" y="16447"/>
                      </a:lnTo>
                      <a:lnTo>
                        <a:pt x="12220" y="16447"/>
                      </a:lnTo>
                      <a:lnTo>
                        <a:pt x="12429" y="16342"/>
                      </a:lnTo>
                      <a:lnTo>
                        <a:pt x="12513" y="16342"/>
                      </a:lnTo>
                      <a:lnTo>
                        <a:pt x="12429" y="16363"/>
                      </a:lnTo>
                      <a:lnTo>
                        <a:pt x="12304" y="16530"/>
                      </a:lnTo>
                      <a:lnTo>
                        <a:pt x="12304" y="16572"/>
                      </a:lnTo>
                      <a:lnTo>
                        <a:pt x="12220" y="16656"/>
                      </a:lnTo>
                      <a:lnTo>
                        <a:pt x="11906" y="16844"/>
                      </a:lnTo>
                      <a:lnTo>
                        <a:pt x="11781" y="16970"/>
                      </a:lnTo>
                      <a:lnTo>
                        <a:pt x="11676" y="17158"/>
                      </a:lnTo>
                      <a:lnTo>
                        <a:pt x="11634" y="17263"/>
                      </a:lnTo>
                      <a:lnTo>
                        <a:pt x="11697" y="17367"/>
                      </a:lnTo>
                      <a:lnTo>
                        <a:pt x="11802" y="17451"/>
                      </a:lnTo>
                      <a:lnTo>
                        <a:pt x="11613" y="17409"/>
                      </a:lnTo>
                      <a:lnTo>
                        <a:pt x="11530" y="17451"/>
                      </a:lnTo>
                      <a:lnTo>
                        <a:pt x="11425" y="17577"/>
                      </a:lnTo>
                      <a:lnTo>
                        <a:pt x="11383" y="17702"/>
                      </a:lnTo>
                      <a:lnTo>
                        <a:pt x="11216" y="17869"/>
                      </a:lnTo>
                      <a:lnTo>
                        <a:pt x="11153" y="17974"/>
                      </a:lnTo>
                      <a:lnTo>
                        <a:pt x="11174" y="18016"/>
                      </a:lnTo>
                      <a:lnTo>
                        <a:pt x="11216" y="18079"/>
                      </a:lnTo>
                      <a:lnTo>
                        <a:pt x="11195" y="18141"/>
                      </a:lnTo>
                      <a:lnTo>
                        <a:pt x="11111" y="18121"/>
                      </a:lnTo>
                      <a:lnTo>
                        <a:pt x="11090" y="18037"/>
                      </a:lnTo>
                      <a:lnTo>
                        <a:pt x="11007" y="18016"/>
                      </a:lnTo>
                      <a:lnTo>
                        <a:pt x="10944" y="18121"/>
                      </a:lnTo>
                      <a:lnTo>
                        <a:pt x="10776" y="18204"/>
                      </a:lnTo>
                      <a:lnTo>
                        <a:pt x="10839" y="18288"/>
                      </a:lnTo>
                      <a:lnTo>
                        <a:pt x="10776" y="18351"/>
                      </a:lnTo>
                      <a:lnTo>
                        <a:pt x="10693" y="18330"/>
                      </a:lnTo>
                      <a:lnTo>
                        <a:pt x="10672" y="18288"/>
                      </a:lnTo>
                      <a:lnTo>
                        <a:pt x="10630" y="18330"/>
                      </a:lnTo>
                      <a:lnTo>
                        <a:pt x="10358" y="18539"/>
                      </a:lnTo>
                      <a:lnTo>
                        <a:pt x="10274" y="18644"/>
                      </a:lnTo>
                      <a:lnTo>
                        <a:pt x="10316" y="18727"/>
                      </a:lnTo>
                      <a:lnTo>
                        <a:pt x="10253" y="18769"/>
                      </a:lnTo>
                      <a:lnTo>
                        <a:pt x="10170" y="18748"/>
                      </a:lnTo>
                      <a:lnTo>
                        <a:pt x="10170" y="18644"/>
                      </a:lnTo>
                      <a:lnTo>
                        <a:pt x="10023" y="18727"/>
                      </a:lnTo>
                      <a:lnTo>
                        <a:pt x="9898" y="18811"/>
                      </a:lnTo>
                      <a:lnTo>
                        <a:pt x="9793" y="18853"/>
                      </a:lnTo>
                      <a:lnTo>
                        <a:pt x="9751" y="18937"/>
                      </a:lnTo>
                      <a:lnTo>
                        <a:pt x="9647" y="18978"/>
                      </a:lnTo>
                      <a:lnTo>
                        <a:pt x="9500" y="18978"/>
                      </a:lnTo>
                      <a:lnTo>
                        <a:pt x="9333" y="19146"/>
                      </a:lnTo>
                      <a:lnTo>
                        <a:pt x="9082" y="19250"/>
                      </a:lnTo>
                      <a:lnTo>
                        <a:pt x="8893" y="19397"/>
                      </a:lnTo>
                      <a:lnTo>
                        <a:pt x="8810" y="19564"/>
                      </a:lnTo>
                      <a:lnTo>
                        <a:pt x="8810" y="19606"/>
                      </a:lnTo>
                      <a:lnTo>
                        <a:pt x="8872" y="19711"/>
                      </a:lnTo>
                      <a:lnTo>
                        <a:pt x="8872" y="19794"/>
                      </a:lnTo>
                      <a:lnTo>
                        <a:pt x="8852" y="19815"/>
                      </a:lnTo>
                      <a:lnTo>
                        <a:pt x="8768" y="19711"/>
                      </a:lnTo>
                      <a:lnTo>
                        <a:pt x="8747" y="19711"/>
                      </a:lnTo>
                      <a:lnTo>
                        <a:pt x="8705" y="19773"/>
                      </a:lnTo>
                      <a:lnTo>
                        <a:pt x="8747" y="19857"/>
                      </a:lnTo>
                      <a:lnTo>
                        <a:pt x="8684" y="19878"/>
                      </a:lnTo>
                      <a:lnTo>
                        <a:pt x="8621" y="19794"/>
                      </a:lnTo>
                      <a:lnTo>
                        <a:pt x="8705" y="19711"/>
                      </a:lnTo>
                      <a:cubicBezTo>
                        <a:pt x="8761" y="19673"/>
                        <a:pt x="8717" y="19603"/>
                        <a:pt x="8677" y="19603"/>
                      </a:cubicBezTo>
                      <a:cubicBezTo>
                        <a:pt x="8673" y="19603"/>
                        <a:pt x="8668" y="19604"/>
                        <a:pt x="8663" y="19606"/>
                      </a:cubicBezTo>
                      <a:lnTo>
                        <a:pt x="8600" y="19585"/>
                      </a:lnTo>
                      <a:lnTo>
                        <a:pt x="8496" y="19585"/>
                      </a:lnTo>
                      <a:lnTo>
                        <a:pt x="8454" y="19564"/>
                      </a:lnTo>
                      <a:lnTo>
                        <a:pt x="8349" y="19585"/>
                      </a:lnTo>
                      <a:lnTo>
                        <a:pt x="8161" y="19606"/>
                      </a:lnTo>
                      <a:lnTo>
                        <a:pt x="8056" y="19669"/>
                      </a:lnTo>
                      <a:lnTo>
                        <a:pt x="7973" y="19773"/>
                      </a:lnTo>
                      <a:lnTo>
                        <a:pt x="7826" y="19815"/>
                      </a:lnTo>
                      <a:lnTo>
                        <a:pt x="7680" y="19899"/>
                      </a:lnTo>
                      <a:lnTo>
                        <a:pt x="7554" y="20066"/>
                      </a:lnTo>
                      <a:lnTo>
                        <a:pt x="7575" y="20108"/>
                      </a:lnTo>
                      <a:lnTo>
                        <a:pt x="7533" y="20171"/>
                      </a:lnTo>
                      <a:lnTo>
                        <a:pt x="7471" y="20171"/>
                      </a:lnTo>
                      <a:lnTo>
                        <a:pt x="7345" y="20213"/>
                      </a:lnTo>
                      <a:lnTo>
                        <a:pt x="7261" y="20276"/>
                      </a:lnTo>
                      <a:lnTo>
                        <a:pt x="7261" y="20338"/>
                      </a:lnTo>
                      <a:lnTo>
                        <a:pt x="7219" y="20338"/>
                      </a:lnTo>
                      <a:lnTo>
                        <a:pt x="7115" y="20318"/>
                      </a:lnTo>
                      <a:lnTo>
                        <a:pt x="7010" y="20338"/>
                      </a:lnTo>
                      <a:lnTo>
                        <a:pt x="6989" y="20422"/>
                      </a:lnTo>
                      <a:lnTo>
                        <a:pt x="6947" y="20548"/>
                      </a:lnTo>
                      <a:lnTo>
                        <a:pt x="6947" y="20590"/>
                      </a:lnTo>
                      <a:cubicBezTo>
                        <a:pt x="6927" y="20590"/>
                        <a:pt x="6906" y="20610"/>
                        <a:pt x="6885" y="20610"/>
                      </a:cubicBezTo>
                      <a:lnTo>
                        <a:pt x="6843" y="20590"/>
                      </a:lnTo>
                      <a:lnTo>
                        <a:pt x="6906" y="20485"/>
                      </a:lnTo>
                      <a:lnTo>
                        <a:pt x="6822" y="20380"/>
                      </a:lnTo>
                      <a:lnTo>
                        <a:pt x="6675" y="20380"/>
                      </a:lnTo>
                      <a:lnTo>
                        <a:pt x="6634" y="20422"/>
                      </a:lnTo>
                      <a:lnTo>
                        <a:pt x="6571" y="20485"/>
                      </a:lnTo>
                      <a:lnTo>
                        <a:pt x="6466" y="20485"/>
                      </a:lnTo>
                      <a:lnTo>
                        <a:pt x="6403" y="20527"/>
                      </a:lnTo>
                      <a:lnTo>
                        <a:pt x="6299" y="20422"/>
                      </a:lnTo>
                      <a:lnTo>
                        <a:pt x="6257" y="20422"/>
                      </a:lnTo>
                      <a:lnTo>
                        <a:pt x="6152" y="20610"/>
                      </a:lnTo>
                      <a:lnTo>
                        <a:pt x="6090" y="20631"/>
                      </a:lnTo>
                      <a:lnTo>
                        <a:pt x="5985" y="20715"/>
                      </a:lnTo>
                      <a:lnTo>
                        <a:pt x="5943" y="20694"/>
                      </a:lnTo>
                      <a:lnTo>
                        <a:pt x="5880" y="20736"/>
                      </a:lnTo>
                      <a:lnTo>
                        <a:pt x="5859" y="20841"/>
                      </a:lnTo>
                      <a:lnTo>
                        <a:pt x="5880" y="20945"/>
                      </a:lnTo>
                      <a:lnTo>
                        <a:pt x="5943" y="20966"/>
                      </a:lnTo>
                      <a:cubicBezTo>
                        <a:pt x="5776" y="21029"/>
                        <a:pt x="5629" y="21071"/>
                        <a:pt x="5462" y="21154"/>
                      </a:cubicBezTo>
                      <a:lnTo>
                        <a:pt x="5441" y="21071"/>
                      </a:lnTo>
                      <a:lnTo>
                        <a:pt x="5378" y="21050"/>
                      </a:lnTo>
                      <a:lnTo>
                        <a:pt x="5378" y="21154"/>
                      </a:lnTo>
                      <a:lnTo>
                        <a:pt x="5378" y="21217"/>
                      </a:lnTo>
                      <a:cubicBezTo>
                        <a:pt x="5357" y="21217"/>
                        <a:pt x="5336" y="21238"/>
                        <a:pt x="5274" y="21238"/>
                      </a:cubicBezTo>
                      <a:lnTo>
                        <a:pt x="5232" y="21217"/>
                      </a:lnTo>
                      <a:lnTo>
                        <a:pt x="5169" y="21134"/>
                      </a:lnTo>
                      <a:lnTo>
                        <a:pt x="5064" y="21154"/>
                      </a:lnTo>
                      <a:lnTo>
                        <a:pt x="5064" y="21238"/>
                      </a:lnTo>
                      <a:lnTo>
                        <a:pt x="5127" y="21280"/>
                      </a:lnTo>
                      <a:cubicBezTo>
                        <a:pt x="5106" y="21322"/>
                        <a:pt x="5043" y="21322"/>
                        <a:pt x="5022" y="21343"/>
                      </a:cubicBezTo>
                      <a:lnTo>
                        <a:pt x="4960" y="21280"/>
                      </a:lnTo>
                      <a:lnTo>
                        <a:pt x="4960" y="21364"/>
                      </a:lnTo>
                      <a:cubicBezTo>
                        <a:pt x="4939" y="21385"/>
                        <a:pt x="4918" y="21385"/>
                        <a:pt x="4897" y="21385"/>
                      </a:cubicBezTo>
                      <a:lnTo>
                        <a:pt x="4855" y="21343"/>
                      </a:lnTo>
                      <a:lnTo>
                        <a:pt x="4730" y="21322"/>
                      </a:lnTo>
                      <a:lnTo>
                        <a:pt x="4688" y="21238"/>
                      </a:lnTo>
                      <a:lnTo>
                        <a:pt x="4583" y="21238"/>
                      </a:lnTo>
                      <a:lnTo>
                        <a:pt x="4478" y="21343"/>
                      </a:lnTo>
                      <a:lnTo>
                        <a:pt x="4478" y="21426"/>
                      </a:lnTo>
                      <a:lnTo>
                        <a:pt x="4541" y="21489"/>
                      </a:lnTo>
                      <a:cubicBezTo>
                        <a:pt x="4520" y="21489"/>
                        <a:pt x="4499" y="21531"/>
                        <a:pt x="4499" y="21531"/>
                      </a:cubicBezTo>
                      <a:lnTo>
                        <a:pt x="4395" y="21468"/>
                      </a:lnTo>
                      <a:lnTo>
                        <a:pt x="4290" y="21552"/>
                      </a:lnTo>
                      <a:lnTo>
                        <a:pt x="4290" y="21594"/>
                      </a:lnTo>
                      <a:cubicBezTo>
                        <a:pt x="4081" y="21678"/>
                        <a:pt x="3893" y="21761"/>
                        <a:pt x="3683" y="21845"/>
                      </a:cubicBezTo>
                      <a:lnTo>
                        <a:pt x="3704" y="21782"/>
                      </a:lnTo>
                      <a:lnTo>
                        <a:pt x="3809" y="21740"/>
                      </a:lnTo>
                      <a:lnTo>
                        <a:pt x="3746" y="21698"/>
                      </a:lnTo>
                      <a:lnTo>
                        <a:pt x="3704" y="21573"/>
                      </a:lnTo>
                      <a:lnTo>
                        <a:pt x="3600" y="21636"/>
                      </a:lnTo>
                      <a:lnTo>
                        <a:pt x="3432" y="21636"/>
                      </a:lnTo>
                      <a:lnTo>
                        <a:pt x="3453" y="21698"/>
                      </a:lnTo>
                      <a:lnTo>
                        <a:pt x="3390" y="21803"/>
                      </a:lnTo>
                      <a:lnTo>
                        <a:pt x="3286" y="21845"/>
                      </a:lnTo>
                      <a:lnTo>
                        <a:pt x="3160" y="21970"/>
                      </a:lnTo>
                      <a:lnTo>
                        <a:pt x="3160" y="22012"/>
                      </a:lnTo>
                      <a:cubicBezTo>
                        <a:pt x="2951" y="22096"/>
                        <a:pt x="2742" y="22159"/>
                        <a:pt x="2533" y="22201"/>
                      </a:cubicBezTo>
                      <a:lnTo>
                        <a:pt x="2512" y="22180"/>
                      </a:lnTo>
                      <a:lnTo>
                        <a:pt x="2386" y="22222"/>
                      </a:lnTo>
                      <a:lnTo>
                        <a:pt x="2407" y="22263"/>
                      </a:lnTo>
                      <a:cubicBezTo>
                        <a:pt x="2344" y="22263"/>
                        <a:pt x="2302" y="22284"/>
                        <a:pt x="2240" y="22284"/>
                      </a:cubicBezTo>
                      <a:cubicBezTo>
                        <a:pt x="2177" y="22305"/>
                        <a:pt x="2093" y="22305"/>
                        <a:pt x="2009" y="22326"/>
                      </a:cubicBezTo>
                      <a:lnTo>
                        <a:pt x="1926" y="22263"/>
                      </a:lnTo>
                      <a:lnTo>
                        <a:pt x="1821" y="22368"/>
                      </a:lnTo>
                      <a:lnTo>
                        <a:pt x="1821" y="22389"/>
                      </a:lnTo>
                      <a:cubicBezTo>
                        <a:pt x="1758" y="22410"/>
                        <a:pt x="1654" y="22410"/>
                        <a:pt x="1570" y="22431"/>
                      </a:cubicBezTo>
                      <a:cubicBezTo>
                        <a:pt x="1264" y="22480"/>
                        <a:pt x="957" y="22500"/>
                        <a:pt x="651" y="22500"/>
                      </a:cubicBezTo>
                      <a:cubicBezTo>
                        <a:pt x="434" y="22500"/>
                        <a:pt x="218" y="22490"/>
                        <a:pt x="1" y="22473"/>
                      </a:cubicBezTo>
                      <a:lnTo>
                        <a:pt x="1" y="22473"/>
                      </a:lnTo>
                      <a:cubicBezTo>
                        <a:pt x="332" y="22512"/>
                        <a:pt x="664" y="22527"/>
                        <a:pt x="990" y="22527"/>
                      </a:cubicBezTo>
                      <a:cubicBezTo>
                        <a:pt x="1179" y="22527"/>
                        <a:pt x="1365" y="22522"/>
                        <a:pt x="1549" y="22514"/>
                      </a:cubicBezTo>
                      <a:lnTo>
                        <a:pt x="1549" y="22535"/>
                      </a:lnTo>
                      <a:lnTo>
                        <a:pt x="1654" y="22577"/>
                      </a:lnTo>
                      <a:lnTo>
                        <a:pt x="1612" y="22514"/>
                      </a:lnTo>
                      <a:cubicBezTo>
                        <a:pt x="2093" y="22473"/>
                        <a:pt x="2533" y="22389"/>
                        <a:pt x="2972" y="22263"/>
                      </a:cubicBezTo>
                      <a:lnTo>
                        <a:pt x="2972" y="22263"/>
                      </a:lnTo>
                      <a:lnTo>
                        <a:pt x="2867" y="22368"/>
                      </a:lnTo>
                      <a:lnTo>
                        <a:pt x="3077" y="22368"/>
                      </a:lnTo>
                      <a:lnTo>
                        <a:pt x="3223" y="22222"/>
                      </a:lnTo>
                      <a:lnTo>
                        <a:pt x="3370" y="22222"/>
                      </a:lnTo>
                      <a:lnTo>
                        <a:pt x="3453" y="22159"/>
                      </a:lnTo>
                      <a:cubicBezTo>
                        <a:pt x="3579" y="22096"/>
                        <a:pt x="3746" y="22075"/>
                        <a:pt x="3872" y="22012"/>
                      </a:cubicBezTo>
                      <a:lnTo>
                        <a:pt x="3893" y="22054"/>
                      </a:lnTo>
                      <a:lnTo>
                        <a:pt x="4081" y="22054"/>
                      </a:lnTo>
                      <a:lnTo>
                        <a:pt x="4227" y="21991"/>
                      </a:lnTo>
                      <a:lnTo>
                        <a:pt x="4290" y="21719"/>
                      </a:lnTo>
                      <a:lnTo>
                        <a:pt x="4311" y="21803"/>
                      </a:lnTo>
                      <a:lnTo>
                        <a:pt x="4374" y="21845"/>
                      </a:lnTo>
                      <a:lnTo>
                        <a:pt x="4416" y="21740"/>
                      </a:lnTo>
                      <a:lnTo>
                        <a:pt x="4458" y="21657"/>
                      </a:lnTo>
                      <a:lnTo>
                        <a:pt x="4520" y="21678"/>
                      </a:lnTo>
                      <a:lnTo>
                        <a:pt x="4562" y="21740"/>
                      </a:lnTo>
                      <a:lnTo>
                        <a:pt x="4604" y="21719"/>
                      </a:lnTo>
                      <a:lnTo>
                        <a:pt x="4688" y="21615"/>
                      </a:lnTo>
                      <a:lnTo>
                        <a:pt x="4834" y="21531"/>
                      </a:lnTo>
                      <a:lnTo>
                        <a:pt x="4834" y="21468"/>
                      </a:lnTo>
                      <a:cubicBezTo>
                        <a:pt x="5043" y="21406"/>
                        <a:pt x="5253" y="21301"/>
                        <a:pt x="5462" y="21217"/>
                      </a:cubicBezTo>
                      <a:lnTo>
                        <a:pt x="5462" y="21217"/>
                      </a:lnTo>
                      <a:lnTo>
                        <a:pt x="5420" y="21238"/>
                      </a:lnTo>
                      <a:lnTo>
                        <a:pt x="5546" y="21238"/>
                      </a:lnTo>
                      <a:lnTo>
                        <a:pt x="5504" y="21196"/>
                      </a:lnTo>
                      <a:cubicBezTo>
                        <a:pt x="5839" y="21050"/>
                        <a:pt x="6173" y="20903"/>
                        <a:pt x="6508" y="20778"/>
                      </a:cubicBezTo>
                      <a:lnTo>
                        <a:pt x="6571" y="20799"/>
                      </a:lnTo>
                      <a:lnTo>
                        <a:pt x="6759" y="20778"/>
                      </a:lnTo>
                      <a:lnTo>
                        <a:pt x="6822" y="20694"/>
                      </a:lnTo>
                      <a:lnTo>
                        <a:pt x="6989" y="20715"/>
                      </a:lnTo>
                      <a:lnTo>
                        <a:pt x="6989" y="20673"/>
                      </a:lnTo>
                      <a:lnTo>
                        <a:pt x="6927" y="20610"/>
                      </a:lnTo>
                      <a:cubicBezTo>
                        <a:pt x="7031" y="20569"/>
                        <a:pt x="7136" y="20527"/>
                        <a:pt x="7240" y="20485"/>
                      </a:cubicBezTo>
                      <a:lnTo>
                        <a:pt x="7282" y="20485"/>
                      </a:lnTo>
                      <a:cubicBezTo>
                        <a:pt x="7324" y="20464"/>
                        <a:pt x="7387" y="20422"/>
                        <a:pt x="7429" y="20422"/>
                      </a:cubicBezTo>
                      <a:lnTo>
                        <a:pt x="7450" y="20485"/>
                      </a:lnTo>
                      <a:lnTo>
                        <a:pt x="7554" y="20485"/>
                      </a:lnTo>
                      <a:lnTo>
                        <a:pt x="7617" y="20380"/>
                      </a:lnTo>
                      <a:lnTo>
                        <a:pt x="7638" y="20464"/>
                      </a:lnTo>
                      <a:lnTo>
                        <a:pt x="7659" y="20464"/>
                      </a:lnTo>
                      <a:lnTo>
                        <a:pt x="7701" y="20380"/>
                      </a:lnTo>
                      <a:lnTo>
                        <a:pt x="7763" y="20318"/>
                      </a:lnTo>
                      <a:lnTo>
                        <a:pt x="7868" y="20318"/>
                      </a:lnTo>
                      <a:lnTo>
                        <a:pt x="7973" y="20255"/>
                      </a:lnTo>
                      <a:lnTo>
                        <a:pt x="8015" y="20171"/>
                      </a:lnTo>
                      <a:cubicBezTo>
                        <a:pt x="8077" y="20150"/>
                        <a:pt x="8161" y="20087"/>
                        <a:pt x="8224" y="20066"/>
                      </a:cubicBezTo>
                      <a:lnTo>
                        <a:pt x="8224" y="20066"/>
                      </a:lnTo>
                      <a:lnTo>
                        <a:pt x="8182" y="20108"/>
                      </a:lnTo>
                      <a:lnTo>
                        <a:pt x="8182" y="20213"/>
                      </a:lnTo>
                      <a:lnTo>
                        <a:pt x="8224" y="20255"/>
                      </a:lnTo>
                      <a:lnTo>
                        <a:pt x="8370" y="20150"/>
                      </a:lnTo>
                      <a:lnTo>
                        <a:pt x="8391" y="20066"/>
                      </a:lnTo>
                      <a:lnTo>
                        <a:pt x="8475" y="20045"/>
                      </a:lnTo>
                      <a:lnTo>
                        <a:pt x="8496" y="20087"/>
                      </a:lnTo>
                      <a:lnTo>
                        <a:pt x="8538" y="20045"/>
                      </a:lnTo>
                      <a:lnTo>
                        <a:pt x="8580" y="20045"/>
                      </a:lnTo>
                      <a:lnTo>
                        <a:pt x="8600" y="20108"/>
                      </a:lnTo>
                      <a:lnTo>
                        <a:pt x="8580" y="20192"/>
                      </a:lnTo>
                      <a:lnTo>
                        <a:pt x="8642" y="20192"/>
                      </a:lnTo>
                      <a:lnTo>
                        <a:pt x="8705" y="20087"/>
                      </a:lnTo>
                      <a:lnTo>
                        <a:pt x="8789" y="20087"/>
                      </a:lnTo>
                      <a:lnTo>
                        <a:pt x="8872" y="20004"/>
                      </a:lnTo>
                      <a:lnTo>
                        <a:pt x="8977" y="20004"/>
                      </a:lnTo>
                      <a:lnTo>
                        <a:pt x="9082" y="19857"/>
                      </a:lnTo>
                      <a:lnTo>
                        <a:pt x="9186" y="19794"/>
                      </a:lnTo>
                      <a:lnTo>
                        <a:pt x="9270" y="19836"/>
                      </a:lnTo>
                      <a:lnTo>
                        <a:pt x="9270" y="19899"/>
                      </a:lnTo>
                      <a:lnTo>
                        <a:pt x="9186" y="20004"/>
                      </a:lnTo>
                      <a:lnTo>
                        <a:pt x="9103" y="20150"/>
                      </a:lnTo>
                      <a:lnTo>
                        <a:pt x="9103" y="20192"/>
                      </a:lnTo>
                      <a:lnTo>
                        <a:pt x="9165" y="20192"/>
                      </a:lnTo>
                      <a:lnTo>
                        <a:pt x="9312" y="20045"/>
                      </a:lnTo>
                      <a:lnTo>
                        <a:pt x="9312" y="19857"/>
                      </a:lnTo>
                      <a:lnTo>
                        <a:pt x="9333" y="19836"/>
                      </a:lnTo>
                      <a:lnTo>
                        <a:pt x="9396" y="19899"/>
                      </a:lnTo>
                      <a:lnTo>
                        <a:pt x="9479" y="19857"/>
                      </a:lnTo>
                      <a:lnTo>
                        <a:pt x="9542" y="19878"/>
                      </a:lnTo>
                      <a:lnTo>
                        <a:pt x="9647" y="19878"/>
                      </a:lnTo>
                      <a:lnTo>
                        <a:pt x="9751" y="19753"/>
                      </a:lnTo>
                      <a:lnTo>
                        <a:pt x="9793" y="19753"/>
                      </a:lnTo>
                      <a:lnTo>
                        <a:pt x="9814" y="19773"/>
                      </a:lnTo>
                      <a:lnTo>
                        <a:pt x="9856" y="19648"/>
                      </a:lnTo>
                      <a:lnTo>
                        <a:pt x="9919" y="19585"/>
                      </a:lnTo>
                      <a:lnTo>
                        <a:pt x="9940" y="19627"/>
                      </a:lnTo>
                      <a:lnTo>
                        <a:pt x="9919" y="19690"/>
                      </a:lnTo>
                      <a:lnTo>
                        <a:pt x="9919" y="19794"/>
                      </a:lnTo>
                      <a:lnTo>
                        <a:pt x="9960" y="19773"/>
                      </a:lnTo>
                      <a:lnTo>
                        <a:pt x="10044" y="19669"/>
                      </a:lnTo>
                      <a:lnTo>
                        <a:pt x="10002" y="19648"/>
                      </a:lnTo>
                      <a:lnTo>
                        <a:pt x="10065" y="19564"/>
                      </a:lnTo>
                      <a:lnTo>
                        <a:pt x="10065" y="19522"/>
                      </a:lnTo>
                      <a:lnTo>
                        <a:pt x="9898" y="19522"/>
                      </a:lnTo>
                      <a:lnTo>
                        <a:pt x="9856" y="19481"/>
                      </a:lnTo>
                      <a:lnTo>
                        <a:pt x="10023" y="19439"/>
                      </a:lnTo>
                      <a:lnTo>
                        <a:pt x="10212" y="19334"/>
                      </a:lnTo>
                      <a:lnTo>
                        <a:pt x="10442" y="19334"/>
                      </a:lnTo>
                      <a:lnTo>
                        <a:pt x="10484" y="19271"/>
                      </a:lnTo>
                      <a:lnTo>
                        <a:pt x="10484" y="19209"/>
                      </a:lnTo>
                      <a:lnTo>
                        <a:pt x="10442" y="19209"/>
                      </a:lnTo>
                      <a:lnTo>
                        <a:pt x="10484" y="19167"/>
                      </a:lnTo>
                      <a:lnTo>
                        <a:pt x="10567" y="19146"/>
                      </a:lnTo>
                      <a:lnTo>
                        <a:pt x="10651" y="19104"/>
                      </a:lnTo>
                      <a:lnTo>
                        <a:pt x="10693" y="19104"/>
                      </a:lnTo>
                      <a:lnTo>
                        <a:pt x="10735" y="19209"/>
                      </a:lnTo>
                      <a:lnTo>
                        <a:pt x="10839" y="19209"/>
                      </a:lnTo>
                      <a:lnTo>
                        <a:pt x="10881" y="19125"/>
                      </a:lnTo>
                      <a:lnTo>
                        <a:pt x="10860" y="19104"/>
                      </a:lnTo>
                      <a:lnTo>
                        <a:pt x="10944" y="19020"/>
                      </a:lnTo>
                      <a:lnTo>
                        <a:pt x="10944" y="18916"/>
                      </a:lnTo>
                      <a:lnTo>
                        <a:pt x="10986" y="18853"/>
                      </a:lnTo>
                      <a:lnTo>
                        <a:pt x="11049" y="18916"/>
                      </a:lnTo>
                      <a:lnTo>
                        <a:pt x="11049" y="18999"/>
                      </a:lnTo>
                      <a:lnTo>
                        <a:pt x="11090" y="19041"/>
                      </a:lnTo>
                      <a:lnTo>
                        <a:pt x="11216" y="18957"/>
                      </a:lnTo>
                      <a:lnTo>
                        <a:pt x="11279" y="18895"/>
                      </a:lnTo>
                      <a:lnTo>
                        <a:pt x="11362" y="18895"/>
                      </a:lnTo>
                      <a:lnTo>
                        <a:pt x="11404" y="18790"/>
                      </a:lnTo>
                      <a:lnTo>
                        <a:pt x="11425" y="18748"/>
                      </a:lnTo>
                      <a:lnTo>
                        <a:pt x="11488" y="18811"/>
                      </a:lnTo>
                      <a:lnTo>
                        <a:pt x="11593" y="18790"/>
                      </a:lnTo>
                      <a:lnTo>
                        <a:pt x="11718" y="18623"/>
                      </a:lnTo>
                      <a:lnTo>
                        <a:pt x="11718" y="18539"/>
                      </a:lnTo>
                      <a:lnTo>
                        <a:pt x="11613" y="18539"/>
                      </a:lnTo>
                      <a:lnTo>
                        <a:pt x="11593" y="18518"/>
                      </a:lnTo>
                      <a:lnTo>
                        <a:pt x="11739" y="18413"/>
                      </a:lnTo>
                      <a:lnTo>
                        <a:pt x="11844" y="18393"/>
                      </a:lnTo>
                      <a:lnTo>
                        <a:pt x="11927" y="18288"/>
                      </a:lnTo>
                      <a:lnTo>
                        <a:pt x="11990" y="18288"/>
                      </a:lnTo>
                      <a:lnTo>
                        <a:pt x="12011" y="18330"/>
                      </a:lnTo>
                      <a:lnTo>
                        <a:pt x="12137" y="18204"/>
                      </a:lnTo>
                      <a:lnTo>
                        <a:pt x="12241" y="18141"/>
                      </a:lnTo>
                      <a:lnTo>
                        <a:pt x="12262" y="18079"/>
                      </a:lnTo>
                      <a:lnTo>
                        <a:pt x="12346" y="18037"/>
                      </a:lnTo>
                      <a:lnTo>
                        <a:pt x="12367" y="17995"/>
                      </a:lnTo>
                      <a:lnTo>
                        <a:pt x="12450" y="17995"/>
                      </a:lnTo>
                      <a:lnTo>
                        <a:pt x="12471" y="18079"/>
                      </a:lnTo>
                      <a:lnTo>
                        <a:pt x="12534" y="18100"/>
                      </a:lnTo>
                      <a:lnTo>
                        <a:pt x="12555" y="18016"/>
                      </a:lnTo>
                      <a:lnTo>
                        <a:pt x="12660" y="18016"/>
                      </a:lnTo>
                      <a:lnTo>
                        <a:pt x="12722" y="17995"/>
                      </a:lnTo>
                      <a:lnTo>
                        <a:pt x="12722" y="17911"/>
                      </a:lnTo>
                      <a:lnTo>
                        <a:pt x="12827" y="17890"/>
                      </a:lnTo>
                      <a:lnTo>
                        <a:pt x="12848" y="17828"/>
                      </a:lnTo>
                      <a:lnTo>
                        <a:pt x="12869" y="17869"/>
                      </a:lnTo>
                      <a:lnTo>
                        <a:pt x="13036" y="17890"/>
                      </a:lnTo>
                      <a:lnTo>
                        <a:pt x="13057" y="17786"/>
                      </a:lnTo>
                      <a:lnTo>
                        <a:pt x="13099" y="17786"/>
                      </a:lnTo>
                      <a:lnTo>
                        <a:pt x="13099" y="17849"/>
                      </a:lnTo>
                      <a:lnTo>
                        <a:pt x="13162" y="17849"/>
                      </a:lnTo>
                      <a:lnTo>
                        <a:pt x="13204" y="17786"/>
                      </a:lnTo>
                      <a:lnTo>
                        <a:pt x="13266" y="17849"/>
                      </a:lnTo>
                      <a:lnTo>
                        <a:pt x="13308" y="17807"/>
                      </a:lnTo>
                      <a:lnTo>
                        <a:pt x="13371" y="17660"/>
                      </a:lnTo>
                      <a:lnTo>
                        <a:pt x="13308" y="17660"/>
                      </a:lnTo>
                      <a:lnTo>
                        <a:pt x="13266" y="17681"/>
                      </a:lnTo>
                      <a:lnTo>
                        <a:pt x="13287" y="17597"/>
                      </a:lnTo>
                      <a:lnTo>
                        <a:pt x="13350" y="17556"/>
                      </a:lnTo>
                      <a:cubicBezTo>
                        <a:pt x="13371" y="17618"/>
                        <a:pt x="13392" y="17702"/>
                        <a:pt x="13455" y="17765"/>
                      </a:cubicBezTo>
                      <a:cubicBezTo>
                        <a:pt x="13517" y="17849"/>
                        <a:pt x="13392" y="17995"/>
                        <a:pt x="13308" y="18079"/>
                      </a:cubicBezTo>
                      <a:lnTo>
                        <a:pt x="13245" y="18183"/>
                      </a:lnTo>
                      <a:lnTo>
                        <a:pt x="13266" y="18225"/>
                      </a:lnTo>
                      <a:lnTo>
                        <a:pt x="13371" y="18309"/>
                      </a:lnTo>
                      <a:lnTo>
                        <a:pt x="13350" y="18413"/>
                      </a:lnTo>
                      <a:lnTo>
                        <a:pt x="13266" y="18351"/>
                      </a:lnTo>
                      <a:lnTo>
                        <a:pt x="13245" y="18393"/>
                      </a:lnTo>
                      <a:lnTo>
                        <a:pt x="13266" y="18497"/>
                      </a:lnTo>
                      <a:lnTo>
                        <a:pt x="13162" y="18623"/>
                      </a:lnTo>
                      <a:lnTo>
                        <a:pt x="13099" y="18602"/>
                      </a:lnTo>
                      <a:lnTo>
                        <a:pt x="13099" y="18351"/>
                      </a:lnTo>
                      <a:lnTo>
                        <a:pt x="13057" y="18330"/>
                      </a:lnTo>
                      <a:lnTo>
                        <a:pt x="12890" y="18351"/>
                      </a:lnTo>
                      <a:lnTo>
                        <a:pt x="12639" y="18497"/>
                      </a:lnTo>
                      <a:lnTo>
                        <a:pt x="12471" y="18602"/>
                      </a:lnTo>
                      <a:lnTo>
                        <a:pt x="12450" y="18665"/>
                      </a:lnTo>
                      <a:lnTo>
                        <a:pt x="12471" y="18727"/>
                      </a:lnTo>
                      <a:lnTo>
                        <a:pt x="12471" y="18853"/>
                      </a:lnTo>
                      <a:lnTo>
                        <a:pt x="12450" y="18957"/>
                      </a:lnTo>
                      <a:lnTo>
                        <a:pt x="12409" y="19041"/>
                      </a:lnTo>
                      <a:lnTo>
                        <a:pt x="12409" y="19146"/>
                      </a:lnTo>
                      <a:lnTo>
                        <a:pt x="12471" y="19188"/>
                      </a:lnTo>
                      <a:lnTo>
                        <a:pt x="12555" y="19167"/>
                      </a:lnTo>
                      <a:lnTo>
                        <a:pt x="12576" y="19125"/>
                      </a:lnTo>
                      <a:lnTo>
                        <a:pt x="12555" y="19083"/>
                      </a:lnTo>
                      <a:lnTo>
                        <a:pt x="12513" y="19062"/>
                      </a:lnTo>
                      <a:lnTo>
                        <a:pt x="12555" y="19020"/>
                      </a:lnTo>
                      <a:lnTo>
                        <a:pt x="12681" y="19020"/>
                      </a:lnTo>
                      <a:lnTo>
                        <a:pt x="12660" y="19062"/>
                      </a:lnTo>
                      <a:lnTo>
                        <a:pt x="12722" y="19125"/>
                      </a:lnTo>
                      <a:lnTo>
                        <a:pt x="12785" y="19041"/>
                      </a:lnTo>
                      <a:lnTo>
                        <a:pt x="12848" y="19041"/>
                      </a:lnTo>
                      <a:lnTo>
                        <a:pt x="12764" y="19146"/>
                      </a:lnTo>
                      <a:lnTo>
                        <a:pt x="12764" y="19188"/>
                      </a:lnTo>
                      <a:lnTo>
                        <a:pt x="12555" y="19355"/>
                      </a:lnTo>
                      <a:lnTo>
                        <a:pt x="12534" y="19397"/>
                      </a:lnTo>
                      <a:lnTo>
                        <a:pt x="12639" y="19439"/>
                      </a:lnTo>
                      <a:lnTo>
                        <a:pt x="12681" y="19355"/>
                      </a:lnTo>
                      <a:lnTo>
                        <a:pt x="12764" y="19292"/>
                      </a:lnTo>
                      <a:lnTo>
                        <a:pt x="12764" y="19229"/>
                      </a:lnTo>
                      <a:lnTo>
                        <a:pt x="12890" y="19146"/>
                      </a:lnTo>
                      <a:lnTo>
                        <a:pt x="12869" y="19083"/>
                      </a:lnTo>
                      <a:lnTo>
                        <a:pt x="12932" y="19041"/>
                      </a:lnTo>
                      <a:lnTo>
                        <a:pt x="12973" y="19041"/>
                      </a:lnTo>
                      <a:lnTo>
                        <a:pt x="13036" y="18916"/>
                      </a:lnTo>
                      <a:lnTo>
                        <a:pt x="13078" y="18937"/>
                      </a:lnTo>
                      <a:lnTo>
                        <a:pt x="13183" y="18916"/>
                      </a:lnTo>
                      <a:lnTo>
                        <a:pt x="13287" y="18937"/>
                      </a:lnTo>
                      <a:lnTo>
                        <a:pt x="13455" y="18832"/>
                      </a:lnTo>
                      <a:lnTo>
                        <a:pt x="13413" y="18748"/>
                      </a:lnTo>
                      <a:lnTo>
                        <a:pt x="13287" y="18706"/>
                      </a:lnTo>
                      <a:lnTo>
                        <a:pt x="13371" y="18665"/>
                      </a:lnTo>
                      <a:lnTo>
                        <a:pt x="13497" y="18665"/>
                      </a:lnTo>
                      <a:lnTo>
                        <a:pt x="13580" y="18769"/>
                      </a:lnTo>
                      <a:lnTo>
                        <a:pt x="13664" y="18769"/>
                      </a:lnTo>
                      <a:lnTo>
                        <a:pt x="13727" y="18665"/>
                      </a:lnTo>
                      <a:lnTo>
                        <a:pt x="13685" y="18539"/>
                      </a:lnTo>
                      <a:lnTo>
                        <a:pt x="13580" y="18518"/>
                      </a:lnTo>
                      <a:lnTo>
                        <a:pt x="13622" y="18455"/>
                      </a:lnTo>
                      <a:lnTo>
                        <a:pt x="13706" y="18455"/>
                      </a:lnTo>
                      <a:lnTo>
                        <a:pt x="13789" y="18497"/>
                      </a:lnTo>
                      <a:lnTo>
                        <a:pt x="13852" y="18455"/>
                      </a:lnTo>
                      <a:lnTo>
                        <a:pt x="13894" y="18518"/>
                      </a:lnTo>
                      <a:lnTo>
                        <a:pt x="13957" y="18539"/>
                      </a:lnTo>
                      <a:lnTo>
                        <a:pt x="14041" y="18413"/>
                      </a:lnTo>
                      <a:lnTo>
                        <a:pt x="14020" y="18330"/>
                      </a:lnTo>
                      <a:lnTo>
                        <a:pt x="13957" y="18309"/>
                      </a:lnTo>
                      <a:lnTo>
                        <a:pt x="13957" y="18225"/>
                      </a:lnTo>
                      <a:lnTo>
                        <a:pt x="14062" y="18225"/>
                      </a:lnTo>
                      <a:lnTo>
                        <a:pt x="14166" y="18204"/>
                      </a:lnTo>
                      <a:lnTo>
                        <a:pt x="14124" y="18079"/>
                      </a:lnTo>
                      <a:lnTo>
                        <a:pt x="14041" y="18037"/>
                      </a:lnTo>
                      <a:lnTo>
                        <a:pt x="13957" y="18079"/>
                      </a:lnTo>
                      <a:lnTo>
                        <a:pt x="14041" y="17995"/>
                      </a:lnTo>
                      <a:cubicBezTo>
                        <a:pt x="14062" y="17974"/>
                        <a:pt x="14041" y="17932"/>
                        <a:pt x="14041" y="17932"/>
                      </a:cubicBezTo>
                      <a:lnTo>
                        <a:pt x="14145" y="17828"/>
                      </a:lnTo>
                      <a:lnTo>
                        <a:pt x="14166" y="17911"/>
                      </a:lnTo>
                      <a:lnTo>
                        <a:pt x="14229" y="17911"/>
                      </a:lnTo>
                      <a:lnTo>
                        <a:pt x="14313" y="17807"/>
                      </a:lnTo>
                      <a:lnTo>
                        <a:pt x="14354" y="17869"/>
                      </a:lnTo>
                      <a:lnTo>
                        <a:pt x="14438" y="17828"/>
                      </a:lnTo>
                      <a:lnTo>
                        <a:pt x="14417" y="17765"/>
                      </a:lnTo>
                      <a:lnTo>
                        <a:pt x="14334" y="17723"/>
                      </a:lnTo>
                      <a:lnTo>
                        <a:pt x="14396" y="17660"/>
                      </a:lnTo>
                      <a:lnTo>
                        <a:pt x="14438" y="17597"/>
                      </a:lnTo>
                      <a:lnTo>
                        <a:pt x="14396" y="17514"/>
                      </a:lnTo>
                      <a:lnTo>
                        <a:pt x="14313" y="17556"/>
                      </a:lnTo>
                      <a:lnTo>
                        <a:pt x="14292" y="17597"/>
                      </a:lnTo>
                      <a:lnTo>
                        <a:pt x="14229" y="17597"/>
                      </a:lnTo>
                      <a:lnTo>
                        <a:pt x="14250" y="17493"/>
                      </a:lnTo>
                      <a:lnTo>
                        <a:pt x="14208" y="17472"/>
                      </a:lnTo>
                      <a:lnTo>
                        <a:pt x="14103" y="17493"/>
                      </a:lnTo>
                      <a:lnTo>
                        <a:pt x="14041" y="17577"/>
                      </a:lnTo>
                      <a:lnTo>
                        <a:pt x="14103" y="17618"/>
                      </a:lnTo>
                      <a:lnTo>
                        <a:pt x="14041" y="17723"/>
                      </a:lnTo>
                      <a:lnTo>
                        <a:pt x="13999" y="17702"/>
                      </a:lnTo>
                      <a:lnTo>
                        <a:pt x="13978" y="17786"/>
                      </a:lnTo>
                      <a:lnTo>
                        <a:pt x="13894" y="17765"/>
                      </a:lnTo>
                      <a:lnTo>
                        <a:pt x="13831" y="17807"/>
                      </a:lnTo>
                      <a:lnTo>
                        <a:pt x="13873" y="17869"/>
                      </a:lnTo>
                      <a:lnTo>
                        <a:pt x="13999" y="17995"/>
                      </a:lnTo>
                      <a:lnTo>
                        <a:pt x="13831" y="18141"/>
                      </a:lnTo>
                      <a:lnTo>
                        <a:pt x="13831" y="18079"/>
                      </a:lnTo>
                      <a:lnTo>
                        <a:pt x="13727" y="17995"/>
                      </a:lnTo>
                      <a:lnTo>
                        <a:pt x="13685" y="18037"/>
                      </a:lnTo>
                      <a:lnTo>
                        <a:pt x="13706" y="18121"/>
                      </a:lnTo>
                      <a:lnTo>
                        <a:pt x="13685" y="18225"/>
                      </a:lnTo>
                      <a:lnTo>
                        <a:pt x="13622" y="18204"/>
                      </a:lnTo>
                      <a:lnTo>
                        <a:pt x="13580" y="18225"/>
                      </a:lnTo>
                      <a:lnTo>
                        <a:pt x="13517" y="18330"/>
                      </a:lnTo>
                      <a:lnTo>
                        <a:pt x="13434" y="18351"/>
                      </a:lnTo>
                      <a:lnTo>
                        <a:pt x="13434" y="18288"/>
                      </a:lnTo>
                      <a:lnTo>
                        <a:pt x="13497" y="18225"/>
                      </a:lnTo>
                      <a:lnTo>
                        <a:pt x="13497" y="18121"/>
                      </a:lnTo>
                      <a:lnTo>
                        <a:pt x="13413" y="18079"/>
                      </a:lnTo>
                      <a:lnTo>
                        <a:pt x="13371" y="18079"/>
                      </a:lnTo>
                      <a:cubicBezTo>
                        <a:pt x="13413" y="17995"/>
                        <a:pt x="13476" y="17911"/>
                        <a:pt x="13559" y="17849"/>
                      </a:cubicBezTo>
                      <a:lnTo>
                        <a:pt x="13559" y="17807"/>
                      </a:lnTo>
                      <a:cubicBezTo>
                        <a:pt x="13497" y="17702"/>
                        <a:pt x="13476" y="17597"/>
                        <a:pt x="13434" y="17493"/>
                      </a:cubicBezTo>
                      <a:lnTo>
                        <a:pt x="13476" y="17493"/>
                      </a:lnTo>
                      <a:lnTo>
                        <a:pt x="13517" y="17535"/>
                      </a:lnTo>
                      <a:lnTo>
                        <a:pt x="13538" y="17493"/>
                      </a:lnTo>
                      <a:lnTo>
                        <a:pt x="13497" y="17409"/>
                      </a:lnTo>
                      <a:lnTo>
                        <a:pt x="13413" y="17388"/>
                      </a:lnTo>
                      <a:lnTo>
                        <a:pt x="13476" y="17367"/>
                      </a:lnTo>
                      <a:lnTo>
                        <a:pt x="13580" y="17388"/>
                      </a:lnTo>
                      <a:lnTo>
                        <a:pt x="13706" y="17263"/>
                      </a:lnTo>
                      <a:lnTo>
                        <a:pt x="13831" y="17263"/>
                      </a:lnTo>
                      <a:lnTo>
                        <a:pt x="13936" y="17158"/>
                      </a:lnTo>
                      <a:lnTo>
                        <a:pt x="14020" y="17137"/>
                      </a:lnTo>
                      <a:lnTo>
                        <a:pt x="14145" y="16991"/>
                      </a:lnTo>
                      <a:lnTo>
                        <a:pt x="14145" y="16844"/>
                      </a:lnTo>
                      <a:lnTo>
                        <a:pt x="14103" y="16781"/>
                      </a:lnTo>
                      <a:lnTo>
                        <a:pt x="14082" y="16781"/>
                      </a:lnTo>
                      <a:lnTo>
                        <a:pt x="14020" y="16656"/>
                      </a:lnTo>
                      <a:lnTo>
                        <a:pt x="13957" y="16635"/>
                      </a:lnTo>
                      <a:lnTo>
                        <a:pt x="13810" y="16635"/>
                      </a:lnTo>
                      <a:lnTo>
                        <a:pt x="13831" y="16530"/>
                      </a:lnTo>
                      <a:lnTo>
                        <a:pt x="13831" y="16426"/>
                      </a:lnTo>
                      <a:lnTo>
                        <a:pt x="13999" y="16363"/>
                      </a:lnTo>
                      <a:lnTo>
                        <a:pt x="14020" y="16321"/>
                      </a:lnTo>
                      <a:lnTo>
                        <a:pt x="14103" y="16300"/>
                      </a:lnTo>
                      <a:lnTo>
                        <a:pt x="14124" y="16216"/>
                      </a:lnTo>
                      <a:lnTo>
                        <a:pt x="14103" y="16216"/>
                      </a:lnTo>
                      <a:lnTo>
                        <a:pt x="14145" y="16154"/>
                      </a:lnTo>
                      <a:lnTo>
                        <a:pt x="14250" y="16196"/>
                      </a:lnTo>
                      <a:lnTo>
                        <a:pt x="14417" y="16091"/>
                      </a:lnTo>
                      <a:lnTo>
                        <a:pt x="14522" y="16175"/>
                      </a:lnTo>
                      <a:lnTo>
                        <a:pt x="14647" y="16091"/>
                      </a:lnTo>
                      <a:lnTo>
                        <a:pt x="14626" y="16175"/>
                      </a:lnTo>
                      <a:lnTo>
                        <a:pt x="14647" y="16216"/>
                      </a:lnTo>
                      <a:lnTo>
                        <a:pt x="14731" y="16216"/>
                      </a:lnTo>
                      <a:lnTo>
                        <a:pt x="14857" y="16091"/>
                      </a:lnTo>
                      <a:lnTo>
                        <a:pt x="14836" y="16028"/>
                      </a:lnTo>
                      <a:lnTo>
                        <a:pt x="14773" y="16007"/>
                      </a:lnTo>
                      <a:lnTo>
                        <a:pt x="14752" y="15965"/>
                      </a:lnTo>
                      <a:lnTo>
                        <a:pt x="14794" y="15924"/>
                      </a:lnTo>
                      <a:lnTo>
                        <a:pt x="14919" y="15986"/>
                      </a:lnTo>
                      <a:lnTo>
                        <a:pt x="15129" y="15924"/>
                      </a:lnTo>
                      <a:lnTo>
                        <a:pt x="15170" y="15777"/>
                      </a:lnTo>
                      <a:lnTo>
                        <a:pt x="15129" y="15631"/>
                      </a:lnTo>
                      <a:lnTo>
                        <a:pt x="14961" y="15526"/>
                      </a:lnTo>
                      <a:lnTo>
                        <a:pt x="14891" y="15526"/>
                      </a:lnTo>
                      <a:lnTo>
                        <a:pt x="14919" y="15505"/>
                      </a:lnTo>
                      <a:lnTo>
                        <a:pt x="15066" y="15505"/>
                      </a:lnTo>
                      <a:lnTo>
                        <a:pt x="15150" y="15589"/>
                      </a:lnTo>
                      <a:lnTo>
                        <a:pt x="15296" y="15589"/>
                      </a:lnTo>
                      <a:lnTo>
                        <a:pt x="15401" y="15484"/>
                      </a:lnTo>
                      <a:lnTo>
                        <a:pt x="15401" y="15400"/>
                      </a:lnTo>
                      <a:lnTo>
                        <a:pt x="15673" y="15275"/>
                      </a:lnTo>
                      <a:lnTo>
                        <a:pt x="15798" y="15149"/>
                      </a:lnTo>
                      <a:lnTo>
                        <a:pt x="15924" y="15149"/>
                      </a:lnTo>
                      <a:lnTo>
                        <a:pt x="15986" y="15087"/>
                      </a:lnTo>
                      <a:lnTo>
                        <a:pt x="15986" y="15003"/>
                      </a:lnTo>
                      <a:lnTo>
                        <a:pt x="16217" y="14836"/>
                      </a:lnTo>
                      <a:lnTo>
                        <a:pt x="16426" y="14794"/>
                      </a:lnTo>
                      <a:lnTo>
                        <a:pt x="16656" y="14584"/>
                      </a:lnTo>
                      <a:lnTo>
                        <a:pt x="16844" y="14564"/>
                      </a:lnTo>
                      <a:lnTo>
                        <a:pt x="17033" y="14333"/>
                      </a:lnTo>
                      <a:lnTo>
                        <a:pt x="16949" y="14480"/>
                      </a:lnTo>
                      <a:lnTo>
                        <a:pt x="16949" y="14626"/>
                      </a:lnTo>
                      <a:lnTo>
                        <a:pt x="17012" y="14647"/>
                      </a:lnTo>
                      <a:lnTo>
                        <a:pt x="17075" y="14668"/>
                      </a:lnTo>
                      <a:lnTo>
                        <a:pt x="17116" y="14731"/>
                      </a:lnTo>
                      <a:lnTo>
                        <a:pt x="17263" y="14564"/>
                      </a:lnTo>
                      <a:lnTo>
                        <a:pt x="17367" y="14522"/>
                      </a:lnTo>
                      <a:lnTo>
                        <a:pt x="17598" y="14438"/>
                      </a:lnTo>
                      <a:lnTo>
                        <a:pt x="17681" y="14354"/>
                      </a:lnTo>
                      <a:lnTo>
                        <a:pt x="17681" y="14354"/>
                      </a:lnTo>
                      <a:lnTo>
                        <a:pt x="17639" y="14480"/>
                      </a:lnTo>
                      <a:lnTo>
                        <a:pt x="17451" y="14584"/>
                      </a:lnTo>
                      <a:lnTo>
                        <a:pt x="17326" y="14584"/>
                      </a:lnTo>
                      <a:lnTo>
                        <a:pt x="17054" y="14856"/>
                      </a:lnTo>
                      <a:lnTo>
                        <a:pt x="17033" y="14961"/>
                      </a:lnTo>
                      <a:lnTo>
                        <a:pt x="17158" y="15149"/>
                      </a:lnTo>
                      <a:lnTo>
                        <a:pt x="17179" y="15275"/>
                      </a:lnTo>
                      <a:lnTo>
                        <a:pt x="17054" y="15191"/>
                      </a:lnTo>
                      <a:lnTo>
                        <a:pt x="16949" y="15191"/>
                      </a:lnTo>
                      <a:lnTo>
                        <a:pt x="16886" y="15212"/>
                      </a:lnTo>
                      <a:lnTo>
                        <a:pt x="16823" y="15212"/>
                      </a:lnTo>
                      <a:lnTo>
                        <a:pt x="16719" y="15149"/>
                      </a:lnTo>
                      <a:lnTo>
                        <a:pt x="16698" y="14982"/>
                      </a:lnTo>
                      <a:lnTo>
                        <a:pt x="16510" y="15066"/>
                      </a:lnTo>
                      <a:lnTo>
                        <a:pt x="16405" y="15066"/>
                      </a:lnTo>
                      <a:lnTo>
                        <a:pt x="16238" y="15170"/>
                      </a:lnTo>
                      <a:lnTo>
                        <a:pt x="16091" y="15170"/>
                      </a:lnTo>
                      <a:lnTo>
                        <a:pt x="15986" y="15275"/>
                      </a:lnTo>
                      <a:lnTo>
                        <a:pt x="15986" y="15380"/>
                      </a:lnTo>
                      <a:lnTo>
                        <a:pt x="16007" y="15421"/>
                      </a:lnTo>
                      <a:lnTo>
                        <a:pt x="15903" y="15610"/>
                      </a:lnTo>
                      <a:lnTo>
                        <a:pt x="15777" y="15693"/>
                      </a:lnTo>
                      <a:lnTo>
                        <a:pt x="15714" y="15840"/>
                      </a:lnTo>
                      <a:lnTo>
                        <a:pt x="15380" y="16133"/>
                      </a:lnTo>
                      <a:lnTo>
                        <a:pt x="15296" y="16237"/>
                      </a:lnTo>
                      <a:lnTo>
                        <a:pt x="15296" y="16321"/>
                      </a:lnTo>
                      <a:lnTo>
                        <a:pt x="15401" y="16468"/>
                      </a:lnTo>
                      <a:lnTo>
                        <a:pt x="15463" y="16405"/>
                      </a:lnTo>
                      <a:lnTo>
                        <a:pt x="15505" y="16405"/>
                      </a:lnTo>
                      <a:lnTo>
                        <a:pt x="15610" y="16321"/>
                      </a:lnTo>
                      <a:lnTo>
                        <a:pt x="15694" y="16342"/>
                      </a:lnTo>
                      <a:lnTo>
                        <a:pt x="15694" y="16405"/>
                      </a:lnTo>
                      <a:lnTo>
                        <a:pt x="15484" y="16551"/>
                      </a:lnTo>
                      <a:lnTo>
                        <a:pt x="15401" y="16551"/>
                      </a:lnTo>
                      <a:lnTo>
                        <a:pt x="15359" y="16656"/>
                      </a:lnTo>
                      <a:lnTo>
                        <a:pt x="15254" y="16614"/>
                      </a:lnTo>
                      <a:lnTo>
                        <a:pt x="15170" y="16614"/>
                      </a:lnTo>
                      <a:lnTo>
                        <a:pt x="15087" y="16635"/>
                      </a:lnTo>
                      <a:lnTo>
                        <a:pt x="15087" y="16740"/>
                      </a:lnTo>
                      <a:lnTo>
                        <a:pt x="15024" y="16719"/>
                      </a:lnTo>
                      <a:lnTo>
                        <a:pt x="14919" y="16740"/>
                      </a:lnTo>
                      <a:lnTo>
                        <a:pt x="14919" y="16865"/>
                      </a:lnTo>
                      <a:lnTo>
                        <a:pt x="15066" y="17053"/>
                      </a:lnTo>
                      <a:lnTo>
                        <a:pt x="15129" y="17032"/>
                      </a:lnTo>
                      <a:lnTo>
                        <a:pt x="15170" y="16949"/>
                      </a:lnTo>
                      <a:lnTo>
                        <a:pt x="15233" y="17032"/>
                      </a:lnTo>
                      <a:lnTo>
                        <a:pt x="15275" y="16886"/>
                      </a:lnTo>
                      <a:lnTo>
                        <a:pt x="15359" y="16886"/>
                      </a:lnTo>
                      <a:lnTo>
                        <a:pt x="15359" y="16991"/>
                      </a:lnTo>
                      <a:lnTo>
                        <a:pt x="15442" y="16949"/>
                      </a:lnTo>
                      <a:lnTo>
                        <a:pt x="15463" y="16865"/>
                      </a:lnTo>
                      <a:lnTo>
                        <a:pt x="15526" y="16823"/>
                      </a:lnTo>
                      <a:lnTo>
                        <a:pt x="15652" y="16740"/>
                      </a:lnTo>
                      <a:lnTo>
                        <a:pt x="15652" y="16614"/>
                      </a:lnTo>
                      <a:lnTo>
                        <a:pt x="15714" y="16530"/>
                      </a:lnTo>
                      <a:lnTo>
                        <a:pt x="15714" y="16572"/>
                      </a:lnTo>
                      <a:lnTo>
                        <a:pt x="15673" y="16635"/>
                      </a:lnTo>
                      <a:lnTo>
                        <a:pt x="15714" y="16719"/>
                      </a:lnTo>
                      <a:lnTo>
                        <a:pt x="15840" y="16719"/>
                      </a:lnTo>
                      <a:lnTo>
                        <a:pt x="16028" y="16572"/>
                      </a:lnTo>
                      <a:lnTo>
                        <a:pt x="16175" y="16572"/>
                      </a:lnTo>
                      <a:lnTo>
                        <a:pt x="16196" y="16656"/>
                      </a:lnTo>
                      <a:lnTo>
                        <a:pt x="16258" y="16614"/>
                      </a:lnTo>
                      <a:lnTo>
                        <a:pt x="16321" y="16405"/>
                      </a:lnTo>
                      <a:lnTo>
                        <a:pt x="16447" y="16321"/>
                      </a:lnTo>
                      <a:lnTo>
                        <a:pt x="16510" y="16321"/>
                      </a:lnTo>
                      <a:lnTo>
                        <a:pt x="16363" y="16468"/>
                      </a:lnTo>
                      <a:lnTo>
                        <a:pt x="16363" y="16551"/>
                      </a:lnTo>
                      <a:lnTo>
                        <a:pt x="16447" y="16509"/>
                      </a:lnTo>
                      <a:lnTo>
                        <a:pt x="16572" y="16342"/>
                      </a:lnTo>
                      <a:lnTo>
                        <a:pt x="16656" y="16154"/>
                      </a:lnTo>
                      <a:lnTo>
                        <a:pt x="16740" y="16112"/>
                      </a:lnTo>
                      <a:lnTo>
                        <a:pt x="16740" y="16196"/>
                      </a:lnTo>
                      <a:lnTo>
                        <a:pt x="16656" y="16321"/>
                      </a:lnTo>
                      <a:lnTo>
                        <a:pt x="16656" y="16363"/>
                      </a:lnTo>
                      <a:lnTo>
                        <a:pt x="16782" y="16237"/>
                      </a:lnTo>
                      <a:lnTo>
                        <a:pt x="16844" y="16321"/>
                      </a:lnTo>
                      <a:lnTo>
                        <a:pt x="16844" y="16405"/>
                      </a:lnTo>
                      <a:lnTo>
                        <a:pt x="16970" y="16426"/>
                      </a:lnTo>
                      <a:lnTo>
                        <a:pt x="17033" y="16468"/>
                      </a:lnTo>
                      <a:lnTo>
                        <a:pt x="17095" y="16405"/>
                      </a:lnTo>
                      <a:lnTo>
                        <a:pt x="17158" y="16258"/>
                      </a:lnTo>
                      <a:lnTo>
                        <a:pt x="17305" y="16237"/>
                      </a:lnTo>
                      <a:lnTo>
                        <a:pt x="17409" y="16154"/>
                      </a:lnTo>
                      <a:lnTo>
                        <a:pt x="17347" y="16133"/>
                      </a:lnTo>
                      <a:lnTo>
                        <a:pt x="17367" y="16007"/>
                      </a:lnTo>
                      <a:lnTo>
                        <a:pt x="17577" y="15924"/>
                      </a:lnTo>
                      <a:lnTo>
                        <a:pt x="17598" y="15840"/>
                      </a:lnTo>
                      <a:lnTo>
                        <a:pt x="17598" y="15735"/>
                      </a:lnTo>
                      <a:lnTo>
                        <a:pt x="17493" y="15777"/>
                      </a:lnTo>
                      <a:lnTo>
                        <a:pt x="17409" y="15714"/>
                      </a:lnTo>
                      <a:lnTo>
                        <a:pt x="17284" y="15693"/>
                      </a:lnTo>
                      <a:lnTo>
                        <a:pt x="17347" y="15610"/>
                      </a:lnTo>
                      <a:lnTo>
                        <a:pt x="17451" y="15610"/>
                      </a:lnTo>
                      <a:lnTo>
                        <a:pt x="17514" y="15631"/>
                      </a:lnTo>
                      <a:lnTo>
                        <a:pt x="17577" y="15568"/>
                      </a:lnTo>
                      <a:lnTo>
                        <a:pt x="17577" y="15463"/>
                      </a:lnTo>
                      <a:lnTo>
                        <a:pt x="17472" y="15505"/>
                      </a:lnTo>
                      <a:lnTo>
                        <a:pt x="17367" y="15400"/>
                      </a:lnTo>
                      <a:lnTo>
                        <a:pt x="17367" y="15317"/>
                      </a:lnTo>
                      <a:lnTo>
                        <a:pt x="17514" y="15296"/>
                      </a:lnTo>
                      <a:lnTo>
                        <a:pt x="17598" y="15275"/>
                      </a:lnTo>
                      <a:lnTo>
                        <a:pt x="17660" y="15296"/>
                      </a:lnTo>
                      <a:lnTo>
                        <a:pt x="17681" y="15254"/>
                      </a:lnTo>
                      <a:lnTo>
                        <a:pt x="17619" y="15108"/>
                      </a:lnTo>
                      <a:lnTo>
                        <a:pt x="17807" y="15045"/>
                      </a:lnTo>
                      <a:lnTo>
                        <a:pt x="17911" y="15108"/>
                      </a:lnTo>
                      <a:lnTo>
                        <a:pt x="17995" y="15087"/>
                      </a:lnTo>
                      <a:lnTo>
                        <a:pt x="18121" y="15087"/>
                      </a:lnTo>
                      <a:lnTo>
                        <a:pt x="17911" y="15254"/>
                      </a:lnTo>
                      <a:lnTo>
                        <a:pt x="17911" y="15359"/>
                      </a:lnTo>
                      <a:lnTo>
                        <a:pt x="17932" y="15526"/>
                      </a:lnTo>
                      <a:lnTo>
                        <a:pt x="17995" y="15526"/>
                      </a:lnTo>
                      <a:lnTo>
                        <a:pt x="18079" y="15317"/>
                      </a:lnTo>
                      <a:lnTo>
                        <a:pt x="18142" y="15275"/>
                      </a:lnTo>
                      <a:lnTo>
                        <a:pt x="18204" y="15275"/>
                      </a:lnTo>
                      <a:lnTo>
                        <a:pt x="18183" y="15359"/>
                      </a:lnTo>
                      <a:lnTo>
                        <a:pt x="18121" y="15421"/>
                      </a:lnTo>
                      <a:lnTo>
                        <a:pt x="18142" y="15505"/>
                      </a:lnTo>
                      <a:lnTo>
                        <a:pt x="18288" y="15400"/>
                      </a:lnTo>
                      <a:lnTo>
                        <a:pt x="18309" y="15317"/>
                      </a:lnTo>
                      <a:lnTo>
                        <a:pt x="18393" y="15400"/>
                      </a:lnTo>
                      <a:lnTo>
                        <a:pt x="18497" y="15317"/>
                      </a:lnTo>
                      <a:lnTo>
                        <a:pt x="18539" y="15317"/>
                      </a:lnTo>
                      <a:lnTo>
                        <a:pt x="18644" y="15254"/>
                      </a:lnTo>
                      <a:lnTo>
                        <a:pt x="18769" y="15212"/>
                      </a:lnTo>
                      <a:lnTo>
                        <a:pt x="18874" y="15254"/>
                      </a:lnTo>
                      <a:lnTo>
                        <a:pt x="18853" y="15296"/>
                      </a:lnTo>
                      <a:lnTo>
                        <a:pt x="18727" y="15296"/>
                      </a:lnTo>
                      <a:lnTo>
                        <a:pt x="18602" y="15421"/>
                      </a:lnTo>
                      <a:lnTo>
                        <a:pt x="18686" y="15421"/>
                      </a:lnTo>
                      <a:lnTo>
                        <a:pt x="18623" y="15505"/>
                      </a:lnTo>
                      <a:lnTo>
                        <a:pt x="18686" y="15568"/>
                      </a:lnTo>
                      <a:lnTo>
                        <a:pt x="18895" y="15610"/>
                      </a:lnTo>
                      <a:lnTo>
                        <a:pt x="18958" y="15693"/>
                      </a:lnTo>
                      <a:lnTo>
                        <a:pt x="18958" y="15735"/>
                      </a:lnTo>
                      <a:lnTo>
                        <a:pt x="18832" y="15631"/>
                      </a:lnTo>
                      <a:lnTo>
                        <a:pt x="18686" y="15610"/>
                      </a:lnTo>
                      <a:lnTo>
                        <a:pt x="18581" y="15672"/>
                      </a:lnTo>
                      <a:lnTo>
                        <a:pt x="18581" y="15777"/>
                      </a:lnTo>
                      <a:lnTo>
                        <a:pt x="18644" y="15798"/>
                      </a:lnTo>
                      <a:lnTo>
                        <a:pt x="18748" y="15735"/>
                      </a:lnTo>
                      <a:lnTo>
                        <a:pt x="18832" y="15819"/>
                      </a:lnTo>
                      <a:lnTo>
                        <a:pt x="18790" y="15840"/>
                      </a:lnTo>
                      <a:lnTo>
                        <a:pt x="18644" y="15840"/>
                      </a:lnTo>
                      <a:lnTo>
                        <a:pt x="18644" y="15924"/>
                      </a:lnTo>
                      <a:lnTo>
                        <a:pt x="18811" y="15986"/>
                      </a:lnTo>
                      <a:lnTo>
                        <a:pt x="18853" y="16049"/>
                      </a:lnTo>
                      <a:lnTo>
                        <a:pt x="18790" y="16091"/>
                      </a:lnTo>
                      <a:lnTo>
                        <a:pt x="18707" y="16112"/>
                      </a:lnTo>
                      <a:lnTo>
                        <a:pt x="18707" y="16154"/>
                      </a:lnTo>
                      <a:lnTo>
                        <a:pt x="18811" y="16154"/>
                      </a:lnTo>
                      <a:lnTo>
                        <a:pt x="18916" y="16112"/>
                      </a:lnTo>
                      <a:lnTo>
                        <a:pt x="19020" y="16196"/>
                      </a:lnTo>
                      <a:lnTo>
                        <a:pt x="19125" y="16237"/>
                      </a:lnTo>
                      <a:lnTo>
                        <a:pt x="19271" y="16196"/>
                      </a:lnTo>
                      <a:lnTo>
                        <a:pt x="19334" y="16258"/>
                      </a:lnTo>
                      <a:lnTo>
                        <a:pt x="19334" y="16321"/>
                      </a:lnTo>
                      <a:lnTo>
                        <a:pt x="19251" y="16363"/>
                      </a:lnTo>
                      <a:lnTo>
                        <a:pt x="19271" y="16447"/>
                      </a:lnTo>
                      <a:lnTo>
                        <a:pt x="19334" y="16468"/>
                      </a:lnTo>
                      <a:lnTo>
                        <a:pt x="19355" y="16551"/>
                      </a:lnTo>
                      <a:lnTo>
                        <a:pt x="19439" y="16572"/>
                      </a:lnTo>
                      <a:lnTo>
                        <a:pt x="19523" y="16488"/>
                      </a:lnTo>
                      <a:lnTo>
                        <a:pt x="19481" y="16426"/>
                      </a:lnTo>
                      <a:lnTo>
                        <a:pt x="19523" y="16384"/>
                      </a:lnTo>
                      <a:lnTo>
                        <a:pt x="19648" y="16384"/>
                      </a:lnTo>
                      <a:lnTo>
                        <a:pt x="19564" y="16488"/>
                      </a:lnTo>
                      <a:lnTo>
                        <a:pt x="19564" y="16551"/>
                      </a:lnTo>
                      <a:lnTo>
                        <a:pt x="19418" y="16719"/>
                      </a:lnTo>
                      <a:lnTo>
                        <a:pt x="19443" y="16744"/>
                      </a:lnTo>
                      <a:lnTo>
                        <a:pt x="19376" y="16760"/>
                      </a:lnTo>
                      <a:lnTo>
                        <a:pt x="19418" y="16844"/>
                      </a:lnTo>
                      <a:lnTo>
                        <a:pt x="19690" y="16907"/>
                      </a:lnTo>
                      <a:lnTo>
                        <a:pt x="19774" y="16865"/>
                      </a:lnTo>
                      <a:lnTo>
                        <a:pt x="19857" y="16907"/>
                      </a:lnTo>
                      <a:lnTo>
                        <a:pt x="20108" y="16907"/>
                      </a:lnTo>
                      <a:lnTo>
                        <a:pt x="20234" y="16865"/>
                      </a:lnTo>
                      <a:lnTo>
                        <a:pt x="20297" y="16907"/>
                      </a:lnTo>
                      <a:lnTo>
                        <a:pt x="20297" y="16970"/>
                      </a:lnTo>
                      <a:lnTo>
                        <a:pt x="20380" y="16970"/>
                      </a:lnTo>
                      <a:lnTo>
                        <a:pt x="20443" y="17053"/>
                      </a:lnTo>
                      <a:lnTo>
                        <a:pt x="20527" y="17116"/>
                      </a:lnTo>
                      <a:lnTo>
                        <a:pt x="20548" y="17179"/>
                      </a:lnTo>
                      <a:lnTo>
                        <a:pt x="20652" y="17179"/>
                      </a:lnTo>
                      <a:lnTo>
                        <a:pt x="20820" y="17116"/>
                      </a:lnTo>
                      <a:lnTo>
                        <a:pt x="20841" y="17074"/>
                      </a:lnTo>
                      <a:lnTo>
                        <a:pt x="20904" y="17116"/>
                      </a:lnTo>
                      <a:lnTo>
                        <a:pt x="20904" y="17179"/>
                      </a:lnTo>
                      <a:lnTo>
                        <a:pt x="20820" y="17263"/>
                      </a:lnTo>
                      <a:lnTo>
                        <a:pt x="20715" y="17284"/>
                      </a:lnTo>
                      <a:lnTo>
                        <a:pt x="20736" y="17346"/>
                      </a:lnTo>
                      <a:lnTo>
                        <a:pt x="20904" y="17388"/>
                      </a:lnTo>
                      <a:lnTo>
                        <a:pt x="20924" y="17493"/>
                      </a:lnTo>
                      <a:lnTo>
                        <a:pt x="21008" y="17577"/>
                      </a:lnTo>
                      <a:lnTo>
                        <a:pt x="21176" y="17639"/>
                      </a:lnTo>
                      <a:lnTo>
                        <a:pt x="21385" y="17577"/>
                      </a:lnTo>
                      <a:lnTo>
                        <a:pt x="21468" y="17556"/>
                      </a:lnTo>
                      <a:lnTo>
                        <a:pt x="21489" y="17597"/>
                      </a:lnTo>
                      <a:lnTo>
                        <a:pt x="21573" y="17535"/>
                      </a:lnTo>
                      <a:lnTo>
                        <a:pt x="21740" y="17430"/>
                      </a:lnTo>
                      <a:lnTo>
                        <a:pt x="21782" y="17430"/>
                      </a:lnTo>
                      <a:lnTo>
                        <a:pt x="21740" y="17493"/>
                      </a:lnTo>
                      <a:lnTo>
                        <a:pt x="21636" y="17577"/>
                      </a:lnTo>
                      <a:lnTo>
                        <a:pt x="21594" y="17786"/>
                      </a:lnTo>
                      <a:lnTo>
                        <a:pt x="21552" y="17911"/>
                      </a:lnTo>
                      <a:lnTo>
                        <a:pt x="21468" y="17911"/>
                      </a:lnTo>
                      <a:lnTo>
                        <a:pt x="21343" y="17849"/>
                      </a:lnTo>
                      <a:lnTo>
                        <a:pt x="21280" y="17869"/>
                      </a:lnTo>
                      <a:lnTo>
                        <a:pt x="21364" y="17995"/>
                      </a:lnTo>
                      <a:lnTo>
                        <a:pt x="21385" y="18100"/>
                      </a:lnTo>
                      <a:lnTo>
                        <a:pt x="21468" y="18162"/>
                      </a:lnTo>
                      <a:lnTo>
                        <a:pt x="21573" y="18121"/>
                      </a:lnTo>
                      <a:lnTo>
                        <a:pt x="21657" y="18162"/>
                      </a:lnTo>
                      <a:lnTo>
                        <a:pt x="21636" y="18225"/>
                      </a:lnTo>
                      <a:lnTo>
                        <a:pt x="21552" y="18225"/>
                      </a:lnTo>
                      <a:lnTo>
                        <a:pt x="21552" y="18288"/>
                      </a:lnTo>
                      <a:lnTo>
                        <a:pt x="21720" y="18434"/>
                      </a:lnTo>
                      <a:lnTo>
                        <a:pt x="21761" y="18413"/>
                      </a:lnTo>
                      <a:lnTo>
                        <a:pt x="21887" y="18434"/>
                      </a:lnTo>
                      <a:lnTo>
                        <a:pt x="21950" y="18330"/>
                      </a:lnTo>
                      <a:lnTo>
                        <a:pt x="22075" y="18100"/>
                      </a:lnTo>
                      <a:lnTo>
                        <a:pt x="22033" y="18288"/>
                      </a:lnTo>
                      <a:lnTo>
                        <a:pt x="22033" y="18413"/>
                      </a:lnTo>
                      <a:lnTo>
                        <a:pt x="21992" y="18497"/>
                      </a:lnTo>
                      <a:lnTo>
                        <a:pt x="21950" y="18518"/>
                      </a:lnTo>
                      <a:lnTo>
                        <a:pt x="21866" y="18623"/>
                      </a:lnTo>
                      <a:lnTo>
                        <a:pt x="21887" y="18706"/>
                      </a:lnTo>
                      <a:lnTo>
                        <a:pt x="21971" y="18748"/>
                      </a:lnTo>
                      <a:lnTo>
                        <a:pt x="21929" y="18811"/>
                      </a:lnTo>
                      <a:lnTo>
                        <a:pt x="21929" y="19062"/>
                      </a:lnTo>
                      <a:lnTo>
                        <a:pt x="21971" y="19125"/>
                      </a:lnTo>
                      <a:lnTo>
                        <a:pt x="22054" y="19125"/>
                      </a:lnTo>
                      <a:lnTo>
                        <a:pt x="22033" y="19229"/>
                      </a:lnTo>
                      <a:lnTo>
                        <a:pt x="22054" y="19334"/>
                      </a:lnTo>
                      <a:lnTo>
                        <a:pt x="22243" y="19522"/>
                      </a:lnTo>
                      <a:lnTo>
                        <a:pt x="22284" y="19543"/>
                      </a:lnTo>
                      <a:lnTo>
                        <a:pt x="22284" y="19585"/>
                      </a:lnTo>
                      <a:lnTo>
                        <a:pt x="22347" y="19543"/>
                      </a:lnTo>
                      <a:lnTo>
                        <a:pt x="22389" y="19627"/>
                      </a:lnTo>
                      <a:lnTo>
                        <a:pt x="22473" y="19585"/>
                      </a:lnTo>
                      <a:lnTo>
                        <a:pt x="22452" y="19543"/>
                      </a:lnTo>
                      <a:lnTo>
                        <a:pt x="22473" y="19481"/>
                      </a:lnTo>
                      <a:lnTo>
                        <a:pt x="22515" y="19543"/>
                      </a:lnTo>
                      <a:lnTo>
                        <a:pt x="22598" y="19564"/>
                      </a:lnTo>
                      <a:lnTo>
                        <a:pt x="22661" y="19481"/>
                      </a:lnTo>
                      <a:lnTo>
                        <a:pt x="22577" y="19334"/>
                      </a:lnTo>
                      <a:lnTo>
                        <a:pt x="22515" y="19334"/>
                      </a:lnTo>
                      <a:lnTo>
                        <a:pt x="22473" y="19355"/>
                      </a:lnTo>
                      <a:lnTo>
                        <a:pt x="22452" y="19334"/>
                      </a:lnTo>
                      <a:lnTo>
                        <a:pt x="22515" y="19229"/>
                      </a:lnTo>
                      <a:lnTo>
                        <a:pt x="22515" y="19146"/>
                      </a:lnTo>
                      <a:lnTo>
                        <a:pt x="22494" y="19062"/>
                      </a:lnTo>
                      <a:lnTo>
                        <a:pt x="22410" y="19041"/>
                      </a:lnTo>
                      <a:lnTo>
                        <a:pt x="22410" y="18999"/>
                      </a:lnTo>
                      <a:lnTo>
                        <a:pt x="22473" y="18937"/>
                      </a:lnTo>
                      <a:lnTo>
                        <a:pt x="22494" y="18811"/>
                      </a:lnTo>
                      <a:lnTo>
                        <a:pt x="22577" y="18811"/>
                      </a:lnTo>
                      <a:lnTo>
                        <a:pt x="22577" y="18916"/>
                      </a:lnTo>
                      <a:lnTo>
                        <a:pt x="22598" y="18999"/>
                      </a:lnTo>
                      <a:lnTo>
                        <a:pt x="22682" y="18895"/>
                      </a:lnTo>
                      <a:lnTo>
                        <a:pt x="22703" y="18957"/>
                      </a:lnTo>
                      <a:lnTo>
                        <a:pt x="22766" y="19041"/>
                      </a:lnTo>
                      <a:lnTo>
                        <a:pt x="22703" y="19146"/>
                      </a:lnTo>
                      <a:lnTo>
                        <a:pt x="22724" y="19229"/>
                      </a:lnTo>
                      <a:lnTo>
                        <a:pt x="22787" y="19250"/>
                      </a:lnTo>
                      <a:lnTo>
                        <a:pt x="22891" y="19146"/>
                      </a:lnTo>
                      <a:lnTo>
                        <a:pt x="22933" y="19146"/>
                      </a:lnTo>
                      <a:lnTo>
                        <a:pt x="22912" y="19229"/>
                      </a:lnTo>
                      <a:lnTo>
                        <a:pt x="22828" y="19313"/>
                      </a:lnTo>
                      <a:lnTo>
                        <a:pt x="22828" y="19376"/>
                      </a:lnTo>
                      <a:lnTo>
                        <a:pt x="22870" y="19481"/>
                      </a:lnTo>
                      <a:lnTo>
                        <a:pt x="22808" y="19627"/>
                      </a:lnTo>
                      <a:lnTo>
                        <a:pt x="22828" y="19669"/>
                      </a:lnTo>
                      <a:lnTo>
                        <a:pt x="22891" y="19669"/>
                      </a:lnTo>
                      <a:lnTo>
                        <a:pt x="22891" y="19857"/>
                      </a:lnTo>
                      <a:cubicBezTo>
                        <a:pt x="22891" y="19899"/>
                        <a:pt x="22870" y="19983"/>
                        <a:pt x="22870" y="20045"/>
                      </a:cubicBezTo>
                      <a:lnTo>
                        <a:pt x="22828" y="20087"/>
                      </a:lnTo>
                      <a:lnTo>
                        <a:pt x="22808" y="20004"/>
                      </a:lnTo>
                      <a:lnTo>
                        <a:pt x="22870" y="19941"/>
                      </a:lnTo>
                      <a:lnTo>
                        <a:pt x="22870" y="19857"/>
                      </a:lnTo>
                      <a:lnTo>
                        <a:pt x="22766" y="19794"/>
                      </a:lnTo>
                      <a:lnTo>
                        <a:pt x="22598" y="19836"/>
                      </a:lnTo>
                      <a:lnTo>
                        <a:pt x="22577" y="19878"/>
                      </a:lnTo>
                      <a:lnTo>
                        <a:pt x="22515" y="19899"/>
                      </a:lnTo>
                      <a:lnTo>
                        <a:pt x="22473" y="19794"/>
                      </a:lnTo>
                      <a:lnTo>
                        <a:pt x="22410" y="19941"/>
                      </a:lnTo>
                      <a:lnTo>
                        <a:pt x="22452" y="20066"/>
                      </a:lnTo>
                      <a:lnTo>
                        <a:pt x="22515" y="20108"/>
                      </a:lnTo>
                      <a:lnTo>
                        <a:pt x="22473" y="20192"/>
                      </a:lnTo>
                      <a:lnTo>
                        <a:pt x="22410" y="20150"/>
                      </a:lnTo>
                      <a:lnTo>
                        <a:pt x="22368" y="20255"/>
                      </a:lnTo>
                      <a:lnTo>
                        <a:pt x="22452" y="20401"/>
                      </a:lnTo>
                      <a:lnTo>
                        <a:pt x="22410" y="20506"/>
                      </a:lnTo>
                      <a:lnTo>
                        <a:pt x="22494" y="20569"/>
                      </a:lnTo>
                      <a:lnTo>
                        <a:pt x="22410" y="20631"/>
                      </a:lnTo>
                      <a:lnTo>
                        <a:pt x="22515" y="20778"/>
                      </a:lnTo>
                      <a:lnTo>
                        <a:pt x="22619" y="20778"/>
                      </a:lnTo>
                      <a:lnTo>
                        <a:pt x="22703" y="20694"/>
                      </a:lnTo>
                      <a:lnTo>
                        <a:pt x="22703" y="20569"/>
                      </a:lnTo>
                      <a:lnTo>
                        <a:pt x="22619" y="20401"/>
                      </a:lnTo>
                      <a:lnTo>
                        <a:pt x="22661" y="20297"/>
                      </a:lnTo>
                      <a:lnTo>
                        <a:pt x="22787" y="20527"/>
                      </a:lnTo>
                      <a:lnTo>
                        <a:pt x="22787" y="20631"/>
                      </a:lnTo>
                      <a:lnTo>
                        <a:pt x="22787" y="20694"/>
                      </a:lnTo>
                      <a:cubicBezTo>
                        <a:pt x="22766" y="20694"/>
                        <a:pt x="22724" y="20694"/>
                        <a:pt x="22724" y="20715"/>
                      </a:cubicBezTo>
                      <a:lnTo>
                        <a:pt x="22724" y="20736"/>
                      </a:lnTo>
                      <a:lnTo>
                        <a:pt x="22682" y="20799"/>
                      </a:lnTo>
                      <a:lnTo>
                        <a:pt x="22577" y="20841"/>
                      </a:lnTo>
                      <a:lnTo>
                        <a:pt x="22598" y="20924"/>
                      </a:lnTo>
                      <a:lnTo>
                        <a:pt x="22682" y="21008"/>
                      </a:lnTo>
                      <a:lnTo>
                        <a:pt x="22598" y="21092"/>
                      </a:lnTo>
                      <a:lnTo>
                        <a:pt x="22598" y="21196"/>
                      </a:lnTo>
                      <a:lnTo>
                        <a:pt x="22536" y="21259"/>
                      </a:lnTo>
                      <a:lnTo>
                        <a:pt x="22431" y="21301"/>
                      </a:lnTo>
                      <a:lnTo>
                        <a:pt x="22431" y="21343"/>
                      </a:lnTo>
                      <a:lnTo>
                        <a:pt x="22577" y="21364"/>
                      </a:lnTo>
                      <a:lnTo>
                        <a:pt x="22536" y="21426"/>
                      </a:lnTo>
                      <a:lnTo>
                        <a:pt x="22494" y="21447"/>
                      </a:lnTo>
                      <a:lnTo>
                        <a:pt x="22494" y="21531"/>
                      </a:lnTo>
                      <a:lnTo>
                        <a:pt x="22536" y="21531"/>
                      </a:lnTo>
                      <a:lnTo>
                        <a:pt x="22619" y="21510"/>
                      </a:lnTo>
                      <a:lnTo>
                        <a:pt x="22640" y="21552"/>
                      </a:lnTo>
                      <a:lnTo>
                        <a:pt x="22598" y="21615"/>
                      </a:lnTo>
                      <a:lnTo>
                        <a:pt x="22515" y="21636"/>
                      </a:lnTo>
                      <a:lnTo>
                        <a:pt x="22473" y="21719"/>
                      </a:lnTo>
                      <a:lnTo>
                        <a:pt x="22494" y="21866"/>
                      </a:lnTo>
                      <a:lnTo>
                        <a:pt x="22536" y="21929"/>
                      </a:lnTo>
                      <a:lnTo>
                        <a:pt x="22515" y="21991"/>
                      </a:lnTo>
                      <a:lnTo>
                        <a:pt x="22536" y="22075"/>
                      </a:lnTo>
                      <a:lnTo>
                        <a:pt x="22598" y="22054"/>
                      </a:lnTo>
                      <a:lnTo>
                        <a:pt x="22619" y="21970"/>
                      </a:lnTo>
                      <a:lnTo>
                        <a:pt x="22640" y="21845"/>
                      </a:lnTo>
                      <a:lnTo>
                        <a:pt x="22703" y="21678"/>
                      </a:lnTo>
                      <a:lnTo>
                        <a:pt x="22745" y="21615"/>
                      </a:lnTo>
                      <a:lnTo>
                        <a:pt x="22787" y="21406"/>
                      </a:lnTo>
                      <a:lnTo>
                        <a:pt x="22828" y="21343"/>
                      </a:lnTo>
                      <a:lnTo>
                        <a:pt x="22844" y="21204"/>
                      </a:lnTo>
                      <a:lnTo>
                        <a:pt x="22870" y="21217"/>
                      </a:lnTo>
                      <a:cubicBezTo>
                        <a:pt x="22870" y="21301"/>
                        <a:pt x="22870" y="21364"/>
                        <a:pt x="22891" y="21447"/>
                      </a:cubicBezTo>
                      <a:lnTo>
                        <a:pt x="22870" y="21426"/>
                      </a:lnTo>
                      <a:lnTo>
                        <a:pt x="22808" y="21510"/>
                      </a:lnTo>
                      <a:lnTo>
                        <a:pt x="22808" y="21636"/>
                      </a:lnTo>
                      <a:lnTo>
                        <a:pt x="22870" y="21678"/>
                      </a:lnTo>
                      <a:lnTo>
                        <a:pt x="22787" y="21782"/>
                      </a:lnTo>
                      <a:lnTo>
                        <a:pt x="22891" y="21845"/>
                      </a:lnTo>
                      <a:lnTo>
                        <a:pt x="22891" y="21929"/>
                      </a:lnTo>
                      <a:lnTo>
                        <a:pt x="22828" y="21970"/>
                      </a:lnTo>
                      <a:lnTo>
                        <a:pt x="22766" y="21929"/>
                      </a:lnTo>
                      <a:lnTo>
                        <a:pt x="22703" y="21991"/>
                      </a:lnTo>
                      <a:lnTo>
                        <a:pt x="22703" y="22054"/>
                      </a:lnTo>
                      <a:lnTo>
                        <a:pt x="22661" y="22138"/>
                      </a:lnTo>
                      <a:lnTo>
                        <a:pt x="22619" y="22201"/>
                      </a:lnTo>
                      <a:lnTo>
                        <a:pt x="22682" y="22263"/>
                      </a:lnTo>
                      <a:lnTo>
                        <a:pt x="22766" y="22054"/>
                      </a:lnTo>
                      <a:lnTo>
                        <a:pt x="22787" y="22096"/>
                      </a:lnTo>
                      <a:lnTo>
                        <a:pt x="22724" y="22201"/>
                      </a:lnTo>
                      <a:lnTo>
                        <a:pt x="22828" y="22180"/>
                      </a:lnTo>
                      <a:lnTo>
                        <a:pt x="22891" y="22096"/>
                      </a:lnTo>
                      <a:lnTo>
                        <a:pt x="22891" y="21991"/>
                      </a:lnTo>
                      <a:lnTo>
                        <a:pt x="23017" y="21845"/>
                      </a:lnTo>
                      <a:cubicBezTo>
                        <a:pt x="23017" y="21929"/>
                        <a:pt x="23017" y="21991"/>
                        <a:pt x="23038" y="22075"/>
                      </a:cubicBezTo>
                      <a:lnTo>
                        <a:pt x="23017" y="22096"/>
                      </a:lnTo>
                      <a:lnTo>
                        <a:pt x="23080" y="22159"/>
                      </a:lnTo>
                      <a:cubicBezTo>
                        <a:pt x="23101" y="22201"/>
                        <a:pt x="23101" y="22284"/>
                        <a:pt x="23121" y="22326"/>
                      </a:cubicBezTo>
                      <a:lnTo>
                        <a:pt x="23080" y="22473"/>
                      </a:lnTo>
                      <a:lnTo>
                        <a:pt x="23080" y="22556"/>
                      </a:lnTo>
                      <a:lnTo>
                        <a:pt x="23038" y="22640"/>
                      </a:lnTo>
                      <a:lnTo>
                        <a:pt x="22933" y="22682"/>
                      </a:lnTo>
                      <a:lnTo>
                        <a:pt x="22912" y="22724"/>
                      </a:lnTo>
                      <a:lnTo>
                        <a:pt x="22933" y="22786"/>
                      </a:lnTo>
                      <a:lnTo>
                        <a:pt x="23017" y="22745"/>
                      </a:lnTo>
                      <a:lnTo>
                        <a:pt x="23101" y="22786"/>
                      </a:lnTo>
                      <a:lnTo>
                        <a:pt x="23101" y="22828"/>
                      </a:lnTo>
                      <a:lnTo>
                        <a:pt x="22996" y="22912"/>
                      </a:lnTo>
                      <a:lnTo>
                        <a:pt x="22996" y="22954"/>
                      </a:lnTo>
                      <a:lnTo>
                        <a:pt x="22975" y="23038"/>
                      </a:lnTo>
                      <a:lnTo>
                        <a:pt x="22912" y="23038"/>
                      </a:lnTo>
                      <a:lnTo>
                        <a:pt x="22870" y="23100"/>
                      </a:lnTo>
                      <a:lnTo>
                        <a:pt x="22891" y="23142"/>
                      </a:lnTo>
                      <a:lnTo>
                        <a:pt x="22975" y="23142"/>
                      </a:lnTo>
                      <a:lnTo>
                        <a:pt x="23017" y="23205"/>
                      </a:lnTo>
                      <a:lnTo>
                        <a:pt x="23038" y="23142"/>
                      </a:lnTo>
                      <a:lnTo>
                        <a:pt x="23121" y="23121"/>
                      </a:lnTo>
                      <a:lnTo>
                        <a:pt x="23184" y="23163"/>
                      </a:lnTo>
                      <a:lnTo>
                        <a:pt x="23101" y="23226"/>
                      </a:lnTo>
                      <a:lnTo>
                        <a:pt x="23080" y="23268"/>
                      </a:lnTo>
                      <a:lnTo>
                        <a:pt x="23121" y="23351"/>
                      </a:lnTo>
                      <a:lnTo>
                        <a:pt x="23038" y="23435"/>
                      </a:lnTo>
                      <a:lnTo>
                        <a:pt x="23017" y="23519"/>
                      </a:lnTo>
                      <a:lnTo>
                        <a:pt x="23121" y="23582"/>
                      </a:lnTo>
                      <a:lnTo>
                        <a:pt x="23101" y="23686"/>
                      </a:lnTo>
                      <a:lnTo>
                        <a:pt x="23142" y="23749"/>
                      </a:lnTo>
                      <a:lnTo>
                        <a:pt x="23247" y="23749"/>
                      </a:lnTo>
                      <a:lnTo>
                        <a:pt x="23310" y="23686"/>
                      </a:lnTo>
                      <a:lnTo>
                        <a:pt x="23247" y="23623"/>
                      </a:lnTo>
                      <a:lnTo>
                        <a:pt x="23310" y="23561"/>
                      </a:lnTo>
                      <a:lnTo>
                        <a:pt x="23247" y="23519"/>
                      </a:lnTo>
                      <a:lnTo>
                        <a:pt x="23205" y="23519"/>
                      </a:lnTo>
                      <a:lnTo>
                        <a:pt x="23247" y="23435"/>
                      </a:lnTo>
                      <a:lnTo>
                        <a:pt x="23331" y="23414"/>
                      </a:lnTo>
                      <a:lnTo>
                        <a:pt x="23435" y="23331"/>
                      </a:lnTo>
                      <a:lnTo>
                        <a:pt x="23435" y="23247"/>
                      </a:lnTo>
                      <a:lnTo>
                        <a:pt x="23393" y="23226"/>
                      </a:lnTo>
                      <a:lnTo>
                        <a:pt x="23310" y="23226"/>
                      </a:lnTo>
                      <a:lnTo>
                        <a:pt x="23310" y="23205"/>
                      </a:lnTo>
                      <a:lnTo>
                        <a:pt x="23414" y="23121"/>
                      </a:lnTo>
                      <a:lnTo>
                        <a:pt x="23393" y="23017"/>
                      </a:lnTo>
                      <a:lnTo>
                        <a:pt x="23247" y="22912"/>
                      </a:lnTo>
                      <a:lnTo>
                        <a:pt x="23310" y="22807"/>
                      </a:lnTo>
                      <a:lnTo>
                        <a:pt x="23331" y="22828"/>
                      </a:lnTo>
                      <a:lnTo>
                        <a:pt x="23414" y="22828"/>
                      </a:lnTo>
                      <a:lnTo>
                        <a:pt x="23414" y="22766"/>
                      </a:lnTo>
                      <a:lnTo>
                        <a:pt x="23310" y="22661"/>
                      </a:lnTo>
                      <a:lnTo>
                        <a:pt x="23373" y="22661"/>
                      </a:lnTo>
                      <a:lnTo>
                        <a:pt x="23373" y="22473"/>
                      </a:lnTo>
                      <a:lnTo>
                        <a:pt x="23247" y="22389"/>
                      </a:lnTo>
                      <a:lnTo>
                        <a:pt x="23226" y="22410"/>
                      </a:lnTo>
                      <a:lnTo>
                        <a:pt x="23142" y="22347"/>
                      </a:lnTo>
                      <a:lnTo>
                        <a:pt x="23163" y="22305"/>
                      </a:lnTo>
                      <a:lnTo>
                        <a:pt x="23163" y="22284"/>
                      </a:lnTo>
                      <a:lnTo>
                        <a:pt x="23247" y="22180"/>
                      </a:lnTo>
                      <a:lnTo>
                        <a:pt x="23205" y="22096"/>
                      </a:lnTo>
                      <a:cubicBezTo>
                        <a:pt x="23205" y="22054"/>
                        <a:pt x="23226" y="21991"/>
                        <a:pt x="23226" y="21950"/>
                      </a:cubicBezTo>
                      <a:lnTo>
                        <a:pt x="23226" y="21887"/>
                      </a:lnTo>
                      <a:lnTo>
                        <a:pt x="23268" y="21929"/>
                      </a:lnTo>
                      <a:lnTo>
                        <a:pt x="23352" y="21866"/>
                      </a:lnTo>
                      <a:lnTo>
                        <a:pt x="23310" y="21761"/>
                      </a:lnTo>
                      <a:lnTo>
                        <a:pt x="23352" y="21719"/>
                      </a:lnTo>
                      <a:lnTo>
                        <a:pt x="23352" y="21573"/>
                      </a:lnTo>
                      <a:lnTo>
                        <a:pt x="23414" y="21552"/>
                      </a:lnTo>
                      <a:lnTo>
                        <a:pt x="23435" y="21719"/>
                      </a:lnTo>
                      <a:lnTo>
                        <a:pt x="23477" y="21678"/>
                      </a:lnTo>
                      <a:lnTo>
                        <a:pt x="23519" y="21657"/>
                      </a:lnTo>
                      <a:lnTo>
                        <a:pt x="23519" y="21678"/>
                      </a:lnTo>
                      <a:lnTo>
                        <a:pt x="23519" y="21719"/>
                      </a:lnTo>
                      <a:lnTo>
                        <a:pt x="23477" y="21761"/>
                      </a:lnTo>
                      <a:lnTo>
                        <a:pt x="23477" y="21845"/>
                      </a:lnTo>
                      <a:lnTo>
                        <a:pt x="23540" y="21887"/>
                      </a:lnTo>
                      <a:lnTo>
                        <a:pt x="23665" y="21866"/>
                      </a:lnTo>
                      <a:lnTo>
                        <a:pt x="23749" y="21761"/>
                      </a:lnTo>
                      <a:lnTo>
                        <a:pt x="23728" y="21719"/>
                      </a:lnTo>
                      <a:cubicBezTo>
                        <a:pt x="23749" y="21657"/>
                        <a:pt x="23770" y="21573"/>
                        <a:pt x="23791" y="21510"/>
                      </a:cubicBezTo>
                      <a:lnTo>
                        <a:pt x="23833" y="21531"/>
                      </a:lnTo>
                      <a:lnTo>
                        <a:pt x="23854" y="21636"/>
                      </a:lnTo>
                      <a:lnTo>
                        <a:pt x="23958" y="21719"/>
                      </a:lnTo>
                      <a:lnTo>
                        <a:pt x="24000" y="21719"/>
                      </a:lnTo>
                      <a:lnTo>
                        <a:pt x="23937" y="21740"/>
                      </a:lnTo>
                      <a:lnTo>
                        <a:pt x="23854" y="21740"/>
                      </a:lnTo>
                      <a:lnTo>
                        <a:pt x="23833" y="21782"/>
                      </a:lnTo>
                      <a:cubicBezTo>
                        <a:pt x="23749" y="21824"/>
                        <a:pt x="23665" y="21866"/>
                        <a:pt x="23665" y="21970"/>
                      </a:cubicBezTo>
                      <a:cubicBezTo>
                        <a:pt x="23665" y="22054"/>
                        <a:pt x="23665" y="22096"/>
                        <a:pt x="23686" y="22180"/>
                      </a:cubicBezTo>
                      <a:lnTo>
                        <a:pt x="23665" y="22159"/>
                      </a:lnTo>
                      <a:lnTo>
                        <a:pt x="23665" y="22138"/>
                      </a:lnTo>
                      <a:lnTo>
                        <a:pt x="23645" y="22159"/>
                      </a:lnTo>
                      <a:cubicBezTo>
                        <a:pt x="23624" y="22159"/>
                        <a:pt x="23603" y="22138"/>
                        <a:pt x="23561" y="22138"/>
                      </a:cubicBezTo>
                      <a:lnTo>
                        <a:pt x="23624" y="22075"/>
                      </a:lnTo>
                      <a:lnTo>
                        <a:pt x="23645" y="21991"/>
                      </a:lnTo>
                      <a:lnTo>
                        <a:pt x="23456" y="21970"/>
                      </a:lnTo>
                      <a:lnTo>
                        <a:pt x="23352" y="22075"/>
                      </a:lnTo>
                      <a:lnTo>
                        <a:pt x="23414" y="22180"/>
                      </a:lnTo>
                      <a:lnTo>
                        <a:pt x="23435" y="22180"/>
                      </a:lnTo>
                      <a:cubicBezTo>
                        <a:pt x="23414" y="22201"/>
                        <a:pt x="23414" y="22222"/>
                        <a:pt x="23414" y="22263"/>
                      </a:cubicBezTo>
                      <a:cubicBezTo>
                        <a:pt x="23435" y="22284"/>
                        <a:pt x="23435" y="22326"/>
                        <a:pt x="23456" y="22368"/>
                      </a:cubicBezTo>
                      <a:cubicBezTo>
                        <a:pt x="23498" y="22389"/>
                        <a:pt x="23519" y="22431"/>
                        <a:pt x="23540" y="22494"/>
                      </a:cubicBezTo>
                      <a:lnTo>
                        <a:pt x="23561" y="22494"/>
                      </a:lnTo>
                      <a:cubicBezTo>
                        <a:pt x="23561" y="22494"/>
                        <a:pt x="23561" y="22514"/>
                        <a:pt x="23582" y="22514"/>
                      </a:cubicBezTo>
                      <a:cubicBezTo>
                        <a:pt x="23624" y="22577"/>
                        <a:pt x="23665" y="22577"/>
                        <a:pt x="23686" y="22598"/>
                      </a:cubicBezTo>
                      <a:lnTo>
                        <a:pt x="23665" y="22619"/>
                      </a:lnTo>
                      <a:lnTo>
                        <a:pt x="23540" y="22724"/>
                      </a:lnTo>
                      <a:lnTo>
                        <a:pt x="23540" y="22828"/>
                      </a:lnTo>
                      <a:lnTo>
                        <a:pt x="23603" y="22933"/>
                      </a:lnTo>
                      <a:lnTo>
                        <a:pt x="23728" y="22828"/>
                      </a:lnTo>
                      <a:lnTo>
                        <a:pt x="23812" y="22682"/>
                      </a:lnTo>
                      <a:lnTo>
                        <a:pt x="23812" y="22619"/>
                      </a:lnTo>
                      <a:lnTo>
                        <a:pt x="23875" y="22598"/>
                      </a:lnTo>
                      <a:lnTo>
                        <a:pt x="24021" y="22473"/>
                      </a:lnTo>
                      <a:lnTo>
                        <a:pt x="24042" y="22514"/>
                      </a:lnTo>
                      <a:lnTo>
                        <a:pt x="24251" y="22514"/>
                      </a:lnTo>
                      <a:lnTo>
                        <a:pt x="24168" y="22619"/>
                      </a:lnTo>
                      <a:lnTo>
                        <a:pt x="24189" y="22640"/>
                      </a:lnTo>
                      <a:lnTo>
                        <a:pt x="24314" y="22640"/>
                      </a:lnTo>
                      <a:lnTo>
                        <a:pt x="24314" y="22703"/>
                      </a:lnTo>
                      <a:lnTo>
                        <a:pt x="24209" y="22807"/>
                      </a:lnTo>
                      <a:cubicBezTo>
                        <a:pt x="24189" y="22807"/>
                        <a:pt x="24168" y="22828"/>
                        <a:pt x="24147" y="22828"/>
                      </a:cubicBezTo>
                      <a:lnTo>
                        <a:pt x="24168" y="22724"/>
                      </a:lnTo>
                      <a:lnTo>
                        <a:pt x="24105" y="22598"/>
                      </a:lnTo>
                      <a:lnTo>
                        <a:pt x="23979" y="22598"/>
                      </a:lnTo>
                      <a:lnTo>
                        <a:pt x="23979" y="22640"/>
                      </a:lnTo>
                      <a:lnTo>
                        <a:pt x="23875" y="22703"/>
                      </a:lnTo>
                      <a:lnTo>
                        <a:pt x="23833" y="22849"/>
                      </a:lnTo>
                      <a:lnTo>
                        <a:pt x="23833" y="22912"/>
                      </a:lnTo>
                      <a:lnTo>
                        <a:pt x="23728" y="23017"/>
                      </a:lnTo>
                      <a:lnTo>
                        <a:pt x="23749" y="23100"/>
                      </a:lnTo>
                      <a:lnTo>
                        <a:pt x="23937" y="23017"/>
                      </a:lnTo>
                      <a:cubicBezTo>
                        <a:pt x="23937" y="23038"/>
                        <a:pt x="23958" y="23038"/>
                        <a:pt x="23958" y="23038"/>
                      </a:cubicBezTo>
                      <a:lnTo>
                        <a:pt x="23854" y="23121"/>
                      </a:lnTo>
                      <a:lnTo>
                        <a:pt x="23770" y="23247"/>
                      </a:lnTo>
                      <a:lnTo>
                        <a:pt x="23833" y="23310"/>
                      </a:lnTo>
                      <a:lnTo>
                        <a:pt x="24000" y="23163"/>
                      </a:lnTo>
                      <a:lnTo>
                        <a:pt x="24063" y="23100"/>
                      </a:lnTo>
                      <a:cubicBezTo>
                        <a:pt x="24084" y="23121"/>
                        <a:pt x="24105" y="23121"/>
                        <a:pt x="24147" y="23142"/>
                      </a:cubicBezTo>
                      <a:lnTo>
                        <a:pt x="24147" y="23163"/>
                      </a:lnTo>
                      <a:lnTo>
                        <a:pt x="24168" y="23226"/>
                      </a:lnTo>
                      <a:lnTo>
                        <a:pt x="24189" y="23268"/>
                      </a:lnTo>
                      <a:lnTo>
                        <a:pt x="24000" y="23268"/>
                      </a:lnTo>
                      <a:lnTo>
                        <a:pt x="23937" y="23351"/>
                      </a:lnTo>
                      <a:lnTo>
                        <a:pt x="23937" y="23414"/>
                      </a:lnTo>
                      <a:lnTo>
                        <a:pt x="24000" y="23414"/>
                      </a:lnTo>
                      <a:lnTo>
                        <a:pt x="24063" y="23372"/>
                      </a:lnTo>
                      <a:lnTo>
                        <a:pt x="24168" y="23372"/>
                      </a:lnTo>
                      <a:lnTo>
                        <a:pt x="24168" y="23414"/>
                      </a:lnTo>
                      <a:lnTo>
                        <a:pt x="24063" y="23477"/>
                      </a:lnTo>
                      <a:lnTo>
                        <a:pt x="23937" y="23477"/>
                      </a:lnTo>
                      <a:lnTo>
                        <a:pt x="23875" y="23540"/>
                      </a:lnTo>
                      <a:lnTo>
                        <a:pt x="23854" y="23665"/>
                      </a:lnTo>
                      <a:lnTo>
                        <a:pt x="23896" y="23770"/>
                      </a:lnTo>
                      <a:lnTo>
                        <a:pt x="23979" y="23728"/>
                      </a:lnTo>
                      <a:lnTo>
                        <a:pt x="24000" y="23644"/>
                      </a:lnTo>
                      <a:lnTo>
                        <a:pt x="24084" y="23644"/>
                      </a:lnTo>
                      <a:lnTo>
                        <a:pt x="24189" y="23582"/>
                      </a:lnTo>
                      <a:lnTo>
                        <a:pt x="24314" y="23435"/>
                      </a:lnTo>
                      <a:lnTo>
                        <a:pt x="24461" y="23247"/>
                      </a:lnTo>
                      <a:lnTo>
                        <a:pt x="24502" y="23017"/>
                      </a:lnTo>
                      <a:lnTo>
                        <a:pt x="24628" y="22745"/>
                      </a:lnTo>
                      <a:lnTo>
                        <a:pt x="24691" y="22724"/>
                      </a:lnTo>
                      <a:lnTo>
                        <a:pt x="24691" y="22703"/>
                      </a:lnTo>
                      <a:lnTo>
                        <a:pt x="24691" y="22661"/>
                      </a:lnTo>
                      <a:lnTo>
                        <a:pt x="24670" y="22661"/>
                      </a:lnTo>
                      <a:lnTo>
                        <a:pt x="24712" y="22619"/>
                      </a:lnTo>
                      <a:lnTo>
                        <a:pt x="24712" y="22577"/>
                      </a:lnTo>
                      <a:lnTo>
                        <a:pt x="24753" y="22514"/>
                      </a:lnTo>
                      <a:lnTo>
                        <a:pt x="24712" y="22473"/>
                      </a:lnTo>
                      <a:lnTo>
                        <a:pt x="24670" y="22452"/>
                      </a:lnTo>
                      <a:lnTo>
                        <a:pt x="24670" y="22347"/>
                      </a:lnTo>
                      <a:lnTo>
                        <a:pt x="24607" y="22242"/>
                      </a:lnTo>
                      <a:lnTo>
                        <a:pt x="24481" y="22159"/>
                      </a:lnTo>
                      <a:lnTo>
                        <a:pt x="24398" y="22096"/>
                      </a:lnTo>
                      <a:lnTo>
                        <a:pt x="24377" y="22033"/>
                      </a:lnTo>
                      <a:lnTo>
                        <a:pt x="24272" y="21866"/>
                      </a:lnTo>
                      <a:lnTo>
                        <a:pt x="24189" y="21845"/>
                      </a:lnTo>
                      <a:lnTo>
                        <a:pt x="24084" y="21845"/>
                      </a:lnTo>
                      <a:lnTo>
                        <a:pt x="24084" y="21782"/>
                      </a:lnTo>
                      <a:lnTo>
                        <a:pt x="24126" y="21740"/>
                      </a:lnTo>
                      <a:lnTo>
                        <a:pt x="24084" y="21657"/>
                      </a:lnTo>
                      <a:lnTo>
                        <a:pt x="24042" y="21615"/>
                      </a:lnTo>
                      <a:lnTo>
                        <a:pt x="24021" y="21531"/>
                      </a:lnTo>
                      <a:lnTo>
                        <a:pt x="24063" y="21468"/>
                      </a:lnTo>
                      <a:lnTo>
                        <a:pt x="24126" y="21447"/>
                      </a:lnTo>
                      <a:lnTo>
                        <a:pt x="24084" y="21406"/>
                      </a:lnTo>
                      <a:lnTo>
                        <a:pt x="24021" y="21343"/>
                      </a:lnTo>
                      <a:lnTo>
                        <a:pt x="23958" y="21343"/>
                      </a:lnTo>
                      <a:lnTo>
                        <a:pt x="23958" y="21259"/>
                      </a:lnTo>
                      <a:lnTo>
                        <a:pt x="24063" y="21217"/>
                      </a:lnTo>
                      <a:lnTo>
                        <a:pt x="24042" y="20799"/>
                      </a:lnTo>
                      <a:lnTo>
                        <a:pt x="24042" y="20380"/>
                      </a:lnTo>
                      <a:lnTo>
                        <a:pt x="24084" y="20025"/>
                      </a:lnTo>
                      <a:lnTo>
                        <a:pt x="24063" y="19941"/>
                      </a:lnTo>
                      <a:lnTo>
                        <a:pt x="24063" y="19836"/>
                      </a:lnTo>
                      <a:lnTo>
                        <a:pt x="24126" y="19732"/>
                      </a:lnTo>
                      <a:lnTo>
                        <a:pt x="24084" y="19627"/>
                      </a:lnTo>
                      <a:lnTo>
                        <a:pt x="24042" y="19543"/>
                      </a:lnTo>
                      <a:lnTo>
                        <a:pt x="24021" y="19334"/>
                      </a:lnTo>
                      <a:lnTo>
                        <a:pt x="23875" y="19167"/>
                      </a:lnTo>
                      <a:lnTo>
                        <a:pt x="23833" y="18957"/>
                      </a:lnTo>
                      <a:lnTo>
                        <a:pt x="23854" y="18853"/>
                      </a:lnTo>
                      <a:lnTo>
                        <a:pt x="23728" y="18518"/>
                      </a:lnTo>
                      <a:lnTo>
                        <a:pt x="23749" y="18434"/>
                      </a:lnTo>
                      <a:lnTo>
                        <a:pt x="23833" y="18288"/>
                      </a:lnTo>
                      <a:lnTo>
                        <a:pt x="23812" y="18204"/>
                      </a:lnTo>
                      <a:lnTo>
                        <a:pt x="23812" y="18100"/>
                      </a:lnTo>
                      <a:lnTo>
                        <a:pt x="23665" y="17995"/>
                      </a:lnTo>
                      <a:lnTo>
                        <a:pt x="23498" y="17995"/>
                      </a:lnTo>
                      <a:lnTo>
                        <a:pt x="23289" y="18058"/>
                      </a:lnTo>
                      <a:lnTo>
                        <a:pt x="23226" y="18079"/>
                      </a:lnTo>
                      <a:lnTo>
                        <a:pt x="23017" y="18162"/>
                      </a:lnTo>
                      <a:lnTo>
                        <a:pt x="22891" y="18288"/>
                      </a:lnTo>
                      <a:lnTo>
                        <a:pt x="22724" y="18518"/>
                      </a:lnTo>
                      <a:lnTo>
                        <a:pt x="22598" y="18602"/>
                      </a:lnTo>
                      <a:lnTo>
                        <a:pt x="22410" y="18623"/>
                      </a:lnTo>
                      <a:lnTo>
                        <a:pt x="22201" y="18644"/>
                      </a:lnTo>
                      <a:lnTo>
                        <a:pt x="22159" y="18644"/>
                      </a:lnTo>
                      <a:lnTo>
                        <a:pt x="22159" y="18581"/>
                      </a:lnTo>
                      <a:lnTo>
                        <a:pt x="22264" y="18413"/>
                      </a:lnTo>
                      <a:lnTo>
                        <a:pt x="22201" y="18267"/>
                      </a:lnTo>
                      <a:lnTo>
                        <a:pt x="22054" y="17597"/>
                      </a:lnTo>
                      <a:lnTo>
                        <a:pt x="21950" y="17325"/>
                      </a:lnTo>
                      <a:lnTo>
                        <a:pt x="21887" y="17179"/>
                      </a:lnTo>
                      <a:lnTo>
                        <a:pt x="22033" y="16928"/>
                      </a:lnTo>
                      <a:lnTo>
                        <a:pt x="21740" y="16886"/>
                      </a:lnTo>
                      <a:lnTo>
                        <a:pt x="21531" y="17032"/>
                      </a:lnTo>
                      <a:lnTo>
                        <a:pt x="21406" y="16970"/>
                      </a:lnTo>
                      <a:lnTo>
                        <a:pt x="21029" y="16970"/>
                      </a:lnTo>
                      <a:lnTo>
                        <a:pt x="27704" y="4792"/>
                      </a:lnTo>
                      <a:lnTo>
                        <a:pt x="27683" y="4729"/>
                      </a:lnTo>
                      <a:lnTo>
                        <a:pt x="27536" y="4708"/>
                      </a:lnTo>
                      <a:lnTo>
                        <a:pt x="27474" y="4729"/>
                      </a:lnTo>
                      <a:lnTo>
                        <a:pt x="27411" y="4667"/>
                      </a:lnTo>
                      <a:lnTo>
                        <a:pt x="27369" y="4416"/>
                      </a:lnTo>
                      <a:lnTo>
                        <a:pt x="27306" y="4290"/>
                      </a:lnTo>
                      <a:lnTo>
                        <a:pt x="27222" y="4248"/>
                      </a:lnTo>
                      <a:lnTo>
                        <a:pt x="27202" y="4102"/>
                      </a:lnTo>
                      <a:lnTo>
                        <a:pt x="27118" y="3955"/>
                      </a:lnTo>
                      <a:lnTo>
                        <a:pt x="27076" y="3892"/>
                      </a:lnTo>
                      <a:lnTo>
                        <a:pt x="26867" y="3892"/>
                      </a:lnTo>
                      <a:lnTo>
                        <a:pt x="26846" y="3934"/>
                      </a:lnTo>
                      <a:lnTo>
                        <a:pt x="26678" y="3892"/>
                      </a:lnTo>
                      <a:lnTo>
                        <a:pt x="26532" y="3934"/>
                      </a:lnTo>
                      <a:lnTo>
                        <a:pt x="26448" y="3872"/>
                      </a:lnTo>
                      <a:lnTo>
                        <a:pt x="26386" y="3892"/>
                      </a:lnTo>
                      <a:lnTo>
                        <a:pt x="26344" y="3872"/>
                      </a:lnTo>
                      <a:lnTo>
                        <a:pt x="26323" y="3892"/>
                      </a:lnTo>
                      <a:lnTo>
                        <a:pt x="26239" y="3892"/>
                      </a:lnTo>
                      <a:lnTo>
                        <a:pt x="26239" y="3872"/>
                      </a:lnTo>
                      <a:lnTo>
                        <a:pt x="26281" y="3872"/>
                      </a:lnTo>
                      <a:lnTo>
                        <a:pt x="26281" y="3830"/>
                      </a:lnTo>
                      <a:lnTo>
                        <a:pt x="26176" y="3746"/>
                      </a:lnTo>
                      <a:lnTo>
                        <a:pt x="26114" y="3767"/>
                      </a:lnTo>
                      <a:lnTo>
                        <a:pt x="26030" y="3746"/>
                      </a:lnTo>
                      <a:lnTo>
                        <a:pt x="26051" y="3725"/>
                      </a:lnTo>
                      <a:lnTo>
                        <a:pt x="26114" y="3683"/>
                      </a:lnTo>
                      <a:lnTo>
                        <a:pt x="26051" y="3641"/>
                      </a:lnTo>
                      <a:lnTo>
                        <a:pt x="25967" y="3641"/>
                      </a:lnTo>
                      <a:lnTo>
                        <a:pt x="25904" y="3620"/>
                      </a:lnTo>
                      <a:lnTo>
                        <a:pt x="25904" y="3558"/>
                      </a:lnTo>
                      <a:lnTo>
                        <a:pt x="25821" y="3474"/>
                      </a:lnTo>
                      <a:lnTo>
                        <a:pt x="25737" y="3411"/>
                      </a:lnTo>
                      <a:lnTo>
                        <a:pt x="25716" y="3411"/>
                      </a:lnTo>
                      <a:lnTo>
                        <a:pt x="25653" y="3369"/>
                      </a:lnTo>
                      <a:lnTo>
                        <a:pt x="25611" y="3369"/>
                      </a:lnTo>
                      <a:lnTo>
                        <a:pt x="25549" y="3432"/>
                      </a:lnTo>
                      <a:lnTo>
                        <a:pt x="25549" y="3369"/>
                      </a:lnTo>
                      <a:lnTo>
                        <a:pt x="25528" y="3328"/>
                      </a:lnTo>
                      <a:lnTo>
                        <a:pt x="25444" y="3265"/>
                      </a:lnTo>
                      <a:lnTo>
                        <a:pt x="25381" y="3369"/>
                      </a:lnTo>
                      <a:lnTo>
                        <a:pt x="25318" y="3328"/>
                      </a:lnTo>
                      <a:lnTo>
                        <a:pt x="25318" y="3244"/>
                      </a:lnTo>
                      <a:lnTo>
                        <a:pt x="25381" y="3223"/>
                      </a:lnTo>
                      <a:lnTo>
                        <a:pt x="25339" y="3160"/>
                      </a:lnTo>
                      <a:lnTo>
                        <a:pt x="25277" y="3139"/>
                      </a:lnTo>
                      <a:lnTo>
                        <a:pt x="25193" y="3160"/>
                      </a:lnTo>
                      <a:lnTo>
                        <a:pt x="25193" y="3160"/>
                      </a:lnTo>
                      <a:lnTo>
                        <a:pt x="25214" y="3118"/>
                      </a:lnTo>
                      <a:lnTo>
                        <a:pt x="25214" y="3056"/>
                      </a:lnTo>
                      <a:lnTo>
                        <a:pt x="25109" y="3014"/>
                      </a:lnTo>
                      <a:lnTo>
                        <a:pt x="25025" y="2909"/>
                      </a:lnTo>
                      <a:lnTo>
                        <a:pt x="25067" y="2888"/>
                      </a:lnTo>
                      <a:lnTo>
                        <a:pt x="25025" y="2825"/>
                      </a:lnTo>
                      <a:lnTo>
                        <a:pt x="24963" y="2804"/>
                      </a:lnTo>
                      <a:lnTo>
                        <a:pt x="24900" y="2846"/>
                      </a:lnTo>
                      <a:lnTo>
                        <a:pt x="24691" y="3056"/>
                      </a:lnTo>
                      <a:lnTo>
                        <a:pt x="24461" y="3202"/>
                      </a:lnTo>
                      <a:lnTo>
                        <a:pt x="24670" y="3035"/>
                      </a:lnTo>
                      <a:lnTo>
                        <a:pt x="24795" y="2846"/>
                      </a:lnTo>
                      <a:lnTo>
                        <a:pt x="24921" y="2721"/>
                      </a:lnTo>
                      <a:lnTo>
                        <a:pt x="24963" y="2595"/>
                      </a:lnTo>
                      <a:lnTo>
                        <a:pt x="24879" y="2532"/>
                      </a:lnTo>
                      <a:lnTo>
                        <a:pt x="24712" y="2428"/>
                      </a:lnTo>
                      <a:lnTo>
                        <a:pt x="24586" y="2428"/>
                      </a:lnTo>
                      <a:lnTo>
                        <a:pt x="24440" y="2491"/>
                      </a:lnTo>
                      <a:lnTo>
                        <a:pt x="24356" y="2491"/>
                      </a:lnTo>
                      <a:lnTo>
                        <a:pt x="24293" y="2512"/>
                      </a:lnTo>
                      <a:lnTo>
                        <a:pt x="24147" y="2532"/>
                      </a:lnTo>
                      <a:lnTo>
                        <a:pt x="23979" y="2721"/>
                      </a:lnTo>
                      <a:lnTo>
                        <a:pt x="23854" y="2825"/>
                      </a:lnTo>
                      <a:lnTo>
                        <a:pt x="23854" y="2825"/>
                      </a:lnTo>
                      <a:lnTo>
                        <a:pt x="23958" y="2700"/>
                      </a:lnTo>
                      <a:lnTo>
                        <a:pt x="23937" y="2532"/>
                      </a:lnTo>
                      <a:lnTo>
                        <a:pt x="23958" y="2407"/>
                      </a:lnTo>
                      <a:lnTo>
                        <a:pt x="23958" y="2302"/>
                      </a:lnTo>
                      <a:lnTo>
                        <a:pt x="23770" y="2198"/>
                      </a:lnTo>
                      <a:lnTo>
                        <a:pt x="23770" y="2156"/>
                      </a:lnTo>
                      <a:lnTo>
                        <a:pt x="23875" y="2093"/>
                      </a:lnTo>
                      <a:lnTo>
                        <a:pt x="23979" y="2093"/>
                      </a:lnTo>
                      <a:lnTo>
                        <a:pt x="23979" y="2051"/>
                      </a:lnTo>
                      <a:lnTo>
                        <a:pt x="23707" y="1884"/>
                      </a:lnTo>
                      <a:lnTo>
                        <a:pt x="23665" y="1800"/>
                      </a:lnTo>
                      <a:lnTo>
                        <a:pt x="23728" y="1737"/>
                      </a:lnTo>
                      <a:lnTo>
                        <a:pt x="23875" y="1654"/>
                      </a:lnTo>
                      <a:lnTo>
                        <a:pt x="23958" y="1570"/>
                      </a:lnTo>
                      <a:lnTo>
                        <a:pt x="23917" y="1486"/>
                      </a:lnTo>
                      <a:lnTo>
                        <a:pt x="23854" y="1361"/>
                      </a:lnTo>
                      <a:lnTo>
                        <a:pt x="23812" y="1361"/>
                      </a:lnTo>
                      <a:lnTo>
                        <a:pt x="23749" y="1382"/>
                      </a:lnTo>
                      <a:lnTo>
                        <a:pt x="23707" y="1319"/>
                      </a:lnTo>
                      <a:lnTo>
                        <a:pt x="23624" y="1256"/>
                      </a:lnTo>
                      <a:lnTo>
                        <a:pt x="23519" y="1256"/>
                      </a:lnTo>
                      <a:lnTo>
                        <a:pt x="23393" y="1214"/>
                      </a:lnTo>
                      <a:lnTo>
                        <a:pt x="23331" y="1172"/>
                      </a:lnTo>
                      <a:lnTo>
                        <a:pt x="23247" y="1214"/>
                      </a:lnTo>
                      <a:lnTo>
                        <a:pt x="23121" y="1214"/>
                      </a:lnTo>
                      <a:lnTo>
                        <a:pt x="23080" y="1319"/>
                      </a:lnTo>
                      <a:lnTo>
                        <a:pt x="23080" y="1361"/>
                      </a:lnTo>
                      <a:lnTo>
                        <a:pt x="22996" y="1256"/>
                      </a:lnTo>
                      <a:lnTo>
                        <a:pt x="23038" y="1151"/>
                      </a:lnTo>
                      <a:lnTo>
                        <a:pt x="23101" y="1131"/>
                      </a:lnTo>
                      <a:lnTo>
                        <a:pt x="23101" y="1026"/>
                      </a:lnTo>
                      <a:lnTo>
                        <a:pt x="23142" y="942"/>
                      </a:lnTo>
                      <a:lnTo>
                        <a:pt x="23205" y="921"/>
                      </a:lnTo>
                      <a:lnTo>
                        <a:pt x="23205" y="817"/>
                      </a:lnTo>
                      <a:lnTo>
                        <a:pt x="23226" y="712"/>
                      </a:lnTo>
                      <a:lnTo>
                        <a:pt x="23205" y="649"/>
                      </a:lnTo>
                      <a:lnTo>
                        <a:pt x="23184" y="649"/>
                      </a:lnTo>
                      <a:lnTo>
                        <a:pt x="23038" y="796"/>
                      </a:lnTo>
                      <a:lnTo>
                        <a:pt x="23017" y="900"/>
                      </a:lnTo>
                      <a:lnTo>
                        <a:pt x="22996" y="900"/>
                      </a:lnTo>
                      <a:lnTo>
                        <a:pt x="22912" y="838"/>
                      </a:lnTo>
                      <a:lnTo>
                        <a:pt x="22808" y="900"/>
                      </a:lnTo>
                      <a:lnTo>
                        <a:pt x="22787" y="942"/>
                      </a:lnTo>
                      <a:lnTo>
                        <a:pt x="22808" y="1047"/>
                      </a:lnTo>
                      <a:lnTo>
                        <a:pt x="22724" y="1131"/>
                      </a:lnTo>
                      <a:lnTo>
                        <a:pt x="22682" y="1131"/>
                      </a:lnTo>
                      <a:lnTo>
                        <a:pt x="22661" y="1068"/>
                      </a:lnTo>
                      <a:lnTo>
                        <a:pt x="22598" y="1214"/>
                      </a:lnTo>
                      <a:lnTo>
                        <a:pt x="22598" y="1319"/>
                      </a:lnTo>
                      <a:lnTo>
                        <a:pt x="22556" y="1172"/>
                      </a:lnTo>
                      <a:lnTo>
                        <a:pt x="22556" y="1047"/>
                      </a:lnTo>
                      <a:lnTo>
                        <a:pt x="22598" y="942"/>
                      </a:lnTo>
                      <a:lnTo>
                        <a:pt x="22556" y="921"/>
                      </a:lnTo>
                      <a:lnTo>
                        <a:pt x="22473" y="1005"/>
                      </a:lnTo>
                      <a:lnTo>
                        <a:pt x="22452" y="1068"/>
                      </a:lnTo>
                      <a:lnTo>
                        <a:pt x="22368" y="1110"/>
                      </a:lnTo>
                      <a:lnTo>
                        <a:pt x="22410" y="921"/>
                      </a:lnTo>
                      <a:lnTo>
                        <a:pt x="22368" y="817"/>
                      </a:lnTo>
                      <a:lnTo>
                        <a:pt x="22264" y="817"/>
                      </a:lnTo>
                      <a:lnTo>
                        <a:pt x="22284" y="733"/>
                      </a:lnTo>
                      <a:lnTo>
                        <a:pt x="22410" y="628"/>
                      </a:lnTo>
                      <a:lnTo>
                        <a:pt x="22515" y="607"/>
                      </a:lnTo>
                      <a:lnTo>
                        <a:pt x="22661" y="712"/>
                      </a:lnTo>
                      <a:lnTo>
                        <a:pt x="22808" y="628"/>
                      </a:lnTo>
                      <a:lnTo>
                        <a:pt x="22912" y="607"/>
                      </a:lnTo>
                      <a:lnTo>
                        <a:pt x="23017" y="503"/>
                      </a:lnTo>
                      <a:lnTo>
                        <a:pt x="23017" y="440"/>
                      </a:lnTo>
                      <a:lnTo>
                        <a:pt x="23038" y="398"/>
                      </a:lnTo>
                      <a:lnTo>
                        <a:pt x="23017" y="335"/>
                      </a:lnTo>
                      <a:lnTo>
                        <a:pt x="22891" y="294"/>
                      </a:lnTo>
                      <a:lnTo>
                        <a:pt x="22828" y="294"/>
                      </a:lnTo>
                      <a:lnTo>
                        <a:pt x="22828" y="189"/>
                      </a:lnTo>
                      <a:lnTo>
                        <a:pt x="22787" y="126"/>
                      </a:lnTo>
                      <a:lnTo>
                        <a:pt x="22766" y="105"/>
                      </a:lnTo>
                      <a:lnTo>
                        <a:pt x="22787" y="84"/>
                      </a:lnTo>
                      <a:lnTo>
                        <a:pt x="22828" y="63"/>
                      </a:lnTo>
                      <a:lnTo>
                        <a:pt x="22870"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42"/>
                <p:cNvSpPr/>
                <p:nvPr/>
              </p:nvSpPr>
              <p:spPr>
                <a:xfrm>
                  <a:off x="1979950" y="2384350"/>
                  <a:ext cx="816050" cy="481275"/>
                </a:xfrm>
                <a:custGeom>
                  <a:avLst/>
                  <a:gdLst/>
                  <a:ahLst/>
                  <a:cxnLst/>
                  <a:rect l="l" t="t" r="r" b="b"/>
                  <a:pathLst>
                    <a:path w="32642" h="19251" extrusionOk="0">
                      <a:moveTo>
                        <a:pt x="2846" y="1"/>
                      </a:moveTo>
                      <a:lnTo>
                        <a:pt x="2909" y="210"/>
                      </a:lnTo>
                      <a:lnTo>
                        <a:pt x="3035" y="273"/>
                      </a:lnTo>
                      <a:lnTo>
                        <a:pt x="2993" y="356"/>
                      </a:lnTo>
                      <a:lnTo>
                        <a:pt x="2909" y="440"/>
                      </a:lnTo>
                      <a:lnTo>
                        <a:pt x="2930" y="545"/>
                      </a:lnTo>
                      <a:lnTo>
                        <a:pt x="2993" y="586"/>
                      </a:lnTo>
                      <a:lnTo>
                        <a:pt x="2972" y="649"/>
                      </a:lnTo>
                      <a:lnTo>
                        <a:pt x="2909" y="733"/>
                      </a:lnTo>
                      <a:lnTo>
                        <a:pt x="2951" y="775"/>
                      </a:lnTo>
                      <a:lnTo>
                        <a:pt x="2951" y="858"/>
                      </a:lnTo>
                      <a:lnTo>
                        <a:pt x="2993" y="900"/>
                      </a:lnTo>
                      <a:lnTo>
                        <a:pt x="2909" y="1047"/>
                      </a:lnTo>
                      <a:lnTo>
                        <a:pt x="2825" y="1089"/>
                      </a:lnTo>
                      <a:lnTo>
                        <a:pt x="2763" y="1256"/>
                      </a:lnTo>
                      <a:lnTo>
                        <a:pt x="2721" y="1298"/>
                      </a:lnTo>
                      <a:lnTo>
                        <a:pt x="2721" y="1423"/>
                      </a:lnTo>
                      <a:lnTo>
                        <a:pt x="2637" y="1486"/>
                      </a:lnTo>
                      <a:lnTo>
                        <a:pt x="2616" y="1591"/>
                      </a:lnTo>
                      <a:lnTo>
                        <a:pt x="2470" y="1674"/>
                      </a:lnTo>
                      <a:lnTo>
                        <a:pt x="2386" y="1633"/>
                      </a:lnTo>
                      <a:lnTo>
                        <a:pt x="2344" y="1570"/>
                      </a:lnTo>
                      <a:lnTo>
                        <a:pt x="2428" y="1465"/>
                      </a:lnTo>
                      <a:lnTo>
                        <a:pt x="2449" y="1507"/>
                      </a:lnTo>
                      <a:lnTo>
                        <a:pt x="2532" y="1465"/>
                      </a:lnTo>
                      <a:lnTo>
                        <a:pt x="2553" y="1528"/>
                      </a:lnTo>
                      <a:lnTo>
                        <a:pt x="2595" y="1486"/>
                      </a:lnTo>
                      <a:lnTo>
                        <a:pt x="2595" y="1361"/>
                      </a:lnTo>
                      <a:lnTo>
                        <a:pt x="2658" y="1214"/>
                      </a:lnTo>
                      <a:lnTo>
                        <a:pt x="2742" y="1151"/>
                      </a:lnTo>
                      <a:lnTo>
                        <a:pt x="2742" y="1047"/>
                      </a:lnTo>
                      <a:lnTo>
                        <a:pt x="2700" y="1068"/>
                      </a:lnTo>
                      <a:lnTo>
                        <a:pt x="2553" y="1172"/>
                      </a:lnTo>
                      <a:lnTo>
                        <a:pt x="2512" y="1214"/>
                      </a:lnTo>
                      <a:lnTo>
                        <a:pt x="2428" y="1214"/>
                      </a:lnTo>
                      <a:lnTo>
                        <a:pt x="2428" y="1172"/>
                      </a:lnTo>
                      <a:lnTo>
                        <a:pt x="2532" y="1068"/>
                      </a:lnTo>
                      <a:lnTo>
                        <a:pt x="2658" y="1005"/>
                      </a:lnTo>
                      <a:lnTo>
                        <a:pt x="2700" y="963"/>
                      </a:lnTo>
                      <a:lnTo>
                        <a:pt x="2658" y="879"/>
                      </a:lnTo>
                      <a:lnTo>
                        <a:pt x="2616" y="879"/>
                      </a:lnTo>
                      <a:lnTo>
                        <a:pt x="2532" y="900"/>
                      </a:lnTo>
                      <a:lnTo>
                        <a:pt x="2470" y="796"/>
                      </a:lnTo>
                      <a:lnTo>
                        <a:pt x="2407" y="754"/>
                      </a:lnTo>
                      <a:lnTo>
                        <a:pt x="2135" y="754"/>
                      </a:lnTo>
                      <a:lnTo>
                        <a:pt x="2009" y="649"/>
                      </a:lnTo>
                      <a:lnTo>
                        <a:pt x="1716" y="419"/>
                      </a:lnTo>
                      <a:lnTo>
                        <a:pt x="1696" y="440"/>
                      </a:lnTo>
                      <a:lnTo>
                        <a:pt x="1675" y="545"/>
                      </a:lnTo>
                      <a:lnTo>
                        <a:pt x="1591" y="754"/>
                      </a:lnTo>
                      <a:lnTo>
                        <a:pt x="1591" y="858"/>
                      </a:lnTo>
                      <a:lnTo>
                        <a:pt x="1654" y="1068"/>
                      </a:lnTo>
                      <a:lnTo>
                        <a:pt x="1591" y="1382"/>
                      </a:lnTo>
                      <a:lnTo>
                        <a:pt x="1612" y="1507"/>
                      </a:lnTo>
                      <a:lnTo>
                        <a:pt x="1591" y="1674"/>
                      </a:lnTo>
                      <a:lnTo>
                        <a:pt x="1612" y="1737"/>
                      </a:lnTo>
                      <a:lnTo>
                        <a:pt x="1675" y="1737"/>
                      </a:lnTo>
                      <a:lnTo>
                        <a:pt x="1696" y="1800"/>
                      </a:lnTo>
                      <a:lnTo>
                        <a:pt x="1654" y="1884"/>
                      </a:lnTo>
                      <a:lnTo>
                        <a:pt x="1591" y="1884"/>
                      </a:lnTo>
                      <a:lnTo>
                        <a:pt x="1570" y="1946"/>
                      </a:lnTo>
                      <a:lnTo>
                        <a:pt x="1591" y="2009"/>
                      </a:lnTo>
                      <a:lnTo>
                        <a:pt x="1696" y="2030"/>
                      </a:lnTo>
                      <a:lnTo>
                        <a:pt x="1654" y="2135"/>
                      </a:lnTo>
                      <a:lnTo>
                        <a:pt x="1654" y="2239"/>
                      </a:lnTo>
                      <a:lnTo>
                        <a:pt x="1591" y="2323"/>
                      </a:lnTo>
                      <a:lnTo>
                        <a:pt x="1549" y="2302"/>
                      </a:lnTo>
                      <a:lnTo>
                        <a:pt x="1507" y="2344"/>
                      </a:lnTo>
                      <a:lnTo>
                        <a:pt x="1507" y="2428"/>
                      </a:lnTo>
                      <a:lnTo>
                        <a:pt x="1675" y="2449"/>
                      </a:lnTo>
                      <a:lnTo>
                        <a:pt x="1821" y="2470"/>
                      </a:lnTo>
                      <a:lnTo>
                        <a:pt x="1926" y="2553"/>
                      </a:lnTo>
                      <a:lnTo>
                        <a:pt x="2072" y="2553"/>
                      </a:lnTo>
                      <a:lnTo>
                        <a:pt x="2114" y="2637"/>
                      </a:lnTo>
                      <a:lnTo>
                        <a:pt x="2135" y="2783"/>
                      </a:lnTo>
                      <a:lnTo>
                        <a:pt x="2093" y="2658"/>
                      </a:lnTo>
                      <a:lnTo>
                        <a:pt x="1988" y="2574"/>
                      </a:lnTo>
                      <a:lnTo>
                        <a:pt x="1905" y="2616"/>
                      </a:lnTo>
                      <a:lnTo>
                        <a:pt x="1821" y="2553"/>
                      </a:lnTo>
                      <a:lnTo>
                        <a:pt x="1612" y="2532"/>
                      </a:lnTo>
                      <a:lnTo>
                        <a:pt x="1570" y="2470"/>
                      </a:lnTo>
                      <a:lnTo>
                        <a:pt x="1507" y="2511"/>
                      </a:lnTo>
                      <a:lnTo>
                        <a:pt x="1507" y="2616"/>
                      </a:lnTo>
                      <a:lnTo>
                        <a:pt x="1403" y="2763"/>
                      </a:lnTo>
                      <a:lnTo>
                        <a:pt x="1403" y="2846"/>
                      </a:lnTo>
                      <a:lnTo>
                        <a:pt x="1403" y="2930"/>
                      </a:lnTo>
                      <a:lnTo>
                        <a:pt x="1340" y="3076"/>
                      </a:lnTo>
                      <a:lnTo>
                        <a:pt x="1277" y="3202"/>
                      </a:lnTo>
                      <a:lnTo>
                        <a:pt x="1131" y="3558"/>
                      </a:lnTo>
                      <a:lnTo>
                        <a:pt x="1089" y="3809"/>
                      </a:lnTo>
                      <a:lnTo>
                        <a:pt x="942" y="4102"/>
                      </a:lnTo>
                      <a:lnTo>
                        <a:pt x="921" y="4415"/>
                      </a:lnTo>
                      <a:lnTo>
                        <a:pt x="838" y="4541"/>
                      </a:lnTo>
                      <a:lnTo>
                        <a:pt x="733" y="4667"/>
                      </a:lnTo>
                      <a:lnTo>
                        <a:pt x="649" y="4855"/>
                      </a:lnTo>
                      <a:lnTo>
                        <a:pt x="608" y="4939"/>
                      </a:lnTo>
                      <a:lnTo>
                        <a:pt x="566" y="5043"/>
                      </a:lnTo>
                      <a:lnTo>
                        <a:pt x="419" y="5231"/>
                      </a:lnTo>
                      <a:lnTo>
                        <a:pt x="356" y="5336"/>
                      </a:lnTo>
                      <a:lnTo>
                        <a:pt x="398" y="5566"/>
                      </a:lnTo>
                      <a:lnTo>
                        <a:pt x="336" y="5776"/>
                      </a:lnTo>
                      <a:lnTo>
                        <a:pt x="336" y="5922"/>
                      </a:lnTo>
                      <a:lnTo>
                        <a:pt x="419" y="6027"/>
                      </a:lnTo>
                      <a:lnTo>
                        <a:pt x="356" y="6110"/>
                      </a:lnTo>
                      <a:lnTo>
                        <a:pt x="336" y="6194"/>
                      </a:lnTo>
                      <a:lnTo>
                        <a:pt x="398" y="6340"/>
                      </a:lnTo>
                      <a:lnTo>
                        <a:pt x="356" y="6592"/>
                      </a:lnTo>
                      <a:lnTo>
                        <a:pt x="315" y="6717"/>
                      </a:lnTo>
                      <a:lnTo>
                        <a:pt x="231" y="6759"/>
                      </a:lnTo>
                      <a:lnTo>
                        <a:pt x="252" y="6843"/>
                      </a:lnTo>
                      <a:lnTo>
                        <a:pt x="294" y="6864"/>
                      </a:lnTo>
                      <a:lnTo>
                        <a:pt x="231" y="7031"/>
                      </a:lnTo>
                      <a:lnTo>
                        <a:pt x="84" y="7136"/>
                      </a:lnTo>
                      <a:lnTo>
                        <a:pt x="1" y="7261"/>
                      </a:lnTo>
                      <a:lnTo>
                        <a:pt x="1" y="7387"/>
                      </a:lnTo>
                      <a:lnTo>
                        <a:pt x="105" y="7554"/>
                      </a:lnTo>
                      <a:lnTo>
                        <a:pt x="210" y="7763"/>
                      </a:lnTo>
                      <a:lnTo>
                        <a:pt x="210" y="7993"/>
                      </a:lnTo>
                      <a:lnTo>
                        <a:pt x="189" y="8119"/>
                      </a:lnTo>
                      <a:lnTo>
                        <a:pt x="126" y="8203"/>
                      </a:lnTo>
                      <a:lnTo>
                        <a:pt x="126" y="8286"/>
                      </a:lnTo>
                      <a:lnTo>
                        <a:pt x="147" y="8370"/>
                      </a:lnTo>
                      <a:lnTo>
                        <a:pt x="189" y="8496"/>
                      </a:lnTo>
                      <a:lnTo>
                        <a:pt x="126" y="8579"/>
                      </a:lnTo>
                      <a:lnTo>
                        <a:pt x="105" y="8642"/>
                      </a:lnTo>
                      <a:lnTo>
                        <a:pt x="126" y="8726"/>
                      </a:lnTo>
                      <a:lnTo>
                        <a:pt x="356" y="9102"/>
                      </a:lnTo>
                      <a:lnTo>
                        <a:pt x="398" y="9207"/>
                      </a:lnTo>
                      <a:lnTo>
                        <a:pt x="356" y="9270"/>
                      </a:lnTo>
                      <a:lnTo>
                        <a:pt x="398" y="9353"/>
                      </a:lnTo>
                      <a:lnTo>
                        <a:pt x="524" y="9479"/>
                      </a:lnTo>
                      <a:lnTo>
                        <a:pt x="545" y="9542"/>
                      </a:lnTo>
                      <a:lnTo>
                        <a:pt x="628" y="9542"/>
                      </a:lnTo>
                      <a:lnTo>
                        <a:pt x="628" y="9437"/>
                      </a:lnTo>
                      <a:lnTo>
                        <a:pt x="628" y="9312"/>
                      </a:lnTo>
                      <a:lnTo>
                        <a:pt x="712" y="9333"/>
                      </a:lnTo>
                      <a:lnTo>
                        <a:pt x="733" y="9312"/>
                      </a:lnTo>
                      <a:lnTo>
                        <a:pt x="733" y="9353"/>
                      </a:lnTo>
                      <a:lnTo>
                        <a:pt x="838" y="9353"/>
                      </a:lnTo>
                      <a:lnTo>
                        <a:pt x="859" y="9416"/>
                      </a:lnTo>
                      <a:lnTo>
                        <a:pt x="984" y="9437"/>
                      </a:lnTo>
                      <a:lnTo>
                        <a:pt x="880" y="9437"/>
                      </a:lnTo>
                      <a:lnTo>
                        <a:pt x="817" y="9479"/>
                      </a:lnTo>
                      <a:lnTo>
                        <a:pt x="754" y="9437"/>
                      </a:lnTo>
                      <a:lnTo>
                        <a:pt x="712" y="9437"/>
                      </a:lnTo>
                      <a:lnTo>
                        <a:pt x="712" y="9521"/>
                      </a:lnTo>
                      <a:lnTo>
                        <a:pt x="754" y="9542"/>
                      </a:lnTo>
                      <a:lnTo>
                        <a:pt x="754" y="9688"/>
                      </a:lnTo>
                      <a:lnTo>
                        <a:pt x="817" y="9793"/>
                      </a:lnTo>
                      <a:lnTo>
                        <a:pt x="838" y="9835"/>
                      </a:lnTo>
                      <a:lnTo>
                        <a:pt x="733" y="9793"/>
                      </a:lnTo>
                      <a:lnTo>
                        <a:pt x="670" y="9688"/>
                      </a:lnTo>
                      <a:lnTo>
                        <a:pt x="649" y="9646"/>
                      </a:lnTo>
                      <a:lnTo>
                        <a:pt x="608" y="9688"/>
                      </a:lnTo>
                      <a:lnTo>
                        <a:pt x="608" y="9772"/>
                      </a:lnTo>
                      <a:lnTo>
                        <a:pt x="545" y="9835"/>
                      </a:lnTo>
                      <a:lnTo>
                        <a:pt x="566" y="9877"/>
                      </a:lnTo>
                      <a:lnTo>
                        <a:pt x="545" y="9981"/>
                      </a:lnTo>
                      <a:lnTo>
                        <a:pt x="545" y="10086"/>
                      </a:lnTo>
                      <a:lnTo>
                        <a:pt x="608" y="10107"/>
                      </a:lnTo>
                      <a:lnTo>
                        <a:pt x="628" y="10211"/>
                      </a:lnTo>
                      <a:lnTo>
                        <a:pt x="733" y="10274"/>
                      </a:lnTo>
                      <a:lnTo>
                        <a:pt x="775" y="10358"/>
                      </a:lnTo>
                      <a:lnTo>
                        <a:pt x="775" y="10421"/>
                      </a:lnTo>
                      <a:lnTo>
                        <a:pt x="712" y="10504"/>
                      </a:lnTo>
                      <a:lnTo>
                        <a:pt x="649" y="10504"/>
                      </a:lnTo>
                      <a:lnTo>
                        <a:pt x="649" y="10567"/>
                      </a:lnTo>
                      <a:lnTo>
                        <a:pt x="670" y="10672"/>
                      </a:lnTo>
                      <a:lnTo>
                        <a:pt x="670" y="10797"/>
                      </a:lnTo>
                      <a:lnTo>
                        <a:pt x="712" y="10839"/>
                      </a:lnTo>
                      <a:lnTo>
                        <a:pt x="775" y="10923"/>
                      </a:lnTo>
                      <a:lnTo>
                        <a:pt x="817" y="11111"/>
                      </a:lnTo>
                      <a:lnTo>
                        <a:pt x="942" y="11362"/>
                      </a:lnTo>
                      <a:lnTo>
                        <a:pt x="1026" y="11509"/>
                      </a:lnTo>
                      <a:lnTo>
                        <a:pt x="1068" y="11530"/>
                      </a:lnTo>
                      <a:lnTo>
                        <a:pt x="1047" y="11571"/>
                      </a:lnTo>
                      <a:lnTo>
                        <a:pt x="1047" y="11613"/>
                      </a:lnTo>
                      <a:lnTo>
                        <a:pt x="1152" y="11718"/>
                      </a:lnTo>
                      <a:lnTo>
                        <a:pt x="1172" y="11843"/>
                      </a:lnTo>
                      <a:lnTo>
                        <a:pt x="1152" y="11990"/>
                      </a:lnTo>
                      <a:lnTo>
                        <a:pt x="1131" y="12094"/>
                      </a:lnTo>
                      <a:lnTo>
                        <a:pt x="1089" y="12136"/>
                      </a:lnTo>
                      <a:lnTo>
                        <a:pt x="1131" y="12199"/>
                      </a:lnTo>
                      <a:lnTo>
                        <a:pt x="1172" y="12262"/>
                      </a:lnTo>
                      <a:lnTo>
                        <a:pt x="1382" y="12262"/>
                      </a:lnTo>
                      <a:lnTo>
                        <a:pt x="1486" y="12283"/>
                      </a:lnTo>
                      <a:lnTo>
                        <a:pt x="1591" y="12346"/>
                      </a:lnTo>
                      <a:lnTo>
                        <a:pt x="1675" y="12366"/>
                      </a:lnTo>
                      <a:lnTo>
                        <a:pt x="1821" y="12366"/>
                      </a:lnTo>
                      <a:lnTo>
                        <a:pt x="1884" y="12450"/>
                      </a:lnTo>
                      <a:lnTo>
                        <a:pt x="1884" y="12555"/>
                      </a:lnTo>
                      <a:lnTo>
                        <a:pt x="2030" y="12618"/>
                      </a:lnTo>
                      <a:lnTo>
                        <a:pt x="2135" y="12618"/>
                      </a:lnTo>
                      <a:lnTo>
                        <a:pt x="2281" y="12680"/>
                      </a:lnTo>
                      <a:lnTo>
                        <a:pt x="2302" y="12722"/>
                      </a:lnTo>
                      <a:lnTo>
                        <a:pt x="2302" y="12827"/>
                      </a:lnTo>
                      <a:lnTo>
                        <a:pt x="2344" y="12869"/>
                      </a:lnTo>
                      <a:lnTo>
                        <a:pt x="2407" y="12827"/>
                      </a:lnTo>
                      <a:lnTo>
                        <a:pt x="2470" y="12827"/>
                      </a:lnTo>
                      <a:lnTo>
                        <a:pt x="2616" y="12973"/>
                      </a:lnTo>
                      <a:lnTo>
                        <a:pt x="2805" y="13245"/>
                      </a:lnTo>
                      <a:lnTo>
                        <a:pt x="2825" y="13434"/>
                      </a:lnTo>
                      <a:lnTo>
                        <a:pt x="2805" y="13559"/>
                      </a:lnTo>
                      <a:lnTo>
                        <a:pt x="2805" y="13664"/>
                      </a:lnTo>
                      <a:lnTo>
                        <a:pt x="4185" y="13643"/>
                      </a:lnTo>
                      <a:lnTo>
                        <a:pt x="4206" y="13706"/>
                      </a:lnTo>
                      <a:lnTo>
                        <a:pt x="4206" y="13747"/>
                      </a:lnTo>
                      <a:lnTo>
                        <a:pt x="6131" y="14647"/>
                      </a:lnTo>
                      <a:lnTo>
                        <a:pt x="7784" y="14689"/>
                      </a:lnTo>
                      <a:lnTo>
                        <a:pt x="7826" y="14480"/>
                      </a:lnTo>
                      <a:lnTo>
                        <a:pt x="8747" y="14501"/>
                      </a:lnTo>
                      <a:lnTo>
                        <a:pt x="8872" y="14584"/>
                      </a:lnTo>
                      <a:lnTo>
                        <a:pt x="8935" y="14710"/>
                      </a:lnTo>
                      <a:lnTo>
                        <a:pt x="8998" y="14773"/>
                      </a:lnTo>
                      <a:lnTo>
                        <a:pt x="9019" y="14815"/>
                      </a:lnTo>
                      <a:lnTo>
                        <a:pt x="9082" y="14815"/>
                      </a:lnTo>
                      <a:lnTo>
                        <a:pt x="9123" y="14898"/>
                      </a:lnTo>
                      <a:lnTo>
                        <a:pt x="9103" y="14961"/>
                      </a:lnTo>
                      <a:lnTo>
                        <a:pt x="9207" y="14982"/>
                      </a:lnTo>
                      <a:lnTo>
                        <a:pt x="9270" y="15066"/>
                      </a:lnTo>
                      <a:lnTo>
                        <a:pt x="9270" y="15107"/>
                      </a:lnTo>
                      <a:lnTo>
                        <a:pt x="9228" y="15170"/>
                      </a:lnTo>
                      <a:lnTo>
                        <a:pt x="9312" y="15191"/>
                      </a:lnTo>
                      <a:lnTo>
                        <a:pt x="9395" y="15233"/>
                      </a:lnTo>
                      <a:lnTo>
                        <a:pt x="9437" y="15317"/>
                      </a:lnTo>
                      <a:lnTo>
                        <a:pt x="9458" y="15442"/>
                      </a:lnTo>
                      <a:lnTo>
                        <a:pt x="9500" y="15484"/>
                      </a:lnTo>
                      <a:lnTo>
                        <a:pt x="9521" y="15505"/>
                      </a:lnTo>
                      <a:lnTo>
                        <a:pt x="9542" y="15526"/>
                      </a:lnTo>
                      <a:lnTo>
                        <a:pt x="9626" y="15610"/>
                      </a:lnTo>
                      <a:lnTo>
                        <a:pt x="9626" y="15693"/>
                      </a:lnTo>
                      <a:lnTo>
                        <a:pt x="9605" y="15714"/>
                      </a:lnTo>
                      <a:lnTo>
                        <a:pt x="9521" y="15735"/>
                      </a:lnTo>
                      <a:lnTo>
                        <a:pt x="9521" y="15756"/>
                      </a:lnTo>
                      <a:lnTo>
                        <a:pt x="9626" y="15903"/>
                      </a:lnTo>
                      <a:lnTo>
                        <a:pt x="9709" y="15965"/>
                      </a:lnTo>
                      <a:lnTo>
                        <a:pt x="9730" y="16070"/>
                      </a:lnTo>
                      <a:lnTo>
                        <a:pt x="9730" y="16112"/>
                      </a:lnTo>
                      <a:lnTo>
                        <a:pt x="9751" y="16112"/>
                      </a:lnTo>
                      <a:lnTo>
                        <a:pt x="9793" y="16133"/>
                      </a:lnTo>
                      <a:lnTo>
                        <a:pt x="9835" y="16133"/>
                      </a:lnTo>
                      <a:lnTo>
                        <a:pt x="9877" y="16154"/>
                      </a:lnTo>
                      <a:lnTo>
                        <a:pt x="9919" y="16216"/>
                      </a:lnTo>
                      <a:lnTo>
                        <a:pt x="9919" y="16237"/>
                      </a:lnTo>
                      <a:lnTo>
                        <a:pt x="9960" y="16279"/>
                      </a:lnTo>
                      <a:lnTo>
                        <a:pt x="10023" y="16279"/>
                      </a:lnTo>
                      <a:lnTo>
                        <a:pt x="10149" y="16342"/>
                      </a:lnTo>
                      <a:lnTo>
                        <a:pt x="10170" y="16384"/>
                      </a:lnTo>
                      <a:lnTo>
                        <a:pt x="10253" y="16426"/>
                      </a:lnTo>
                      <a:lnTo>
                        <a:pt x="10379" y="16467"/>
                      </a:lnTo>
                      <a:lnTo>
                        <a:pt x="10400" y="16530"/>
                      </a:lnTo>
                      <a:lnTo>
                        <a:pt x="10463" y="16530"/>
                      </a:lnTo>
                      <a:lnTo>
                        <a:pt x="10504" y="16488"/>
                      </a:lnTo>
                      <a:lnTo>
                        <a:pt x="10504" y="16467"/>
                      </a:lnTo>
                      <a:lnTo>
                        <a:pt x="10609" y="16384"/>
                      </a:lnTo>
                      <a:lnTo>
                        <a:pt x="10672" y="16384"/>
                      </a:lnTo>
                      <a:lnTo>
                        <a:pt x="10672" y="16342"/>
                      </a:lnTo>
                      <a:lnTo>
                        <a:pt x="10672" y="16321"/>
                      </a:lnTo>
                      <a:lnTo>
                        <a:pt x="10714" y="16237"/>
                      </a:lnTo>
                      <a:lnTo>
                        <a:pt x="10797" y="16070"/>
                      </a:lnTo>
                      <a:lnTo>
                        <a:pt x="10839" y="16028"/>
                      </a:lnTo>
                      <a:lnTo>
                        <a:pt x="10923" y="16007"/>
                      </a:lnTo>
                      <a:lnTo>
                        <a:pt x="10965" y="16007"/>
                      </a:lnTo>
                      <a:lnTo>
                        <a:pt x="10986" y="16028"/>
                      </a:lnTo>
                      <a:lnTo>
                        <a:pt x="11027" y="16028"/>
                      </a:lnTo>
                      <a:lnTo>
                        <a:pt x="11069" y="15944"/>
                      </a:lnTo>
                      <a:lnTo>
                        <a:pt x="11174" y="15944"/>
                      </a:lnTo>
                      <a:lnTo>
                        <a:pt x="11279" y="15965"/>
                      </a:lnTo>
                      <a:lnTo>
                        <a:pt x="11383" y="15944"/>
                      </a:lnTo>
                      <a:lnTo>
                        <a:pt x="11404" y="15965"/>
                      </a:lnTo>
                      <a:lnTo>
                        <a:pt x="11425" y="16007"/>
                      </a:lnTo>
                      <a:lnTo>
                        <a:pt x="11509" y="16007"/>
                      </a:lnTo>
                      <a:lnTo>
                        <a:pt x="11592" y="16028"/>
                      </a:lnTo>
                      <a:lnTo>
                        <a:pt x="11634" y="16133"/>
                      </a:lnTo>
                      <a:lnTo>
                        <a:pt x="11739" y="16216"/>
                      </a:lnTo>
                      <a:lnTo>
                        <a:pt x="11844" y="16363"/>
                      </a:lnTo>
                      <a:lnTo>
                        <a:pt x="11864" y="16467"/>
                      </a:lnTo>
                      <a:lnTo>
                        <a:pt x="11927" y="16530"/>
                      </a:lnTo>
                      <a:lnTo>
                        <a:pt x="11927" y="16593"/>
                      </a:lnTo>
                      <a:lnTo>
                        <a:pt x="11927" y="16760"/>
                      </a:lnTo>
                      <a:lnTo>
                        <a:pt x="12011" y="16781"/>
                      </a:lnTo>
                      <a:lnTo>
                        <a:pt x="12032" y="16865"/>
                      </a:lnTo>
                      <a:lnTo>
                        <a:pt x="12116" y="17074"/>
                      </a:lnTo>
                      <a:lnTo>
                        <a:pt x="12157" y="17095"/>
                      </a:lnTo>
                      <a:lnTo>
                        <a:pt x="12178" y="17179"/>
                      </a:lnTo>
                      <a:lnTo>
                        <a:pt x="12262" y="17221"/>
                      </a:lnTo>
                      <a:lnTo>
                        <a:pt x="12283" y="17325"/>
                      </a:lnTo>
                      <a:lnTo>
                        <a:pt x="12346" y="17430"/>
                      </a:lnTo>
                      <a:lnTo>
                        <a:pt x="12450" y="17514"/>
                      </a:lnTo>
                      <a:lnTo>
                        <a:pt x="12429" y="17618"/>
                      </a:lnTo>
                      <a:lnTo>
                        <a:pt x="12429" y="17723"/>
                      </a:lnTo>
                      <a:lnTo>
                        <a:pt x="12429" y="17786"/>
                      </a:lnTo>
                      <a:lnTo>
                        <a:pt x="12429" y="17807"/>
                      </a:lnTo>
                      <a:lnTo>
                        <a:pt x="12555" y="18141"/>
                      </a:lnTo>
                      <a:lnTo>
                        <a:pt x="12534" y="18309"/>
                      </a:lnTo>
                      <a:lnTo>
                        <a:pt x="12576" y="18351"/>
                      </a:lnTo>
                      <a:lnTo>
                        <a:pt x="12597" y="18351"/>
                      </a:lnTo>
                      <a:lnTo>
                        <a:pt x="12660" y="18372"/>
                      </a:lnTo>
                      <a:lnTo>
                        <a:pt x="12743" y="18372"/>
                      </a:lnTo>
                      <a:lnTo>
                        <a:pt x="12806" y="18413"/>
                      </a:lnTo>
                      <a:lnTo>
                        <a:pt x="12911" y="18518"/>
                      </a:lnTo>
                      <a:lnTo>
                        <a:pt x="13099" y="18560"/>
                      </a:lnTo>
                      <a:lnTo>
                        <a:pt x="13204" y="18644"/>
                      </a:lnTo>
                      <a:lnTo>
                        <a:pt x="13308" y="18644"/>
                      </a:lnTo>
                      <a:lnTo>
                        <a:pt x="13329" y="18727"/>
                      </a:lnTo>
                      <a:lnTo>
                        <a:pt x="13392" y="18748"/>
                      </a:lnTo>
                      <a:lnTo>
                        <a:pt x="13476" y="18581"/>
                      </a:lnTo>
                      <a:lnTo>
                        <a:pt x="13496" y="18455"/>
                      </a:lnTo>
                      <a:lnTo>
                        <a:pt x="13476" y="18372"/>
                      </a:lnTo>
                      <a:lnTo>
                        <a:pt x="13476" y="18120"/>
                      </a:lnTo>
                      <a:lnTo>
                        <a:pt x="13413" y="18037"/>
                      </a:lnTo>
                      <a:lnTo>
                        <a:pt x="13496" y="17911"/>
                      </a:lnTo>
                      <a:lnTo>
                        <a:pt x="13538" y="17723"/>
                      </a:lnTo>
                      <a:lnTo>
                        <a:pt x="13622" y="17618"/>
                      </a:lnTo>
                      <a:lnTo>
                        <a:pt x="13580" y="17409"/>
                      </a:lnTo>
                      <a:lnTo>
                        <a:pt x="13685" y="17367"/>
                      </a:lnTo>
                      <a:lnTo>
                        <a:pt x="13789" y="17284"/>
                      </a:lnTo>
                      <a:lnTo>
                        <a:pt x="13727" y="17200"/>
                      </a:lnTo>
                      <a:lnTo>
                        <a:pt x="13831" y="17074"/>
                      </a:lnTo>
                      <a:lnTo>
                        <a:pt x="13894" y="17095"/>
                      </a:lnTo>
                      <a:lnTo>
                        <a:pt x="13999" y="17053"/>
                      </a:lnTo>
                      <a:lnTo>
                        <a:pt x="13957" y="16907"/>
                      </a:lnTo>
                      <a:lnTo>
                        <a:pt x="13957" y="16907"/>
                      </a:lnTo>
                      <a:lnTo>
                        <a:pt x="14040" y="16970"/>
                      </a:lnTo>
                      <a:lnTo>
                        <a:pt x="14145" y="16907"/>
                      </a:lnTo>
                      <a:lnTo>
                        <a:pt x="14103" y="16865"/>
                      </a:lnTo>
                      <a:lnTo>
                        <a:pt x="14208" y="16781"/>
                      </a:lnTo>
                      <a:lnTo>
                        <a:pt x="14250" y="16802"/>
                      </a:lnTo>
                      <a:lnTo>
                        <a:pt x="14312" y="16781"/>
                      </a:lnTo>
                      <a:lnTo>
                        <a:pt x="14375" y="16865"/>
                      </a:lnTo>
                      <a:lnTo>
                        <a:pt x="14271" y="16949"/>
                      </a:lnTo>
                      <a:lnTo>
                        <a:pt x="14354" y="16949"/>
                      </a:lnTo>
                      <a:lnTo>
                        <a:pt x="14459" y="16844"/>
                      </a:lnTo>
                      <a:lnTo>
                        <a:pt x="14543" y="16844"/>
                      </a:lnTo>
                      <a:lnTo>
                        <a:pt x="14794" y="16739"/>
                      </a:lnTo>
                      <a:lnTo>
                        <a:pt x="14982" y="16551"/>
                      </a:lnTo>
                      <a:lnTo>
                        <a:pt x="15066" y="16551"/>
                      </a:lnTo>
                      <a:lnTo>
                        <a:pt x="15108" y="16488"/>
                      </a:lnTo>
                      <a:lnTo>
                        <a:pt x="15087" y="16384"/>
                      </a:lnTo>
                      <a:lnTo>
                        <a:pt x="15108" y="16258"/>
                      </a:lnTo>
                      <a:lnTo>
                        <a:pt x="15045" y="16112"/>
                      </a:lnTo>
                      <a:lnTo>
                        <a:pt x="15087" y="16175"/>
                      </a:lnTo>
                      <a:lnTo>
                        <a:pt x="15170" y="16175"/>
                      </a:lnTo>
                      <a:lnTo>
                        <a:pt x="15275" y="16070"/>
                      </a:lnTo>
                      <a:lnTo>
                        <a:pt x="15275" y="16028"/>
                      </a:lnTo>
                      <a:lnTo>
                        <a:pt x="15317" y="16133"/>
                      </a:lnTo>
                      <a:lnTo>
                        <a:pt x="15254" y="16237"/>
                      </a:lnTo>
                      <a:lnTo>
                        <a:pt x="15275" y="16321"/>
                      </a:lnTo>
                      <a:lnTo>
                        <a:pt x="15275" y="16426"/>
                      </a:lnTo>
                      <a:lnTo>
                        <a:pt x="15401" y="16384"/>
                      </a:lnTo>
                      <a:lnTo>
                        <a:pt x="15484" y="16258"/>
                      </a:lnTo>
                      <a:lnTo>
                        <a:pt x="15568" y="16258"/>
                      </a:lnTo>
                      <a:lnTo>
                        <a:pt x="15631" y="16216"/>
                      </a:lnTo>
                      <a:lnTo>
                        <a:pt x="15840" y="16154"/>
                      </a:lnTo>
                      <a:lnTo>
                        <a:pt x="16007" y="16154"/>
                      </a:lnTo>
                      <a:lnTo>
                        <a:pt x="16258" y="16237"/>
                      </a:lnTo>
                      <a:lnTo>
                        <a:pt x="16321" y="16279"/>
                      </a:lnTo>
                      <a:lnTo>
                        <a:pt x="16635" y="16321"/>
                      </a:lnTo>
                      <a:lnTo>
                        <a:pt x="16740" y="16279"/>
                      </a:lnTo>
                      <a:lnTo>
                        <a:pt x="16740" y="16237"/>
                      </a:lnTo>
                      <a:lnTo>
                        <a:pt x="16740" y="16154"/>
                      </a:lnTo>
                      <a:lnTo>
                        <a:pt x="16844" y="16133"/>
                      </a:lnTo>
                      <a:lnTo>
                        <a:pt x="16928" y="16154"/>
                      </a:lnTo>
                      <a:lnTo>
                        <a:pt x="16865" y="16216"/>
                      </a:lnTo>
                      <a:lnTo>
                        <a:pt x="16928" y="16237"/>
                      </a:lnTo>
                      <a:lnTo>
                        <a:pt x="16991" y="16216"/>
                      </a:lnTo>
                      <a:lnTo>
                        <a:pt x="17053" y="16258"/>
                      </a:lnTo>
                      <a:lnTo>
                        <a:pt x="17053" y="16342"/>
                      </a:lnTo>
                      <a:lnTo>
                        <a:pt x="17074" y="16384"/>
                      </a:lnTo>
                      <a:lnTo>
                        <a:pt x="17200" y="16363"/>
                      </a:lnTo>
                      <a:lnTo>
                        <a:pt x="17242" y="16426"/>
                      </a:lnTo>
                      <a:lnTo>
                        <a:pt x="17158" y="16488"/>
                      </a:lnTo>
                      <a:lnTo>
                        <a:pt x="17095" y="16551"/>
                      </a:lnTo>
                      <a:lnTo>
                        <a:pt x="17179" y="16572"/>
                      </a:lnTo>
                      <a:lnTo>
                        <a:pt x="17263" y="16551"/>
                      </a:lnTo>
                      <a:lnTo>
                        <a:pt x="17346" y="16593"/>
                      </a:lnTo>
                      <a:lnTo>
                        <a:pt x="17493" y="16656"/>
                      </a:lnTo>
                      <a:lnTo>
                        <a:pt x="17556" y="16572"/>
                      </a:lnTo>
                      <a:lnTo>
                        <a:pt x="17618" y="16530"/>
                      </a:lnTo>
                      <a:lnTo>
                        <a:pt x="17723" y="16593"/>
                      </a:lnTo>
                      <a:lnTo>
                        <a:pt x="17786" y="16656"/>
                      </a:lnTo>
                      <a:lnTo>
                        <a:pt x="17870" y="16635"/>
                      </a:lnTo>
                      <a:lnTo>
                        <a:pt x="17870" y="16467"/>
                      </a:lnTo>
                      <a:lnTo>
                        <a:pt x="17807" y="16363"/>
                      </a:lnTo>
                      <a:lnTo>
                        <a:pt x="17911" y="16363"/>
                      </a:lnTo>
                      <a:lnTo>
                        <a:pt x="18016" y="16488"/>
                      </a:lnTo>
                      <a:lnTo>
                        <a:pt x="18100" y="16530"/>
                      </a:lnTo>
                      <a:lnTo>
                        <a:pt x="18142" y="16593"/>
                      </a:lnTo>
                      <a:lnTo>
                        <a:pt x="18204" y="16593"/>
                      </a:lnTo>
                      <a:lnTo>
                        <a:pt x="18288" y="16635"/>
                      </a:lnTo>
                      <a:lnTo>
                        <a:pt x="18288" y="16760"/>
                      </a:lnTo>
                      <a:lnTo>
                        <a:pt x="18309" y="16677"/>
                      </a:lnTo>
                      <a:lnTo>
                        <a:pt x="18414" y="16656"/>
                      </a:lnTo>
                      <a:lnTo>
                        <a:pt x="18414" y="16635"/>
                      </a:lnTo>
                      <a:lnTo>
                        <a:pt x="18288" y="16530"/>
                      </a:lnTo>
                      <a:lnTo>
                        <a:pt x="18100" y="16447"/>
                      </a:lnTo>
                      <a:lnTo>
                        <a:pt x="18037" y="16363"/>
                      </a:lnTo>
                      <a:lnTo>
                        <a:pt x="18037" y="16258"/>
                      </a:lnTo>
                      <a:lnTo>
                        <a:pt x="18225" y="16175"/>
                      </a:lnTo>
                      <a:lnTo>
                        <a:pt x="18288" y="16154"/>
                      </a:lnTo>
                      <a:lnTo>
                        <a:pt x="18183" y="16112"/>
                      </a:lnTo>
                      <a:lnTo>
                        <a:pt x="18121" y="16049"/>
                      </a:lnTo>
                      <a:lnTo>
                        <a:pt x="18100" y="16049"/>
                      </a:lnTo>
                      <a:lnTo>
                        <a:pt x="18016" y="16112"/>
                      </a:lnTo>
                      <a:lnTo>
                        <a:pt x="17932" y="16154"/>
                      </a:lnTo>
                      <a:lnTo>
                        <a:pt x="17932" y="16070"/>
                      </a:lnTo>
                      <a:lnTo>
                        <a:pt x="18037" y="15944"/>
                      </a:lnTo>
                      <a:lnTo>
                        <a:pt x="18246" y="15861"/>
                      </a:lnTo>
                      <a:lnTo>
                        <a:pt x="18330" y="15798"/>
                      </a:lnTo>
                      <a:lnTo>
                        <a:pt x="18665" y="15735"/>
                      </a:lnTo>
                      <a:lnTo>
                        <a:pt x="18811" y="15756"/>
                      </a:lnTo>
                      <a:lnTo>
                        <a:pt x="18874" y="15735"/>
                      </a:lnTo>
                      <a:lnTo>
                        <a:pt x="18958" y="15735"/>
                      </a:lnTo>
                      <a:lnTo>
                        <a:pt x="19020" y="15651"/>
                      </a:lnTo>
                      <a:lnTo>
                        <a:pt x="19062" y="15547"/>
                      </a:lnTo>
                      <a:lnTo>
                        <a:pt x="19146" y="15547"/>
                      </a:lnTo>
                      <a:lnTo>
                        <a:pt x="19125" y="15631"/>
                      </a:lnTo>
                      <a:lnTo>
                        <a:pt x="19125" y="15714"/>
                      </a:lnTo>
                      <a:lnTo>
                        <a:pt x="19250" y="15819"/>
                      </a:lnTo>
                      <a:lnTo>
                        <a:pt x="19334" y="15756"/>
                      </a:lnTo>
                      <a:lnTo>
                        <a:pt x="19481" y="15756"/>
                      </a:lnTo>
                      <a:lnTo>
                        <a:pt x="19585" y="15735"/>
                      </a:lnTo>
                      <a:lnTo>
                        <a:pt x="19648" y="15798"/>
                      </a:lnTo>
                      <a:lnTo>
                        <a:pt x="19815" y="15756"/>
                      </a:lnTo>
                      <a:lnTo>
                        <a:pt x="19878" y="15798"/>
                      </a:lnTo>
                      <a:lnTo>
                        <a:pt x="20004" y="15714"/>
                      </a:lnTo>
                      <a:lnTo>
                        <a:pt x="20108" y="15714"/>
                      </a:lnTo>
                      <a:lnTo>
                        <a:pt x="20129" y="15735"/>
                      </a:lnTo>
                      <a:lnTo>
                        <a:pt x="20087" y="15756"/>
                      </a:lnTo>
                      <a:lnTo>
                        <a:pt x="19962" y="15756"/>
                      </a:lnTo>
                      <a:lnTo>
                        <a:pt x="19920" y="15798"/>
                      </a:lnTo>
                      <a:lnTo>
                        <a:pt x="20087" y="15819"/>
                      </a:lnTo>
                      <a:lnTo>
                        <a:pt x="20213" y="15819"/>
                      </a:lnTo>
                      <a:lnTo>
                        <a:pt x="20318" y="15903"/>
                      </a:lnTo>
                      <a:lnTo>
                        <a:pt x="20401" y="15944"/>
                      </a:lnTo>
                      <a:lnTo>
                        <a:pt x="20338" y="15861"/>
                      </a:lnTo>
                      <a:lnTo>
                        <a:pt x="20338" y="15819"/>
                      </a:lnTo>
                      <a:lnTo>
                        <a:pt x="20401" y="15819"/>
                      </a:lnTo>
                      <a:lnTo>
                        <a:pt x="20422" y="15861"/>
                      </a:lnTo>
                      <a:lnTo>
                        <a:pt x="20527" y="15944"/>
                      </a:lnTo>
                      <a:lnTo>
                        <a:pt x="20506" y="16007"/>
                      </a:lnTo>
                      <a:lnTo>
                        <a:pt x="20443" y="15944"/>
                      </a:lnTo>
                      <a:lnTo>
                        <a:pt x="20422" y="15965"/>
                      </a:lnTo>
                      <a:lnTo>
                        <a:pt x="20548" y="16049"/>
                      </a:lnTo>
                      <a:lnTo>
                        <a:pt x="20610" y="16133"/>
                      </a:lnTo>
                      <a:lnTo>
                        <a:pt x="20652" y="16175"/>
                      </a:lnTo>
                      <a:lnTo>
                        <a:pt x="20631" y="16216"/>
                      </a:lnTo>
                      <a:lnTo>
                        <a:pt x="20610" y="16154"/>
                      </a:lnTo>
                      <a:lnTo>
                        <a:pt x="20590" y="16216"/>
                      </a:lnTo>
                      <a:lnTo>
                        <a:pt x="20610" y="16258"/>
                      </a:lnTo>
                      <a:lnTo>
                        <a:pt x="20799" y="16237"/>
                      </a:lnTo>
                      <a:lnTo>
                        <a:pt x="20903" y="16216"/>
                      </a:lnTo>
                      <a:lnTo>
                        <a:pt x="21029" y="16070"/>
                      </a:lnTo>
                      <a:lnTo>
                        <a:pt x="21113" y="16070"/>
                      </a:lnTo>
                      <a:lnTo>
                        <a:pt x="21113" y="16049"/>
                      </a:lnTo>
                      <a:lnTo>
                        <a:pt x="21175" y="15965"/>
                      </a:lnTo>
                      <a:lnTo>
                        <a:pt x="21280" y="15965"/>
                      </a:lnTo>
                      <a:lnTo>
                        <a:pt x="21364" y="16007"/>
                      </a:lnTo>
                      <a:lnTo>
                        <a:pt x="21489" y="16049"/>
                      </a:lnTo>
                      <a:lnTo>
                        <a:pt x="21552" y="16258"/>
                      </a:lnTo>
                      <a:lnTo>
                        <a:pt x="21636" y="16321"/>
                      </a:lnTo>
                      <a:lnTo>
                        <a:pt x="21657" y="16321"/>
                      </a:lnTo>
                      <a:lnTo>
                        <a:pt x="21678" y="16447"/>
                      </a:lnTo>
                      <a:lnTo>
                        <a:pt x="21761" y="16488"/>
                      </a:lnTo>
                      <a:lnTo>
                        <a:pt x="21803" y="16488"/>
                      </a:lnTo>
                      <a:lnTo>
                        <a:pt x="21803" y="16551"/>
                      </a:lnTo>
                      <a:lnTo>
                        <a:pt x="21866" y="16635"/>
                      </a:lnTo>
                      <a:lnTo>
                        <a:pt x="21950" y="16656"/>
                      </a:lnTo>
                      <a:lnTo>
                        <a:pt x="22012" y="16781"/>
                      </a:lnTo>
                      <a:lnTo>
                        <a:pt x="21991" y="16907"/>
                      </a:lnTo>
                      <a:lnTo>
                        <a:pt x="21908" y="17179"/>
                      </a:lnTo>
                      <a:lnTo>
                        <a:pt x="21803" y="17409"/>
                      </a:lnTo>
                      <a:lnTo>
                        <a:pt x="21803" y="17493"/>
                      </a:lnTo>
                      <a:lnTo>
                        <a:pt x="21887" y="17597"/>
                      </a:lnTo>
                      <a:lnTo>
                        <a:pt x="21908" y="17576"/>
                      </a:lnTo>
                      <a:lnTo>
                        <a:pt x="21971" y="17493"/>
                      </a:lnTo>
                      <a:lnTo>
                        <a:pt x="21971" y="17430"/>
                      </a:lnTo>
                      <a:lnTo>
                        <a:pt x="21991" y="17388"/>
                      </a:lnTo>
                      <a:lnTo>
                        <a:pt x="22075" y="17430"/>
                      </a:lnTo>
                      <a:lnTo>
                        <a:pt x="22096" y="17535"/>
                      </a:lnTo>
                      <a:lnTo>
                        <a:pt x="21950" y="17744"/>
                      </a:lnTo>
                      <a:lnTo>
                        <a:pt x="21971" y="17807"/>
                      </a:lnTo>
                      <a:lnTo>
                        <a:pt x="21991" y="17911"/>
                      </a:lnTo>
                      <a:lnTo>
                        <a:pt x="22054" y="18016"/>
                      </a:lnTo>
                      <a:lnTo>
                        <a:pt x="22075" y="18058"/>
                      </a:lnTo>
                      <a:lnTo>
                        <a:pt x="22117" y="18037"/>
                      </a:lnTo>
                      <a:lnTo>
                        <a:pt x="22159" y="18141"/>
                      </a:lnTo>
                      <a:lnTo>
                        <a:pt x="22201" y="18100"/>
                      </a:lnTo>
                      <a:lnTo>
                        <a:pt x="22201" y="18058"/>
                      </a:lnTo>
                      <a:lnTo>
                        <a:pt x="22222" y="18100"/>
                      </a:lnTo>
                      <a:lnTo>
                        <a:pt x="22368" y="18058"/>
                      </a:lnTo>
                      <a:lnTo>
                        <a:pt x="22368" y="18058"/>
                      </a:lnTo>
                      <a:lnTo>
                        <a:pt x="22263" y="18141"/>
                      </a:lnTo>
                      <a:lnTo>
                        <a:pt x="22222" y="18246"/>
                      </a:lnTo>
                      <a:lnTo>
                        <a:pt x="22201" y="18309"/>
                      </a:lnTo>
                      <a:lnTo>
                        <a:pt x="22201" y="18351"/>
                      </a:lnTo>
                      <a:lnTo>
                        <a:pt x="22368" y="18455"/>
                      </a:lnTo>
                      <a:lnTo>
                        <a:pt x="22368" y="18581"/>
                      </a:lnTo>
                      <a:lnTo>
                        <a:pt x="22368" y="18748"/>
                      </a:lnTo>
                      <a:lnTo>
                        <a:pt x="22410" y="18769"/>
                      </a:lnTo>
                      <a:lnTo>
                        <a:pt x="22494" y="18769"/>
                      </a:lnTo>
                      <a:lnTo>
                        <a:pt x="22535" y="18853"/>
                      </a:lnTo>
                      <a:lnTo>
                        <a:pt x="22515" y="18957"/>
                      </a:lnTo>
                      <a:lnTo>
                        <a:pt x="22682" y="19062"/>
                      </a:lnTo>
                      <a:lnTo>
                        <a:pt x="22598" y="19083"/>
                      </a:lnTo>
                      <a:lnTo>
                        <a:pt x="22724" y="19146"/>
                      </a:lnTo>
                      <a:lnTo>
                        <a:pt x="22787" y="19188"/>
                      </a:lnTo>
                      <a:lnTo>
                        <a:pt x="22891" y="19250"/>
                      </a:lnTo>
                      <a:lnTo>
                        <a:pt x="22996" y="19188"/>
                      </a:lnTo>
                      <a:lnTo>
                        <a:pt x="23100" y="19167"/>
                      </a:lnTo>
                      <a:lnTo>
                        <a:pt x="23100" y="18999"/>
                      </a:lnTo>
                      <a:lnTo>
                        <a:pt x="23163" y="18895"/>
                      </a:lnTo>
                      <a:lnTo>
                        <a:pt x="23226" y="18769"/>
                      </a:lnTo>
                      <a:lnTo>
                        <a:pt x="23331" y="18560"/>
                      </a:lnTo>
                      <a:lnTo>
                        <a:pt x="23310" y="18455"/>
                      </a:lnTo>
                      <a:lnTo>
                        <a:pt x="23351" y="18413"/>
                      </a:lnTo>
                      <a:lnTo>
                        <a:pt x="23351" y="18225"/>
                      </a:lnTo>
                      <a:lnTo>
                        <a:pt x="23331" y="18162"/>
                      </a:lnTo>
                      <a:lnTo>
                        <a:pt x="23414" y="18120"/>
                      </a:lnTo>
                      <a:lnTo>
                        <a:pt x="23351" y="17932"/>
                      </a:lnTo>
                      <a:lnTo>
                        <a:pt x="23247" y="17848"/>
                      </a:lnTo>
                      <a:lnTo>
                        <a:pt x="23205" y="17493"/>
                      </a:lnTo>
                      <a:lnTo>
                        <a:pt x="23142" y="17430"/>
                      </a:lnTo>
                      <a:lnTo>
                        <a:pt x="23163" y="17263"/>
                      </a:lnTo>
                      <a:lnTo>
                        <a:pt x="23205" y="17116"/>
                      </a:lnTo>
                      <a:lnTo>
                        <a:pt x="23163" y="17011"/>
                      </a:lnTo>
                      <a:lnTo>
                        <a:pt x="23100" y="16907"/>
                      </a:lnTo>
                      <a:lnTo>
                        <a:pt x="23038" y="16656"/>
                      </a:lnTo>
                      <a:lnTo>
                        <a:pt x="22996" y="16551"/>
                      </a:lnTo>
                      <a:lnTo>
                        <a:pt x="22954" y="16279"/>
                      </a:lnTo>
                      <a:lnTo>
                        <a:pt x="22912" y="16133"/>
                      </a:lnTo>
                      <a:lnTo>
                        <a:pt x="22933" y="15903"/>
                      </a:lnTo>
                      <a:lnTo>
                        <a:pt x="22912" y="15714"/>
                      </a:lnTo>
                      <a:lnTo>
                        <a:pt x="22933" y="15379"/>
                      </a:lnTo>
                      <a:lnTo>
                        <a:pt x="22933" y="15170"/>
                      </a:lnTo>
                      <a:lnTo>
                        <a:pt x="23038" y="15003"/>
                      </a:lnTo>
                      <a:lnTo>
                        <a:pt x="23121" y="14856"/>
                      </a:lnTo>
                      <a:lnTo>
                        <a:pt x="23226" y="14815"/>
                      </a:lnTo>
                      <a:lnTo>
                        <a:pt x="23268" y="14752"/>
                      </a:lnTo>
                      <a:lnTo>
                        <a:pt x="23331" y="14752"/>
                      </a:lnTo>
                      <a:lnTo>
                        <a:pt x="23414" y="14605"/>
                      </a:lnTo>
                      <a:lnTo>
                        <a:pt x="23414" y="14543"/>
                      </a:lnTo>
                      <a:lnTo>
                        <a:pt x="23372" y="14501"/>
                      </a:lnTo>
                      <a:lnTo>
                        <a:pt x="23414" y="14480"/>
                      </a:lnTo>
                      <a:lnTo>
                        <a:pt x="23540" y="14480"/>
                      </a:lnTo>
                      <a:lnTo>
                        <a:pt x="23561" y="14396"/>
                      </a:lnTo>
                      <a:lnTo>
                        <a:pt x="23665" y="14396"/>
                      </a:lnTo>
                      <a:lnTo>
                        <a:pt x="23686" y="14354"/>
                      </a:lnTo>
                      <a:lnTo>
                        <a:pt x="23875" y="14333"/>
                      </a:lnTo>
                      <a:lnTo>
                        <a:pt x="23937" y="14250"/>
                      </a:lnTo>
                      <a:lnTo>
                        <a:pt x="24063" y="14250"/>
                      </a:lnTo>
                      <a:lnTo>
                        <a:pt x="24084" y="14187"/>
                      </a:lnTo>
                      <a:lnTo>
                        <a:pt x="24168" y="14187"/>
                      </a:lnTo>
                      <a:lnTo>
                        <a:pt x="24209" y="14229"/>
                      </a:lnTo>
                      <a:lnTo>
                        <a:pt x="24314" y="14082"/>
                      </a:lnTo>
                      <a:lnTo>
                        <a:pt x="24314" y="14040"/>
                      </a:lnTo>
                      <a:lnTo>
                        <a:pt x="24377" y="14040"/>
                      </a:lnTo>
                      <a:lnTo>
                        <a:pt x="24481" y="13957"/>
                      </a:lnTo>
                      <a:lnTo>
                        <a:pt x="24481" y="13873"/>
                      </a:lnTo>
                      <a:lnTo>
                        <a:pt x="24691" y="13601"/>
                      </a:lnTo>
                      <a:lnTo>
                        <a:pt x="24795" y="13496"/>
                      </a:lnTo>
                      <a:lnTo>
                        <a:pt x="24984" y="13496"/>
                      </a:lnTo>
                      <a:lnTo>
                        <a:pt x="25025" y="13517"/>
                      </a:lnTo>
                      <a:lnTo>
                        <a:pt x="25088" y="13517"/>
                      </a:lnTo>
                      <a:lnTo>
                        <a:pt x="25193" y="13329"/>
                      </a:lnTo>
                      <a:lnTo>
                        <a:pt x="25465" y="13099"/>
                      </a:lnTo>
                      <a:lnTo>
                        <a:pt x="25737" y="12931"/>
                      </a:lnTo>
                      <a:lnTo>
                        <a:pt x="25862" y="12910"/>
                      </a:lnTo>
                      <a:lnTo>
                        <a:pt x="25925" y="12890"/>
                      </a:lnTo>
                      <a:lnTo>
                        <a:pt x="25988" y="12890"/>
                      </a:lnTo>
                      <a:lnTo>
                        <a:pt x="25988" y="12910"/>
                      </a:lnTo>
                      <a:lnTo>
                        <a:pt x="26092" y="12910"/>
                      </a:lnTo>
                      <a:lnTo>
                        <a:pt x="26197" y="12785"/>
                      </a:lnTo>
                      <a:lnTo>
                        <a:pt x="26155" y="12785"/>
                      </a:lnTo>
                      <a:lnTo>
                        <a:pt x="26134" y="12722"/>
                      </a:lnTo>
                      <a:lnTo>
                        <a:pt x="26030" y="12827"/>
                      </a:lnTo>
                      <a:lnTo>
                        <a:pt x="25883" y="12806"/>
                      </a:lnTo>
                      <a:lnTo>
                        <a:pt x="25820" y="12722"/>
                      </a:lnTo>
                      <a:lnTo>
                        <a:pt x="25925" y="12785"/>
                      </a:lnTo>
                      <a:lnTo>
                        <a:pt x="26051" y="12701"/>
                      </a:lnTo>
                      <a:lnTo>
                        <a:pt x="26030" y="12680"/>
                      </a:lnTo>
                      <a:lnTo>
                        <a:pt x="26092" y="12618"/>
                      </a:lnTo>
                      <a:lnTo>
                        <a:pt x="26051" y="12555"/>
                      </a:lnTo>
                      <a:lnTo>
                        <a:pt x="25925" y="12513"/>
                      </a:lnTo>
                      <a:lnTo>
                        <a:pt x="25862" y="12471"/>
                      </a:lnTo>
                      <a:lnTo>
                        <a:pt x="25946" y="12471"/>
                      </a:lnTo>
                      <a:lnTo>
                        <a:pt x="26030" y="12492"/>
                      </a:lnTo>
                      <a:lnTo>
                        <a:pt x="26092" y="12471"/>
                      </a:lnTo>
                      <a:lnTo>
                        <a:pt x="26092" y="12387"/>
                      </a:lnTo>
                      <a:lnTo>
                        <a:pt x="26155" y="12513"/>
                      </a:lnTo>
                      <a:lnTo>
                        <a:pt x="26239" y="12492"/>
                      </a:lnTo>
                      <a:lnTo>
                        <a:pt x="26302" y="12555"/>
                      </a:lnTo>
                      <a:lnTo>
                        <a:pt x="26364" y="12513"/>
                      </a:lnTo>
                      <a:lnTo>
                        <a:pt x="26385" y="12408"/>
                      </a:lnTo>
                      <a:lnTo>
                        <a:pt x="26511" y="12304"/>
                      </a:lnTo>
                      <a:lnTo>
                        <a:pt x="26553" y="12304"/>
                      </a:lnTo>
                      <a:lnTo>
                        <a:pt x="26574" y="12199"/>
                      </a:lnTo>
                      <a:lnTo>
                        <a:pt x="26553" y="12094"/>
                      </a:lnTo>
                      <a:lnTo>
                        <a:pt x="26511" y="12094"/>
                      </a:lnTo>
                      <a:lnTo>
                        <a:pt x="26448" y="12241"/>
                      </a:lnTo>
                      <a:lnTo>
                        <a:pt x="26448" y="12283"/>
                      </a:lnTo>
                      <a:lnTo>
                        <a:pt x="26385" y="12262"/>
                      </a:lnTo>
                      <a:lnTo>
                        <a:pt x="26364" y="12094"/>
                      </a:lnTo>
                      <a:lnTo>
                        <a:pt x="26344" y="12074"/>
                      </a:lnTo>
                      <a:lnTo>
                        <a:pt x="26092" y="12094"/>
                      </a:lnTo>
                      <a:lnTo>
                        <a:pt x="25967" y="12157"/>
                      </a:lnTo>
                      <a:lnTo>
                        <a:pt x="25988" y="12074"/>
                      </a:lnTo>
                      <a:lnTo>
                        <a:pt x="25988" y="11927"/>
                      </a:lnTo>
                      <a:lnTo>
                        <a:pt x="26051" y="11885"/>
                      </a:lnTo>
                      <a:lnTo>
                        <a:pt x="26092" y="11990"/>
                      </a:lnTo>
                      <a:lnTo>
                        <a:pt x="26176" y="12032"/>
                      </a:lnTo>
                      <a:lnTo>
                        <a:pt x="26239" y="11969"/>
                      </a:lnTo>
                      <a:lnTo>
                        <a:pt x="26385" y="11948"/>
                      </a:lnTo>
                      <a:lnTo>
                        <a:pt x="26406" y="11885"/>
                      </a:lnTo>
                      <a:lnTo>
                        <a:pt x="26490" y="11885"/>
                      </a:lnTo>
                      <a:lnTo>
                        <a:pt x="26511" y="11843"/>
                      </a:lnTo>
                      <a:lnTo>
                        <a:pt x="26490" y="11718"/>
                      </a:lnTo>
                      <a:lnTo>
                        <a:pt x="26448" y="11655"/>
                      </a:lnTo>
                      <a:lnTo>
                        <a:pt x="26469" y="11613"/>
                      </a:lnTo>
                      <a:lnTo>
                        <a:pt x="26511" y="11634"/>
                      </a:lnTo>
                      <a:lnTo>
                        <a:pt x="26574" y="11530"/>
                      </a:lnTo>
                      <a:lnTo>
                        <a:pt x="26511" y="11425"/>
                      </a:lnTo>
                      <a:lnTo>
                        <a:pt x="26469" y="11362"/>
                      </a:lnTo>
                      <a:lnTo>
                        <a:pt x="26385" y="11404"/>
                      </a:lnTo>
                      <a:lnTo>
                        <a:pt x="26302" y="11362"/>
                      </a:lnTo>
                      <a:lnTo>
                        <a:pt x="26260" y="11237"/>
                      </a:lnTo>
                      <a:lnTo>
                        <a:pt x="26176" y="11237"/>
                      </a:lnTo>
                      <a:lnTo>
                        <a:pt x="26092" y="11195"/>
                      </a:lnTo>
                      <a:lnTo>
                        <a:pt x="26030" y="11111"/>
                      </a:lnTo>
                      <a:lnTo>
                        <a:pt x="26030" y="11111"/>
                      </a:lnTo>
                      <a:lnTo>
                        <a:pt x="26092" y="11153"/>
                      </a:lnTo>
                      <a:lnTo>
                        <a:pt x="26260" y="11153"/>
                      </a:lnTo>
                      <a:lnTo>
                        <a:pt x="26302" y="11257"/>
                      </a:lnTo>
                      <a:lnTo>
                        <a:pt x="26385" y="11299"/>
                      </a:lnTo>
                      <a:lnTo>
                        <a:pt x="26406" y="11216"/>
                      </a:lnTo>
                      <a:lnTo>
                        <a:pt x="26281" y="11090"/>
                      </a:lnTo>
                      <a:lnTo>
                        <a:pt x="26385" y="11111"/>
                      </a:lnTo>
                      <a:lnTo>
                        <a:pt x="26406" y="11048"/>
                      </a:lnTo>
                      <a:lnTo>
                        <a:pt x="26448" y="11027"/>
                      </a:lnTo>
                      <a:lnTo>
                        <a:pt x="26406" y="10944"/>
                      </a:lnTo>
                      <a:lnTo>
                        <a:pt x="26281" y="10881"/>
                      </a:lnTo>
                      <a:lnTo>
                        <a:pt x="26239" y="10713"/>
                      </a:lnTo>
                      <a:lnTo>
                        <a:pt x="26281" y="10734"/>
                      </a:lnTo>
                      <a:lnTo>
                        <a:pt x="26344" y="10839"/>
                      </a:lnTo>
                      <a:lnTo>
                        <a:pt x="26406" y="10839"/>
                      </a:lnTo>
                      <a:lnTo>
                        <a:pt x="26448" y="10734"/>
                      </a:lnTo>
                      <a:lnTo>
                        <a:pt x="26448" y="10630"/>
                      </a:lnTo>
                      <a:lnTo>
                        <a:pt x="26344" y="10588"/>
                      </a:lnTo>
                      <a:lnTo>
                        <a:pt x="26197" y="10421"/>
                      </a:lnTo>
                      <a:lnTo>
                        <a:pt x="26092" y="10379"/>
                      </a:lnTo>
                      <a:lnTo>
                        <a:pt x="26030" y="10274"/>
                      </a:lnTo>
                      <a:lnTo>
                        <a:pt x="25946" y="10253"/>
                      </a:lnTo>
                      <a:lnTo>
                        <a:pt x="25946" y="10149"/>
                      </a:lnTo>
                      <a:lnTo>
                        <a:pt x="26030" y="10044"/>
                      </a:lnTo>
                      <a:lnTo>
                        <a:pt x="25967" y="10149"/>
                      </a:lnTo>
                      <a:lnTo>
                        <a:pt x="25988" y="10190"/>
                      </a:lnTo>
                      <a:lnTo>
                        <a:pt x="26051" y="10211"/>
                      </a:lnTo>
                      <a:lnTo>
                        <a:pt x="26134" y="10316"/>
                      </a:lnTo>
                      <a:lnTo>
                        <a:pt x="26239" y="10358"/>
                      </a:lnTo>
                      <a:lnTo>
                        <a:pt x="26364" y="10504"/>
                      </a:lnTo>
                      <a:lnTo>
                        <a:pt x="26385" y="10504"/>
                      </a:lnTo>
                      <a:lnTo>
                        <a:pt x="26406" y="10274"/>
                      </a:lnTo>
                      <a:lnTo>
                        <a:pt x="26406" y="10169"/>
                      </a:lnTo>
                      <a:lnTo>
                        <a:pt x="26406" y="10086"/>
                      </a:lnTo>
                      <a:lnTo>
                        <a:pt x="26385" y="10044"/>
                      </a:lnTo>
                      <a:lnTo>
                        <a:pt x="26406" y="9856"/>
                      </a:lnTo>
                      <a:lnTo>
                        <a:pt x="26448" y="9793"/>
                      </a:lnTo>
                      <a:lnTo>
                        <a:pt x="26409" y="9728"/>
                      </a:lnTo>
                      <a:lnTo>
                        <a:pt x="26409" y="9728"/>
                      </a:lnTo>
                      <a:lnTo>
                        <a:pt x="26490" y="9667"/>
                      </a:lnTo>
                      <a:lnTo>
                        <a:pt x="26616" y="9563"/>
                      </a:lnTo>
                      <a:lnTo>
                        <a:pt x="26657" y="9458"/>
                      </a:lnTo>
                      <a:lnTo>
                        <a:pt x="26657" y="9437"/>
                      </a:lnTo>
                      <a:lnTo>
                        <a:pt x="26678" y="9458"/>
                      </a:lnTo>
                      <a:lnTo>
                        <a:pt x="26657" y="9584"/>
                      </a:lnTo>
                      <a:lnTo>
                        <a:pt x="26678" y="9625"/>
                      </a:lnTo>
                      <a:lnTo>
                        <a:pt x="26574" y="9667"/>
                      </a:lnTo>
                      <a:lnTo>
                        <a:pt x="26511" y="9793"/>
                      </a:lnTo>
                      <a:lnTo>
                        <a:pt x="26595" y="9960"/>
                      </a:lnTo>
                      <a:lnTo>
                        <a:pt x="26574" y="10107"/>
                      </a:lnTo>
                      <a:lnTo>
                        <a:pt x="26490" y="10253"/>
                      </a:lnTo>
                      <a:lnTo>
                        <a:pt x="26490" y="10358"/>
                      </a:lnTo>
                      <a:lnTo>
                        <a:pt x="26595" y="10462"/>
                      </a:lnTo>
                      <a:lnTo>
                        <a:pt x="26616" y="10400"/>
                      </a:lnTo>
                      <a:lnTo>
                        <a:pt x="26657" y="10462"/>
                      </a:lnTo>
                      <a:lnTo>
                        <a:pt x="26699" y="10462"/>
                      </a:lnTo>
                      <a:lnTo>
                        <a:pt x="26699" y="10483"/>
                      </a:lnTo>
                      <a:lnTo>
                        <a:pt x="26678" y="10525"/>
                      </a:lnTo>
                      <a:lnTo>
                        <a:pt x="26699" y="10609"/>
                      </a:lnTo>
                      <a:lnTo>
                        <a:pt x="26825" y="10609"/>
                      </a:lnTo>
                      <a:lnTo>
                        <a:pt x="26762" y="10672"/>
                      </a:lnTo>
                      <a:lnTo>
                        <a:pt x="26762" y="10693"/>
                      </a:lnTo>
                      <a:lnTo>
                        <a:pt x="26699" y="10797"/>
                      </a:lnTo>
                      <a:lnTo>
                        <a:pt x="26699" y="10881"/>
                      </a:lnTo>
                      <a:lnTo>
                        <a:pt x="26657" y="10985"/>
                      </a:lnTo>
                      <a:lnTo>
                        <a:pt x="26616" y="11111"/>
                      </a:lnTo>
                      <a:lnTo>
                        <a:pt x="26616" y="11216"/>
                      </a:lnTo>
                      <a:lnTo>
                        <a:pt x="26657" y="11153"/>
                      </a:lnTo>
                      <a:lnTo>
                        <a:pt x="26678" y="11111"/>
                      </a:lnTo>
                      <a:lnTo>
                        <a:pt x="26783" y="10902"/>
                      </a:lnTo>
                      <a:lnTo>
                        <a:pt x="26804" y="10944"/>
                      </a:lnTo>
                      <a:lnTo>
                        <a:pt x="26804" y="11006"/>
                      </a:lnTo>
                      <a:lnTo>
                        <a:pt x="26825" y="10944"/>
                      </a:lnTo>
                      <a:lnTo>
                        <a:pt x="26825" y="10881"/>
                      </a:lnTo>
                      <a:lnTo>
                        <a:pt x="26909" y="10776"/>
                      </a:lnTo>
                      <a:lnTo>
                        <a:pt x="26992" y="10525"/>
                      </a:lnTo>
                      <a:lnTo>
                        <a:pt x="27118" y="10462"/>
                      </a:lnTo>
                      <a:lnTo>
                        <a:pt x="27222" y="10253"/>
                      </a:lnTo>
                      <a:lnTo>
                        <a:pt x="27222" y="10086"/>
                      </a:lnTo>
                      <a:lnTo>
                        <a:pt x="27139" y="9897"/>
                      </a:lnTo>
                      <a:lnTo>
                        <a:pt x="27097" y="9856"/>
                      </a:lnTo>
                      <a:lnTo>
                        <a:pt x="27076" y="9688"/>
                      </a:lnTo>
                      <a:lnTo>
                        <a:pt x="27013" y="9625"/>
                      </a:lnTo>
                      <a:lnTo>
                        <a:pt x="27013" y="9521"/>
                      </a:lnTo>
                      <a:lnTo>
                        <a:pt x="27076" y="9416"/>
                      </a:lnTo>
                      <a:lnTo>
                        <a:pt x="27181" y="9312"/>
                      </a:lnTo>
                      <a:lnTo>
                        <a:pt x="27306" y="9249"/>
                      </a:lnTo>
                      <a:lnTo>
                        <a:pt x="27118" y="9458"/>
                      </a:lnTo>
                      <a:lnTo>
                        <a:pt x="27076" y="9542"/>
                      </a:lnTo>
                      <a:lnTo>
                        <a:pt x="27118" y="9625"/>
                      </a:lnTo>
                      <a:lnTo>
                        <a:pt x="27243" y="9751"/>
                      </a:lnTo>
                      <a:lnTo>
                        <a:pt x="27327" y="9730"/>
                      </a:lnTo>
                      <a:lnTo>
                        <a:pt x="27390" y="9772"/>
                      </a:lnTo>
                      <a:lnTo>
                        <a:pt x="27327" y="9939"/>
                      </a:lnTo>
                      <a:lnTo>
                        <a:pt x="27327" y="9939"/>
                      </a:lnTo>
                      <a:lnTo>
                        <a:pt x="27411" y="9877"/>
                      </a:lnTo>
                      <a:lnTo>
                        <a:pt x="27432" y="9897"/>
                      </a:lnTo>
                      <a:lnTo>
                        <a:pt x="27515" y="9793"/>
                      </a:lnTo>
                      <a:lnTo>
                        <a:pt x="27515" y="9730"/>
                      </a:lnTo>
                      <a:lnTo>
                        <a:pt x="27557" y="9730"/>
                      </a:lnTo>
                      <a:lnTo>
                        <a:pt x="27620" y="9646"/>
                      </a:lnTo>
                      <a:lnTo>
                        <a:pt x="27704" y="9625"/>
                      </a:lnTo>
                      <a:lnTo>
                        <a:pt x="27745" y="9458"/>
                      </a:lnTo>
                      <a:lnTo>
                        <a:pt x="27808" y="9374"/>
                      </a:lnTo>
                      <a:lnTo>
                        <a:pt x="27850" y="9374"/>
                      </a:lnTo>
                      <a:lnTo>
                        <a:pt x="27913" y="9270"/>
                      </a:lnTo>
                      <a:lnTo>
                        <a:pt x="27934" y="9207"/>
                      </a:lnTo>
                      <a:lnTo>
                        <a:pt x="27934" y="9144"/>
                      </a:lnTo>
                      <a:lnTo>
                        <a:pt x="27976" y="9040"/>
                      </a:lnTo>
                      <a:lnTo>
                        <a:pt x="27976" y="8998"/>
                      </a:lnTo>
                      <a:lnTo>
                        <a:pt x="28038" y="8914"/>
                      </a:lnTo>
                      <a:lnTo>
                        <a:pt x="28017" y="8830"/>
                      </a:lnTo>
                      <a:lnTo>
                        <a:pt x="27955" y="8789"/>
                      </a:lnTo>
                      <a:lnTo>
                        <a:pt x="27913" y="8705"/>
                      </a:lnTo>
                      <a:lnTo>
                        <a:pt x="28059" y="8621"/>
                      </a:lnTo>
                      <a:lnTo>
                        <a:pt x="28059" y="8537"/>
                      </a:lnTo>
                      <a:lnTo>
                        <a:pt x="28164" y="8475"/>
                      </a:lnTo>
                      <a:lnTo>
                        <a:pt x="28248" y="8433"/>
                      </a:lnTo>
                      <a:lnTo>
                        <a:pt x="28436" y="8328"/>
                      </a:lnTo>
                      <a:lnTo>
                        <a:pt x="28561" y="8328"/>
                      </a:lnTo>
                      <a:lnTo>
                        <a:pt x="28750" y="8203"/>
                      </a:lnTo>
                      <a:lnTo>
                        <a:pt x="28813" y="8203"/>
                      </a:lnTo>
                      <a:lnTo>
                        <a:pt x="28854" y="8224"/>
                      </a:lnTo>
                      <a:lnTo>
                        <a:pt x="29085" y="8203"/>
                      </a:lnTo>
                      <a:lnTo>
                        <a:pt x="29189" y="8265"/>
                      </a:lnTo>
                      <a:lnTo>
                        <a:pt x="29336" y="8203"/>
                      </a:lnTo>
                      <a:lnTo>
                        <a:pt x="29587" y="8203"/>
                      </a:lnTo>
                      <a:lnTo>
                        <a:pt x="29629" y="8182"/>
                      </a:lnTo>
                      <a:lnTo>
                        <a:pt x="29608" y="8119"/>
                      </a:lnTo>
                      <a:lnTo>
                        <a:pt x="29608" y="7972"/>
                      </a:lnTo>
                      <a:lnTo>
                        <a:pt x="29608" y="7847"/>
                      </a:lnTo>
                      <a:lnTo>
                        <a:pt x="29733" y="7952"/>
                      </a:lnTo>
                      <a:lnTo>
                        <a:pt x="29733" y="8077"/>
                      </a:lnTo>
                      <a:lnTo>
                        <a:pt x="29712" y="8161"/>
                      </a:lnTo>
                      <a:lnTo>
                        <a:pt x="29796" y="8161"/>
                      </a:lnTo>
                      <a:lnTo>
                        <a:pt x="29901" y="8056"/>
                      </a:lnTo>
                      <a:lnTo>
                        <a:pt x="30005" y="7868"/>
                      </a:lnTo>
                      <a:lnTo>
                        <a:pt x="30047" y="7972"/>
                      </a:lnTo>
                      <a:lnTo>
                        <a:pt x="30047" y="8056"/>
                      </a:lnTo>
                      <a:lnTo>
                        <a:pt x="30131" y="8077"/>
                      </a:lnTo>
                      <a:lnTo>
                        <a:pt x="30382" y="7952"/>
                      </a:lnTo>
                      <a:lnTo>
                        <a:pt x="30466" y="7805"/>
                      </a:lnTo>
                      <a:lnTo>
                        <a:pt x="30424" y="7596"/>
                      </a:lnTo>
                      <a:lnTo>
                        <a:pt x="30361" y="7638"/>
                      </a:lnTo>
                      <a:lnTo>
                        <a:pt x="30361" y="7742"/>
                      </a:lnTo>
                      <a:lnTo>
                        <a:pt x="30319" y="7868"/>
                      </a:lnTo>
                      <a:lnTo>
                        <a:pt x="30152" y="7868"/>
                      </a:lnTo>
                      <a:lnTo>
                        <a:pt x="30131" y="7763"/>
                      </a:lnTo>
                      <a:lnTo>
                        <a:pt x="30068" y="7575"/>
                      </a:lnTo>
                      <a:lnTo>
                        <a:pt x="29922" y="7491"/>
                      </a:lnTo>
                      <a:lnTo>
                        <a:pt x="29922" y="7449"/>
                      </a:lnTo>
                      <a:lnTo>
                        <a:pt x="30131" y="7261"/>
                      </a:lnTo>
                      <a:lnTo>
                        <a:pt x="30131" y="7177"/>
                      </a:lnTo>
                      <a:lnTo>
                        <a:pt x="30047" y="7177"/>
                      </a:lnTo>
                      <a:lnTo>
                        <a:pt x="30047" y="7115"/>
                      </a:lnTo>
                      <a:lnTo>
                        <a:pt x="30131" y="7052"/>
                      </a:lnTo>
                      <a:lnTo>
                        <a:pt x="30152" y="6968"/>
                      </a:lnTo>
                      <a:lnTo>
                        <a:pt x="30214" y="6905"/>
                      </a:lnTo>
                      <a:lnTo>
                        <a:pt x="30277" y="6696"/>
                      </a:lnTo>
                      <a:lnTo>
                        <a:pt x="30486" y="6529"/>
                      </a:lnTo>
                      <a:lnTo>
                        <a:pt x="30570" y="6382"/>
                      </a:lnTo>
                      <a:lnTo>
                        <a:pt x="30633" y="6382"/>
                      </a:lnTo>
                      <a:lnTo>
                        <a:pt x="30696" y="6278"/>
                      </a:lnTo>
                      <a:lnTo>
                        <a:pt x="30696" y="6340"/>
                      </a:lnTo>
                      <a:lnTo>
                        <a:pt x="30779" y="6382"/>
                      </a:lnTo>
                      <a:lnTo>
                        <a:pt x="30842" y="6299"/>
                      </a:lnTo>
                      <a:lnTo>
                        <a:pt x="30905" y="6173"/>
                      </a:lnTo>
                      <a:lnTo>
                        <a:pt x="30905" y="6299"/>
                      </a:lnTo>
                      <a:lnTo>
                        <a:pt x="30989" y="6299"/>
                      </a:lnTo>
                      <a:lnTo>
                        <a:pt x="31051" y="6173"/>
                      </a:lnTo>
                      <a:lnTo>
                        <a:pt x="31093" y="6215"/>
                      </a:lnTo>
                      <a:lnTo>
                        <a:pt x="31156" y="6173"/>
                      </a:lnTo>
                      <a:lnTo>
                        <a:pt x="31261" y="6006"/>
                      </a:lnTo>
                      <a:lnTo>
                        <a:pt x="31407" y="5796"/>
                      </a:lnTo>
                      <a:lnTo>
                        <a:pt x="31386" y="5922"/>
                      </a:lnTo>
                      <a:lnTo>
                        <a:pt x="31407" y="6006"/>
                      </a:lnTo>
                      <a:lnTo>
                        <a:pt x="31512" y="6006"/>
                      </a:lnTo>
                      <a:lnTo>
                        <a:pt x="31616" y="5880"/>
                      </a:lnTo>
                      <a:lnTo>
                        <a:pt x="31742" y="5880"/>
                      </a:lnTo>
                      <a:lnTo>
                        <a:pt x="31784" y="6006"/>
                      </a:lnTo>
                      <a:lnTo>
                        <a:pt x="31846" y="6006"/>
                      </a:lnTo>
                      <a:lnTo>
                        <a:pt x="31951" y="5880"/>
                      </a:lnTo>
                      <a:lnTo>
                        <a:pt x="32035" y="5922"/>
                      </a:lnTo>
                      <a:lnTo>
                        <a:pt x="32098" y="5901"/>
                      </a:lnTo>
                      <a:lnTo>
                        <a:pt x="32202" y="5817"/>
                      </a:lnTo>
                      <a:lnTo>
                        <a:pt x="32307" y="5817"/>
                      </a:lnTo>
                      <a:lnTo>
                        <a:pt x="32432" y="5755"/>
                      </a:lnTo>
                      <a:lnTo>
                        <a:pt x="32474" y="5817"/>
                      </a:lnTo>
                      <a:lnTo>
                        <a:pt x="32558" y="5796"/>
                      </a:lnTo>
                      <a:lnTo>
                        <a:pt x="32642" y="5713"/>
                      </a:lnTo>
                      <a:lnTo>
                        <a:pt x="32537" y="5650"/>
                      </a:lnTo>
                      <a:lnTo>
                        <a:pt x="32474" y="5713"/>
                      </a:lnTo>
                      <a:lnTo>
                        <a:pt x="32411" y="5650"/>
                      </a:lnTo>
                      <a:lnTo>
                        <a:pt x="32453" y="5504"/>
                      </a:lnTo>
                      <a:lnTo>
                        <a:pt x="32223" y="5378"/>
                      </a:lnTo>
                      <a:lnTo>
                        <a:pt x="32202" y="5357"/>
                      </a:lnTo>
                      <a:lnTo>
                        <a:pt x="32223" y="5294"/>
                      </a:lnTo>
                      <a:lnTo>
                        <a:pt x="32223" y="5252"/>
                      </a:lnTo>
                      <a:lnTo>
                        <a:pt x="32223" y="5169"/>
                      </a:lnTo>
                      <a:lnTo>
                        <a:pt x="32244" y="5085"/>
                      </a:lnTo>
                      <a:lnTo>
                        <a:pt x="32202" y="5022"/>
                      </a:lnTo>
                      <a:lnTo>
                        <a:pt x="32139" y="4959"/>
                      </a:lnTo>
                      <a:lnTo>
                        <a:pt x="32098" y="4939"/>
                      </a:lnTo>
                      <a:lnTo>
                        <a:pt x="32118" y="4855"/>
                      </a:lnTo>
                      <a:lnTo>
                        <a:pt x="32244" y="4123"/>
                      </a:lnTo>
                      <a:lnTo>
                        <a:pt x="32244" y="3934"/>
                      </a:lnTo>
                      <a:lnTo>
                        <a:pt x="32014" y="3725"/>
                      </a:lnTo>
                      <a:lnTo>
                        <a:pt x="31951" y="3788"/>
                      </a:lnTo>
                      <a:lnTo>
                        <a:pt x="31805" y="3725"/>
                      </a:lnTo>
                      <a:lnTo>
                        <a:pt x="31700" y="3767"/>
                      </a:lnTo>
                      <a:lnTo>
                        <a:pt x="31616" y="3683"/>
                      </a:lnTo>
                      <a:lnTo>
                        <a:pt x="31533" y="3662"/>
                      </a:lnTo>
                      <a:lnTo>
                        <a:pt x="31512" y="3662"/>
                      </a:lnTo>
                      <a:lnTo>
                        <a:pt x="31407" y="3767"/>
                      </a:lnTo>
                      <a:lnTo>
                        <a:pt x="31365" y="3830"/>
                      </a:lnTo>
                      <a:lnTo>
                        <a:pt x="31156" y="4081"/>
                      </a:lnTo>
                      <a:lnTo>
                        <a:pt x="31072" y="4206"/>
                      </a:lnTo>
                      <a:lnTo>
                        <a:pt x="31072" y="4311"/>
                      </a:lnTo>
                      <a:lnTo>
                        <a:pt x="30905" y="4395"/>
                      </a:lnTo>
                      <a:lnTo>
                        <a:pt x="30905" y="4520"/>
                      </a:lnTo>
                      <a:lnTo>
                        <a:pt x="30863" y="4625"/>
                      </a:lnTo>
                      <a:lnTo>
                        <a:pt x="30696" y="4813"/>
                      </a:lnTo>
                      <a:lnTo>
                        <a:pt x="30633" y="4834"/>
                      </a:lnTo>
                      <a:lnTo>
                        <a:pt x="30445" y="5043"/>
                      </a:lnTo>
                      <a:lnTo>
                        <a:pt x="30424" y="5127"/>
                      </a:lnTo>
                      <a:lnTo>
                        <a:pt x="30340" y="5169"/>
                      </a:lnTo>
                      <a:lnTo>
                        <a:pt x="30235" y="5148"/>
                      </a:lnTo>
                      <a:lnTo>
                        <a:pt x="30173" y="5148"/>
                      </a:lnTo>
                      <a:lnTo>
                        <a:pt x="30131" y="5190"/>
                      </a:lnTo>
                      <a:lnTo>
                        <a:pt x="30068" y="5190"/>
                      </a:lnTo>
                      <a:lnTo>
                        <a:pt x="29942" y="5336"/>
                      </a:lnTo>
                      <a:lnTo>
                        <a:pt x="28269" y="5294"/>
                      </a:lnTo>
                      <a:lnTo>
                        <a:pt x="28059" y="5336"/>
                      </a:lnTo>
                      <a:lnTo>
                        <a:pt x="27955" y="5441"/>
                      </a:lnTo>
                      <a:lnTo>
                        <a:pt x="27829" y="5483"/>
                      </a:lnTo>
                      <a:lnTo>
                        <a:pt x="27704" y="5566"/>
                      </a:lnTo>
                      <a:lnTo>
                        <a:pt x="27453" y="5817"/>
                      </a:lnTo>
                      <a:lnTo>
                        <a:pt x="27285" y="5859"/>
                      </a:lnTo>
                      <a:lnTo>
                        <a:pt x="27181" y="5922"/>
                      </a:lnTo>
                      <a:lnTo>
                        <a:pt x="26699" y="6299"/>
                      </a:lnTo>
                      <a:lnTo>
                        <a:pt x="25611" y="6612"/>
                      </a:lnTo>
                      <a:lnTo>
                        <a:pt x="25569" y="6864"/>
                      </a:lnTo>
                      <a:lnTo>
                        <a:pt x="25318" y="6968"/>
                      </a:lnTo>
                      <a:lnTo>
                        <a:pt x="23331" y="7491"/>
                      </a:lnTo>
                      <a:lnTo>
                        <a:pt x="23247" y="7324"/>
                      </a:lnTo>
                      <a:lnTo>
                        <a:pt x="23351" y="7177"/>
                      </a:lnTo>
                      <a:lnTo>
                        <a:pt x="23561" y="7073"/>
                      </a:lnTo>
                      <a:lnTo>
                        <a:pt x="23665" y="6947"/>
                      </a:lnTo>
                      <a:lnTo>
                        <a:pt x="23728" y="6822"/>
                      </a:lnTo>
                      <a:lnTo>
                        <a:pt x="23770" y="6696"/>
                      </a:lnTo>
                      <a:lnTo>
                        <a:pt x="23833" y="5922"/>
                      </a:lnTo>
                      <a:lnTo>
                        <a:pt x="23456" y="4143"/>
                      </a:lnTo>
                      <a:lnTo>
                        <a:pt x="23100" y="3871"/>
                      </a:lnTo>
                      <a:lnTo>
                        <a:pt x="22954" y="3683"/>
                      </a:lnTo>
                      <a:lnTo>
                        <a:pt x="20652" y="2616"/>
                      </a:lnTo>
                      <a:lnTo>
                        <a:pt x="20548" y="2553"/>
                      </a:lnTo>
                      <a:lnTo>
                        <a:pt x="20422" y="2511"/>
                      </a:lnTo>
                      <a:lnTo>
                        <a:pt x="20380" y="2449"/>
                      </a:lnTo>
                      <a:lnTo>
                        <a:pt x="20087" y="2449"/>
                      </a:lnTo>
                      <a:lnTo>
                        <a:pt x="20066" y="2344"/>
                      </a:lnTo>
                      <a:lnTo>
                        <a:pt x="19983" y="2302"/>
                      </a:lnTo>
                      <a:lnTo>
                        <a:pt x="19899" y="2344"/>
                      </a:lnTo>
                      <a:lnTo>
                        <a:pt x="19711" y="2344"/>
                      </a:lnTo>
                      <a:lnTo>
                        <a:pt x="19606" y="2323"/>
                      </a:lnTo>
                      <a:lnTo>
                        <a:pt x="19543" y="2239"/>
                      </a:lnTo>
                      <a:lnTo>
                        <a:pt x="19439" y="2198"/>
                      </a:lnTo>
                      <a:lnTo>
                        <a:pt x="19230" y="2135"/>
                      </a:lnTo>
                      <a:lnTo>
                        <a:pt x="19167" y="2009"/>
                      </a:lnTo>
                      <a:lnTo>
                        <a:pt x="19083" y="2009"/>
                      </a:lnTo>
                      <a:lnTo>
                        <a:pt x="18958" y="1905"/>
                      </a:lnTo>
                      <a:lnTo>
                        <a:pt x="18853" y="1905"/>
                      </a:lnTo>
                      <a:lnTo>
                        <a:pt x="18769" y="1884"/>
                      </a:lnTo>
                      <a:lnTo>
                        <a:pt x="18644" y="1905"/>
                      </a:lnTo>
                      <a:lnTo>
                        <a:pt x="18623" y="1926"/>
                      </a:lnTo>
                      <a:lnTo>
                        <a:pt x="18560" y="1842"/>
                      </a:lnTo>
                      <a:lnTo>
                        <a:pt x="18434" y="1821"/>
                      </a:lnTo>
                      <a:lnTo>
                        <a:pt x="18414" y="1800"/>
                      </a:lnTo>
                      <a:lnTo>
                        <a:pt x="18309" y="1737"/>
                      </a:lnTo>
                      <a:lnTo>
                        <a:pt x="18288" y="1716"/>
                      </a:lnTo>
                      <a:lnTo>
                        <a:pt x="18204" y="1633"/>
                      </a:lnTo>
                      <a:lnTo>
                        <a:pt x="18204" y="1612"/>
                      </a:lnTo>
                      <a:lnTo>
                        <a:pt x="18079" y="1507"/>
                      </a:lnTo>
                      <a:lnTo>
                        <a:pt x="17932" y="1507"/>
                      </a:lnTo>
                      <a:lnTo>
                        <a:pt x="17807" y="1486"/>
                      </a:lnTo>
                      <a:lnTo>
                        <a:pt x="2846"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1" name="Google Shape;1181;p42"/>
            <p:cNvGrpSpPr/>
            <p:nvPr/>
          </p:nvGrpSpPr>
          <p:grpSpPr>
            <a:xfrm>
              <a:off x="2605700" y="3152850"/>
              <a:ext cx="594125" cy="616250"/>
              <a:chOff x="2605700" y="3152850"/>
              <a:chExt cx="594125" cy="616250"/>
            </a:xfrm>
          </p:grpSpPr>
          <p:sp>
            <p:nvSpPr>
              <p:cNvPr id="1182" name="Google Shape;1182;p42"/>
              <p:cNvSpPr/>
              <p:nvPr/>
            </p:nvSpPr>
            <p:spPr>
              <a:xfrm>
                <a:off x="2605700" y="3152850"/>
                <a:ext cx="379825" cy="616250"/>
              </a:xfrm>
              <a:custGeom>
                <a:avLst/>
                <a:gdLst/>
                <a:ahLst/>
                <a:cxnLst/>
                <a:rect l="l" t="t" r="r" b="b"/>
                <a:pathLst>
                  <a:path w="15193" h="24650" extrusionOk="0">
                    <a:moveTo>
                      <a:pt x="14024" y="2338"/>
                    </a:moveTo>
                    <a:lnTo>
                      <a:pt x="8818" y="0"/>
                    </a:lnTo>
                    <a:lnTo>
                      <a:pt x="4037" y="1594"/>
                    </a:lnTo>
                    <a:lnTo>
                      <a:pt x="0" y="7225"/>
                    </a:lnTo>
                    <a:lnTo>
                      <a:pt x="2018" y="11156"/>
                    </a:lnTo>
                    <a:lnTo>
                      <a:pt x="7331" y="12325"/>
                    </a:lnTo>
                    <a:lnTo>
                      <a:pt x="10518" y="17531"/>
                    </a:lnTo>
                    <a:lnTo>
                      <a:pt x="11049" y="22843"/>
                    </a:lnTo>
                    <a:lnTo>
                      <a:pt x="13705" y="24650"/>
                    </a:lnTo>
                    <a:lnTo>
                      <a:pt x="15193" y="18700"/>
                    </a:lnTo>
                    <a:lnTo>
                      <a:pt x="12218" y="5844"/>
                    </a:lnTo>
                    <a:close/>
                  </a:path>
                </a:pathLst>
              </a:custGeom>
              <a:solidFill>
                <a:schemeClr val="accent1"/>
              </a:solidFill>
              <a:ln w="9525" cap="flat" cmpd="sng">
                <a:solidFill>
                  <a:schemeClr val="lt2"/>
                </a:solidFill>
                <a:prstDash val="solid"/>
                <a:round/>
                <a:headEnd type="none" w="med" len="med"/>
                <a:tailEnd type="none" w="med" len="med"/>
              </a:ln>
            </p:spPr>
          </p:sp>
          <p:sp>
            <p:nvSpPr>
              <p:cNvPr id="1183" name="Google Shape;1183;p42"/>
              <p:cNvSpPr/>
              <p:nvPr/>
            </p:nvSpPr>
            <p:spPr>
              <a:xfrm>
                <a:off x="2632775" y="3168475"/>
                <a:ext cx="567050" cy="590050"/>
              </a:xfrm>
              <a:custGeom>
                <a:avLst/>
                <a:gdLst/>
                <a:ahLst/>
                <a:cxnLst/>
                <a:rect l="l" t="t" r="r" b="b"/>
                <a:pathLst>
                  <a:path w="22682" h="23602" extrusionOk="0">
                    <a:moveTo>
                      <a:pt x="13852" y="21070"/>
                    </a:moveTo>
                    <a:lnTo>
                      <a:pt x="13894" y="21091"/>
                    </a:lnTo>
                    <a:lnTo>
                      <a:pt x="13977" y="21217"/>
                    </a:lnTo>
                    <a:lnTo>
                      <a:pt x="14103" y="21384"/>
                    </a:lnTo>
                    <a:lnTo>
                      <a:pt x="14166" y="21384"/>
                    </a:lnTo>
                    <a:lnTo>
                      <a:pt x="14208" y="21342"/>
                    </a:lnTo>
                    <a:lnTo>
                      <a:pt x="14228" y="21384"/>
                    </a:lnTo>
                    <a:lnTo>
                      <a:pt x="14228" y="21489"/>
                    </a:lnTo>
                    <a:lnTo>
                      <a:pt x="14187" y="21489"/>
                    </a:lnTo>
                    <a:lnTo>
                      <a:pt x="14124" y="21698"/>
                    </a:lnTo>
                    <a:lnTo>
                      <a:pt x="13998" y="21928"/>
                    </a:lnTo>
                    <a:lnTo>
                      <a:pt x="13873" y="21928"/>
                    </a:lnTo>
                    <a:lnTo>
                      <a:pt x="13852" y="22075"/>
                    </a:lnTo>
                    <a:lnTo>
                      <a:pt x="13789" y="22158"/>
                    </a:lnTo>
                    <a:lnTo>
                      <a:pt x="13768" y="22158"/>
                    </a:lnTo>
                    <a:lnTo>
                      <a:pt x="13643" y="22242"/>
                    </a:lnTo>
                    <a:lnTo>
                      <a:pt x="13559" y="22326"/>
                    </a:lnTo>
                    <a:lnTo>
                      <a:pt x="13559" y="22367"/>
                    </a:lnTo>
                    <a:lnTo>
                      <a:pt x="13454" y="22388"/>
                    </a:lnTo>
                    <a:lnTo>
                      <a:pt x="13392" y="22451"/>
                    </a:lnTo>
                    <a:lnTo>
                      <a:pt x="13392" y="22472"/>
                    </a:lnTo>
                    <a:lnTo>
                      <a:pt x="13329" y="22347"/>
                    </a:lnTo>
                    <a:lnTo>
                      <a:pt x="13371" y="22242"/>
                    </a:lnTo>
                    <a:lnTo>
                      <a:pt x="13454" y="22179"/>
                    </a:lnTo>
                    <a:lnTo>
                      <a:pt x="13454" y="22116"/>
                    </a:lnTo>
                    <a:lnTo>
                      <a:pt x="13559" y="22012"/>
                    </a:lnTo>
                    <a:lnTo>
                      <a:pt x="13559" y="21928"/>
                    </a:lnTo>
                    <a:lnTo>
                      <a:pt x="13601" y="21970"/>
                    </a:lnTo>
                    <a:lnTo>
                      <a:pt x="13684" y="21970"/>
                    </a:lnTo>
                    <a:lnTo>
                      <a:pt x="13789" y="21865"/>
                    </a:lnTo>
                    <a:lnTo>
                      <a:pt x="13789" y="21761"/>
                    </a:lnTo>
                    <a:lnTo>
                      <a:pt x="13810" y="21740"/>
                    </a:lnTo>
                    <a:lnTo>
                      <a:pt x="13810" y="21614"/>
                    </a:lnTo>
                    <a:lnTo>
                      <a:pt x="13873" y="21551"/>
                    </a:lnTo>
                    <a:lnTo>
                      <a:pt x="13915" y="21551"/>
                    </a:lnTo>
                    <a:lnTo>
                      <a:pt x="13977" y="21447"/>
                    </a:lnTo>
                    <a:lnTo>
                      <a:pt x="13956" y="21384"/>
                    </a:lnTo>
                    <a:lnTo>
                      <a:pt x="13894" y="21300"/>
                    </a:lnTo>
                    <a:lnTo>
                      <a:pt x="13894" y="21112"/>
                    </a:lnTo>
                    <a:lnTo>
                      <a:pt x="13852" y="21070"/>
                    </a:lnTo>
                    <a:close/>
                    <a:moveTo>
                      <a:pt x="7617" y="0"/>
                    </a:moveTo>
                    <a:lnTo>
                      <a:pt x="7617" y="147"/>
                    </a:lnTo>
                    <a:lnTo>
                      <a:pt x="7575" y="272"/>
                    </a:lnTo>
                    <a:lnTo>
                      <a:pt x="7282" y="481"/>
                    </a:lnTo>
                    <a:lnTo>
                      <a:pt x="7094" y="502"/>
                    </a:lnTo>
                    <a:lnTo>
                      <a:pt x="6842" y="607"/>
                    </a:lnTo>
                    <a:lnTo>
                      <a:pt x="6738" y="565"/>
                    </a:lnTo>
                    <a:lnTo>
                      <a:pt x="6570" y="586"/>
                    </a:lnTo>
                    <a:lnTo>
                      <a:pt x="6382" y="732"/>
                    </a:lnTo>
                    <a:lnTo>
                      <a:pt x="6215" y="795"/>
                    </a:lnTo>
                    <a:lnTo>
                      <a:pt x="6152" y="732"/>
                    </a:lnTo>
                    <a:lnTo>
                      <a:pt x="5901" y="774"/>
                    </a:lnTo>
                    <a:lnTo>
                      <a:pt x="5692" y="774"/>
                    </a:lnTo>
                    <a:lnTo>
                      <a:pt x="5503" y="670"/>
                    </a:lnTo>
                    <a:lnTo>
                      <a:pt x="5315" y="628"/>
                    </a:lnTo>
                    <a:lnTo>
                      <a:pt x="5169" y="586"/>
                    </a:lnTo>
                    <a:lnTo>
                      <a:pt x="5169" y="586"/>
                    </a:lnTo>
                    <a:lnTo>
                      <a:pt x="5231" y="711"/>
                    </a:lnTo>
                    <a:lnTo>
                      <a:pt x="5378" y="774"/>
                    </a:lnTo>
                    <a:lnTo>
                      <a:pt x="5503" y="879"/>
                    </a:lnTo>
                    <a:lnTo>
                      <a:pt x="5545" y="984"/>
                    </a:lnTo>
                    <a:lnTo>
                      <a:pt x="5399" y="1235"/>
                    </a:lnTo>
                    <a:lnTo>
                      <a:pt x="5420" y="1297"/>
                    </a:lnTo>
                    <a:lnTo>
                      <a:pt x="5441" y="1339"/>
                    </a:lnTo>
                    <a:lnTo>
                      <a:pt x="5420" y="1528"/>
                    </a:lnTo>
                    <a:lnTo>
                      <a:pt x="5692" y="1611"/>
                    </a:lnTo>
                    <a:lnTo>
                      <a:pt x="5859" y="1569"/>
                    </a:lnTo>
                    <a:lnTo>
                      <a:pt x="6047" y="1611"/>
                    </a:lnTo>
                    <a:lnTo>
                      <a:pt x="6047" y="1716"/>
                    </a:lnTo>
                    <a:lnTo>
                      <a:pt x="5922" y="1758"/>
                    </a:lnTo>
                    <a:lnTo>
                      <a:pt x="5650" y="1820"/>
                    </a:lnTo>
                    <a:lnTo>
                      <a:pt x="5608" y="1862"/>
                    </a:lnTo>
                    <a:lnTo>
                      <a:pt x="5545" y="1925"/>
                    </a:lnTo>
                    <a:lnTo>
                      <a:pt x="5503" y="2072"/>
                    </a:lnTo>
                    <a:lnTo>
                      <a:pt x="5210" y="2239"/>
                    </a:lnTo>
                    <a:lnTo>
                      <a:pt x="5106" y="2344"/>
                    </a:lnTo>
                    <a:lnTo>
                      <a:pt x="4897" y="2469"/>
                    </a:lnTo>
                    <a:lnTo>
                      <a:pt x="4771" y="2616"/>
                    </a:lnTo>
                    <a:lnTo>
                      <a:pt x="4541" y="2616"/>
                    </a:lnTo>
                    <a:lnTo>
                      <a:pt x="4394" y="2595"/>
                    </a:lnTo>
                    <a:lnTo>
                      <a:pt x="4164" y="2406"/>
                    </a:lnTo>
                    <a:lnTo>
                      <a:pt x="3955" y="2260"/>
                    </a:lnTo>
                    <a:lnTo>
                      <a:pt x="3809" y="2281"/>
                    </a:lnTo>
                    <a:lnTo>
                      <a:pt x="3809" y="2134"/>
                    </a:lnTo>
                    <a:lnTo>
                      <a:pt x="3767" y="1988"/>
                    </a:lnTo>
                    <a:lnTo>
                      <a:pt x="3662" y="1883"/>
                    </a:lnTo>
                    <a:lnTo>
                      <a:pt x="3641" y="1820"/>
                    </a:lnTo>
                    <a:lnTo>
                      <a:pt x="3495" y="1862"/>
                    </a:lnTo>
                    <a:lnTo>
                      <a:pt x="3390" y="1988"/>
                    </a:lnTo>
                    <a:lnTo>
                      <a:pt x="3306" y="1988"/>
                    </a:lnTo>
                    <a:lnTo>
                      <a:pt x="3244" y="1946"/>
                    </a:lnTo>
                    <a:lnTo>
                      <a:pt x="3139" y="1946"/>
                    </a:lnTo>
                    <a:lnTo>
                      <a:pt x="3076" y="2030"/>
                    </a:lnTo>
                    <a:lnTo>
                      <a:pt x="2407" y="2030"/>
                    </a:lnTo>
                    <a:lnTo>
                      <a:pt x="2386" y="2197"/>
                    </a:lnTo>
                    <a:lnTo>
                      <a:pt x="2448" y="2344"/>
                    </a:lnTo>
                    <a:lnTo>
                      <a:pt x="2658" y="2385"/>
                    </a:lnTo>
                    <a:lnTo>
                      <a:pt x="2720" y="2553"/>
                    </a:lnTo>
                    <a:lnTo>
                      <a:pt x="2679" y="2616"/>
                    </a:lnTo>
                    <a:lnTo>
                      <a:pt x="2762" y="2699"/>
                    </a:lnTo>
                    <a:lnTo>
                      <a:pt x="2720" y="2804"/>
                    </a:lnTo>
                    <a:lnTo>
                      <a:pt x="2595" y="2720"/>
                    </a:lnTo>
                    <a:lnTo>
                      <a:pt x="2197" y="2867"/>
                    </a:lnTo>
                    <a:lnTo>
                      <a:pt x="2239" y="3180"/>
                    </a:lnTo>
                    <a:lnTo>
                      <a:pt x="2344" y="3306"/>
                    </a:lnTo>
                    <a:lnTo>
                      <a:pt x="2553" y="3452"/>
                    </a:lnTo>
                    <a:lnTo>
                      <a:pt x="2679" y="3724"/>
                    </a:lnTo>
                    <a:lnTo>
                      <a:pt x="2679" y="3913"/>
                    </a:lnTo>
                    <a:lnTo>
                      <a:pt x="2679" y="3976"/>
                    </a:lnTo>
                    <a:lnTo>
                      <a:pt x="2365" y="5189"/>
                    </a:lnTo>
                    <a:lnTo>
                      <a:pt x="2260" y="5503"/>
                    </a:lnTo>
                    <a:lnTo>
                      <a:pt x="2281" y="5545"/>
                    </a:lnTo>
                    <a:lnTo>
                      <a:pt x="2239" y="5629"/>
                    </a:lnTo>
                    <a:lnTo>
                      <a:pt x="2093" y="5608"/>
                    </a:lnTo>
                    <a:lnTo>
                      <a:pt x="2093" y="5587"/>
                    </a:lnTo>
                    <a:lnTo>
                      <a:pt x="1967" y="5503"/>
                    </a:lnTo>
                    <a:lnTo>
                      <a:pt x="1821" y="5503"/>
                    </a:lnTo>
                    <a:lnTo>
                      <a:pt x="1758" y="5482"/>
                    </a:lnTo>
                    <a:lnTo>
                      <a:pt x="1716" y="5545"/>
                    </a:lnTo>
                    <a:lnTo>
                      <a:pt x="1319" y="5691"/>
                    </a:lnTo>
                    <a:lnTo>
                      <a:pt x="1026" y="5733"/>
                    </a:lnTo>
                    <a:lnTo>
                      <a:pt x="942" y="5817"/>
                    </a:lnTo>
                    <a:lnTo>
                      <a:pt x="879" y="5838"/>
                    </a:lnTo>
                    <a:lnTo>
                      <a:pt x="733" y="5963"/>
                    </a:lnTo>
                    <a:lnTo>
                      <a:pt x="607" y="6026"/>
                    </a:lnTo>
                    <a:lnTo>
                      <a:pt x="503" y="6110"/>
                    </a:lnTo>
                    <a:lnTo>
                      <a:pt x="523" y="6256"/>
                    </a:lnTo>
                    <a:lnTo>
                      <a:pt x="482" y="6340"/>
                    </a:lnTo>
                    <a:lnTo>
                      <a:pt x="503" y="6424"/>
                    </a:lnTo>
                    <a:lnTo>
                      <a:pt x="356" y="6570"/>
                    </a:lnTo>
                    <a:lnTo>
                      <a:pt x="398" y="6779"/>
                    </a:lnTo>
                    <a:lnTo>
                      <a:pt x="461" y="6884"/>
                    </a:lnTo>
                    <a:lnTo>
                      <a:pt x="356" y="6968"/>
                    </a:lnTo>
                    <a:lnTo>
                      <a:pt x="272" y="6947"/>
                    </a:lnTo>
                    <a:lnTo>
                      <a:pt x="105" y="7051"/>
                    </a:lnTo>
                    <a:lnTo>
                      <a:pt x="105" y="7156"/>
                    </a:lnTo>
                    <a:lnTo>
                      <a:pt x="63" y="7198"/>
                    </a:lnTo>
                    <a:lnTo>
                      <a:pt x="84" y="7282"/>
                    </a:lnTo>
                    <a:lnTo>
                      <a:pt x="63" y="7407"/>
                    </a:lnTo>
                    <a:lnTo>
                      <a:pt x="0" y="7512"/>
                    </a:lnTo>
                    <a:lnTo>
                      <a:pt x="63" y="7616"/>
                    </a:lnTo>
                    <a:lnTo>
                      <a:pt x="42" y="7700"/>
                    </a:lnTo>
                    <a:lnTo>
                      <a:pt x="189" y="7846"/>
                    </a:lnTo>
                    <a:lnTo>
                      <a:pt x="482" y="8307"/>
                    </a:lnTo>
                    <a:lnTo>
                      <a:pt x="314" y="8474"/>
                    </a:lnTo>
                    <a:lnTo>
                      <a:pt x="691" y="8453"/>
                    </a:lnTo>
                    <a:lnTo>
                      <a:pt x="879" y="8474"/>
                    </a:lnTo>
                    <a:lnTo>
                      <a:pt x="1005" y="8662"/>
                    </a:lnTo>
                    <a:lnTo>
                      <a:pt x="1026" y="8830"/>
                    </a:lnTo>
                    <a:lnTo>
                      <a:pt x="1256" y="8830"/>
                    </a:lnTo>
                    <a:lnTo>
                      <a:pt x="1549" y="8851"/>
                    </a:lnTo>
                    <a:lnTo>
                      <a:pt x="1779" y="8621"/>
                    </a:lnTo>
                    <a:lnTo>
                      <a:pt x="1988" y="8474"/>
                    </a:lnTo>
                    <a:lnTo>
                      <a:pt x="2051" y="8537"/>
                    </a:lnTo>
                    <a:lnTo>
                      <a:pt x="2030" y="8662"/>
                    </a:lnTo>
                    <a:lnTo>
                      <a:pt x="1967" y="8725"/>
                    </a:lnTo>
                    <a:lnTo>
                      <a:pt x="1967" y="8934"/>
                    </a:lnTo>
                    <a:lnTo>
                      <a:pt x="1988" y="9269"/>
                    </a:lnTo>
                    <a:lnTo>
                      <a:pt x="1988" y="9395"/>
                    </a:lnTo>
                    <a:lnTo>
                      <a:pt x="2072" y="9478"/>
                    </a:lnTo>
                    <a:lnTo>
                      <a:pt x="2176" y="9458"/>
                    </a:lnTo>
                    <a:lnTo>
                      <a:pt x="2281" y="9416"/>
                    </a:lnTo>
                    <a:lnTo>
                      <a:pt x="2469" y="9416"/>
                    </a:lnTo>
                    <a:lnTo>
                      <a:pt x="2511" y="9458"/>
                    </a:lnTo>
                    <a:lnTo>
                      <a:pt x="3076" y="9458"/>
                    </a:lnTo>
                    <a:lnTo>
                      <a:pt x="3223" y="9353"/>
                    </a:lnTo>
                    <a:lnTo>
                      <a:pt x="3306" y="9353"/>
                    </a:lnTo>
                    <a:lnTo>
                      <a:pt x="3432" y="9248"/>
                    </a:lnTo>
                    <a:lnTo>
                      <a:pt x="3557" y="9248"/>
                    </a:lnTo>
                    <a:lnTo>
                      <a:pt x="3725" y="9186"/>
                    </a:lnTo>
                    <a:lnTo>
                      <a:pt x="3829" y="8934"/>
                    </a:lnTo>
                    <a:lnTo>
                      <a:pt x="4081" y="8746"/>
                    </a:lnTo>
                    <a:lnTo>
                      <a:pt x="4269" y="8725"/>
                    </a:lnTo>
                    <a:lnTo>
                      <a:pt x="4457" y="8621"/>
                    </a:lnTo>
                    <a:lnTo>
                      <a:pt x="4583" y="8621"/>
                    </a:lnTo>
                    <a:lnTo>
                      <a:pt x="4687" y="8683"/>
                    </a:lnTo>
                    <a:lnTo>
                      <a:pt x="4813" y="8621"/>
                    </a:lnTo>
                    <a:lnTo>
                      <a:pt x="4897" y="8662"/>
                    </a:lnTo>
                    <a:lnTo>
                      <a:pt x="4876" y="8788"/>
                    </a:lnTo>
                    <a:lnTo>
                      <a:pt x="4959" y="8997"/>
                    </a:lnTo>
                    <a:lnTo>
                      <a:pt x="5085" y="9374"/>
                    </a:lnTo>
                    <a:lnTo>
                      <a:pt x="5169" y="9646"/>
                    </a:lnTo>
                    <a:lnTo>
                      <a:pt x="5106" y="9751"/>
                    </a:lnTo>
                    <a:lnTo>
                      <a:pt x="5210" y="9960"/>
                    </a:lnTo>
                    <a:lnTo>
                      <a:pt x="5357" y="10002"/>
                    </a:lnTo>
                    <a:lnTo>
                      <a:pt x="5399" y="10190"/>
                    </a:lnTo>
                    <a:lnTo>
                      <a:pt x="5524" y="10274"/>
                    </a:lnTo>
                    <a:lnTo>
                      <a:pt x="5713" y="10357"/>
                    </a:lnTo>
                    <a:lnTo>
                      <a:pt x="5838" y="10462"/>
                    </a:lnTo>
                    <a:lnTo>
                      <a:pt x="5901" y="10420"/>
                    </a:lnTo>
                    <a:lnTo>
                      <a:pt x="6131" y="10357"/>
                    </a:lnTo>
                    <a:lnTo>
                      <a:pt x="6340" y="10587"/>
                    </a:lnTo>
                    <a:lnTo>
                      <a:pt x="6508" y="10525"/>
                    </a:lnTo>
                    <a:lnTo>
                      <a:pt x="6717" y="10755"/>
                    </a:lnTo>
                    <a:lnTo>
                      <a:pt x="6822" y="10755"/>
                    </a:lnTo>
                    <a:lnTo>
                      <a:pt x="7073" y="10839"/>
                    </a:lnTo>
                    <a:lnTo>
                      <a:pt x="7240" y="10880"/>
                    </a:lnTo>
                    <a:lnTo>
                      <a:pt x="7261" y="11048"/>
                    </a:lnTo>
                    <a:lnTo>
                      <a:pt x="7366" y="11069"/>
                    </a:lnTo>
                    <a:lnTo>
                      <a:pt x="7512" y="11152"/>
                    </a:lnTo>
                    <a:lnTo>
                      <a:pt x="7868" y="11131"/>
                    </a:lnTo>
                    <a:lnTo>
                      <a:pt x="8098" y="11257"/>
                    </a:lnTo>
                    <a:lnTo>
                      <a:pt x="8140" y="11362"/>
                    </a:lnTo>
                    <a:lnTo>
                      <a:pt x="8119" y="11634"/>
                    </a:lnTo>
                    <a:lnTo>
                      <a:pt x="8182" y="11843"/>
                    </a:lnTo>
                    <a:lnTo>
                      <a:pt x="8098" y="11968"/>
                    </a:lnTo>
                    <a:lnTo>
                      <a:pt x="8307" y="12324"/>
                    </a:lnTo>
                    <a:lnTo>
                      <a:pt x="8286" y="12596"/>
                    </a:lnTo>
                    <a:lnTo>
                      <a:pt x="9290" y="12617"/>
                    </a:lnTo>
                    <a:lnTo>
                      <a:pt x="9353" y="12973"/>
                    </a:lnTo>
                    <a:lnTo>
                      <a:pt x="9332" y="13224"/>
                    </a:lnTo>
                    <a:lnTo>
                      <a:pt x="9604" y="13287"/>
                    </a:lnTo>
                    <a:lnTo>
                      <a:pt x="9897" y="13810"/>
                    </a:lnTo>
                    <a:lnTo>
                      <a:pt x="9918" y="14103"/>
                    </a:lnTo>
                    <a:lnTo>
                      <a:pt x="9646" y="14688"/>
                    </a:lnTo>
                    <a:lnTo>
                      <a:pt x="9667" y="14772"/>
                    </a:lnTo>
                    <a:lnTo>
                      <a:pt x="9583" y="14856"/>
                    </a:lnTo>
                    <a:lnTo>
                      <a:pt x="9646" y="14919"/>
                    </a:lnTo>
                    <a:lnTo>
                      <a:pt x="9604" y="15044"/>
                    </a:lnTo>
                    <a:lnTo>
                      <a:pt x="9751" y="15149"/>
                    </a:lnTo>
                    <a:lnTo>
                      <a:pt x="9751" y="15337"/>
                    </a:lnTo>
                    <a:lnTo>
                      <a:pt x="9855" y="15525"/>
                    </a:lnTo>
                    <a:lnTo>
                      <a:pt x="9793" y="15860"/>
                    </a:lnTo>
                    <a:lnTo>
                      <a:pt x="9814" y="15986"/>
                    </a:lnTo>
                    <a:lnTo>
                      <a:pt x="9772" y="16111"/>
                    </a:lnTo>
                    <a:lnTo>
                      <a:pt x="9814" y="16258"/>
                    </a:lnTo>
                    <a:lnTo>
                      <a:pt x="10023" y="16216"/>
                    </a:lnTo>
                    <a:lnTo>
                      <a:pt x="10107" y="16279"/>
                    </a:lnTo>
                    <a:lnTo>
                      <a:pt x="10379" y="16258"/>
                    </a:lnTo>
                    <a:lnTo>
                      <a:pt x="10525" y="16300"/>
                    </a:lnTo>
                    <a:lnTo>
                      <a:pt x="10797" y="16195"/>
                    </a:lnTo>
                    <a:lnTo>
                      <a:pt x="10923" y="16300"/>
                    </a:lnTo>
                    <a:lnTo>
                      <a:pt x="11027" y="16321"/>
                    </a:lnTo>
                    <a:lnTo>
                      <a:pt x="11069" y="16467"/>
                    </a:lnTo>
                    <a:lnTo>
                      <a:pt x="11236" y="17095"/>
                    </a:lnTo>
                    <a:lnTo>
                      <a:pt x="11341" y="17304"/>
                    </a:lnTo>
                    <a:lnTo>
                      <a:pt x="11446" y="17325"/>
                    </a:lnTo>
                    <a:lnTo>
                      <a:pt x="11676" y="17199"/>
                    </a:lnTo>
                    <a:lnTo>
                      <a:pt x="11801" y="17241"/>
                    </a:lnTo>
                    <a:lnTo>
                      <a:pt x="11885" y="17325"/>
                    </a:lnTo>
                    <a:lnTo>
                      <a:pt x="11969" y="17346"/>
                    </a:lnTo>
                    <a:lnTo>
                      <a:pt x="11906" y="17450"/>
                    </a:lnTo>
                    <a:lnTo>
                      <a:pt x="11885" y="17994"/>
                    </a:lnTo>
                    <a:lnTo>
                      <a:pt x="11864" y="18057"/>
                    </a:lnTo>
                    <a:lnTo>
                      <a:pt x="11822" y="18078"/>
                    </a:lnTo>
                    <a:lnTo>
                      <a:pt x="11822" y="18162"/>
                    </a:lnTo>
                    <a:lnTo>
                      <a:pt x="11801" y="18204"/>
                    </a:lnTo>
                    <a:lnTo>
                      <a:pt x="11801" y="18287"/>
                    </a:lnTo>
                    <a:lnTo>
                      <a:pt x="11906" y="18204"/>
                    </a:lnTo>
                    <a:lnTo>
                      <a:pt x="12178" y="18245"/>
                    </a:lnTo>
                    <a:lnTo>
                      <a:pt x="12178" y="18350"/>
                    </a:lnTo>
                    <a:lnTo>
                      <a:pt x="12283" y="18580"/>
                    </a:lnTo>
                    <a:lnTo>
                      <a:pt x="12283" y="18769"/>
                    </a:lnTo>
                    <a:lnTo>
                      <a:pt x="12303" y="18999"/>
                    </a:lnTo>
                    <a:lnTo>
                      <a:pt x="12324" y="19208"/>
                    </a:lnTo>
                    <a:lnTo>
                      <a:pt x="12303" y="19292"/>
                    </a:lnTo>
                    <a:lnTo>
                      <a:pt x="12199" y="19292"/>
                    </a:lnTo>
                    <a:lnTo>
                      <a:pt x="12073" y="19354"/>
                    </a:lnTo>
                    <a:lnTo>
                      <a:pt x="12031" y="19417"/>
                    </a:lnTo>
                    <a:lnTo>
                      <a:pt x="11969" y="19501"/>
                    </a:lnTo>
                    <a:lnTo>
                      <a:pt x="11927" y="19459"/>
                    </a:lnTo>
                    <a:lnTo>
                      <a:pt x="11697" y="19626"/>
                    </a:lnTo>
                    <a:lnTo>
                      <a:pt x="11655" y="19710"/>
                    </a:lnTo>
                    <a:lnTo>
                      <a:pt x="11571" y="19731"/>
                    </a:lnTo>
                    <a:lnTo>
                      <a:pt x="11362" y="19919"/>
                    </a:lnTo>
                    <a:lnTo>
                      <a:pt x="11278" y="19940"/>
                    </a:lnTo>
                    <a:lnTo>
                      <a:pt x="11278" y="20066"/>
                    </a:lnTo>
                    <a:lnTo>
                      <a:pt x="11195" y="20087"/>
                    </a:lnTo>
                    <a:lnTo>
                      <a:pt x="11132" y="20087"/>
                    </a:lnTo>
                    <a:lnTo>
                      <a:pt x="10943" y="20338"/>
                    </a:lnTo>
                    <a:lnTo>
                      <a:pt x="10923" y="20401"/>
                    </a:lnTo>
                    <a:lnTo>
                      <a:pt x="10923" y="20547"/>
                    </a:lnTo>
                    <a:lnTo>
                      <a:pt x="10839" y="20568"/>
                    </a:lnTo>
                    <a:lnTo>
                      <a:pt x="10776" y="20652"/>
                    </a:lnTo>
                    <a:lnTo>
                      <a:pt x="10671" y="20861"/>
                    </a:lnTo>
                    <a:lnTo>
                      <a:pt x="10609" y="20924"/>
                    </a:lnTo>
                    <a:lnTo>
                      <a:pt x="10504" y="21091"/>
                    </a:lnTo>
                    <a:lnTo>
                      <a:pt x="10504" y="21133"/>
                    </a:lnTo>
                    <a:lnTo>
                      <a:pt x="10399" y="21217"/>
                    </a:lnTo>
                    <a:lnTo>
                      <a:pt x="10358" y="21279"/>
                    </a:lnTo>
                    <a:lnTo>
                      <a:pt x="10441" y="21279"/>
                    </a:lnTo>
                    <a:lnTo>
                      <a:pt x="10504" y="21300"/>
                    </a:lnTo>
                    <a:lnTo>
                      <a:pt x="10776" y="21217"/>
                    </a:lnTo>
                    <a:lnTo>
                      <a:pt x="10923" y="21300"/>
                    </a:lnTo>
                    <a:lnTo>
                      <a:pt x="11048" y="21489"/>
                    </a:lnTo>
                    <a:lnTo>
                      <a:pt x="11153" y="21530"/>
                    </a:lnTo>
                    <a:lnTo>
                      <a:pt x="11236" y="21698"/>
                    </a:lnTo>
                    <a:lnTo>
                      <a:pt x="11362" y="21928"/>
                    </a:lnTo>
                    <a:lnTo>
                      <a:pt x="11446" y="21928"/>
                    </a:lnTo>
                    <a:lnTo>
                      <a:pt x="11550" y="21803"/>
                    </a:lnTo>
                    <a:lnTo>
                      <a:pt x="11592" y="21803"/>
                    </a:lnTo>
                    <a:lnTo>
                      <a:pt x="11718" y="22012"/>
                    </a:lnTo>
                    <a:lnTo>
                      <a:pt x="11885" y="22075"/>
                    </a:lnTo>
                    <a:lnTo>
                      <a:pt x="12011" y="22116"/>
                    </a:lnTo>
                    <a:lnTo>
                      <a:pt x="12136" y="22242"/>
                    </a:lnTo>
                    <a:lnTo>
                      <a:pt x="12136" y="22388"/>
                    </a:lnTo>
                    <a:lnTo>
                      <a:pt x="12241" y="22367"/>
                    </a:lnTo>
                    <a:lnTo>
                      <a:pt x="12492" y="22472"/>
                    </a:lnTo>
                    <a:lnTo>
                      <a:pt x="12617" y="22639"/>
                    </a:lnTo>
                    <a:lnTo>
                      <a:pt x="12743" y="22849"/>
                    </a:lnTo>
                    <a:lnTo>
                      <a:pt x="12868" y="22911"/>
                    </a:lnTo>
                    <a:lnTo>
                      <a:pt x="12848" y="23079"/>
                    </a:lnTo>
                    <a:lnTo>
                      <a:pt x="12743" y="23225"/>
                    </a:lnTo>
                    <a:lnTo>
                      <a:pt x="12806" y="23414"/>
                    </a:lnTo>
                    <a:lnTo>
                      <a:pt x="12827" y="23476"/>
                    </a:lnTo>
                    <a:lnTo>
                      <a:pt x="12848" y="23497"/>
                    </a:lnTo>
                    <a:lnTo>
                      <a:pt x="12931" y="23581"/>
                    </a:lnTo>
                    <a:lnTo>
                      <a:pt x="12952" y="23602"/>
                    </a:lnTo>
                    <a:lnTo>
                      <a:pt x="13161" y="23414"/>
                    </a:lnTo>
                    <a:lnTo>
                      <a:pt x="13245" y="23225"/>
                    </a:lnTo>
                    <a:lnTo>
                      <a:pt x="13350" y="22849"/>
                    </a:lnTo>
                    <a:lnTo>
                      <a:pt x="13433" y="22577"/>
                    </a:lnTo>
                    <a:lnTo>
                      <a:pt x="13454" y="22535"/>
                    </a:lnTo>
                    <a:lnTo>
                      <a:pt x="13426" y="22507"/>
                    </a:lnTo>
                    <a:lnTo>
                      <a:pt x="13426" y="22507"/>
                    </a:lnTo>
                    <a:lnTo>
                      <a:pt x="13496" y="22535"/>
                    </a:lnTo>
                    <a:lnTo>
                      <a:pt x="13873" y="22242"/>
                    </a:lnTo>
                    <a:lnTo>
                      <a:pt x="14061" y="22033"/>
                    </a:lnTo>
                    <a:lnTo>
                      <a:pt x="14312" y="21551"/>
                    </a:lnTo>
                    <a:lnTo>
                      <a:pt x="14417" y="21321"/>
                    </a:lnTo>
                    <a:lnTo>
                      <a:pt x="14521" y="21028"/>
                    </a:lnTo>
                    <a:lnTo>
                      <a:pt x="14793" y="20547"/>
                    </a:lnTo>
                    <a:lnTo>
                      <a:pt x="15044" y="20233"/>
                    </a:lnTo>
                    <a:lnTo>
                      <a:pt x="15107" y="20129"/>
                    </a:lnTo>
                    <a:lnTo>
                      <a:pt x="15065" y="20087"/>
                    </a:lnTo>
                    <a:lnTo>
                      <a:pt x="15065" y="20024"/>
                    </a:lnTo>
                    <a:lnTo>
                      <a:pt x="15128" y="19982"/>
                    </a:lnTo>
                    <a:lnTo>
                      <a:pt x="15170" y="19857"/>
                    </a:lnTo>
                    <a:lnTo>
                      <a:pt x="15254" y="19815"/>
                    </a:lnTo>
                    <a:lnTo>
                      <a:pt x="15233" y="19710"/>
                    </a:lnTo>
                    <a:lnTo>
                      <a:pt x="15254" y="19626"/>
                    </a:lnTo>
                    <a:lnTo>
                      <a:pt x="15233" y="19606"/>
                    </a:lnTo>
                    <a:lnTo>
                      <a:pt x="15296" y="19585"/>
                    </a:lnTo>
                    <a:lnTo>
                      <a:pt x="15296" y="19480"/>
                    </a:lnTo>
                    <a:lnTo>
                      <a:pt x="15191" y="19313"/>
                    </a:lnTo>
                    <a:lnTo>
                      <a:pt x="15191" y="19229"/>
                    </a:lnTo>
                    <a:lnTo>
                      <a:pt x="15212" y="19166"/>
                    </a:lnTo>
                    <a:lnTo>
                      <a:pt x="15191" y="19082"/>
                    </a:lnTo>
                    <a:lnTo>
                      <a:pt x="15149" y="18915"/>
                    </a:lnTo>
                    <a:lnTo>
                      <a:pt x="15107" y="18748"/>
                    </a:lnTo>
                    <a:lnTo>
                      <a:pt x="15149" y="18685"/>
                    </a:lnTo>
                    <a:lnTo>
                      <a:pt x="15316" y="18664"/>
                    </a:lnTo>
                    <a:lnTo>
                      <a:pt x="15296" y="18559"/>
                    </a:lnTo>
                    <a:lnTo>
                      <a:pt x="15212" y="18497"/>
                    </a:lnTo>
                    <a:lnTo>
                      <a:pt x="15337" y="18476"/>
                    </a:lnTo>
                    <a:lnTo>
                      <a:pt x="15337" y="18371"/>
                    </a:lnTo>
                    <a:lnTo>
                      <a:pt x="15212" y="18308"/>
                    </a:lnTo>
                    <a:lnTo>
                      <a:pt x="15316" y="18287"/>
                    </a:lnTo>
                    <a:lnTo>
                      <a:pt x="15379" y="18183"/>
                    </a:lnTo>
                    <a:lnTo>
                      <a:pt x="15442" y="18245"/>
                    </a:lnTo>
                    <a:lnTo>
                      <a:pt x="15630" y="18057"/>
                    </a:lnTo>
                    <a:lnTo>
                      <a:pt x="15735" y="17973"/>
                    </a:lnTo>
                    <a:lnTo>
                      <a:pt x="15735" y="17932"/>
                    </a:lnTo>
                    <a:lnTo>
                      <a:pt x="15881" y="17785"/>
                    </a:lnTo>
                    <a:lnTo>
                      <a:pt x="16070" y="17681"/>
                    </a:lnTo>
                    <a:lnTo>
                      <a:pt x="16300" y="17429"/>
                    </a:lnTo>
                    <a:lnTo>
                      <a:pt x="16509" y="17409"/>
                    </a:lnTo>
                    <a:lnTo>
                      <a:pt x="16614" y="17304"/>
                    </a:lnTo>
                    <a:lnTo>
                      <a:pt x="16739" y="17199"/>
                    </a:lnTo>
                    <a:lnTo>
                      <a:pt x="16844" y="17199"/>
                    </a:lnTo>
                    <a:lnTo>
                      <a:pt x="16928" y="17241"/>
                    </a:lnTo>
                    <a:lnTo>
                      <a:pt x="17011" y="17283"/>
                    </a:lnTo>
                    <a:lnTo>
                      <a:pt x="17011" y="17199"/>
                    </a:lnTo>
                    <a:lnTo>
                      <a:pt x="17095" y="17032"/>
                    </a:lnTo>
                    <a:lnTo>
                      <a:pt x="17325" y="16885"/>
                    </a:lnTo>
                    <a:lnTo>
                      <a:pt x="17430" y="16865"/>
                    </a:lnTo>
                    <a:lnTo>
                      <a:pt x="17430" y="16802"/>
                    </a:lnTo>
                    <a:lnTo>
                      <a:pt x="17367" y="16781"/>
                    </a:lnTo>
                    <a:lnTo>
                      <a:pt x="17304" y="16739"/>
                    </a:lnTo>
                    <a:lnTo>
                      <a:pt x="17262" y="16676"/>
                    </a:lnTo>
                    <a:lnTo>
                      <a:pt x="17346" y="16634"/>
                    </a:lnTo>
                    <a:lnTo>
                      <a:pt x="17513" y="16572"/>
                    </a:lnTo>
                    <a:lnTo>
                      <a:pt x="17576" y="16593"/>
                    </a:lnTo>
                    <a:lnTo>
                      <a:pt x="17681" y="16593"/>
                    </a:lnTo>
                    <a:lnTo>
                      <a:pt x="17765" y="16530"/>
                    </a:lnTo>
                    <a:lnTo>
                      <a:pt x="17869" y="16530"/>
                    </a:lnTo>
                    <a:lnTo>
                      <a:pt x="17869" y="16593"/>
                    </a:lnTo>
                    <a:lnTo>
                      <a:pt x="17744" y="16676"/>
                    </a:lnTo>
                    <a:lnTo>
                      <a:pt x="17576" y="16697"/>
                    </a:lnTo>
                    <a:lnTo>
                      <a:pt x="17555" y="16718"/>
                    </a:lnTo>
                    <a:lnTo>
                      <a:pt x="17618" y="16739"/>
                    </a:lnTo>
                    <a:lnTo>
                      <a:pt x="17848" y="16676"/>
                    </a:lnTo>
                    <a:lnTo>
                      <a:pt x="18099" y="16572"/>
                    </a:lnTo>
                    <a:lnTo>
                      <a:pt x="18078" y="16509"/>
                    </a:lnTo>
                    <a:lnTo>
                      <a:pt x="18162" y="16467"/>
                    </a:lnTo>
                    <a:lnTo>
                      <a:pt x="18246" y="16467"/>
                    </a:lnTo>
                    <a:lnTo>
                      <a:pt x="18204" y="16509"/>
                    </a:lnTo>
                    <a:cubicBezTo>
                      <a:pt x="18204" y="16509"/>
                      <a:pt x="18204" y="16613"/>
                      <a:pt x="18246" y="16613"/>
                    </a:cubicBezTo>
                    <a:lnTo>
                      <a:pt x="18392" y="16634"/>
                    </a:lnTo>
                    <a:lnTo>
                      <a:pt x="18497" y="16593"/>
                    </a:lnTo>
                    <a:lnTo>
                      <a:pt x="18664" y="16593"/>
                    </a:lnTo>
                    <a:lnTo>
                      <a:pt x="18832" y="16613"/>
                    </a:lnTo>
                    <a:lnTo>
                      <a:pt x="18936" y="16551"/>
                    </a:lnTo>
                    <a:lnTo>
                      <a:pt x="18936" y="16488"/>
                    </a:lnTo>
                    <a:lnTo>
                      <a:pt x="18915" y="16467"/>
                    </a:lnTo>
                    <a:lnTo>
                      <a:pt x="18936" y="16404"/>
                    </a:lnTo>
                    <a:lnTo>
                      <a:pt x="19208" y="16237"/>
                    </a:lnTo>
                    <a:lnTo>
                      <a:pt x="19418" y="16153"/>
                    </a:lnTo>
                    <a:lnTo>
                      <a:pt x="19522" y="16069"/>
                    </a:lnTo>
                    <a:lnTo>
                      <a:pt x="19543" y="15986"/>
                    </a:lnTo>
                    <a:lnTo>
                      <a:pt x="19522" y="15944"/>
                    </a:lnTo>
                    <a:lnTo>
                      <a:pt x="19418" y="15735"/>
                    </a:lnTo>
                    <a:lnTo>
                      <a:pt x="19501" y="15567"/>
                    </a:lnTo>
                    <a:lnTo>
                      <a:pt x="19564" y="15463"/>
                    </a:lnTo>
                    <a:lnTo>
                      <a:pt x="19564" y="15358"/>
                    </a:lnTo>
                    <a:lnTo>
                      <a:pt x="19627" y="15316"/>
                    </a:lnTo>
                    <a:lnTo>
                      <a:pt x="19731" y="15232"/>
                    </a:lnTo>
                    <a:lnTo>
                      <a:pt x="19752" y="15128"/>
                    </a:lnTo>
                    <a:lnTo>
                      <a:pt x="19731" y="15107"/>
                    </a:lnTo>
                    <a:lnTo>
                      <a:pt x="19878" y="14835"/>
                    </a:lnTo>
                    <a:lnTo>
                      <a:pt x="20087" y="14584"/>
                    </a:lnTo>
                    <a:lnTo>
                      <a:pt x="20087" y="14479"/>
                    </a:lnTo>
                    <a:lnTo>
                      <a:pt x="20045" y="14103"/>
                    </a:lnTo>
                    <a:lnTo>
                      <a:pt x="20003" y="14082"/>
                    </a:lnTo>
                    <a:lnTo>
                      <a:pt x="20066" y="13872"/>
                    </a:lnTo>
                    <a:lnTo>
                      <a:pt x="20129" y="13789"/>
                    </a:lnTo>
                    <a:lnTo>
                      <a:pt x="20129" y="13726"/>
                    </a:lnTo>
                    <a:lnTo>
                      <a:pt x="20317" y="13580"/>
                    </a:lnTo>
                    <a:lnTo>
                      <a:pt x="20338" y="13496"/>
                    </a:lnTo>
                    <a:lnTo>
                      <a:pt x="20275" y="13287"/>
                    </a:lnTo>
                    <a:lnTo>
                      <a:pt x="20359" y="13036"/>
                    </a:lnTo>
                    <a:lnTo>
                      <a:pt x="20338" y="12826"/>
                    </a:lnTo>
                    <a:lnTo>
                      <a:pt x="20359" y="12659"/>
                    </a:lnTo>
                    <a:lnTo>
                      <a:pt x="20359" y="12596"/>
                    </a:lnTo>
                    <a:lnTo>
                      <a:pt x="20422" y="12387"/>
                    </a:lnTo>
                    <a:lnTo>
                      <a:pt x="20359" y="11592"/>
                    </a:lnTo>
                    <a:lnTo>
                      <a:pt x="20359" y="11445"/>
                    </a:lnTo>
                    <a:lnTo>
                      <a:pt x="20422" y="11341"/>
                    </a:lnTo>
                    <a:lnTo>
                      <a:pt x="20422" y="11236"/>
                    </a:lnTo>
                    <a:lnTo>
                      <a:pt x="20359" y="11278"/>
                    </a:lnTo>
                    <a:lnTo>
                      <a:pt x="20275" y="11194"/>
                    </a:lnTo>
                    <a:lnTo>
                      <a:pt x="20275" y="11131"/>
                    </a:lnTo>
                    <a:lnTo>
                      <a:pt x="20359" y="10985"/>
                    </a:lnTo>
                    <a:lnTo>
                      <a:pt x="20338" y="10859"/>
                    </a:lnTo>
                    <a:lnTo>
                      <a:pt x="20359" y="10776"/>
                    </a:lnTo>
                    <a:lnTo>
                      <a:pt x="20443" y="10755"/>
                    </a:lnTo>
                    <a:lnTo>
                      <a:pt x="20464" y="10629"/>
                    </a:lnTo>
                    <a:lnTo>
                      <a:pt x="20380" y="10504"/>
                    </a:lnTo>
                    <a:lnTo>
                      <a:pt x="20234" y="10420"/>
                    </a:lnTo>
                    <a:lnTo>
                      <a:pt x="20275" y="10399"/>
                    </a:lnTo>
                    <a:lnTo>
                      <a:pt x="20317" y="10336"/>
                    </a:lnTo>
                    <a:lnTo>
                      <a:pt x="20338" y="10399"/>
                    </a:lnTo>
                    <a:lnTo>
                      <a:pt x="20422" y="10441"/>
                    </a:lnTo>
                    <a:lnTo>
                      <a:pt x="20485" y="10462"/>
                    </a:lnTo>
                    <a:lnTo>
                      <a:pt x="20526" y="10336"/>
                    </a:lnTo>
                    <a:lnTo>
                      <a:pt x="20589" y="10336"/>
                    </a:lnTo>
                    <a:lnTo>
                      <a:pt x="20631" y="10420"/>
                    </a:lnTo>
                    <a:lnTo>
                      <a:pt x="20673" y="10441"/>
                    </a:lnTo>
                    <a:lnTo>
                      <a:pt x="20631" y="10525"/>
                    </a:lnTo>
                    <a:lnTo>
                      <a:pt x="20547" y="10567"/>
                    </a:lnTo>
                    <a:lnTo>
                      <a:pt x="20526" y="10650"/>
                    </a:lnTo>
                    <a:lnTo>
                      <a:pt x="20568" y="10650"/>
                    </a:lnTo>
                    <a:lnTo>
                      <a:pt x="20673" y="10546"/>
                    </a:lnTo>
                    <a:lnTo>
                      <a:pt x="20840" y="10462"/>
                    </a:lnTo>
                    <a:lnTo>
                      <a:pt x="21008" y="10190"/>
                    </a:lnTo>
                    <a:lnTo>
                      <a:pt x="21091" y="9981"/>
                    </a:lnTo>
                    <a:lnTo>
                      <a:pt x="21112" y="9834"/>
                    </a:lnTo>
                    <a:lnTo>
                      <a:pt x="21196" y="9771"/>
                    </a:lnTo>
                    <a:lnTo>
                      <a:pt x="21280" y="9562"/>
                    </a:lnTo>
                    <a:lnTo>
                      <a:pt x="21363" y="9374"/>
                    </a:lnTo>
                    <a:lnTo>
                      <a:pt x="21677" y="9165"/>
                    </a:lnTo>
                    <a:lnTo>
                      <a:pt x="21698" y="9060"/>
                    </a:lnTo>
                    <a:lnTo>
                      <a:pt x="21803" y="9039"/>
                    </a:lnTo>
                    <a:lnTo>
                      <a:pt x="21887" y="8934"/>
                    </a:lnTo>
                    <a:lnTo>
                      <a:pt x="22138" y="8683"/>
                    </a:lnTo>
                    <a:lnTo>
                      <a:pt x="22368" y="8370"/>
                    </a:lnTo>
                    <a:lnTo>
                      <a:pt x="22431" y="8307"/>
                    </a:lnTo>
                    <a:lnTo>
                      <a:pt x="22556" y="7993"/>
                    </a:lnTo>
                    <a:lnTo>
                      <a:pt x="22577" y="7846"/>
                    </a:lnTo>
                    <a:lnTo>
                      <a:pt x="22661" y="7742"/>
                    </a:lnTo>
                    <a:lnTo>
                      <a:pt x="22661" y="7637"/>
                    </a:lnTo>
                    <a:lnTo>
                      <a:pt x="22577" y="7533"/>
                    </a:lnTo>
                    <a:lnTo>
                      <a:pt x="22619" y="7449"/>
                    </a:lnTo>
                    <a:lnTo>
                      <a:pt x="22682" y="7449"/>
                    </a:lnTo>
                    <a:lnTo>
                      <a:pt x="22661" y="7156"/>
                    </a:lnTo>
                    <a:lnTo>
                      <a:pt x="22577" y="7093"/>
                    </a:lnTo>
                    <a:lnTo>
                      <a:pt x="22556" y="6968"/>
                    </a:lnTo>
                    <a:lnTo>
                      <a:pt x="22347" y="6528"/>
                    </a:lnTo>
                    <a:lnTo>
                      <a:pt x="22347" y="6361"/>
                    </a:lnTo>
                    <a:lnTo>
                      <a:pt x="22326" y="6193"/>
                    </a:lnTo>
                    <a:lnTo>
                      <a:pt x="21949" y="6026"/>
                    </a:lnTo>
                    <a:lnTo>
                      <a:pt x="21740" y="6026"/>
                    </a:lnTo>
                    <a:lnTo>
                      <a:pt x="21594" y="6110"/>
                    </a:lnTo>
                    <a:lnTo>
                      <a:pt x="21489" y="5942"/>
                    </a:lnTo>
                    <a:lnTo>
                      <a:pt x="21342" y="5921"/>
                    </a:lnTo>
                    <a:lnTo>
                      <a:pt x="21217" y="5796"/>
                    </a:lnTo>
                    <a:lnTo>
                      <a:pt x="21070" y="5712"/>
                    </a:lnTo>
                    <a:lnTo>
                      <a:pt x="20966" y="5691"/>
                    </a:lnTo>
                    <a:lnTo>
                      <a:pt x="20694" y="5398"/>
                    </a:lnTo>
                    <a:lnTo>
                      <a:pt x="20485" y="5105"/>
                    </a:lnTo>
                    <a:lnTo>
                      <a:pt x="20380" y="5085"/>
                    </a:lnTo>
                    <a:lnTo>
                      <a:pt x="20254" y="4959"/>
                    </a:lnTo>
                    <a:lnTo>
                      <a:pt x="20129" y="4959"/>
                    </a:lnTo>
                    <a:lnTo>
                      <a:pt x="19773" y="4687"/>
                    </a:lnTo>
                    <a:lnTo>
                      <a:pt x="19627" y="4687"/>
                    </a:lnTo>
                    <a:lnTo>
                      <a:pt x="19438" y="4603"/>
                    </a:lnTo>
                    <a:lnTo>
                      <a:pt x="19334" y="4666"/>
                    </a:lnTo>
                    <a:lnTo>
                      <a:pt x="19187" y="4666"/>
                    </a:lnTo>
                    <a:lnTo>
                      <a:pt x="19083" y="4603"/>
                    </a:lnTo>
                    <a:lnTo>
                      <a:pt x="18978" y="4666"/>
                    </a:lnTo>
                    <a:lnTo>
                      <a:pt x="18915" y="4750"/>
                    </a:lnTo>
                    <a:lnTo>
                      <a:pt x="18832" y="4666"/>
                    </a:lnTo>
                    <a:lnTo>
                      <a:pt x="18685" y="4561"/>
                    </a:lnTo>
                    <a:lnTo>
                      <a:pt x="18685" y="4666"/>
                    </a:lnTo>
                    <a:lnTo>
                      <a:pt x="18602" y="4624"/>
                    </a:lnTo>
                    <a:lnTo>
                      <a:pt x="18581" y="4687"/>
                    </a:lnTo>
                    <a:lnTo>
                      <a:pt x="18581" y="4750"/>
                    </a:lnTo>
                    <a:lnTo>
                      <a:pt x="18476" y="4666"/>
                    </a:lnTo>
                    <a:lnTo>
                      <a:pt x="18455" y="4624"/>
                    </a:lnTo>
                    <a:lnTo>
                      <a:pt x="18371" y="4582"/>
                    </a:lnTo>
                    <a:lnTo>
                      <a:pt x="18371" y="4582"/>
                    </a:lnTo>
                    <a:lnTo>
                      <a:pt x="18392" y="4645"/>
                    </a:lnTo>
                    <a:lnTo>
                      <a:pt x="18371" y="4666"/>
                    </a:lnTo>
                    <a:lnTo>
                      <a:pt x="18183" y="4582"/>
                    </a:lnTo>
                    <a:lnTo>
                      <a:pt x="18141" y="4582"/>
                    </a:lnTo>
                    <a:lnTo>
                      <a:pt x="17995" y="4561"/>
                    </a:lnTo>
                    <a:lnTo>
                      <a:pt x="17702" y="4394"/>
                    </a:lnTo>
                    <a:lnTo>
                      <a:pt x="17555" y="4394"/>
                    </a:lnTo>
                    <a:lnTo>
                      <a:pt x="17555" y="4436"/>
                    </a:lnTo>
                    <a:lnTo>
                      <a:pt x="17597" y="4478"/>
                    </a:lnTo>
                    <a:lnTo>
                      <a:pt x="17555" y="4520"/>
                    </a:lnTo>
                    <a:lnTo>
                      <a:pt x="17472" y="4478"/>
                    </a:lnTo>
                    <a:lnTo>
                      <a:pt x="17451" y="4520"/>
                    </a:lnTo>
                    <a:lnTo>
                      <a:pt x="17430" y="4561"/>
                    </a:lnTo>
                    <a:lnTo>
                      <a:pt x="17325" y="4603"/>
                    </a:lnTo>
                    <a:lnTo>
                      <a:pt x="17262" y="4666"/>
                    </a:lnTo>
                    <a:lnTo>
                      <a:pt x="17241" y="4792"/>
                    </a:lnTo>
                    <a:lnTo>
                      <a:pt x="17200" y="4687"/>
                    </a:lnTo>
                    <a:lnTo>
                      <a:pt x="17158" y="4603"/>
                    </a:lnTo>
                    <a:lnTo>
                      <a:pt x="17116" y="4645"/>
                    </a:lnTo>
                    <a:lnTo>
                      <a:pt x="17116" y="4750"/>
                    </a:lnTo>
                    <a:lnTo>
                      <a:pt x="17011" y="4917"/>
                    </a:lnTo>
                    <a:lnTo>
                      <a:pt x="17011" y="5085"/>
                    </a:lnTo>
                    <a:lnTo>
                      <a:pt x="16990" y="4917"/>
                    </a:lnTo>
                    <a:lnTo>
                      <a:pt x="17011" y="4771"/>
                    </a:lnTo>
                    <a:lnTo>
                      <a:pt x="16990" y="4645"/>
                    </a:lnTo>
                    <a:lnTo>
                      <a:pt x="17032" y="4457"/>
                    </a:lnTo>
                    <a:lnTo>
                      <a:pt x="17095" y="4394"/>
                    </a:lnTo>
                    <a:lnTo>
                      <a:pt x="17032" y="4373"/>
                    </a:lnTo>
                    <a:lnTo>
                      <a:pt x="16928" y="4373"/>
                    </a:lnTo>
                    <a:lnTo>
                      <a:pt x="17053" y="4248"/>
                    </a:lnTo>
                    <a:lnTo>
                      <a:pt x="16907" y="4059"/>
                    </a:lnTo>
                    <a:lnTo>
                      <a:pt x="16823" y="3913"/>
                    </a:lnTo>
                    <a:lnTo>
                      <a:pt x="16739" y="3913"/>
                    </a:lnTo>
                    <a:lnTo>
                      <a:pt x="16614" y="3871"/>
                    </a:lnTo>
                    <a:lnTo>
                      <a:pt x="16530" y="3976"/>
                    </a:lnTo>
                    <a:lnTo>
                      <a:pt x="16467" y="4017"/>
                    </a:lnTo>
                    <a:lnTo>
                      <a:pt x="16425" y="3934"/>
                    </a:lnTo>
                    <a:lnTo>
                      <a:pt x="16384" y="3913"/>
                    </a:lnTo>
                    <a:lnTo>
                      <a:pt x="16363" y="3829"/>
                    </a:lnTo>
                    <a:lnTo>
                      <a:pt x="16279" y="3766"/>
                    </a:lnTo>
                    <a:lnTo>
                      <a:pt x="16195" y="3766"/>
                    </a:lnTo>
                    <a:lnTo>
                      <a:pt x="16153" y="3724"/>
                    </a:lnTo>
                    <a:lnTo>
                      <a:pt x="16070" y="3704"/>
                    </a:lnTo>
                    <a:lnTo>
                      <a:pt x="16007" y="3745"/>
                    </a:lnTo>
                    <a:lnTo>
                      <a:pt x="16007" y="3704"/>
                    </a:lnTo>
                    <a:lnTo>
                      <a:pt x="15965" y="3662"/>
                    </a:lnTo>
                    <a:lnTo>
                      <a:pt x="15902" y="3599"/>
                    </a:lnTo>
                    <a:lnTo>
                      <a:pt x="15840" y="3620"/>
                    </a:lnTo>
                    <a:lnTo>
                      <a:pt x="15693" y="3599"/>
                    </a:lnTo>
                    <a:lnTo>
                      <a:pt x="15526" y="3494"/>
                    </a:lnTo>
                    <a:lnTo>
                      <a:pt x="15463" y="3494"/>
                    </a:lnTo>
                    <a:lnTo>
                      <a:pt x="15442" y="3536"/>
                    </a:lnTo>
                    <a:lnTo>
                      <a:pt x="15337" y="3452"/>
                    </a:lnTo>
                    <a:lnTo>
                      <a:pt x="15254" y="3452"/>
                    </a:lnTo>
                    <a:lnTo>
                      <a:pt x="15233" y="3536"/>
                    </a:lnTo>
                    <a:lnTo>
                      <a:pt x="15170" y="3536"/>
                    </a:lnTo>
                    <a:lnTo>
                      <a:pt x="15149" y="3452"/>
                    </a:lnTo>
                    <a:lnTo>
                      <a:pt x="15024" y="3452"/>
                    </a:lnTo>
                    <a:lnTo>
                      <a:pt x="14919" y="3515"/>
                    </a:lnTo>
                    <a:lnTo>
                      <a:pt x="14856" y="3620"/>
                    </a:lnTo>
                    <a:lnTo>
                      <a:pt x="14856" y="3704"/>
                    </a:lnTo>
                    <a:lnTo>
                      <a:pt x="14731" y="3829"/>
                    </a:lnTo>
                    <a:lnTo>
                      <a:pt x="14584" y="3934"/>
                    </a:lnTo>
                    <a:lnTo>
                      <a:pt x="14375" y="4059"/>
                    </a:lnTo>
                    <a:lnTo>
                      <a:pt x="14270" y="4185"/>
                    </a:lnTo>
                    <a:lnTo>
                      <a:pt x="14208" y="4352"/>
                    </a:lnTo>
                    <a:lnTo>
                      <a:pt x="14187" y="4499"/>
                    </a:lnTo>
                    <a:lnTo>
                      <a:pt x="14124" y="4582"/>
                    </a:lnTo>
                    <a:lnTo>
                      <a:pt x="14019" y="4687"/>
                    </a:lnTo>
                    <a:lnTo>
                      <a:pt x="14019" y="4771"/>
                    </a:lnTo>
                    <a:lnTo>
                      <a:pt x="14061" y="4896"/>
                    </a:lnTo>
                    <a:lnTo>
                      <a:pt x="14019" y="5105"/>
                    </a:lnTo>
                    <a:lnTo>
                      <a:pt x="13998" y="4980"/>
                    </a:lnTo>
                    <a:lnTo>
                      <a:pt x="13915" y="4854"/>
                    </a:lnTo>
                    <a:lnTo>
                      <a:pt x="13915" y="4750"/>
                    </a:lnTo>
                    <a:lnTo>
                      <a:pt x="13998" y="4645"/>
                    </a:lnTo>
                    <a:lnTo>
                      <a:pt x="14103" y="4561"/>
                    </a:lnTo>
                    <a:lnTo>
                      <a:pt x="14082" y="4394"/>
                    </a:lnTo>
                    <a:lnTo>
                      <a:pt x="14124" y="4269"/>
                    </a:lnTo>
                    <a:lnTo>
                      <a:pt x="14124" y="4185"/>
                    </a:lnTo>
                    <a:lnTo>
                      <a:pt x="14061" y="4185"/>
                    </a:lnTo>
                    <a:lnTo>
                      <a:pt x="13915" y="4248"/>
                    </a:lnTo>
                    <a:lnTo>
                      <a:pt x="13768" y="4185"/>
                    </a:lnTo>
                    <a:lnTo>
                      <a:pt x="13643" y="4185"/>
                    </a:lnTo>
                    <a:lnTo>
                      <a:pt x="13538" y="4227"/>
                    </a:lnTo>
                    <a:lnTo>
                      <a:pt x="13454" y="4164"/>
                    </a:lnTo>
                    <a:lnTo>
                      <a:pt x="13538" y="4164"/>
                    </a:lnTo>
                    <a:lnTo>
                      <a:pt x="13643" y="4080"/>
                    </a:lnTo>
                    <a:lnTo>
                      <a:pt x="13747" y="4059"/>
                    </a:lnTo>
                    <a:lnTo>
                      <a:pt x="13915" y="4080"/>
                    </a:lnTo>
                    <a:lnTo>
                      <a:pt x="14019" y="4059"/>
                    </a:lnTo>
                    <a:lnTo>
                      <a:pt x="14103" y="3955"/>
                    </a:lnTo>
                    <a:lnTo>
                      <a:pt x="14166" y="3955"/>
                    </a:lnTo>
                    <a:lnTo>
                      <a:pt x="14208" y="4017"/>
                    </a:lnTo>
                    <a:lnTo>
                      <a:pt x="14270" y="3976"/>
                    </a:lnTo>
                    <a:lnTo>
                      <a:pt x="14375" y="3934"/>
                    </a:lnTo>
                    <a:lnTo>
                      <a:pt x="14521" y="3871"/>
                    </a:lnTo>
                    <a:lnTo>
                      <a:pt x="14521" y="3745"/>
                    </a:lnTo>
                    <a:lnTo>
                      <a:pt x="14689" y="3557"/>
                    </a:lnTo>
                    <a:lnTo>
                      <a:pt x="14689" y="3432"/>
                    </a:lnTo>
                    <a:lnTo>
                      <a:pt x="14731" y="3348"/>
                    </a:lnTo>
                    <a:lnTo>
                      <a:pt x="14731" y="3243"/>
                    </a:lnTo>
                    <a:lnTo>
                      <a:pt x="14584" y="3222"/>
                    </a:lnTo>
                    <a:lnTo>
                      <a:pt x="14438" y="3118"/>
                    </a:lnTo>
                    <a:lnTo>
                      <a:pt x="14333" y="3118"/>
                    </a:lnTo>
                    <a:lnTo>
                      <a:pt x="14187" y="3222"/>
                    </a:lnTo>
                    <a:lnTo>
                      <a:pt x="14061" y="3222"/>
                    </a:lnTo>
                    <a:lnTo>
                      <a:pt x="13852" y="3139"/>
                    </a:lnTo>
                    <a:lnTo>
                      <a:pt x="13643" y="3118"/>
                    </a:lnTo>
                    <a:lnTo>
                      <a:pt x="13475" y="3285"/>
                    </a:lnTo>
                    <a:lnTo>
                      <a:pt x="13475" y="3348"/>
                    </a:lnTo>
                    <a:lnTo>
                      <a:pt x="13538" y="3390"/>
                    </a:lnTo>
                    <a:lnTo>
                      <a:pt x="13559" y="3432"/>
                    </a:lnTo>
                    <a:lnTo>
                      <a:pt x="13475" y="3432"/>
                    </a:lnTo>
                    <a:lnTo>
                      <a:pt x="13433" y="3452"/>
                    </a:lnTo>
                    <a:lnTo>
                      <a:pt x="13371" y="3557"/>
                    </a:lnTo>
                    <a:lnTo>
                      <a:pt x="13350" y="3494"/>
                    </a:lnTo>
                    <a:lnTo>
                      <a:pt x="13287" y="3452"/>
                    </a:lnTo>
                    <a:lnTo>
                      <a:pt x="13161" y="3515"/>
                    </a:lnTo>
                    <a:lnTo>
                      <a:pt x="13036" y="3704"/>
                    </a:lnTo>
                    <a:lnTo>
                      <a:pt x="12848" y="3913"/>
                    </a:lnTo>
                    <a:lnTo>
                      <a:pt x="12973" y="3724"/>
                    </a:lnTo>
                    <a:lnTo>
                      <a:pt x="12973" y="3599"/>
                    </a:lnTo>
                    <a:lnTo>
                      <a:pt x="13015" y="3515"/>
                    </a:lnTo>
                    <a:lnTo>
                      <a:pt x="13015" y="3432"/>
                    </a:lnTo>
                    <a:lnTo>
                      <a:pt x="12952" y="3432"/>
                    </a:lnTo>
                    <a:lnTo>
                      <a:pt x="12848" y="3536"/>
                    </a:lnTo>
                    <a:lnTo>
                      <a:pt x="12806" y="3662"/>
                    </a:lnTo>
                    <a:lnTo>
                      <a:pt x="12743" y="3829"/>
                    </a:lnTo>
                    <a:lnTo>
                      <a:pt x="12638" y="3871"/>
                    </a:lnTo>
                    <a:lnTo>
                      <a:pt x="12722" y="3704"/>
                    </a:lnTo>
                    <a:lnTo>
                      <a:pt x="12743" y="3557"/>
                    </a:lnTo>
                    <a:lnTo>
                      <a:pt x="12952" y="3306"/>
                    </a:lnTo>
                    <a:lnTo>
                      <a:pt x="13015" y="3118"/>
                    </a:lnTo>
                    <a:lnTo>
                      <a:pt x="13078" y="3013"/>
                    </a:lnTo>
                    <a:lnTo>
                      <a:pt x="13182" y="2971"/>
                    </a:lnTo>
                    <a:lnTo>
                      <a:pt x="13329" y="2888"/>
                    </a:lnTo>
                    <a:lnTo>
                      <a:pt x="13392" y="2867"/>
                    </a:lnTo>
                    <a:lnTo>
                      <a:pt x="13496" y="2699"/>
                    </a:lnTo>
                    <a:lnTo>
                      <a:pt x="13768" y="2448"/>
                    </a:lnTo>
                    <a:lnTo>
                      <a:pt x="13789" y="2364"/>
                    </a:lnTo>
                    <a:lnTo>
                      <a:pt x="13852" y="2302"/>
                    </a:lnTo>
                    <a:lnTo>
                      <a:pt x="13789" y="2239"/>
                    </a:lnTo>
                    <a:lnTo>
                      <a:pt x="13810" y="2155"/>
                    </a:lnTo>
                    <a:lnTo>
                      <a:pt x="13852" y="2134"/>
                    </a:lnTo>
                    <a:lnTo>
                      <a:pt x="13852" y="2030"/>
                    </a:lnTo>
                    <a:lnTo>
                      <a:pt x="13747" y="1946"/>
                    </a:lnTo>
                    <a:lnTo>
                      <a:pt x="13601" y="1946"/>
                    </a:lnTo>
                    <a:lnTo>
                      <a:pt x="13580" y="1988"/>
                    </a:lnTo>
                    <a:lnTo>
                      <a:pt x="13538" y="1883"/>
                    </a:lnTo>
                    <a:lnTo>
                      <a:pt x="13454" y="1674"/>
                    </a:lnTo>
                    <a:lnTo>
                      <a:pt x="13329" y="1360"/>
                    </a:lnTo>
                    <a:lnTo>
                      <a:pt x="13224" y="1214"/>
                    </a:lnTo>
                    <a:lnTo>
                      <a:pt x="13140" y="1004"/>
                    </a:lnTo>
                    <a:lnTo>
                      <a:pt x="13140" y="879"/>
                    </a:lnTo>
                    <a:lnTo>
                      <a:pt x="13120" y="732"/>
                    </a:lnTo>
                    <a:lnTo>
                      <a:pt x="13057" y="691"/>
                    </a:lnTo>
                    <a:lnTo>
                      <a:pt x="13036" y="586"/>
                    </a:lnTo>
                    <a:lnTo>
                      <a:pt x="12952" y="460"/>
                    </a:lnTo>
                    <a:lnTo>
                      <a:pt x="12931" y="481"/>
                    </a:lnTo>
                    <a:lnTo>
                      <a:pt x="12931" y="565"/>
                    </a:lnTo>
                    <a:lnTo>
                      <a:pt x="12868" y="628"/>
                    </a:lnTo>
                    <a:lnTo>
                      <a:pt x="12743" y="711"/>
                    </a:lnTo>
                    <a:lnTo>
                      <a:pt x="12701" y="795"/>
                    </a:lnTo>
                    <a:lnTo>
                      <a:pt x="12555" y="984"/>
                    </a:lnTo>
                    <a:lnTo>
                      <a:pt x="12408" y="1151"/>
                    </a:lnTo>
                    <a:lnTo>
                      <a:pt x="12408" y="1256"/>
                    </a:lnTo>
                    <a:lnTo>
                      <a:pt x="12303" y="1507"/>
                    </a:lnTo>
                    <a:lnTo>
                      <a:pt x="12199" y="1653"/>
                    </a:lnTo>
                    <a:lnTo>
                      <a:pt x="12115" y="1779"/>
                    </a:lnTo>
                    <a:lnTo>
                      <a:pt x="12011" y="1820"/>
                    </a:lnTo>
                    <a:lnTo>
                      <a:pt x="11969" y="1862"/>
                    </a:lnTo>
                    <a:lnTo>
                      <a:pt x="11927" y="1967"/>
                    </a:lnTo>
                    <a:lnTo>
                      <a:pt x="11822" y="2051"/>
                    </a:lnTo>
                    <a:lnTo>
                      <a:pt x="11759" y="2030"/>
                    </a:lnTo>
                    <a:lnTo>
                      <a:pt x="11759" y="1862"/>
                    </a:lnTo>
                    <a:lnTo>
                      <a:pt x="11697" y="1841"/>
                    </a:lnTo>
                    <a:lnTo>
                      <a:pt x="11676" y="1779"/>
                    </a:lnTo>
                    <a:lnTo>
                      <a:pt x="11613" y="1779"/>
                    </a:lnTo>
                    <a:lnTo>
                      <a:pt x="11550" y="1820"/>
                    </a:lnTo>
                    <a:lnTo>
                      <a:pt x="11487" y="1883"/>
                    </a:lnTo>
                    <a:lnTo>
                      <a:pt x="11383" y="1862"/>
                    </a:lnTo>
                    <a:lnTo>
                      <a:pt x="11299" y="1779"/>
                    </a:lnTo>
                    <a:lnTo>
                      <a:pt x="11299" y="1737"/>
                    </a:lnTo>
                    <a:lnTo>
                      <a:pt x="11278" y="1716"/>
                    </a:lnTo>
                    <a:lnTo>
                      <a:pt x="11257" y="1611"/>
                    </a:lnTo>
                    <a:lnTo>
                      <a:pt x="11236" y="1548"/>
                    </a:lnTo>
                    <a:lnTo>
                      <a:pt x="11153" y="1528"/>
                    </a:lnTo>
                    <a:lnTo>
                      <a:pt x="11048" y="1423"/>
                    </a:lnTo>
                    <a:lnTo>
                      <a:pt x="10881" y="1423"/>
                    </a:lnTo>
                    <a:lnTo>
                      <a:pt x="10776" y="1465"/>
                    </a:lnTo>
                    <a:lnTo>
                      <a:pt x="10546" y="1465"/>
                    </a:lnTo>
                    <a:lnTo>
                      <a:pt x="10420" y="1444"/>
                    </a:lnTo>
                    <a:lnTo>
                      <a:pt x="10316" y="1528"/>
                    </a:lnTo>
                    <a:lnTo>
                      <a:pt x="10295" y="1632"/>
                    </a:lnTo>
                    <a:lnTo>
                      <a:pt x="10399" y="1737"/>
                    </a:lnTo>
                    <a:lnTo>
                      <a:pt x="10420" y="1820"/>
                    </a:lnTo>
                    <a:lnTo>
                      <a:pt x="10462" y="1946"/>
                    </a:lnTo>
                    <a:lnTo>
                      <a:pt x="10441" y="1988"/>
                    </a:lnTo>
                    <a:lnTo>
                      <a:pt x="10337" y="1988"/>
                    </a:lnTo>
                    <a:lnTo>
                      <a:pt x="10190" y="1946"/>
                    </a:lnTo>
                    <a:lnTo>
                      <a:pt x="10148" y="1925"/>
                    </a:lnTo>
                    <a:lnTo>
                      <a:pt x="9918" y="1925"/>
                    </a:lnTo>
                    <a:lnTo>
                      <a:pt x="9814" y="1946"/>
                    </a:lnTo>
                    <a:lnTo>
                      <a:pt x="9772" y="1883"/>
                    </a:lnTo>
                    <a:lnTo>
                      <a:pt x="9604" y="1883"/>
                    </a:lnTo>
                    <a:lnTo>
                      <a:pt x="9479" y="1946"/>
                    </a:lnTo>
                    <a:lnTo>
                      <a:pt x="9395" y="2134"/>
                    </a:lnTo>
                    <a:lnTo>
                      <a:pt x="9165" y="2134"/>
                    </a:lnTo>
                    <a:lnTo>
                      <a:pt x="9039" y="2155"/>
                    </a:lnTo>
                    <a:lnTo>
                      <a:pt x="8998" y="2197"/>
                    </a:lnTo>
                    <a:lnTo>
                      <a:pt x="8935" y="2302"/>
                    </a:lnTo>
                    <a:lnTo>
                      <a:pt x="8788" y="2302"/>
                    </a:lnTo>
                    <a:lnTo>
                      <a:pt x="8767" y="2281"/>
                    </a:lnTo>
                    <a:lnTo>
                      <a:pt x="8684" y="2302"/>
                    </a:lnTo>
                    <a:lnTo>
                      <a:pt x="8621" y="2385"/>
                    </a:lnTo>
                    <a:lnTo>
                      <a:pt x="8537" y="2364"/>
                    </a:lnTo>
                    <a:lnTo>
                      <a:pt x="8307" y="2176"/>
                    </a:lnTo>
                    <a:lnTo>
                      <a:pt x="8223" y="2072"/>
                    </a:lnTo>
                    <a:lnTo>
                      <a:pt x="8223" y="1988"/>
                    </a:lnTo>
                    <a:lnTo>
                      <a:pt x="8098" y="1862"/>
                    </a:lnTo>
                    <a:lnTo>
                      <a:pt x="7993" y="1758"/>
                    </a:lnTo>
                    <a:lnTo>
                      <a:pt x="7993" y="1653"/>
                    </a:lnTo>
                    <a:lnTo>
                      <a:pt x="8014" y="1569"/>
                    </a:lnTo>
                    <a:lnTo>
                      <a:pt x="7993" y="1528"/>
                    </a:lnTo>
                    <a:lnTo>
                      <a:pt x="8014" y="1423"/>
                    </a:lnTo>
                    <a:lnTo>
                      <a:pt x="8056" y="1339"/>
                    </a:lnTo>
                    <a:lnTo>
                      <a:pt x="8056" y="1214"/>
                    </a:lnTo>
                    <a:lnTo>
                      <a:pt x="8161" y="1025"/>
                    </a:lnTo>
                    <a:lnTo>
                      <a:pt x="8202" y="879"/>
                    </a:lnTo>
                    <a:lnTo>
                      <a:pt x="8307" y="732"/>
                    </a:lnTo>
                    <a:lnTo>
                      <a:pt x="8307" y="691"/>
                    </a:lnTo>
                    <a:lnTo>
                      <a:pt x="8202" y="691"/>
                    </a:lnTo>
                    <a:lnTo>
                      <a:pt x="8140" y="607"/>
                    </a:lnTo>
                    <a:lnTo>
                      <a:pt x="8119" y="523"/>
                    </a:lnTo>
                    <a:lnTo>
                      <a:pt x="7993" y="523"/>
                    </a:lnTo>
                    <a:lnTo>
                      <a:pt x="7889" y="481"/>
                    </a:lnTo>
                    <a:lnTo>
                      <a:pt x="7930" y="398"/>
                    </a:lnTo>
                    <a:lnTo>
                      <a:pt x="8014" y="293"/>
                    </a:lnTo>
                    <a:lnTo>
                      <a:pt x="8014" y="147"/>
                    </a:lnTo>
                    <a:lnTo>
                      <a:pt x="7910" y="0"/>
                    </a:lnTo>
                    <a:lnTo>
                      <a:pt x="7784" y="0"/>
                    </a:lnTo>
                    <a:lnTo>
                      <a:pt x="7721" y="63"/>
                    </a:lnTo>
                    <a:lnTo>
                      <a:pt x="7679"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4" name="Google Shape;1184;p42"/>
            <p:cNvGrpSpPr/>
            <p:nvPr/>
          </p:nvGrpSpPr>
          <p:grpSpPr>
            <a:xfrm>
              <a:off x="2680375" y="3423800"/>
              <a:ext cx="182975" cy="761050"/>
              <a:chOff x="2680375" y="3423800"/>
              <a:chExt cx="182975" cy="761050"/>
            </a:xfrm>
          </p:grpSpPr>
          <p:sp>
            <p:nvSpPr>
              <p:cNvPr id="1185" name="Google Shape;1185;p42"/>
              <p:cNvSpPr/>
              <p:nvPr/>
            </p:nvSpPr>
            <p:spPr>
              <a:xfrm>
                <a:off x="2698650" y="3423800"/>
                <a:ext cx="164700" cy="703875"/>
              </a:xfrm>
              <a:custGeom>
                <a:avLst/>
                <a:gdLst/>
                <a:ahLst/>
                <a:cxnLst/>
                <a:rect l="l" t="t" r="r" b="b"/>
                <a:pathLst>
                  <a:path w="6588" h="28155" extrusionOk="0">
                    <a:moveTo>
                      <a:pt x="319" y="4568"/>
                    </a:moveTo>
                    <a:lnTo>
                      <a:pt x="107" y="1274"/>
                    </a:lnTo>
                    <a:lnTo>
                      <a:pt x="319" y="0"/>
                    </a:lnTo>
                    <a:lnTo>
                      <a:pt x="6588" y="4356"/>
                    </a:lnTo>
                    <a:lnTo>
                      <a:pt x="4994" y="7331"/>
                    </a:lnTo>
                    <a:lnTo>
                      <a:pt x="1913" y="16149"/>
                    </a:lnTo>
                    <a:lnTo>
                      <a:pt x="2656" y="24330"/>
                    </a:lnTo>
                    <a:lnTo>
                      <a:pt x="4144" y="28155"/>
                    </a:lnTo>
                    <a:lnTo>
                      <a:pt x="1700" y="27836"/>
                    </a:lnTo>
                    <a:lnTo>
                      <a:pt x="532" y="25605"/>
                    </a:lnTo>
                    <a:lnTo>
                      <a:pt x="1063" y="22736"/>
                    </a:lnTo>
                    <a:lnTo>
                      <a:pt x="0" y="17530"/>
                    </a:lnTo>
                    <a:lnTo>
                      <a:pt x="638" y="14024"/>
                    </a:lnTo>
                    <a:lnTo>
                      <a:pt x="213" y="11793"/>
                    </a:lnTo>
                    <a:lnTo>
                      <a:pt x="744" y="7756"/>
                    </a:lnTo>
                    <a:close/>
                  </a:path>
                </a:pathLst>
              </a:custGeom>
              <a:solidFill>
                <a:schemeClr val="accent1"/>
              </a:solidFill>
              <a:ln w="9525" cap="flat" cmpd="sng">
                <a:solidFill>
                  <a:schemeClr val="lt2"/>
                </a:solidFill>
                <a:prstDash val="solid"/>
                <a:round/>
                <a:headEnd type="none" w="med" len="med"/>
                <a:tailEnd type="none" w="med" len="med"/>
              </a:ln>
            </p:spPr>
          </p:sp>
          <p:sp>
            <p:nvSpPr>
              <p:cNvPr id="1186" name="Google Shape;1186;p42"/>
              <p:cNvSpPr/>
              <p:nvPr/>
            </p:nvSpPr>
            <p:spPr>
              <a:xfrm>
                <a:off x="2680375" y="3510050"/>
                <a:ext cx="137075" cy="674800"/>
              </a:xfrm>
              <a:custGeom>
                <a:avLst/>
                <a:gdLst/>
                <a:ahLst/>
                <a:cxnLst/>
                <a:rect l="l" t="t" r="r" b="b"/>
                <a:pathLst>
                  <a:path w="5483" h="26992" extrusionOk="0">
                    <a:moveTo>
                      <a:pt x="984" y="23016"/>
                    </a:moveTo>
                    <a:lnTo>
                      <a:pt x="984" y="23121"/>
                    </a:lnTo>
                    <a:lnTo>
                      <a:pt x="1026" y="23058"/>
                    </a:lnTo>
                    <a:lnTo>
                      <a:pt x="1088" y="23016"/>
                    </a:lnTo>
                    <a:close/>
                    <a:moveTo>
                      <a:pt x="1047" y="0"/>
                    </a:moveTo>
                    <a:lnTo>
                      <a:pt x="984" y="105"/>
                    </a:lnTo>
                    <a:lnTo>
                      <a:pt x="963" y="209"/>
                    </a:lnTo>
                    <a:lnTo>
                      <a:pt x="1068" y="314"/>
                    </a:lnTo>
                    <a:lnTo>
                      <a:pt x="1005" y="419"/>
                    </a:lnTo>
                    <a:lnTo>
                      <a:pt x="900" y="502"/>
                    </a:lnTo>
                    <a:lnTo>
                      <a:pt x="837" y="461"/>
                    </a:lnTo>
                    <a:lnTo>
                      <a:pt x="691" y="544"/>
                    </a:lnTo>
                    <a:lnTo>
                      <a:pt x="565" y="628"/>
                    </a:lnTo>
                    <a:lnTo>
                      <a:pt x="628" y="670"/>
                    </a:lnTo>
                    <a:lnTo>
                      <a:pt x="628" y="837"/>
                    </a:lnTo>
                    <a:lnTo>
                      <a:pt x="586" y="963"/>
                    </a:lnTo>
                    <a:lnTo>
                      <a:pt x="628" y="1130"/>
                    </a:lnTo>
                    <a:lnTo>
                      <a:pt x="733" y="1549"/>
                    </a:lnTo>
                    <a:lnTo>
                      <a:pt x="733" y="1695"/>
                    </a:lnTo>
                    <a:lnTo>
                      <a:pt x="691" y="1800"/>
                    </a:lnTo>
                    <a:lnTo>
                      <a:pt x="649" y="1883"/>
                    </a:lnTo>
                    <a:lnTo>
                      <a:pt x="691" y="2093"/>
                    </a:lnTo>
                    <a:lnTo>
                      <a:pt x="775" y="2302"/>
                    </a:lnTo>
                    <a:lnTo>
                      <a:pt x="858" y="2490"/>
                    </a:lnTo>
                    <a:lnTo>
                      <a:pt x="858" y="2762"/>
                    </a:lnTo>
                    <a:lnTo>
                      <a:pt x="837" y="2846"/>
                    </a:lnTo>
                    <a:lnTo>
                      <a:pt x="796" y="2909"/>
                    </a:lnTo>
                    <a:lnTo>
                      <a:pt x="837" y="3327"/>
                    </a:lnTo>
                    <a:lnTo>
                      <a:pt x="837" y="3432"/>
                    </a:lnTo>
                    <a:lnTo>
                      <a:pt x="754" y="3474"/>
                    </a:lnTo>
                    <a:lnTo>
                      <a:pt x="670" y="3536"/>
                    </a:lnTo>
                    <a:lnTo>
                      <a:pt x="670" y="3766"/>
                    </a:lnTo>
                    <a:lnTo>
                      <a:pt x="691" y="3829"/>
                    </a:lnTo>
                    <a:lnTo>
                      <a:pt x="775" y="3766"/>
                    </a:lnTo>
                    <a:lnTo>
                      <a:pt x="837" y="3829"/>
                    </a:lnTo>
                    <a:lnTo>
                      <a:pt x="754" y="3892"/>
                    </a:lnTo>
                    <a:lnTo>
                      <a:pt x="754" y="4499"/>
                    </a:lnTo>
                    <a:lnTo>
                      <a:pt x="837" y="4729"/>
                    </a:lnTo>
                    <a:lnTo>
                      <a:pt x="858" y="4917"/>
                    </a:lnTo>
                    <a:lnTo>
                      <a:pt x="837" y="5064"/>
                    </a:lnTo>
                    <a:lnTo>
                      <a:pt x="733" y="5231"/>
                    </a:lnTo>
                    <a:lnTo>
                      <a:pt x="733" y="5399"/>
                    </a:lnTo>
                    <a:lnTo>
                      <a:pt x="837" y="5566"/>
                    </a:lnTo>
                    <a:lnTo>
                      <a:pt x="796" y="5712"/>
                    </a:lnTo>
                    <a:lnTo>
                      <a:pt x="796" y="5984"/>
                    </a:lnTo>
                    <a:lnTo>
                      <a:pt x="754" y="6089"/>
                    </a:lnTo>
                    <a:lnTo>
                      <a:pt x="754" y="6256"/>
                    </a:lnTo>
                    <a:lnTo>
                      <a:pt x="775" y="6340"/>
                    </a:lnTo>
                    <a:lnTo>
                      <a:pt x="775" y="6403"/>
                    </a:lnTo>
                    <a:lnTo>
                      <a:pt x="670" y="6570"/>
                    </a:lnTo>
                    <a:lnTo>
                      <a:pt x="670" y="6717"/>
                    </a:lnTo>
                    <a:lnTo>
                      <a:pt x="628" y="6821"/>
                    </a:lnTo>
                    <a:lnTo>
                      <a:pt x="649" y="7010"/>
                    </a:lnTo>
                    <a:lnTo>
                      <a:pt x="628" y="7093"/>
                    </a:lnTo>
                    <a:lnTo>
                      <a:pt x="524" y="7303"/>
                    </a:lnTo>
                    <a:lnTo>
                      <a:pt x="524" y="7407"/>
                    </a:lnTo>
                    <a:lnTo>
                      <a:pt x="628" y="7554"/>
                    </a:lnTo>
                    <a:lnTo>
                      <a:pt x="649" y="7721"/>
                    </a:lnTo>
                    <a:lnTo>
                      <a:pt x="733" y="7826"/>
                    </a:lnTo>
                    <a:lnTo>
                      <a:pt x="649" y="7867"/>
                    </a:lnTo>
                    <a:lnTo>
                      <a:pt x="586" y="8014"/>
                    </a:lnTo>
                    <a:lnTo>
                      <a:pt x="670" y="8119"/>
                    </a:lnTo>
                    <a:lnTo>
                      <a:pt x="586" y="8202"/>
                    </a:lnTo>
                    <a:lnTo>
                      <a:pt x="524" y="8244"/>
                    </a:lnTo>
                    <a:lnTo>
                      <a:pt x="524" y="8391"/>
                    </a:lnTo>
                    <a:lnTo>
                      <a:pt x="544" y="8537"/>
                    </a:lnTo>
                    <a:lnTo>
                      <a:pt x="544" y="8663"/>
                    </a:lnTo>
                    <a:lnTo>
                      <a:pt x="670" y="8997"/>
                    </a:lnTo>
                    <a:lnTo>
                      <a:pt x="670" y="9186"/>
                    </a:lnTo>
                    <a:lnTo>
                      <a:pt x="628" y="9228"/>
                    </a:lnTo>
                    <a:lnTo>
                      <a:pt x="628" y="9332"/>
                    </a:lnTo>
                    <a:lnTo>
                      <a:pt x="754" y="9520"/>
                    </a:lnTo>
                    <a:lnTo>
                      <a:pt x="754" y="9730"/>
                    </a:lnTo>
                    <a:lnTo>
                      <a:pt x="733" y="9855"/>
                    </a:lnTo>
                    <a:lnTo>
                      <a:pt x="733" y="9918"/>
                    </a:lnTo>
                    <a:lnTo>
                      <a:pt x="754" y="10023"/>
                    </a:lnTo>
                    <a:lnTo>
                      <a:pt x="733" y="10106"/>
                    </a:lnTo>
                    <a:lnTo>
                      <a:pt x="691" y="10211"/>
                    </a:lnTo>
                    <a:lnTo>
                      <a:pt x="733" y="10253"/>
                    </a:lnTo>
                    <a:lnTo>
                      <a:pt x="858" y="10441"/>
                    </a:lnTo>
                    <a:lnTo>
                      <a:pt x="879" y="10546"/>
                    </a:lnTo>
                    <a:lnTo>
                      <a:pt x="837" y="10650"/>
                    </a:lnTo>
                    <a:lnTo>
                      <a:pt x="754" y="10692"/>
                    </a:lnTo>
                    <a:lnTo>
                      <a:pt x="670" y="10860"/>
                    </a:lnTo>
                    <a:lnTo>
                      <a:pt x="670" y="10901"/>
                    </a:lnTo>
                    <a:lnTo>
                      <a:pt x="733" y="10964"/>
                    </a:lnTo>
                    <a:lnTo>
                      <a:pt x="670" y="11090"/>
                    </a:lnTo>
                    <a:lnTo>
                      <a:pt x="586" y="11173"/>
                    </a:lnTo>
                    <a:lnTo>
                      <a:pt x="586" y="11278"/>
                    </a:lnTo>
                    <a:lnTo>
                      <a:pt x="565" y="11466"/>
                    </a:lnTo>
                    <a:lnTo>
                      <a:pt x="524" y="11571"/>
                    </a:lnTo>
                    <a:lnTo>
                      <a:pt x="524" y="11676"/>
                    </a:lnTo>
                    <a:lnTo>
                      <a:pt x="482" y="11717"/>
                    </a:lnTo>
                    <a:lnTo>
                      <a:pt x="482" y="11843"/>
                    </a:lnTo>
                    <a:lnTo>
                      <a:pt x="419" y="11927"/>
                    </a:lnTo>
                    <a:lnTo>
                      <a:pt x="419" y="11989"/>
                    </a:lnTo>
                    <a:lnTo>
                      <a:pt x="461" y="12052"/>
                    </a:lnTo>
                    <a:lnTo>
                      <a:pt x="377" y="12157"/>
                    </a:lnTo>
                    <a:lnTo>
                      <a:pt x="377" y="12324"/>
                    </a:lnTo>
                    <a:lnTo>
                      <a:pt x="377" y="12429"/>
                    </a:lnTo>
                    <a:lnTo>
                      <a:pt x="314" y="12471"/>
                    </a:lnTo>
                    <a:lnTo>
                      <a:pt x="314" y="12575"/>
                    </a:lnTo>
                    <a:lnTo>
                      <a:pt x="272" y="12659"/>
                    </a:lnTo>
                    <a:lnTo>
                      <a:pt x="272" y="12743"/>
                    </a:lnTo>
                    <a:lnTo>
                      <a:pt x="314" y="12847"/>
                    </a:lnTo>
                    <a:lnTo>
                      <a:pt x="314" y="12952"/>
                    </a:lnTo>
                    <a:lnTo>
                      <a:pt x="231" y="13057"/>
                    </a:lnTo>
                    <a:lnTo>
                      <a:pt x="147" y="13057"/>
                    </a:lnTo>
                    <a:lnTo>
                      <a:pt x="63" y="12994"/>
                    </a:lnTo>
                    <a:lnTo>
                      <a:pt x="0" y="13015"/>
                    </a:lnTo>
                    <a:lnTo>
                      <a:pt x="0" y="13098"/>
                    </a:lnTo>
                    <a:lnTo>
                      <a:pt x="21" y="13224"/>
                    </a:lnTo>
                    <a:lnTo>
                      <a:pt x="21" y="13412"/>
                    </a:lnTo>
                    <a:lnTo>
                      <a:pt x="105" y="13517"/>
                    </a:lnTo>
                    <a:lnTo>
                      <a:pt x="231" y="13621"/>
                    </a:lnTo>
                    <a:lnTo>
                      <a:pt x="252" y="13747"/>
                    </a:lnTo>
                    <a:lnTo>
                      <a:pt x="231" y="13914"/>
                    </a:lnTo>
                    <a:lnTo>
                      <a:pt x="398" y="14228"/>
                    </a:lnTo>
                    <a:lnTo>
                      <a:pt x="440" y="14312"/>
                    </a:lnTo>
                    <a:lnTo>
                      <a:pt x="524" y="14375"/>
                    </a:lnTo>
                    <a:lnTo>
                      <a:pt x="524" y="14563"/>
                    </a:lnTo>
                    <a:lnTo>
                      <a:pt x="461" y="14835"/>
                    </a:lnTo>
                    <a:lnTo>
                      <a:pt x="419" y="14856"/>
                    </a:lnTo>
                    <a:lnTo>
                      <a:pt x="440" y="14940"/>
                    </a:lnTo>
                    <a:lnTo>
                      <a:pt x="419" y="15002"/>
                    </a:lnTo>
                    <a:lnTo>
                      <a:pt x="356" y="14982"/>
                    </a:lnTo>
                    <a:lnTo>
                      <a:pt x="314" y="14982"/>
                    </a:lnTo>
                    <a:lnTo>
                      <a:pt x="272" y="15086"/>
                    </a:lnTo>
                    <a:lnTo>
                      <a:pt x="314" y="15191"/>
                    </a:lnTo>
                    <a:lnTo>
                      <a:pt x="377" y="15254"/>
                    </a:lnTo>
                    <a:lnTo>
                      <a:pt x="335" y="15484"/>
                    </a:lnTo>
                    <a:lnTo>
                      <a:pt x="356" y="15588"/>
                    </a:lnTo>
                    <a:lnTo>
                      <a:pt x="314" y="15672"/>
                    </a:lnTo>
                    <a:lnTo>
                      <a:pt x="356" y="15714"/>
                    </a:lnTo>
                    <a:lnTo>
                      <a:pt x="335" y="15798"/>
                    </a:lnTo>
                    <a:lnTo>
                      <a:pt x="314" y="15818"/>
                    </a:lnTo>
                    <a:lnTo>
                      <a:pt x="335" y="15881"/>
                    </a:lnTo>
                    <a:lnTo>
                      <a:pt x="524" y="16153"/>
                    </a:lnTo>
                    <a:lnTo>
                      <a:pt x="565" y="16216"/>
                    </a:lnTo>
                    <a:lnTo>
                      <a:pt x="565" y="16362"/>
                    </a:lnTo>
                    <a:lnTo>
                      <a:pt x="524" y="16342"/>
                    </a:lnTo>
                    <a:lnTo>
                      <a:pt x="377" y="16342"/>
                    </a:lnTo>
                    <a:lnTo>
                      <a:pt x="314" y="16425"/>
                    </a:lnTo>
                    <a:lnTo>
                      <a:pt x="314" y="16467"/>
                    </a:lnTo>
                    <a:lnTo>
                      <a:pt x="356" y="16530"/>
                    </a:lnTo>
                    <a:lnTo>
                      <a:pt x="356" y="16614"/>
                    </a:lnTo>
                    <a:lnTo>
                      <a:pt x="314" y="16655"/>
                    </a:lnTo>
                    <a:lnTo>
                      <a:pt x="272" y="16739"/>
                    </a:lnTo>
                    <a:lnTo>
                      <a:pt x="314" y="16823"/>
                    </a:lnTo>
                    <a:lnTo>
                      <a:pt x="335" y="16844"/>
                    </a:lnTo>
                    <a:lnTo>
                      <a:pt x="377" y="16969"/>
                    </a:lnTo>
                    <a:lnTo>
                      <a:pt x="419" y="17304"/>
                    </a:lnTo>
                    <a:lnTo>
                      <a:pt x="356" y="17451"/>
                    </a:lnTo>
                    <a:lnTo>
                      <a:pt x="482" y="17492"/>
                    </a:lnTo>
                    <a:lnTo>
                      <a:pt x="670" y="17471"/>
                    </a:lnTo>
                    <a:lnTo>
                      <a:pt x="670" y="17409"/>
                    </a:lnTo>
                    <a:lnTo>
                      <a:pt x="670" y="17283"/>
                    </a:lnTo>
                    <a:lnTo>
                      <a:pt x="733" y="17199"/>
                    </a:lnTo>
                    <a:lnTo>
                      <a:pt x="837" y="17241"/>
                    </a:lnTo>
                    <a:lnTo>
                      <a:pt x="858" y="17199"/>
                    </a:lnTo>
                    <a:lnTo>
                      <a:pt x="733" y="17095"/>
                    </a:lnTo>
                    <a:lnTo>
                      <a:pt x="775" y="17053"/>
                    </a:lnTo>
                    <a:lnTo>
                      <a:pt x="649" y="16927"/>
                    </a:lnTo>
                    <a:lnTo>
                      <a:pt x="649" y="16844"/>
                    </a:lnTo>
                    <a:lnTo>
                      <a:pt x="733" y="16844"/>
                    </a:lnTo>
                    <a:lnTo>
                      <a:pt x="837" y="16886"/>
                    </a:lnTo>
                    <a:lnTo>
                      <a:pt x="837" y="16865"/>
                    </a:lnTo>
                    <a:lnTo>
                      <a:pt x="775" y="16823"/>
                    </a:lnTo>
                    <a:lnTo>
                      <a:pt x="649" y="16718"/>
                    </a:lnTo>
                    <a:lnTo>
                      <a:pt x="775" y="16739"/>
                    </a:lnTo>
                    <a:lnTo>
                      <a:pt x="775" y="16634"/>
                    </a:lnTo>
                    <a:lnTo>
                      <a:pt x="754" y="16572"/>
                    </a:lnTo>
                    <a:lnTo>
                      <a:pt x="754" y="16425"/>
                    </a:lnTo>
                    <a:lnTo>
                      <a:pt x="733" y="16362"/>
                    </a:lnTo>
                    <a:cubicBezTo>
                      <a:pt x="733" y="16321"/>
                      <a:pt x="754" y="16258"/>
                      <a:pt x="775" y="16237"/>
                    </a:cubicBezTo>
                    <a:lnTo>
                      <a:pt x="837" y="16258"/>
                    </a:lnTo>
                    <a:lnTo>
                      <a:pt x="879" y="16237"/>
                    </a:lnTo>
                    <a:cubicBezTo>
                      <a:pt x="879" y="16342"/>
                      <a:pt x="900" y="16467"/>
                      <a:pt x="900" y="16572"/>
                    </a:cubicBezTo>
                    <a:lnTo>
                      <a:pt x="1068" y="17764"/>
                    </a:lnTo>
                    <a:lnTo>
                      <a:pt x="1047" y="17785"/>
                    </a:lnTo>
                    <a:lnTo>
                      <a:pt x="1068" y="17869"/>
                    </a:lnTo>
                    <a:lnTo>
                      <a:pt x="1068" y="18036"/>
                    </a:lnTo>
                    <a:lnTo>
                      <a:pt x="1005" y="18078"/>
                    </a:lnTo>
                    <a:lnTo>
                      <a:pt x="1047" y="18120"/>
                    </a:lnTo>
                    <a:lnTo>
                      <a:pt x="1047" y="18287"/>
                    </a:lnTo>
                    <a:lnTo>
                      <a:pt x="1005" y="18350"/>
                    </a:lnTo>
                    <a:lnTo>
                      <a:pt x="1047" y="18434"/>
                    </a:lnTo>
                    <a:lnTo>
                      <a:pt x="1047" y="18455"/>
                    </a:lnTo>
                    <a:cubicBezTo>
                      <a:pt x="1047" y="18643"/>
                      <a:pt x="1005" y="18852"/>
                      <a:pt x="963" y="19041"/>
                    </a:cubicBezTo>
                    <a:cubicBezTo>
                      <a:pt x="921" y="19187"/>
                      <a:pt x="900" y="19334"/>
                      <a:pt x="858" y="19459"/>
                    </a:cubicBezTo>
                    <a:lnTo>
                      <a:pt x="796" y="19480"/>
                    </a:lnTo>
                    <a:lnTo>
                      <a:pt x="691" y="19564"/>
                    </a:lnTo>
                    <a:lnTo>
                      <a:pt x="649" y="19564"/>
                    </a:lnTo>
                    <a:lnTo>
                      <a:pt x="649" y="19501"/>
                    </a:lnTo>
                    <a:lnTo>
                      <a:pt x="754" y="19480"/>
                    </a:lnTo>
                    <a:lnTo>
                      <a:pt x="837" y="19438"/>
                    </a:lnTo>
                    <a:lnTo>
                      <a:pt x="837" y="19271"/>
                    </a:lnTo>
                    <a:lnTo>
                      <a:pt x="775" y="19250"/>
                    </a:lnTo>
                    <a:lnTo>
                      <a:pt x="670" y="19292"/>
                    </a:lnTo>
                    <a:lnTo>
                      <a:pt x="461" y="19292"/>
                    </a:lnTo>
                    <a:lnTo>
                      <a:pt x="377" y="19271"/>
                    </a:lnTo>
                    <a:lnTo>
                      <a:pt x="293" y="19292"/>
                    </a:lnTo>
                    <a:lnTo>
                      <a:pt x="293" y="19375"/>
                    </a:lnTo>
                    <a:lnTo>
                      <a:pt x="356" y="19501"/>
                    </a:lnTo>
                    <a:lnTo>
                      <a:pt x="398" y="19501"/>
                    </a:lnTo>
                    <a:lnTo>
                      <a:pt x="440" y="19585"/>
                    </a:lnTo>
                    <a:lnTo>
                      <a:pt x="356" y="19585"/>
                    </a:lnTo>
                    <a:lnTo>
                      <a:pt x="335" y="19689"/>
                    </a:lnTo>
                    <a:lnTo>
                      <a:pt x="252" y="19752"/>
                    </a:lnTo>
                    <a:lnTo>
                      <a:pt x="189" y="19857"/>
                    </a:lnTo>
                    <a:lnTo>
                      <a:pt x="42" y="19919"/>
                    </a:lnTo>
                    <a:lnTo>
                      <a:pt x="42" y="20003"/>
                    </a:lnTo>
                    <a:lnTo>
                      <a:pt x="189" y="20192"/>
                    </a:lnTo>
                    <a:lnTo>
                      <a:pt x="272" y="20192"/>
                    </a:lnTo>
                    <a:lnTo>
                      <a:pt x="335" y="20129"/>
                    </a:lnTo>
                    <a:lnTo>
                      <a:pt x="335" y="20066"/>
                    </a:lnTo>
                    <a:lnTo>
                      <a:pt x="231" y="20024"/>
                    </a:lnTo>
                    <a:lnTo>
                      <a:pt x="231" y="19982"/>
                    </a:lnTo>
                    <a:lnTo>
                      <a:pt x="272" y="19878"/>
                    </a:lnTo>
                    <a:lnTo>
                      <a:pt x="440" y="19878"/>
                    </a:lnTo>
                    <a:lnTo>
                      <a:pt x="461" y="19857"/>
                    </a:lnTo>
                    <a:lnTo>
                      <a:pt x="482" y="19982"/>
                    </a:lnTo>
                    <a:lnTo>
                      <a:pt x="586" y="20066"/>
                    </a:lnTo>
                    <a:lnTo>
                      <a:pt x="712" y="20066"/>
                    </a:lnTo>
                    <a:lnTo>
                      <a:pt x="754" y="20003"/>
                    </a:lnTo>
                    <a:lnTo>
                      <a:pt x="754" y="20003"/>
                    </a:lnTo>
                    <a:cubicBezTo>
                      <a:pt x="670" y="20317"/>
                      <a:pt x="649" y="20631"/>
                      <a:pt x="649" y="20924"/>
                    </a:cubicBezTo>
                    <a:lnTo>
                      <a:pt x="586" y="20966"/>
                    </a:lnTo>
                    <a:lnTo>
                      <a:pt x="649" y="21008"/>
                    </a:lnTo>
                    <a:lnTo>
                      <a:pt x="649" y="21154"/>
                    </a:lnTo>
                    <a:lnTo>
                      <a:pt x="565" y="21028"/>
                    </a:lnTo>
                    <a:lnTo>
                      <a:pt x="461" y="21008"/>
                    </a:lnTo>
                    <a:lnTo>
                      <a:pt x="440" y="21049"/>
                    </a:lnTo>
                    <a:lnTo>
                      <a:pt x="440" y="21133"/>
                    </a:lnTo>
                    <a:lnTo>
                      <a:pt x="461" y="21259"/>
                    </a:lnTo>
                    <a:lnTo>
                      <a:pt x="565" y="21280"/>
                    </a:lnTo>
                    <a:lnTo>
                      <a:pt x="649" y="21342"/>
                    </a:lnTo>
                    <a:lnTo>
                      <a:pt x="649" y="21384"/>
                    </a:lnTo>
                    <a:lnTo>
                      <a:pt x="691" y="21552"/>
                    </a:lnTo>
                    <a:lnTo>
                      <a:pt x="754" y="21572"/>
                    </a:lnTo>
                    <a:cubicBezTo>
                      <a:pt x="754" y="21635"/>
                      <a:pt x="775" y="21656"/>
                      <a:pt x="796" y="21698"/>
                    </a:cubicBezTo>
                    <a:lnTo>
                      <a:pt x="670" y="21656"/>
                    </a:lnTo>
                    <a:lnTo>
                      <a:pt x="649" y="21635"/>
                    </a:lnTo>
                    <a:lnTo>
                      <a:pt x="586" y="21677"/>
                    </a:lnTo>
                    <a:lnTo>
                      <a:pt x="649" y="21865"/>
                    </a:lnTo>
                    <a:lnTo>
                      <a:pt x="649" y="21949"/>
                    </a:lnTo>
                    <a:lnTo>
                      <a:pt x="691" y="21970"/>
                    </a:lnTo>
                    <a:lnTo>
                      <a:pt x="796" y="21803"/>
                    </a:lnTo>
                    <a:lnTo>
                      <a:pt x="858" y="21782"/>
                    </a:lnTo>
                    <a:cubicBezTo>
                      <a:pt x="879" y="21844"/>
                      <a:pt x="900" y="21886"/>
                      <a:pt x="921" y="21970"/>
                    </a:cubicBezTo>
                    <a:lnTo>
                      <a:pt x="921" y="22012"/>
                    </a:lnTo>
                    <a:lnTo>
                      <a:pt x="816" y="22054"/>
                    </a:lnTo>
                    <a:lnTo>
                      <a:pt x="921" y="22284"/>
                    </a:lnTo>
                    <a:lnTo>
                      <a:pt x="963" y="22409"/>
                    </a:lnTo>
                    <a:cubicBezTo>
                      <a:pt x="963" y="22493"/>
                      <a:pt x="984" y="22577"/>
                      <a:pt x="1005" y="22640"/>
                    </a:cubicBezTo>
                    <a:lnTo>
                      <a:pt x="984" y="22681"/>
                    </a:lnTo>
                    <a:lnTo>
                      <a:pt x="984" y="22744"/>
                    </a:lnTo>
                    <a:lnTo>
                      <a:pt x="921" y="22807"/>
                    </a:lnTo>
                    <a:lnTo>
                      <a:pt x="1005" y="22849"/>
                    </a:lnTo>
                    <a:lnTo>
                      <a:pt x="1026" y="22932"/>
                    </a:lnTo>
                    <a:lnTo>
                      <a:pt x="1068" y="22932"/>
                    </a:lnTo>
                    <a:cubicBezTo>
                      <a:pt x="1068" y="22953"/>
                      <a:pt x="1068" y="22995"/>
                      <a:pt x="1088" y="23016"/>
                    </a:cubicBezTo>
                    <a:cubicBezTo>
                      <a:pt x="1130" y="23163"/>
                      <a:pt x="1193" y="23330"/>
                      <a:pt x="1235" y="23456"/>
                    </a:cubicBezTo>
                    <a:lnTo>
                      <a:pt x="1277" y="23518"/>
                    </a:lnTo>
                    <a:cubicBezTo>
                      <a:pt x="1277" y="23539"/>
                      <a:pt x="1277" y="23539"/>
                      <a:pt x="1298" y="23560"/>
                    </a:cubicBezTo>
                    <a:lnTo>
                      <a:pt x="1235" y="23665"/>
                    </a:lnTo>
                    <a:lnTo>
                      <a:pt x="1193" y="23728"/>
                    </a:lnTo>
                    <a:lnTo>
                      <a:pt x="1235" y="23749"/>
                    </a:lnTo>
                    <a:lnTo>
                      <a:pt x="1381" y="23728"/>
                    </a:lnTo>
                    <a:lnTo>
                      <a:pt x="1444" y="23874"/>
                    </a:lnTo>
                    <a:lnTo>
                      <a:pt x="1423" y="23874"/>
                    </a:lnTo>
                    <a:lnTo>
                      <a:pt x="1444" y="23937"/>
                    </a:lnTo>
                    <a:lnTo>
                      <a:pt x="1486" y="23958"/>
                    </a:lnTo>
                    <a:lnTo>
                      <a:pt x="1423" y="24000"/>
                    </a:lnTo>
                    <a:lnTo>
                      <a:pt x="1402" y="24062"/>
                    </a:lnTo>
                    <a:lnTo>
                      <a:pt x="1423" y="24146"/>
                    </a:lnTo>
                    <a:lnTo>
                      <a:pt x="1486" y="24167"/>
                    </a:lnTo>
                    <a:lnTo>
                      <a:pt x="1549" y="24188"/>
                    </a:lnTo>
                    <a:lnTo>
                      <a:pt x="1507" y="24104"/>
                    </a:lnTo>
                    <a:lnTo>
                      <a:pt x="1549" y="24083"/>
                    </a:lnTo>
                    <a:cubicBezTo>
                      <a:pt x="1612" y="24167"/>
                      <a:pt x="1653" y="24272"/>
                      <a:pt x="1716" y="24355"/>
                    </a:cubicBezTo>
                    <a:lnTo>
                      <a:pt x="1716" y="24397"/>
                    </a:lnTo>
                    <a:lnTo>
                      <a:pt x="1653" y="24460"/>
                    </a:lnTo>
                    <a:lnTo>
                      <a:pt x="1695" y="24481"/>
                    </a:lnTo>
                    <a:lnTo>
                      <a:pt x="1737" y="24460"/>
                    </a:lnTo>
                    <a:lnTo>
                      <a:pt x="1758" y="24418"/>
                    </a:lnTo>
                    <a:cubicBezTo>
                      <a:pt x="1967" y="24753"/>
                      <a:pt x="2218" y="25004"/>
                      <a:pt x="2469" y="25234"/>
                    </a:cubicBezTo>
                    <a:lnTo>
                      <a:pt x="2449" y="25234"/>
                    </a:lnTo>
                    <a:lnTo>
                      <a:pt x="2365" y="25192"/>
                    </a:lnTo>
                    <a:lnTo>
                      <a:pt x="2260" y="25150"/>
                    </a:lnTo>
                    <a:lnTo>
                      <a:pt x="2156" y="25150"/>
                    </a:lnTo>
                    <a:lnTo>
                      <a:pt x="2072" y="25109"/>
                    </a:lnTo>
                    <a:lnTo>
                      <a:pt x="1946" y="24983"/>
                    </a:lnTo>
                    <a:lnTo>
                      <a:pt x="1863" y="24920"/>
                    </a:lnTo>
                    <a:lnTo>
                      <a:pt x="1842" y="24983"/>
                    </a:lnTo>
                    <a:lnTo>
                      <a:pt x="1863" y="25088"/>
                    </a:lnTo>
                    <a:lnTo>
                      <a:pt x="1946" y="25213"/>
                    </a:lnTo>
                    <a:lnTo>
                      <a:pt x="2072" y="25234"/>
                    </a:lnTo>
                    <a:lnTo>
                      <a:pt x="2239" y="25318"/>
                    </a:lnTo>
                    <a:lnTo>
                      <a:pt x="2281" y="25401"/>
                    </a:lnTo>
                    <a:lnTo>
                      <a:pt x="2365" y="25401"/>
                    </a:lnTo>
                    <a:lnTo>
                      <a:pt x="2428" y="25360"/>
                    </a:lnTo>
                    <a:lnTo>
                      <a:pt x="2574" y="25422"/>
                    </a:lnTo>
                    <a:lnTo>
                      <a:pt x="2679" y="25464"/>
                    </a:lnTo>
                    <a:lnTo>
                      <a:pt x="2783" y="25464"/>
                    </a:lnTo>
                    <a:cubicBezTo>
                      <a:pt x="2804" y="25464"/>
                      <a:pt x="2846" y="25506"/>
                      <a:pt x="2846" y="25527"/>
                    </a:cubicBezTo>
                    <a:lnTo>
                      <a:pt x="2804" y="25527"/>
                    </a:lnTo>
                    <a:lnTo>
                      <a:pt x="2700" y="25569"/>
                    </a:lnTo>
                    <a:lnTo>
                      <a:pt x="2658" y="25548"/>
                    </a:lnTo>
                    <a:lnTo>
                      <a:pt x="2595" y="25506"/>
                    </a:lnTo>
                    <a:lnTo>
                      <a:pt x="2532" y="25506"/>
                    </a:lnTo>
                    <a:lnTo>
                      <a:pt x="2490" y="25548"/>
                    </a:lnTo>
                    <a:lnTo>
                      <a:pt x="2490" y="25611"/>
                    </a:lnTo>
                    <a:lnTo>
                      <a:pt x="2595" y="25653"/>
                    </a:lnTo>
                    <a:lnTo>
                      <a:pt x="2658" y="25757"/>
                    </a:lnTo>
                    <a:lnTo>
                      <a:pt x="2762" y="25799"/>
                    </a:lnTo>
                    <a:lnTo>
                      <a:pt x="2867" y="25925"/>
                    </a:lnTo>
                    <a:lnTo>
                      <a:pt x="2951" y="25945"/>
                    </a:lnTo>
                    <a:lnTo>
                      <a:pt x="3076" y="25925"/>
                    </a:lnTo>
                    <a:lnTo>
                      <a:pt x="3118" y="25945"/>
                    </a:lnTo>
                    <a:lnTo>
                      <a:pt x="3118" y="26029"/>
                    </a:lnTo>
                    <a:lnTo>
                      <a:pt x="3202" y="26092"/>
                    </a:lnTo>
                    <a:lnTo>
                      <a:pt x="3285" y="26071"/>
                    </a:lnTo>
                    <a:lnTo>
                      <a:pt x="3265" y="26029"/>
                    </a:lnTo>
                    <a:lnTo>
                      <a:pt x="3327" y="25945"/>
                    </a:lnTo>
                    <a:lnTo>
                      <a:pt x="3327" y="25883"/>
                    </a:lnTo>
                    <a:lnTo>
                      <a:pt x="3285" y="25862"/>
                    </a:lnTo>
                    <a:lnTo>
                      <a:pt x="3327" y="25841"/>
                    </a:lnTo>
                    <a:lnTo>
                      <a:pt x="3411" y="25841"/>
                    </a:lnTo>
                    <a:lnTo>
                      <a:pt x="3369" y="25757"/>
                    </a:lnTo>
                    <a:lnTo>
                      <a:pt x="3285" y="25736"/>
                    </a:lnTo>
                    <a:lnTo>
                      <a:pt x="3160" y="25757"/>
                    </a:lnTo>
                    <a:lnTo>
                      <a:pt x="3118" y="25715"/>
                    </a:lnTo>
                    <a:lnTo>
                      <a:pt x="3118" y="25715"/>
                    </a:lnTo>
                    <a:cubicBezTo>
                      <a:pt x="3141" y="25721"/>
                      <a:pt x="3164" y="25724"/>
                      <a:pt x="3189" y="25724"/>
                    </a:cubicBezTo>
                    <a:cubicBezTo>
                      <a:pt x="3256" y="25724"/>
                      <a:pt x="3329" y="25704"/>
                      <a:pt x="3390" y="25673"/>
                    </a:cubicBezTo>
                    <a:lnTo>
                      <a:pt x="3411" y="25715"/>
                    </a:lnTo>
                    <a:lnTo>
                      <a:pt x="3578" y="25736"/>
                    </a:lnTo>
                    <a:lnTo>
                      <a:pt x="3683" y="25778"/>
                    </a:lnTo>
                    <a:lnTo>
                      <a:pt x="3746" y="25778"/>
                    </a:lnTo>
                    <a:lnTo>
                      <a:pt x="3829" y="25841"/>
                    </a:lnTo>
                    <a:lnTo>
                      <a:pt x="3892" y="25778"/>
                    </a:lnTo>
                    <a:lnTo>
                      <a:pt x="3955" y="25653"/>
                    </a:lnTo>
                    <a:lnTo>
                      <a:pt x="3913" y="25464"/>
                    </a:lnTo>
                    <a:lnTo>
                      <a:pt x="3934" y="25401"/>
                    </a:lnTo>
                    <a:lnTo>
                      <a:pt x="3934" y="25318"/>
                    </a:lnTo>
                    <a:lnTo>
                      <a:pt x="3955" y="25150"/>
                    </a:lnTo>
                    <a:lnTo>
                      <a:pt x="3955" y="25109"/>
                    </a:lnTo>
                    <a:cubicBezTo>
                      <a:pt x="4018" y="25213"/>
                      <a:pt x="4060" y="25318"/>
                      <a:pt x="4143" y="25422"/>
                    </a:cubicBezTo>
                    <a:lnTo>
                      <a:pt x="4122" y="25527"/>
                    </a:lnTo>
                    <a:lnTo>
                      <a:pt x="4060" y="25632"/>
                    </a:lnTo>
                    <a:lnTo>
                      <a:pt x="4122" y="25736"/>
                    </a:lnTo>
                    <a:lnTo>
                      <a:pt x="4060" y="25820"/>
                    </a:lnTo>
                    <a:lnTo>
                      <a:pt x="4060" y="25883"/>
                    </a:lnTo>
                    <a:lnTo>
                      <a:pt x="4164" y="25945"/>
                    </a:lnTo>
                    <a:lnTo>
                      <a:pt x="4269" y="25966"/>
                    </a:lnTo>
                    <a:lnTo>
                      <a:pt x="4332" y="25987"/>
                    </a:lnTo>
                    <a:lnTo>
                      <a:pt x="4373" y="25945"/>
                    </a:lnTo>
                    <a:lnTo>
                      <a:pt x="4248" y="25841"/>
                    </a:lnTo>
                    <a:lnTo>
                      <a:pt x="4332" y="25757"/>
                    </a:lnTo>
                    <a:lnTo>
                      <a:pt x="4562" y="26155"/>
                    </a:lnTo>
                    <a:lnTo>
                      <a:pt x="4562" y="26155"/>
                    </a:lnTo>
                    <a:lnTo>
                      <a:pt x="4520" y="26134"/>
                    </a:lnTo>
                    <a:lnTo>
                      <a:pt x="4332" y="26050"/>
                    </a:lnTo>
                    <a:lnTo>
                      <a:pt x="4227" y="25987"/>
                    </a:lnTo>
                    <a:lnTo>
                      <a:pt x="4206" y="26029"/>
                    </a:lnTo>
                    <a:lnTo>
                      <a:pt x="4248" y="26071"/>
                    </a:lnTo>
                    <a:lnTo>
                      <a:pt x="4520" y="26197"/>
                    </a:lnTo>
                    <a:lnTo>
                      <a:pt x="4541" y="26259"/>
                    </a:lnTo>
                    <a:lnTo>
                      <a:pt x="4436" y="26259"/>
                    </a:lnTo>
                    <a:lnTo>
                      <a:pt x="4436" y="26322"/>
                    </a:lnTo>
                    <a:lnTo>
                      <a:pt x="4373" y="26322"/>
                    </a:lnTo>
                    <a:lnTo>
                      <a:pt x="4353" y="26238"/>
                    </a:lnTo>
                    <a:lnTo>
                      <a:pt x="4227" y="26155"/>
                    </a:lnTo>
                    <a:lnTo>
                      <a:pt x="4206" y="26176"/>
                    </a:lnTo>
                    <a:lnTo>
                      <a:pt x="4206" y="26259"/>
                    </a:lnTo>
                    <a:lnTo>
                      <a:pt x="4122" y="26259"/>
                    </a:lnTo>
                    <a:lnTo>
                      <a:pt x="3934" y="26280"/>
                    </a:lnTo>
                    <a:lnTo>
                      <a:pt x="3892" y="26322"/>
                    </a:lnTo>
                    <a:lnTo>
                      <a:pt x="3934" y="26364"/>
                    </a:lnTo>
                    <a:lnTo>
                      <a:pt x="3913" y="26385"/>
                    </a:lnTo>
                    <a:lnTo>
                      <a:pt x="3809" y="26364"/>
                    </a:lnTo>
                    <a:lnTo>
                      <a:pt x="3704" y="26385"/>
                    </a:lnTo>
                    <a:lnTo>
                      <a:pt x="3725" y="26448"/>
                    </a:lnTo>
                    <a:lnTo>
                      <a:pt x="3850" y="26469"/>
                    </a:lnTo>
                    <a:lnTo>
                      <a:pt x="3955" y="26469"/>
                    </a:lnTo>
                    <a:lnTo>
                      <a:pt x="3997" y="26427"/>
                    </a:lnTo>
                    <a:lnTo>
                      <a:pt x="4018" y="26385"/>
                    </a:lnTo>
                    <a:lnTo>
                      <a:pt x="4101" y="26427"/>
                    </a:lnTo>
                    <a:lnTo>
                      <a:pt x="4206" y="26490"/>
                    </a:lnTo>
                    <a:lnTo>
                      <a:pt x="4248" y="26469"/>
                    </a:lnTo>
                    <a:lnTo>
                      <a:pt x="4269" y="26531"/>
                    </a:lnTo>
                    <a:lnTo>
                      <a:pt x="4269" y="26573"/>
                    </a:lnTo>
                    <a:lnTo>
                      <a:pt x="4353" y="26636"/>
                    </a:lnTo>
                    <a:lnTo>
                      <a:pt x="4269" y="26678"/>
                    </a:lnTo>
                    <a:lnTo>
                      <a:pt x="4227" y="26782"/>
                    </a:lnTo>
                    <a:lnTo>
                      <a:pt x="4269" y="26866"/>
                    </a:lnTo>
                    <a:lnTo>
                      <a:pt x="4353" y="26866"/>
                    </a:lnTo>
                    <a:lnTo>
                      <a:pt x="4436" y="26887"/>
                    </a:lnTo>
                    <a:lnTo>
                      <a:pt x="4541" y="26992"/>
                    </a:lnTo>
                    <a:lnTo>
                      <a:pt x="4625" y="26992"/>
                    </a:lnTo>
                    <a:lnTo>
                      <a:pt x="4646" y="26971"/>
                    </a:lnTo>
                    <a:lnTo>
                      <a:pt x="4562" y="26908"/>
                    </a:lnTo>
                    <a:lnTo>
                      <a:pt x="4457" y="26845"/>
                    </a:lnTo>
                    <a:lnTo>
                      <a:pt x="4436" y="26782"/>
                    </a:lnTo>
                    <a:lnTo>
                      <a:pt x="4457" y="26782"/>
                    </a:lnTo>
                    <a:lnTo>
                      <a:pt x="4541" y="26803"/>
                    </a:lnTo>
                    <a:lnTo>
                      <a:pt x="4625" y="26762"/>
                    </a:lnTo>
                    <a:lnTo>
                      <a:pt x="4646" y="26699"/>
                    </a:lnTo>
                    <a:lnTo>
                      <a:pt x="4562" y="26678"/>
                    </a:lnTo>
                    <a:lnTo>
                      <a:pt x="4520" y="26636"/>
                    </a:lnTo>
                    <a:lnTo>
                      <a:pt x="4750" y="26531"/>
                    </a:lnTo>
                    <a:lnTo>
                      <a:pt x="4855" y="26469"/>
                    </a:lnTo>
                    <a:lnTo>
                      <a:pt x="4938" y="26490"/>
                    </a:lnTo>
                    <a:cubicBezTo>
                      <a:pt x="4959" y="26531"/>
                      <a:pt x="4959" y="26552"/>
                      <a:pt x="4980" y="26552"/>
                    </a:cubicBezTo>
                    <a:lnTo>
                      <a:pt x="5001" y="26552"/>
                    </a:lnTo>
                    <a:lnTo>
                      <a:pt x="5001" y="26531"/>
                    </a:lnTo>
                    <a:lnTo>
                      <a:pt x="5294" y="26594"/>
                    </a:lnTo>
                    <a:lnTo>
                      <a:pt x="5357" y="26573"/>
                    </a:lnTo>
                    <a:lnTo>
                      <a:pt x="5357" y="26510"/>
                    </a:lnTo>
                    <a:lnTo>
                      <a:pt x="5482" y="26510"/>
                    </a:lnTo>
                    <a:lnTo>
                      <a:pt x="5420" y="26322"/>
                    </a:lnTo>
                    <a:lnTo>
                      <a:pt x="5357" y="26322"/>
                    </a:lnTo>
                    <a:lnTo>
                      <a:pt x="5252" y="26238"/>
                    </a:lnTo>
                    <a:lnTo>
                      <a:pt x="5106" y="26176"/>
                    </a:lnTo>
                    <a:lnTo>
                      <a:pt x="5106" y="26113"/>
                    </a:lnTo>
                    <a:lnTo>
                      <a:pt x="5273" y="26218"/>
                    </a:lnTo>
                    <a:lnTo>
                      <a:pt x="5399" y="26238"/>
                    </a:lnTo>
                    <a:lnTo>
                      <a:pt x="5148" y="25171"/>
                    </a:lnTo>
                    <a:lnTo>
                      <a:pt x="5106" y="25171"/>
                    </a:lnTo>
                    <a:lnTo>
                      <a:pt x="5106" y="25129"/>
                    </a:lnTo>
                    <a:lnTo>
                      <a:pt x="4959" y="24481"/>
                    </a:lnTo>
                    <a:lnTo>
                      <a:pt x="4792" y="24544"/>
                    </a:lnTo>
                    <a:lnTo>
                      <a:pt x="4750" y="24585"/>
                    </a:lnTo>
                    <a:lnTo>
                      <a:pt x="4666" y="24502"/>
                    </a:lnTo>
                    <a:lnTo>
                      <a:pt x="4583" y="24481"/>
                    </a:lnTo>
                    <a:lnTo>
                      <a:pt x="4562" y="24544"/>
                    </a:lnTo>
                    <a:cubicBezTo>
                      <a:pt x="4562" y="24502"/>
                      <a:pt x="4541" y="24502"/>
                      <a:pt x="4541" y="24481"/>
                    </a:cubicBezTo>
                    <a:lnTo>
                      <a:pt x="4541" y="24334"/>
                    </a:lnTo>
                    <a:lnTo>
                      <a:pt x="4625" y="24272"/>
                    </a:lnTo>
                    <a:lnTo>
                      <a:pt x="4750" y="24251"/>
                    </a:lnTo>
                    <a:lnTo>
                      <a:pt x="4897" y="24334"/>
                    </a:lnTo>
                    <a:lnTo>
                      <a:pt x="4980" y="24272"/>
                    </a:lnTo>
                    <a:lnTo>
                      <a:pt x="5001" y="24272"/>
                    </a:lnTo>
                    <a:lnTo>
                      <a:pt x="4855" y="24146"/>
                    </a:lnTo>
                    <a:lnTo>
                      <a:pt x="4520" y="23937"/>
                    </a:lnTo>
                    <a:lnTo>
                      <a:pt x="4457" y="23874"/>
                    </a:lnTo>
                    <a:lnTo>
                      <a:pt x="3725" y="23874"/>
                    </a:lnTo>
                    <a:lnTo>
                      <a:pt x="3306" y="23958"/>
                    </a:lnTo>
                    <a:lnTo>
                      <a:pt x="3202" y="23895"/>
                    </a:lnTo>
                    <a:lnTo>
                      <a:pt x="2930" y="23874"/>
                    </a:lnTo>
                    <a:lnTo>
                      <a:pt x="2846" y="23644"/>
                    </a:lnTo>
                    <a:lnTo>
                      <a:pt x="2783" y="23435"/>
                    </a:lnTo>
                    <a:lnTo>
                      <a:pt x="2658" y="23330"/>
                    </a:lnTo>
                    <a:lnTo>
                      <a:pt x="2637" y="22995"/>
                    </a:lnTo>
                    <a:lnTo>
                      <a:pt x="2637" y="22828"/>
                    </a:lnTo>
                    <a:lnTo>
                      <a:pt x="2511" y="22828"/>
                    </a:lnTo>
                    <a:lnTo>
                      <a:pt x="2323" y="22912"/>
                    </a:lnTo>
                    <a:lnTo>
                      <a:pt x="2218" y="23016"/>
                    </a:lnTo>
                    <a:lnTo>
                      <a:pt x="2093" y="23016"/>
                    </a:lnTo>
                    <a:lnTo>
                      <a:pt x="1842" y="22577"/>
                    </a:lnTo>
                    <a:cubicBezTo>
                      <a:pt x="1821" y="22493"/>
                      <a:pt x="1800" y="22409"/>
                      <a:pt x="1800" y="22326"/>
                    </a:cubicBezTo>
                    <a:lnTo>
                      <a:pt x="1884" y="21844"/>
                    </a:lnTo>
                    <a:lnTo>
                      <a:pt x="2009" y="21656"/>
                    </a:lnTo>
                    <a:lnTo>
                      <a:pt x="2218" y="21447"/>
                    </a:lnTo>
                    <a:lnTo>
                      <a:pt x="2260" y="21154"/>
                    </a:lnTo>
                    <a:lnTo>
                      <a:pt x="2218" y="20840"/>
                    </a:lnTo>
                    <a:lnTo>
                      <a:pt x="2135" y="20610"/>
                    </a:lnTo>
                    <a:lnTo>
                      <a:pt x="2197" y="20338"/>
                    </a:lnTo>
                    <a:lnTo>
                      <a:pt x="2302" y="20212"/>
                    </a:lnTo>
                    <a:lnTo>
                      <a:pt x="2197" y="19961"/>
                    </a:lnTo>
                    <a:lnTo>
                      <a:pt x="2218" y="19815"/>
                    </a:lnTo>
                    <a:lnTo>
                      <a:pt x="2323" y="19710"/>
                    </a:lnTo>
                    <a:lnTo>
                      <a:pt x="2239" y="19480"/>
                    </a:lnTo>
                    <a:lnTo>
                      <a:pt x="2197" y="19166"/>
                    </a:lnTo>
                    <a:lnTo>
                      <a:pt x="2114" y="19020"/>
                    </a:lnTo>
                    <a:lnTo>
                      <a:pt x="2114" y="18915"/>
                    </a:lnTo>
                    <a:lnTo>
                      <a:pt x="2260" y="18769"/>
                    </a:lnTo>
                    <a:lnTo>
                      <a:pt x="2260" y="18643"/>
                    </a:lnTo>
                    <a:lnTo>
                      <a:pt x="2135" y="18434"/>
                    </a:lnTo>
                    <a:lnTo>
                      <a:pt x="1946" y="18308"/>
                    </a:lnTo>
                    <a:lnTo>
                      <a:pt x="1821" y="18308"/>
                    </a:lnTo>
                    <a:lnTo>
                      <a:pt x="1800" y="18329"/>
                    </a:lnTo>
                    <a:lnTo>
                      <a:pt x="1716" y="18246"/>
                    </a:lnTo>
                    <a:lnTo>
                      <a:pt x="1779" y="18141"/>
                    </a:lnTo>
                    <a:lnTo>
                      <a:pt x="2030" y="18141"/>
                    </a:lnTo>
                    <a:lnTo>
                      <a:pt x="2156" y="17995"/>
                    </a:lnTo>
                    <a:lnTo>
                      <a:pt x="2156" y="17869"/>
                    </a:lnTo>
                    <a:lnTo>
                      <a:pt x="2093" y="17827"/>
                    </a:lnTo>
                    <a:lnTo>
                      <a:pt x="2009" y="17890"/>
                    </a:lnTo>
                    <a:lnTo>
                      <a:pt x="1905" y="17869"/>
                    </a:lnTo>
                    <a:lnTo>
                      <a:pt x="1842" y="17597"/>
                    </a:lnTo>
                    <a:lnTo>
                      <a:pt x="1737" y="17367"/>
                    </a:lnTo>
                    <a:lnTo>
                      <a:pt x="1737" y="17199"/>
                    </a:lnTo>
                    <a:lnTo>
                      <a:pt x="1737" y="17032"/>
                    </a:lnTo>
                    <a:lnTo>
                      <a:pt x="1570" y="16969"/>
                    </a:lnTo>
                    <a:lnTo>
                      <a:pt x="1570" y="16948"/>
                    </a:lnTo>
                    <a:cubicBezTo>
                      <a:pt x="1528" y="16865"/>
                      <a:pt x="1528" y="16760"/>
                      <a:pt x="1507" y="16676"/>
                    </a:cubicBezTo>
                    <a:lnTo>
                      <a:pt x="1486" y="16362"/>
                    </a:lnTo>
                    <a:lnTo>
                      <a:pt x="1612" y="16300"/>
                    </a:lnTo>
                    <a:lnTo>
                      <a:pt x="1633" y="16132"/>
                    </a:lnTo>
                    <a:lnTo>
                      <a:pt x="1591" y="16028"/>
                    </a:lnTo>
                    <a:lnTo>
                      <a:pt x="1486" y="15986"/>
                    </a:lnTo>
                    <a:lnTo>
                      <a:pt x="1423" y="15714"/>
                    </a:lnTo>
                    <a:lnTo>
                      <a:pt x="1402" y="15358"/>
                    </a:lnTo>
                    <a:lnTo>
                      <a:pt x="1423" y="14940"/>
                    </a:lnTo>
                    <a:lnTo>
                      <a:pt x="1319" y="14751"/>
                    </a:lnTo>
                    <a:lnTo>
                      <a:pt x="1298" y="14542"/>
                    </a:lnTo>
                    <a:lnTo>
                      <a:pt x="1507" y="14249"/>
                    </a:lnTo>
                    <a:lnTo>
                      <a:pt x="1528" y="13935"/>
                    </a:lnTo>
                    <a:lnTo>
                      <a:pt x="1695" y="13852"/>
                    </a:lnTo>
                    <a:lnTo>
                      <a:pt x="1779" y="13747"/>
                    </a:lnTo>
                    <a:lnTo>
                      <a:pt x="1423" y="13077"/>
                    </a:lnTo>
                    <a:lnTo>
                      <a:pt x="1486" y="12847"/>
                    </a:lnTo>
                    <a:lnTo>
                      <a:pt x="1486" y="12680"/>
                    </a:lnTo>
                    <a:lnTo>
                      <a:pt x="1486" y="12282"/>
                    </a:lnTo>
                    <a:lnTo>
                      <a:pt x="1612" y="12052"/>
                    </a:lnTo>
                    <a:lnTo>
                      <a:pt x="1737" y="11927"/>
                    </a:lnTo>
                    <a:lnTo>
                      <a:pt x="1716" y="11717"/>
                    </a:lnTo>
                    <a:lnTo>
                      <a:pt x="1612" y="11529"/>
                    </a:lnTo>
                    <a:lnTo>
                      <a:pt x="1528" y="11445"/>
                    </a:lnTo>
                    <a:lnTo>
                      <a:pt x="1674" y="11278"/>
                    </a:lnTo>
                    <a:lnTo>
                      <a:pt x="1633" y="11027"/>
                    </a:lnTo>
                    <a:lnTo>
                      <a:pt x="1737" y="10797"/>
                    </a:lnTo>
                    <a:lnTo>
                      <a:pt x="1842" y="10776"/>
                    </a:lnTo>
                    <a:lnTo>
                      <a:pt x="1884" y="10504"/>
                    </a:lnTo>
                    <a:lnTo>
                      <a:pt x="1821" y="10064"/>
                    </a:lnTo>
                    <a:lnTo>
                      <a:pt x="1737" y="9981"/>
                    </a:lnTo>
                    <a:lnTo>
                      <a:pt x="1674" y="9646"/>
                    </a:lnTo>
                    <a:lnTo>
                      <a:pt x="1591" y="9458"/>
                    </a:lnTo>
                    <a:lnTo>
                      <a:pt x="1444" y="9248"/>
                    </a:lnTo>
                    <a:lnTo>
                      <a:pt x="1423" y="9144"/>
                    </a:lnTo>
                    <a:lnTo>
                      <a:pt x="1319" y="9018"/>
                    </a:lnTo>
                    <a:lnTo>
                      <a:pt x="1277" y="8725"/>
                    </a:lnTo>
                    <a:lnTo>
                      <a:pt x="1298" y="8516"/>
                    </a:lnTo>
                    <a:lnTo>
                      <a:pt x="1444" y="8453"/>
                    </a:lnTo>
                    <a:lnTo>
                      <a:pt x="1444" y="8160"/>
                    </a:lnTo>
                    <a:lnTo>
                      <a:pt x="1528" y="8056"/>
                    </a:lnTo>
                    <a:lnTo>
                      <a:pt x="1528" y="7784"/>
                    </a:lnTo>
                    <a:lnTo>
                      <a:pt x="1423" y="7616"/>
                    </a:lnTo>
                    <a:lnTo>
                      <a:pt x="1402" y="7240"/>
                    </a:lnTo>
                    <a:lnTo>
                      <a:pt x="1486" y="7156"/>
                    </a:lnTo>
                    <a:lnTo>
                      <a:pt x="1528" y="6738"/>
                    </a:lnTo>
                    <a:lnTo>
                      <a:pt x="1633" y="6591"/>
                    </a:lnTo>
                    <a:lnTo>
                      <a:pt x="1800" y="6194"/>
                    </a:lnTo>
                    <a:lnTo>
                      <a:pt x="1946" y="6047"/>
                    </a:lnTo>
                    <a:lnTo>
                      <a:pt x="2051" y="5984"/>
                    </a:lnTo>
                    <a:lnTo>
                      <a:pt x="2135" y="5880"/>
                    </a:lnTo>
                    <a:lnTo>
                      <a:pt x="2093" y="5838"/>
                    </a:lnTo>
                    <a:lnTo>
                      <a:pt x="2093" y="5671"/>
                    </a:lnTo>
                    <a:lnTo>
                      <a:pt x="2030" y="5587"/>
                    </a:lnTo>
                    <a:lnTo>
                      <a:pt x="1946" y="5545"/>
                    </a:lnTo>
                    <a:lnTo>
                      <a:pt x="1988" y="5440"/>
                    </a:lnTo>
                    <a:lnTo>
                      <a:pt x="2093" y="5357"/>
                    </a:lnTo>
                    <a:lnTo>
                      <a:pt x="2093" y="5210"/>
                    </a:lnTo>
                    <a:lnTo>
                      <a:pt x="1946" y="5043"/>
                    </a:lnTo>
                    <a:lnTo>
                      <a:pt x="1925" y="4854"/>
                    </a:lnTo>
                    <a:lnTo>
                      <a:pt x="2009" y="4729"/>
                    </a:lnTo>
                    <a:lnTo>
                      <a:pt x="1988" y="4624"/>
                    </a:lnTo>
                    <a:lnTo>
                      <a:pt x="1842" y="4520"/>
                    </a:lnTo>
                    <a:lnTo>
                      <a:pt x="1905" y="4373"/>
                    </a:lnTo>
                    <a:lnTo>
                      <a:pt x="2574" y="3997"/>
                    </a:lnTo>
                    <a:lnTo>
                      <a:pt x="2741" y="3348"/>
                    </a:lnTo>
                    <a:lnTo>
                      <a:pt x="2658" y="3181"/>
                    </a:lnTo>
                    <a:lnTo>
                      <a:pt x="2553" y="3222"/>
                    </a:lnTo>
                    <a:lnTo>
                      <a:pt x="2511" y="3285"/>
                    </a:lnTo>
                    <a:lnTo>
                      <a:pt x="2344" y="3285"/>
                    </a:lnTo>
                    <a:lnTo>
                      <a:pt x="1925" y="2134"/>
                    </a:lnTo>
                    <a:lnTo>
                      <a:pt x="1633" y="1883"/>
                    </a:lnTo>
                    <a:lnTo>
                      <a:pt x="1570" y="1779"/>
                    </a:lnTo>
                    <a:lnTo>
                      <a:pt x="1695" y="1465"/>
                    </a:lnTo>
                    <a:lnTo>
                      <a:pt x="1633" y="1360"/>
                    </a:lnTo>
                    <a:lnTo>
                      <a:pt x="1716" y="1193"/>
                    </a:lnTo>
                    <a:lnTo>
                      <a:pt x="1695" y="1130"/>
                    </a:lnTo>
                    <a:lnTo>
                      <a:pt x="1423" y="921"/>
                    </a:lnTo>
                    <a:lnTo>
                      <a:pt x="1360" y="774"/>
                    </a:lnTo>
                    <a:lnTo>
                      <a:pt x="1319" y="607"/>
                    </a:lnTo>
                    <a:lnTo>
                      <a:pt x="1298" y="544"/>
                    </a:lnTo>
                    <a:lnTo>
                      <a:pt x="1319" y="440"/>
                    </a:lnTo>
                    <a:lnTo>
                      <a:pt x="1298" y="335"/>
                    </a:lnTo>
                    <a:lnTo>
                      <a:pt x="1256" y="293"/>
                    </a:lnTo>
                    <a:lnTo>
                      <a:pt x="1151" y="189"/>
                    </a:lnTo>
                    <a:lnTo>
                      <a:pt x="1151" y="21"/>
                    </a:lnTo>
                    <a:lnTo>
                      <a:pt x="1109" y="21"/>
                    </a:lnTo>
                    <a:lnTo>
                      <a:pt x="1047"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7" name="Google Shape;1187;p42"/>
            <p:cNvGrpSpPr/>
            <p:nvPr/>
          </p:nvGrpSpPr>
          <p:grpSpPr>
            <a:xfrm>
              <a:off x="3918000" y="3561900"/>
              <a:ext cx="236225" cy="207100"/>
              <a:chOff x="3918000" y="3561900"/>
              <a:chExt cx="236225" cy="207100"/>
            </a:xfrm>
          </p:grpSpPr>
          <p:sp>
            <p:nvSpPr>
              <p:cNvPr id="1188" name="Google Shape;1188;p42"/>
              <p:cNvSpPr/>
              <p:nvPr/>
            </p:nvSpPr>
            <p:spPr>
              <a:xfrm>
                <a:off x="3925800" y="3561900"/>
                <a:ext cx="228425" cy="170000"/>
              </a:xfrm>
              <a:custGeom>
                <a:avLst/>
                <a:gdLst/>
                <a:ahLst/>
                <a:cxnLst/>
                <a:rect l="l" t="t" r="r" b="b"/>
                <a:pathLst>
                  <a:path w="9137" h="6800" extrusionOk="0">
                    <a:moveTo>
                      <a:pt x="0" y="4356"/>
                    </a:moveTo>
                    <a:lnTo>
                      <a:pt x="1381" y="1594"/>
                    </a:lnTo>
                    <a:lnTo>
                      <a:pt x="7012" y="0"/>
                    </a:lnTo>
                    <a:lnTo>
                      <a:pt x="9137" y="532"/>
                    </a:lnTo>
                    <a:lnTo>
                      <a:pt x="8500" y="2444"/>
                    </a:lnTo>
                    <a:lnTo>
                      <a:pt x="6906" y="5206"/>
                    </a:lnTo>
                    <a:lnTo>
                      <a:pt x="3719" y="6800"/>
                    </a:lnTo>
                    <a:close/>
                  </a:path>
                </a:pathLst>
              </a:custGeom>
              <a:solidFill>
                <a:schemeClr val="accent1"/>
              </a:solidFill>
              <a:ln w="9525" cap="flat" cmpd="sng">
                <a:solidFill>
                  <a:schemeClr val="lt2"/>
                </a:solidFill>
                <a:prstDash val="solid"/>
                <a:round/>
                <a:headEnd type="none" w="med" len="med"/>
                <a:tailEnd type="none" w="med" len="med"/>
              </a:ln>
            </p:spPr>
          </p:sp>
          <p:sp>
            <p:nvSpPr>
              <p:cNvPr id="1189" name="Google Shape;1189;p42"/>
              <p:cNvSpPr/>
              <p:nvPr/>
            </p:nvSpPr>
            <p:spPr>
              <a:xfrm>
                <a:off x="3918000" y="3569675"/>
                <a:ext cx="229150" cy="199325"/>
              </a:xfrm>
              <a:custGeom>
                <a:avLst/>
                <a:gdLst/>
                <a:ahLst/>
                <a:cxnLst/>
                <a:rect l="l" t="t" r="r" b="b"/>
                <a:pathLst>
                  <a:path w="9166" h="7973" extrusionOk="0">
                    <a:moveTo>
                      <a:pt x="6696" y="3976"/>
                    </a:moveTo>
                    <a:lnTo>
                      <a:pt x="6738" y="4018"/>
                    </a:lnTo>
                    <a:lnTo>
                      <a:pt x="6780" y="3997"/>
                    </a:lnTo>
                    <a:lnTo>
                      <a:pt x="6843" y="4039"/>
                    </a:lnTo>
                    <a:lnTo>
                      <a:pt x="6926" y="4018"/>
                    </a:lnTo>
                    <a:lnTo>
                      <a:pt x="7052" y="4122"/>
                    </a:lnTo>
                    <a:lnTo>
                      <a:pt x="7136" y="4353"/>
                    </a:lnTo>
                    <a:lnTo>
                      <a:pt x="7136" y="4499"/>
                    </a:lnTo>
                    <a:lnTo>
                      <a:pt x="7094" y="4583"/>
                    </a:lnTo>
                    <a:lnTo>
                      <a:pt x="6989" y="4625"/>
                    </a:lnTo>
                    <a:lnTo>
                      <a:pt x="6989" y="4708"/>
                    </a:lnTo>
                    <a:lnTo>
                      <a:pt x="7031" y="4750"/>
                    </a:lnTo>
                    <a:lnTo>
                      <a:pt x="7031" y="4834"/>
                    </a:lnTo>
                    <a:lnTo>
                      <a:pt x="6926" y="4918"/>
                    </a:lnTo>
                    <a:lnTo>
                      <a:pt x="6843" y="4876"/>
                    </a:lnTo>
                    <a:lnTo>
                      <a:pt x="6738" y="4918"/>
                    </a:lnTo>
                    <a:lnTo>
                      <a:pt x="6675" y="4959"/>
                    </a:lnTo>
                    <a:lnTo>
                      <a:pt x="6571" y="5001"/>
                    </a:lnTo>
                    <a:lnTo>
                      <a:pt x="6508" y="5127"/>
                    </a:lnTo>
                    <a:lnTo>
                      <a:pt x="6466" y="5169"/>
                    </a:lnTo>
                    <a:lnTo>
                      <a:pt x="6424" y="5231"/>
                    </a:lnTo>
                    <a:lnTo>
                      <a:pt x="6320" y="5231"/>
                    </a:lnTo>
                    <a:lnTo>
                      <a:pt x="6194" y="5169"/>
                    </a:lnTo>
                    <a:lnTo>
                      <a:pt x="6152" y="5106"/>
                    </a:lnTo>
                    <a:lnTo>
                      <a:pt x="6069" y="5022"/>
                    </a:lnTo>
                    <a:lnTo>
                      <a:pt x="6069" y="4918"/>
                    </a:lnTo>
                    <a:lnTo>
                      <a:pt x="5985" y="4834"/>
                    </a:lnTo>
                    <a:lnTo>
                      <a:pt x="5964" y="4771"/>
                    </a:lnTo>
                    <a:lnTo>
                      <a:pt x="5880" y="4708"/>
                    </a:lnTo>
                    <a:lnTo>
                      <a:pt x="5838" y="4604"/>
                    </a:lnTo>
                    <a:lnTo>
                      <a:pt x="5901" y="4541"/>
                    </a:lnTo>
                    <a:lnTo>
                      <a:pt x="6069" y="4415"/>
                    </a:lnTo>
                    <a:lnTo>
                      <a:pt x="6110" y="4248"/>
                    </a:lnTo>
                    <a:lnTo>
                      <a:pt x="6257" y="4164"/>
                    </a:lnTo>
                    <a:lnTo>
                      <a:pt x="6466" y="4122"/>
                    </a:lnTo>
                    <a:lnTo>
                      <a:pt x="6508" y="4081"/>
                    </a:lnTo>
                    <a:lnTo>
                      <a:pt x="6592" y="4018"/>
                    </a:lnTo>
                    <a:lnTo>
                      <a:pt x="6613" y="3976"/>
                    </a:lnTo>
                    <a:close/>
                    <a:moveTo>
                      <a:pt x="7659" y="1"/>
                    </a:moveTo>
                    <a:lnTo>
                      <a:pt x="7470" y="21"/>
                    </a:lnTo>
                    <a:lnTo>
                      <a:pt x="7387" y="21"/>
                    </a:lnTo>
                    <a:lnTo>
                      <a:pt x="7345" y="63"/>
                    </a:lnTo>
                    <a:lnTo>
                      <a:pt x="7240" y="63"/>
                    </a:lnTo>
                    <a:lnTo>
                      <a:pt x="7178" y="126"/>
                    </a:lnTo>
                    <a:lnTo>
                      <a:pt x="7178" y="168"/>
                    </a:lnTo>
                    <a:lnTo>
                      <a:pt x="7157" y="252"/>
                    </a:lnTo>
                    <a:lnTo>
                      <a:pt x="7073" y="273"/>
                    </a:lnTo>
                    <a:lnTo>
                      <a:pt x="7010" y="356"/>
                    </a:lnTo>
                    <a:lnTo>
                      <a:pt x="6843" y="356"/>
                    </a:lnTo>
                    <a:lnTo>
                      <a:pt x="6822" y="335"/>
                    </a:lnTo>
                    <a:lnTo>
                      <a:pt x="6717" y="356"/>
                    </a:lnTo>
                    <a:lnTo>
                      <a:pt x="6592" y="461"/>
                    </a:lnTo>
                    <a:lnTo>
                      <a:pt x="6529" y="524"/>
                    </a:lnTo>
                    <a:lnTo>
                      <a:pt x="6445" y="565"/>
                    </a:lnTo>
                    <a:lnTo>
                      <a:pt x="6424" y="628"/>
                    </a:lnTo>
                    <a:lnTo>
                      <a:pt x="6341" y="649"/>
                    </a:lnTo>
                    <a:lnTo>
                      <a:pt x="6299" y="691"/>
                    </a:lnTo>
                    <a:lnTo>
                      <a:pt x="6236" y="733"/>
                    </a:lnTo>
                    <a:lnTo>
                      <a:pt x="6173" y="754"/>
                    </a:lnTo>
                    <a:lnTo>
                      <a:pt x="6006" y="963"/>
                    </a:lnTo>
                    <a:lnTo>
                      <a:pt x="5985" y="1089"/>
                    </a:lnTo>
                    <a:lnTo>
                      <a:pt x="6006" y="1151"/>
                    </a:lnTo>
                    <a:lnTo>
                      <a:pt x="6006" y="1214"/>
                    </a:lnTo>
                    <a:lnTo>
                      <a:pt x="5922" y="1256"/>
                    </a:lnTo>
                    <a:lnTo>
                      <a:pt x="5901" y="1298"/>
                    </a:lnTo>
                    <a:lnTo>
                      <a:pt x="5859" y="1319"/>
                    </a:lnTo>
                    <a:lnTo>
                      <a:pt x="5776" y="1402"/>
                    </a:lnTo>
                    <a:lnTo>
                      <a:pt x="5755" y="1486"/>
                    </a:lnTo>
                    <a:lnTo>
                      <a:pt x="5713" y="1507"/>
                    </a:lnTo>
                    <a:lnTo>
                      <a:pt x="5692" y="1570"/>
                    </a:lnTo>
                    <a:lnTo>
                      <a:pt x="5608" y="1570"/>
                    </a:lnTo>
                    <a:lnTo>
                      <a:pt x="5545" y="1612"/>
                    </a:lnTo>
                    <a:lnTo>
                      <a:pt x="5399" y="1633"/>
                    </a:lnTo>
                    <a:lnTo>
                      <a:pt x="5357" y="1737"/>
                    </a:lnTo>
                    <a:lnTo>
                      <a:pt x="5357" y="1905"/>
                    </a:lnTo>
                    <a:lnTo>
                      <a:pt x="5294" y="1967"/>
                    </a:lnTo>
                    <a:lnTo>
                      <a:pt x="5294" y="2030"/>
                    </a:lnTo>
                    <a:lnTo>
                      <a:pt x="5273" y="2135"/>
                    </a:lnTo>
                    <a:lnTo>
                      <a:pt x="5294" y="2197"/>
                    </a:lnTo>
                    <a:lnTo>
                      <a:pt x="5169" y="2260"/>
                    </a:lnTo>
                    <a:lnTo>
                      <a:pt x="5085" y="2239"/>
                    </a:lnTo>
                    <a:lnTo>
                      <a:pt x="5043" y="2197"/>
                    </a:lnTo>
                    <a:lnTo>
                      <a:pt x="4834" y="2197"/>
                    </a:lnTo>
                    <a:lnTo>
                      <a:pt x="4709" y="2218"/>
                    </a:lnTo>
                    <a:lnTo>
                      <a:pt x="4604" y="2197"/>
                    </a:lnTo>
                    <a:lnTo>
                      <a:pt x="4520" y="2218"/>
                    </a:lnTo>
                    <a:lnTo>
                      <a:pt x="4311" y="2093"/>
                    </a:lnTo>
                    <a:lnTo>
                      <a:pt x="4227" y="2093"/>
                    </a:lnTo>
                    <a:lnTo>
                      <a:pt x="4185" y="2009"/>
                    </a:lnTo>
                    <a:lnTo>
                      <a:pt x="3997" y="1988"/>
                    </a:lnTo>
                    <a:lnTo>
                      <a:pt x="3872" y="2009"/>
                    </a:lnTo>
                    <a:lnTo>
                      <a:pt x="3704" y="2135"/>
                    </a:lnTo>
                    <a:lnTo>
                      <a:pt x="3621" y="2365"/>
                    </a:lnTo>
                    <a:lnTo>
                      <a:pt x="3516" y="2469"/>
                    </a:lnTo>
                    <a:lnTo>
                      <a:pt x="3349" y="2553"/>
                    </a:lnTo>
                    <a:lnTo>
                      <a:pt x="3286" y="2637"/>
                    </a:lnTo>
                    <a:lnTo>
                      <a:pt x="3181" y="2721"/>
                    </a:lnTo>
                    <a:lnTo>
                      <a:pt x="3056" y="2742"/>
                    </a:lnTo>
                    <a:lnTo>
                      <a:pt x="2972" y="2783"/>
                    </a:lnTo>
                    <a:lnTo>
                      <a:pt x="2846" y="2762"/>
                    </a:lnTo>
                    <a:lnTo>
                      <a:pt x="2763" y="2825"/>
                    </a:lnTo>
                    <a:lnTo>
                      <a:pt x="2616" y="2783"/>
                    </a:lnTo>
                    <a:lnTo>
                      <a:pt x="2449" y="2825"/>
                    </a:lnTo>
                    <a:lnTo>
                      <a:pt x="2449" y="2721"/>
                    </a:lnTo>
                    <a:lnTo>
                      <a:pt x="2532" y="2532"/>
                    </a:lnTo>
                    <a:lnTo>
                      <a:pt x="2532" y="2365"/>
                    </a:lnTo>
                    <a:lnTo>
                      <a:pt x="2365" y="2051"/>
                    </a:lnTo>
                    <a:lnTo>
                      <a:pt x="2323" y="1905"/>
                    </a:lnTo>
                    <a:lnTo>
                      <a:pt x="2135" y="1779"/>
                    </a:lnTo>
                    <a:lnTo>
                      <a:pt x="2051" y="3871"/>
                    </a:lnTo>
                    <a:lnTo>
                      <a:pt x="1821" y="3871"/>
                    </a:lnTo>
                    <a:lnTo>
                      <a:pt x="1675" y="3934"/>
                    </a:lnTo>
                    <a:lnTo>
                      <a:pt x="1612" y="4039"/>
                    </a:lnTo>
                    <a:lnTo>
                      <a:pt x="1528" y="4081"/>
                    </a:lnTo>
                    <a:lnTo>
                      <a:pt x="1486" y="4122"/>
                    </a:lnTo>
                    <a:lnTo>
                      <a:pt x="1486" y="4248"/>
                    </a:lnTo>
                    <a:lnTo>
                      <a:pt x="1403" y="4227"/>
                    </a:lnTo>
                    <a:lnTo>
                      <a:pt x="1319" y="4227"/>
                    </a:lnTo>
                    <a:lnTo>
                      <a:pt x="1277" y="4143"/>
                    </a:lnTo>
                    <a:lnTo>
                      <a:pt x="1193" y="4143"/>
                    </a:lnTo>
                    <a:lnTo>
                      <a:pt x="1152" y="4206"/>
                    </a:lnTo>
                    <a:lnTo>
                      <a:pt x="1047" y="4185"/>
                    </a:lnTo>
                    <a:lnTo>
                      <a:pt x="984" y="4143"/>
                    </a:lnTo>
                    <a:lnTo>
                      <a:pt x="880" y="4185"/>
                    </a:lnTo>
                    <a:lnTo>
                      <a:pt x="754" y="4102"/>
                    </a:lnTo>
                    <a:lnTo>
                      <a:pt x="566" y="4039"/>
                    </a:lnTo>
                    <a:lnTo>
                      <a:pt x="482" y="3871"/>
                    </a:lnTo>
                    <a:lnTo>
                      <a:pt x="545" y="3725"/>
                    </a:lnTo>
                    <a:lnTo>
                      <a:pt x="440" y="3725"/>
                    </a:lnTo>
                    <a:lnTo>
                      <a:pt x="356" y="3599"/>
                    </a:lnTo>
                    <a:lnTo>
                      <a:pt x="231" y="3662"/>
                    </a:lnTo>
                    <a:lnTo>
                      <a:pt x="168" y="3767"/>
                    </a:lnTo>
                    <a:lnTo>
                      <a:pt x="210" y="3788"/>
                    </a:lnTo>
                    <a:lnTo>
                      <a:pt x="210" y="3871"/>
                    </a:lnTo>
                    <a:lnTo>
                      <a:pt x="64" y="3892"/>
                    </a:lnTo>
                    <a:lnTo>
                      <a:pt x="1" y="3934"/>
                    </a:lnTo>
                    <a:lnTo>
                      <a:pt x="22" y="4122"/>
                    </a:lnTo>
                    <a:lnTo>
                      <a:pt x="210" y="4248"/>
                    </a:lnTo>
                    <a:lnTo>
                      <a:pt x="336" y="4625"/>
                    </a:lnTo>
                    <a:lnTo>
                      <a:pt x="336" y="4771"/>
                    </a:lnTo>
                    <a:lnTo>
                      <a:pt x="461" y="5085"/>
                    </a:lnTo>
                    <a:lnTo>
                      <a:pt x="545" y="5441"/>
                    </a:lnTo>
                    <a:lnTo>
                      <a:pt x="691" y="5650"/>
                    </a:lnTo>
                    <a:lnTo>
                      <a:pt x="691" y="5775"/>
                    </a:lnTo>
                    <a:lnTo>
                      <a:pt x="859" y="6027"/>
                    </a:lnTo>
                    <a:lnTo>
                      <a:pt x="859" y="6110"/>
                    </a:lnTo>
                    <a:lnTo>
                      <a:pt x="900" y="6299"/>
                    </a:lnTo>
                    <a:lnTo>
                      <a:pt x="880" y="6487"/>
                    </a:lnTo>
                    <a:lnTo>
                      <a:pt x="796" y="6550"/>
                    </a:lnTo>
                    <a:lnTo>
                      <a:pt x="754" y="6550"/>
                    </a:lnTo>
                    <a:lnTo>
                      <a:pt x="691" y="6508"/>
                    </a:lnTo>
                    <a:lnTo>
                      <a:pt x="649" y="6550"/>
                    </a:lnTo>
                    <a:lnTo>
                      <a:pt x="649" y="6717"/>
                    </a:lnTo>
                    <a:lnTo>
                      <a:pt x="733" y="6863"/>
                    </a:lnTo>
                    <a:lnTo>
                      <a:pt x="838" y="6968"/>
                    </a:lnTo>
                    <a:lnTo>
                      <a:pt x="942" y="7156"/>
                    </a:lnTo>
                    <a:lnTo>
                      <a:pt x="859" y="7282"/>
                    </a:lnTo>
                    <a:lnTo>
                      <a:pt x="880" y="7449"/>
                    </a:lnTo>
                    <a:lnTo>
                      <a:pt x="838" y="7554"/>
                    </a:lnTo>
                    <a:lnTo>
                      <a:pt x="838" y="7659"/>
                    </a:lnTo>
                    <a:lnTo>
                      <a:pt x="900" y="7700"/>
                    </a:lnTo>
                    <a:lnTo>
                      <a:pt x="900" y="7596"/>
                    </a:lnTo>
                    <a:lnTo>
                      <a:pt x="1005" y="7533"/>
                    </a:lnTo>
                    <a:lnTo>
                      <a:pt x="1152" y="7554"/>
                    </a:lnTo>
                    <a:lnTo>
                      <a:pt x="1172" y="7679"/>
                    </a:lnTo>
                    <a:lnTo>
                      <a:pt x="1110" y="7721"/>
                    </a:lnTo>
                    <a:lnTo>
                      <a:pt x="1172" y="7742"/>
                    </a:lnTo>
                    <a:lnTo>
                      <a:pt x="1256" y="7679"/>
                    </a:lnTo>
                    <a:lnTo>
                      <a:pt x="1361" y="7742"/>
                    </a:lnTo>
                    <a:lnTo>
                      <a:pt x="1361" y="7868"/>
                    </a:lnTo>
                    <a:lnTo>
                      <a:pt x="1403" y="7847"/>
                    </a:lnTo>
                    <a:lnTo>
                      <a:pt x="1696" y="7972"/>
                    </a:lnTo>
                    <a:lnTo>
                      <a:pt x="1737" y="7951"/>
                    </a:lnTo>
                    <a:lnTo>
                      <a:pt x="1800" y="7972"/>
                    </a:lnTo>
                    <a:lnTo>
                      <a:pt x="1821" y="7889"/>
                    </a:lnTo>
                    <a:lnTo>
                      <a:pt x="1926" y="7868"/>
                    </a:lnTo>
                    <a:lnTo>
                      <a:pt x="2051" y="7742"/>
                    </a:lnTo>
                    <a:lnTo>
                      <a:pt x="2198" y="7763"/>
                    </a:lnTo>
                    <a:lnTo>
                      <a:pt x="2219" y="7721"/>
                    </a:lnTo>
                    <a:lnTo>
                      <a:pt x="2344" y="7721"/>
                    </a:lnTo>
                    <a:lnTo>
                      <a:pt x="2512" y="7763"/>
                    </a:lnTo>
                    <a:lnTo>
                      <a:pt x="2574" y="7742"/>
                    </a:lnTo>
                    <a:lnTo>
                      <a:pt x="2721" y="7742"/>
                    </a:lnTo>
                    <a:lnTo>
                      <a:pt x="2742" y="7679"/>
                    </a:lnTo>
                    <a:lnTo>
                      <a:pt x="2784" y="7638"/>
                    </a:lnTo>
                    <a:lnTo>
                      <a:pt x="2867" y="7596"/>
                    </a:lnTo>
                    <a:lnTo>
                      <a:pt x="2930" y="7638"/>
                    </a:lnTo>
                    <a:lnTo>
                      <a:pt x="2951" y="7533"/>
                    </a:lnTo>
                    <a:lnTo>
                      <a:pt x="3035" y="7470"/>
                    </a:lnTo>
                    <a:lnTo>
                      <a:pt x="3349" y="7470"/>
                    </a:lnTo>
                    <a:lnTo>
                      <a:pt x="3474" y="7554"/>
                    </a:lnTo>
                    <a:lnTo>
                      <a:pt x="3558" y="7533"/>
                    </a:lnTo>
                    <a:lnTo>
                      <a:pt x="3558" y="7470"/>
                    </a:lnTo>
                    <a:lnTo>
                      <a:pt x="3725" y="7449"/>
                    </a:lnTo>
                    <a:lnTo>
                      <a:pt x="3997" y="7533"/>
                    </a:lnTo>
                    <a:lnTo>
                      <a:pt x="4081" y="7575"/>
                    </a:lnTo>
                    <a:lnTo>
                      <a:pt x="4353" y="7638"/>
                    </a:lnTo>
                    <a:lnTo>
                      <a:pt x="4395" y="7596"/>
                    </a:lnTo>
                    <a:lnTo>
                      <a:pt x="4353" y="7533"/>
                    </a:lnTo>
                    <a:lnTo>
                      <a:pt x="4437" y="7449"/>
                    </a:lnTo>
                    <a:lnTo>
                      <a:pt x="4541" y="7449"/>
                    </a:lnTo>
                    <a:lnTo>
                      <a:pt x="4667" y="7491"/>
                    </a:lnTo>
                    <a:lnTo>
                      <a:pt x="4876" y="7491"/>
                    </a:lnTo>
                    <a:lnTo>
                      <a:pt x="4876" y="7470"/>
                    </a:lnTo>
                    <a:lnTo>
                      <a:pt x="4813" y="7387"/>
                    </a:lnTo>
                    <a:lnTo>
                      <a:pt x="4855" y="7303"/>
                    </a:lnTo>
                    <a:lnTo>
                      <a:pt x="5022" y="7240"/>
                    </a:lnTo>
                    <a:lnTo>
                      <a:pt x="5190" y="7240"/>
                    </a:lnTo>
                    <a:lnTo>
                      <a:pt x="5253" y="7303"/>
                    </a:lnTo>
                    <a:lnTo>
                      <a:pt x="5378" y="7303"/>
                    </a:lnTo>
                    <a:lnTo>
                      <a:pt x="5504" y="7219"/>
                    </a:lnTo>
                    <a:lnTo>
                      <a:pt x="5713" y="7156"/>
                    </a:lnTo>
                    <a:lnTo>
                      <a:pt x="5713" y="7135"/>
                    </a:lnTo>
                    <a:lnTo>
                      <a:pt x="5859" y="7073"/>
                    </a:lnTo>
                    <a:lnTo>
                      <a:pt x="5922" y="6968"/>
                    </a:lnTo>
                    <a:lnTo>
                      <a:pt x="6320" y="6717"/>
                    </a:lnTo>
                    <a:lnTo>
                      <a:pt x="6424" y="6612"/>
                    </a:lnTo>
                    <a:lnTo>
                      <a:pt x="6424" y="6591"/>
                    </a:lnTo>
                    <a:lnTo>
                      <a:pt x="6508" y="6591"/>
                    </a:lnTo>
                    <a:lnTo>
                      <a:pt x="7115" y="5985"/>
                    </a:lnTo>
                    <a:lnTo>
                      <a:pt x="7136" y="5922"/>
                    </a:lnTo>
                    <a:lnTo>
                      <a:pt x="7198" y="5922"/>
                    </a:lnTo>
                    <a:lnTo>
                      <a:pt x="7282" y="5796"/>
                    </a:lnTo>
                    <a:lnTo>
                      <a:pt x="7387" y="5755"/>
                    </a:lnTo>
                    <a:lnTo>
                      <a:pt x="7429" y="5587"/>
                    </a:lnTo>
                    <a:lnTo>
                      <a:pt x="7596" y="5399"/>
                    </a:lnTo>
                    <a:lnTo>
                      <a:pt x="7847" y="5022"/>
                    </a:lnTo>
                    <a:lnTo>
                      <a:pt x="7910" y="4834"/>
                    </a:lnTo>
                    <a:lnTo>
                      <a:pt x="8014" y="4834"/>
                    </a:lnTo>
                    <a:lnTo>
                      <a:pt x="8077" y="4708"/>
                    </a:lnTo>
                    <a:lnTo>
                      <a:pt x="8077" y="4646"/>
                    </a:lnTo>
                    <a:lnTo>
                      <a:pt x="8182" y="4520"/>
                    </a:lnTo>
                    <a:lnTo>
                      <a:pt x="8266" y="4394"/>
                    </a:lnTo>
                    <a:lnTo>
                      <a:pt x="8391" y="4311"/>
                    </a:lnTo>
                    <a:lnTo>
                      <a:pt x="8433" y="4227"/>
                    </a:lnTo>
                    <a:lnTo>
                      <a:pt x="8538" y="4185"/>
                    </a:lnTo>
                    <a:lnTo>
                      <a:pt x="8579" y="4122"/>
                    </a:lnTo>
                    <a:lnTo>
                      <a:pt x="8621" y="4122"/>
                    </a:lnTo>
                    <a:lnTo>
                      <a:pt x="8789" y="3934"/>
                    </a:lnTo>
                    <a:lnTo>
                      <a:pt x="8810" y="3830"/>
                    </a:lnTo>
                    <a:lnTo>
                      <a:pt x="8893" y="3725"/>
                    </a:lnTo>
                    <a:lnTo>
                      <a:pt x="8935" y="3516"/>
                    </a:lnTo>
                    <a:lnTo>
                      <a:pt x="9019" y="3348"/>
                    </a:lnTo>
                    <a:lnTo>
                      <a:pt x="9040" y="3160"/>
                    </a:lnTo>
                    <a:lnTo>
                      <a:pt x="9123" y="2951"/>
                    </a:lnTo>
                    <a:lnTo>
                      <a:pt x="9103" y="2951"/>
                    </a:lnTo>
                    <a:lnTo>
                      <a:pt x="9165" y="2846"/>
                    </a:lnTo>
                    <a:lnTo>
                      <a:pt x="9165" y="2825"/>
                    </a:lnTo>
                    <a:lnTo>
                      <a:pt x="9061" y="2825"/>
                    </a:lnTo>
                    <a:lnTo>
                      <a:pt x="8935" y="2762"/>
                    </a:lnTo>
                    <a:lnTo>
                      <a:pt x="8830" y="2762"/>
                    </a:lnTo>
                    <a:lnTo>
                      <a:pt x="8768" y="2825"/>
                    </a:lnTo>
                    <a:lnTo>
                      <a:pt x="8768" y="2909"/>
                    </a:lnTo>
                    <a:lnTo>
                      <a:pt x="8726" y="3014"/>
                    </a:lnTo>
                    <a:lnTo>
                      <a:pt x="8663" y="3034"/>
                    </a:lnTo>
                    <a:lnTo>
                      <a:pt x="8454" y="3034"/>
                    </a:lnTo>
                    <a:lnTo>
                      <a:pt x="8266" y="2930"/>
                    </a:lnTo>
                    <a:lnTo>
                      <a:pt x="8182" y="2804"/>
                    </a:lnTo>
                    <a:lnTo>
                      <a:pt x="8140" y="2742"/>
                    </a:lnTo>
                    <a:lnTo>
                      <a:pt x="8098" y="2658"/>
                    </a:lnTo>
                    <a:lnTo>
                      <a:pt x="8161" y="2532"/>
                    </a:lnTo>
                    <a:lnTo>
                      <a:pt x="8286" y="2281"/>
                    </a:lnTo>
                    <a:lnTo>
                      <a:pt x="8307" y="2177"/>
                    </a:lnTo>
                    <a:lnTo>
                      <a:pt x="8412" y="2114"/>
                    </a:lnTo>
                    <a:lnTo>
                      <a:pt x="8579" y="2197"/>
                    </a:lnTo>
                    <a:lnTo>
                      <a:pt x="8663" y="2260"/>
                    </a:lnTo>
                    <a:lnTo>
                      <a:pt x="8768" y="2323"/>
                    </a:lnTo>
                    <a:lnTo>
                      <a:pt x="8768" y="2135"/>
                    </a:lnTo>
                    <a:lnTo>
                      <a:pt x="8768" y="1988"/>
                    </a:lnTo>
                    <a:lnTo>
                      <a:pt x="8810" y="1800"/>
                    </a:lnTo>
                    <a:lnTo>
                      <a:pt x="8810" y="1361"/>
                    </a:lnTo>
                    <a:lnTo>
                      <a:pt x="8789" y="1214"/>
                    </a:lnTo>
                    <a:lnTo>
                      <a:pt x="8747" y="1109"/>
                    </a:lnTo>
                    <a:lnTo>
                      <a:pt x="8747" y="1005"/>
                    </a:lnTo>
                    <a:lnTo>
                      <a:pt x="8747" y="984"/>
                    </a:lnTo>
                    <a:lnTo>
                      <a:pt x="8747" y="733"/>
                    </a:lnTo>
                    <a:lnTo>
                      <a:pt x="8684" y="586"/>
                    </a:lnTo>
                    <a:lnTo>
                      <a:pt x="8642" y="440"/>
                    </a:lnTo>
                    <a:lnTo>
                      <a:pt x="8621" y="273"/>
                    </a:lnTo>
                    <a:lnTo>
                      <a:pt x="8517" y="168"/>
                    </a:lnTo>
                    <a:lnTo>
                      <a:pt x="8328" y="126"/>
                    </a:lnTo>
                    <a:lnTo>
                      <a:pt x="8182" y="147"/>
                    </a:lnTo>
                    <a:lnTo>
                      <a:pt x="8098" y="168"/>
                    </a:lnTo>
                    <a:lnTo>
                      <a:pt x="8056" y="147"/>
                    </a:lnTo>
                    <a:lnTo>
                      <a:pt x="7910" y="105"/>
                    </a:lnTo>
                    <a:lnTo>
                      <a:pt x="7847" y="105"/>
                    </a:lnTo>
                    <a:lnTo>
                      <a:pt x="7784" y="21"/>
                    </a:lnTo>
                    <a:lnTo>
                      <a:pt x="7659"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0" name="Google Shape;1190;p42"/>
            <p:cNvSpPr/>
            <p:nvPr/>
          </p:nvSpPr>
          <p:spPr>
            <a:xfrm>
              <a:off x="2736350" y="2969700"/>
              <a:ext cx="39250" cy="12050"/>
            </a:xfrm>
            <a:custGeom>
              <a:avLst/>
              <a:gdLst/>
              <a:ahLst/>
              <a:cxnLst/>
              <a:rect l="l" t="t" r="r" b="b"/>
              <a:pathLst>
                <a:path w="1570" h="482" extrusionOk="0">
                  <a:moveTo>
                    <a:pt x="189" y="0"/>
                  </a:moveTo>
                  <a:lnTo>
                    <a:pt x="126" y="84"/>
                  </a:lnTo>
                  <a:lnTo>
                    <a:pt x="21" y="147"/>
                  </a:lnTo>
                  <a:lnTo>
                    <a:pt x="21" y="209"/>
                  </a:lnTo>
                  <a:lnTo>
                    <a:pt x="0" y="272"/>
                  </a:lnTo>
                  <a:lnTo>
                    <a:pt x="42" y="377"/>
                  </a:lnTo>
                  <a:lnTo>
                    <a:pt x="314" y="377"/>
                  </a:lnTo>
                  <a:lnTo>
                    <a:pt x="398" y="398"/>
                  </a:lnTo>
                  <a:lnTo>
                    <a:pt x="607" y="356"/>
                  </a:lnTo>
                  <a:lnTo>
                    <a:pt x="691" y="377"/>
                  </a:lnTo>
                  <a:lnTo>
                    <a:pt x="837" y="293"/>
                  </a:lnTo>
                  <a:cubicBezTo>
                    <a:pt x="1026" y="398"/>
                    <a:pt x="1235" y="356"/>
                    <a:pt x="1423" y="481"/>
                  </a:cubicBezTo>
                  <a:lnTo>
                    <a:pt x="1570" y="460"/>
                  </a:lnTo>
                  <a:lnTo>
                    <a:pt x="1528" y="398"/>
                  </a:lnTo>
                  <a:lnTo>
                    <a:pt x="1444" y="460"/>
                  </a:lnTo>
                  <a:lnTo>
                    <a:pt x="1444" y="440"/>
                  </a:lnTo>
                  <a:cubicBezTo>
                    <a:pt x="1360" y="377"/>
                    <a:pt x="1318" y="356"/>
                    <a:pt x="1235" y="335"/>
                  </a:cubicBezTo>
                  <a:lnTo>
                    <a:pt x="1277" y="293"/>
                  </a:lnTo>
                  <a:lnTo>
                    <a:pt x="1130" y="251"/>
                  </a:lnTo>
                  <a:lnTo>
                    <a:pt x="1046" y="335"/>
                  </a:lnTo>
                  <a:cubicBezTo>
                    <a:pt x="1005" y="335"/>
                    <a:pt x="942" y="335"/>
                    <a:pt x="921" y="293"/>
                  </a:cubicBezTo>
                  <a:lnTo>
                    <a:pt x="921" y="272"/>
                  </a:lnTo>
                  <a:lnTo>
                    <a:pt x="1046" y="147"/>
                  </a:lnTo>
                  <a:lnTo>
                    <a:pt x="942" y="105"/>
                  </a:lnTo>
                  <a:lnTo>
                    <a:pt x="921" y="42"/>
                  </a:lnTo>
                  <a:lnTo>
                    <a:pt x="837" y="0"/>
                  </a:lnTo>
                  <a:lnTo>
                    <a:pt x="607" y="42"/>
                  </a:lnTo>
                  <a:lnTo>
                    <a:pt x="189"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42"/>
            <p:cNvSpPr/>
            <p:nvPr/>
          </p:nvSpPr>
          <p:spPr>
            <a:xfrm>
              <a:off x="2668350" y="2948250"/>
              <a:ext cx="55475" cy="36625"/>
            </a:xfrm>
            <a:custGeom>
              <a:avLst/>
              <a:gdLst/>
              <a:ahLst/>
              <a:cxnLst/>
              <a:rect l="l" t="t" r="r" b="b"/>
              <a:pathLst>
                <a:path w="2219" h="1465" extrusionOk="0">
                  <a:moveTo>
                    <a:pt x="481" y="0"/>
                  </a:moveTo>
                  <a:lnTo>
                    <a:pt x="293" y="42"/>
                  </a:lnTo>
                  <a:lnTo>
                    <a:pt x="230" y="147"/>
                  </a:lnTo>
                  <a:lnTo>
                    <a:pt x="230" y="209"/>
                  </a:lnTo>
                  <a:lnTo>
                    <a:pt x="189" y="314"/>
                  </a:lnTo>
                  <a:lnTo>
                    <a:pt x="230" y="398"/>
                  </a:lnTo>
                  <a:lnTo>
                    <a:pt x="189" y="523"/>
                  </a:lnTo>
                  <a:lnTo>
                    <a:pt x="105" y="586"/>
                  </a:lnTo>
                  <a:lnTo>
                    <a:pt x="84" y="607"/>
                  </a:lnTo>
                  <a:lnTo>
                    <a:pt x="126" y="733"/>
                  </a:lnTo>
                  <a:lnTo>
                    <a:pt x="126" y="837"/>
                  </a:lnTo>
                  <a:lnTo>
                    <a:pt x="126" y="900"/>
                  </a:lnTo>
                  <a:lnTo>
                    <a:pt x="0" y="1046"/>
                  </a:lnTo>
                  <a:lnTo>
                    <a:pt x="0" y="1109"/>
                  </a:lnTo>
                  <a:lnTo>
                    <a:pt x="63" y="1130"/>
                  </a:lnTo>
                  <a:lnTo>
                    <a:pt x="126" y="1256"/>
                  </a:lnTo>
                  <a:lnTo>
                    <a:pt x="84" y="1339"/>
                  </a:lnTo>
                  <a:lnTo>
                    <a:pt x="189" y="1402"/>
                  </a:lnTo>
                  <a:lnTo>
                    <a:pt x="230" y="1444"/>
                  </a:lnTo>
                  <a:lnTo>
                    <a:pt x="293" y="1465"/>
                  </a:lnTo>
                  <a:lnTo>
                    <a:pt x="377" y="1318"/>
                  </a:lnTo>
                  <a:lnTo>
                    <a:pt x="502" y="1130"/>
                  </a:lnTo>
                  <a:lnTo>
                    <a:pt x="502" y="1088"/>
                  </a:lnTo>
                  <a:lnTo>
                    <a:pt x="544" y="984"/>
                  </a:lnTo>
                  <a:lnTo>
                    <a:pt x="607" y="1046"/>
                  </a:lnTo>
                  <a:lnTo>
                    <a:pt x="691" y="1046"/>
                  </a:lnTo>
                  <a:lnTo>
                    <a:pt x="753" y="921"/>
                  </a:lnTo>
                  <a:lnTo>
                    <a:pt x="837" y="984"/>
                  </a:lnTo>
                  <a:lnTo>
                    <a:pt x="837" y="1088"/>
                  </a:lnTo>
                  <a:lnTo>
                    <a:pt x="921" y="1130"/>
                  </a:lnTo>
                  <a:lnTo>
                    <a:pt x="1067" y="1088"/>
                  </a:lnTo>
                  <a:lnTo>
                    <a:pt x="1235" y="942"/>
                  </a:lnTo>
                  <a:lnTo>
                    <a:pt x="1381" y="900"/>
                  </a:lnTo>
                  <a:lnTo>
                    <a:pt x="1569" y="921"/>
                  </a:lnTo>
                  <a:lnTo>
                    <a:pt x="1674" y="900"/>
                  </a:lnTo>
                  <a:lnTo>
                    <a:pt x="1758" y="942"/>
                  </a:lnTo>
                  <a:lnTo>
                    <a:pt x="1883" y="984"/>
                  </a:lnTo>
                  <a:lnTo>
                    <a:pt x="2072" y="1005"/>
                  </a:lnTo>
                  <a:lnTo>
                    <a:pt x="2093" y="921"/>
                  </a:lnTo>
                  <a:lnTo>
                    <a:pt x="2176" y="921"/>
                  </a:lnTo>
                  <a:lnTo>
                    <a:pt x="2218" y="816"/>
                  </a:lnTo>
                  <a:lnTo>
                    <a:pt x="2176" y="733"/>
                  </a:lnTo>
                  <a:lnTo>
                    <a:pt x="1946" y="607"/>
                  </a:lnTo>
                  <a:lnTo>
                    <a:pt x="1862" y="607"/>
                  </a:lnTo>
                  <a:lnTo>
                    <a:pt x="1695" y="565"/>
                  </a:lnTo>
                  <a:lnTo>
                    <a:pt x="1632" y="565"/>
                  </a:lnTo>
                  <a:lnTo>
                    <a:pt x="1465" y="502"/>
                  </a:lnTo>
                  <a:lnTo>
                    <a:pt x="1277" y="398"/>
                  </a:lnTo>
                  <a:lnTo>
                    <a:pt x="1172" y="398"/>
                  </a:lnTo>
                  <a:lnTo>
                    <a:pt x="1256" y="377"/>
                  </a:lnTo>
                  <a:lnTo>
                    <a:pt x="1423" y="419"/>
                  </a:lnTo>
                  <a:lnTo>
                    <a:pt x="1674" y="419"/>
                  </a:lnTo>
                  <a:lnTo>
                    <a:pt x="1779" y="398"/>
                  </a:lnTo>
                  <a:lnTo>
                    <a:pt x="1695" y="356"/>
                  </a:lnTo>
                  <a:lnTo>
                    <a:pt x="1632" y="356"/>
                  </a:lnTo>
                  <a:lnTo>
                    <a:pt x="1444" y="314"/>
                  </a:lnTo>
                  <a:lnTo>
                    <a:pt x="1360" y="147"/>
                  </a:lnTo>
                  <a:lnTo>
                    <a:pt x="1256" y="147"/>
                  </a:lnTo>
                  <a:lnTo>
                    <a:pt x="1214" y="168"/>
                  </a:lnTo>
                  <a:lnTo>
                    <a:pt x="1130" y="105"/>
                  </a:lnTo>
                  <a:lnTo>
                    <a:pt x="649" y="0"/>
                  </a:lnTo>
                  <a:lnTo>
                    <a:pt x="586" y="42"/>
                  </a:lnTo>
                  <a:lnTo>
                    <a:pt x="481"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42"/>
            <p:cNvSpPr/>
            <p:nvPr/>
          </p:nvSpPr>
          <p:spPr>
            <a:xfrm>
              <a:off x="2980100" y="1451675"/>
              <a:ext cx="608375" cy="778925"/>
            </a:xfrm>
            <a:custGeom>
              <a:avLst/>
              <a:gdLst/>
              <a:ahLst/>
              <a:cxnLst/>
              <a:rect l="l" t="t" r="r" b="b"/>
              <a:pathLst>
                <a:path w="24335" h="31157" extrusionOk="0">
                  <a:moveTo>
                    <a:pt x="19167" y="16300"/>
                  </a:moveTo>
                  <a:lnTo>
                    <a:pt x="19161" y="16311"/>
                  </a:lnTo>
                  <a:lnTo>
                    <a:pt x="19167" y="16321"/>
                  </a:lnTo>
                  <a:lnTo>
                    <a:pt x="19167" y="16300"/>
                  </a:lnTo>
                  <a:close/>
                  <a:moveTo>
                    <a:pt x="16572" y="17849"/>
                  </a:moveTo>
                  <a:lnTo>
                    <a:pt x="16593" y="17870"/>
                  </a:lnTo>
                  <a:lnTo>
                    <a:pt x="16509" y="17870"/>
                  </a:lnTo>
                  <a:lnTo>
                    <a:pt x="16509" y="17849"/>
                  </a:lnTo>
                  <a:close/>
                  <a:moveTo>
                    <a:pt x="4771" y="22933"/>
                  </a:moveTo>
                  <a:lnTo>
                    <a:pt x="4813" y="22996"/>
                  </a:lnTo>
                  <a:lnTo>
                    <a:pt x="4792" y="23038"/>
                  </a:lnTo>
                  <a:lnTo>
                    <a:pt x="4750" y="23038"/>
                  </a:lnTo>
                  <a:lnTo>
                    <a:pt x="4688" y="23059"/>
                  </a:lnTo>
                  <a:lnTo>
                    <a:pt x="4709" y="23142"/>
                  </a:lnTo>
                  <a:lnTo>
                    <a:pt x="4792" y="23205"/>
                  </a:lnTo>
                  <a:lnTo>
                    <a:pt x="4960" y="23205"/>
                  </a:lnTo>
                  <a:lnTo>
                    <a:pt x="4981" y="23163"/>
                  </a:lnTo>
                  <a:lnTo>
                    <a:pt x="4960" y="23121"/>
                  </a:lnTo>
                  <a:lnTo>
                    <a:pt x="4960" y="23059"/>
                  </a:lnTo>
                  <a:lnTo>
                    <a:pt x="5001" y="23038"/>
                  </a:lnTo>
                  <a:lnTo>
                    <a:pt x="5127" y="23059"/>
                  </a:lnTo>
                  <a:lnTo>
                    <a:pt x="5169" y="23121"/>
                  </a:lnTo>
                  <a:lnTo>
                    <a:pt x="5106" y="23163"/>
                  </a:lnTo>
                  <a:lnTo>
                    <a:pt x="4960" y="23226"/>
                  </a:lnTo>
                  <a:lnTo>
                    <a:pt x="4750" y="23226"/>
                  </a:lnTo>
                  <a:lnTo>
                    <a:pt x="4750" y="23268"/>
                  </a:lnTo>
                  <a:lnTo>
                    <a:pt x="4855" y="23435"/>
                  </a:lnTo>
                  <a:lnTo>
                    <a:pt x="4981" y="23519"/>
                  </a:lnTo>
                  <a:lnTo>
                    <a:pt x="5064" y="23540"/>
                  </a:lnTo>
                  <a:lnTo>
                    <a:pt x="5085" y="23519"/>
                  </a:lnTo>
                  <a:lnTo>
                    <a:pt x="5190" y="23477"/>
                  </a:lnTo>
                  <a:lnTo>
                    <a:pt x="5211" y="23540"/>
                  </a:lnTo>
                  <a:lnTo>
                    <a:pt x="5190" y="23561"/>
                  </a:lnTo>
                  <a:lnTo>
                    <a:pt x="5127" y="23561"/>
                  </a:lnTo>
                  <a:lnTo>
                    <a:pt x="5064" y="23582"/>
                  </a:lnTo>
                  <a:lnTo>
                    <a:pt x="4897" y="23540"/>
                  </a:lnTo>
                  <a:lnTo>
                    <a:pt x="4771" y="23477"/>
                  </a:lnTo>
                  <a:lnTo>
                    <a:pt x="4646" y="23352"/>
                  </a:lnTo>
                  <a:lnTo>
                    <a:pt x="4541" y="23310"/>
                  </a:lnTo>
                  <a:lnTo>
                    <a:pt x="4436" y="23310"/>
                  </a:lnTo>
                  <a:lnTo>
                    <a:pt x="4332" y="23205"/>
                  </a:lnTo>
                  <a:lnTo>
                    <a:pt x="4185" y="23142"/>
                  </a:lnTo>
                  <a:lnTo>
                    <a:pt x="4164" y="23121"/>
                  </a:lnTo>
                  <a:lnTo>
                    <a:pt x="4081" y="23121"/>
                  </a:lnTo>
                  <a:lnTo>
                    <a:pt x="4018" y="23142"/>
                  </a:lnTo>
                  <a:lnTo>
                    <a:pt x="3913" y="23142"/>
                  </a:lnTo>
                  <a:lnTo>
                    <a:pt x="3892" y="23132"/>
                  </a:lnTo>
                  <a:lnTo>
                    <a:pt x="3892" y="23132"/>
                  </a:lnTo>
                  <a:lnTo>
                    <a:pt x="3913" y="23121"/>
                  </a:lnTo>
                  <a:lnTo>
                    <a:pt x="3976" y="23121"/>
                  </a:lnTo>
                  <a:lnTo>
                    <a:pt x="4123" y="23100"/>
                  </a:lnTo>
                  <a:lnTo>
                    <a:pt x="4164" y="23038"/>
                  </a:lnTo>
                  <a:lnTo>
                    <a:pt x="4185" y="23038"/>
                  </a:lnTo>
                  <a:lnTo>
                    <a:pt x="4185" y="23100"/>
                  </a:lnTo>
                  <a:lnTo>
                    <a:pt x="4248" y="23121"/>
                  </a:lnTo>
                  <a:lnTo>
                    <a:pt x="4332" y="23121"/>
                  </a:lnTo>
                  <a:lnTo>
                    <a:pt x="4436" y="23247"/>
                  </a:lnTo>
                  <a:lnTo>
                    <a:pt x="4478" y="23268"/>
                  </a:lnTo>
                  <a:lnTo>
                    <a:pt x="4562" y="23226"/>
                  </a:lnTo>
                  <a:lnTo>
                    <a:pt x="4604" y="23142"/>
                  </a:lnTo>
                  <a:lnTo>
                    <a:pt x="4604" y="23059"/>
                  </a:lnTo>
                  <a:lnTo>
                    <a:pt x="4583" y="23017"/>
                  </a:lnTo>
                  <a:lnTo>
                    <a:pt x="4583" y="22954"/>
                  </a:lnTo>
                  <a:lnTo>
                    <a:pt x="4688" y="22954"/>
                  </a:lnTo>
                  <a:lnTo>
                    <a:pt x="4709" y="22933"/>
                  </a:lnTo>
                  <a:close/>
                  <a:moveTo>
                    <a:pt x="4269" y="25193"/>
                  </a:moveTo>
                  <a:lnTo>
                    <a:pt x="4290" y="25277"/>
                  </a:lnTo>
                  <a:lnTo>
                    <a:pt x="4395" y="25297"/>
                  </a:lnTo>
                  <a:lnTo>
                    <a:pt x="4436" y="25339"/>
                  </a:lnTo>
                  <a:lnTo>
                    <a:pt x="4353" y="25339"/>
                  </a:lnTo>
                  <a:lnTo>
                    <a:pt x="4290" y="25318"/>
                  </a:lnTo>
                  <a:lnTo>
                    <a:pt x="4123" y="25318"/>
                  </a:lnTo>
                  <a:lnTo>
                    <a:pt x="4060" y="25381"/>
                  </a:lnTo>
                  <a:lnTo>
                    <a:pt x="4039" y="25318"/>
                  </a:lnTo>
                  <a:lnTo>
                    <a:pt x="3976" y="25339"/>
                  </a:lnTo>
                  <a:lnTo>
                    <a:pt x="3955" y="25444"/>
                  </a:lnTo>
                  <a:lnTo>
                    <a:pt x="3913" y="25486"/>
                  </a:lnTo>
                  <a:lnTo>
                    <a:pt x="3851" y="25528"/>
                  </a:lnTo>
                  <a:lnTo>
                    <a:pt x="3725" y="25549"/>
                  </a:lnTo>
                  <a:lnTo>
                    <a:pt x="3641" y="25611"/>
                  </a:lnTo>
                  <a:lnTo>
                    <a:pt x="3725" y="25528"/>
                  </a:lnTo>
                  <a:lnTo>
                    <a:pt x="3830" y="25507"/>
                  </a:lnTo>
                  <a:lnTo>
                    <a:pt x="3872" y="25444"/>
                  </a:lnTo>
                  <a:lnTo>
                    <a:pt x="3913" y="25381"/>
                  </a:lnTo>
                  <a:lnTo>
                    <a:pt x="3955" y="25318"/>
                  </a:lnTo>
                  <a:lnTo>
                    <a:pt x="4018" y="25318"/>
                  </a:lnTo>
                  <a:lnTo>
                    <a:pt x="4227" y="25193"/>
                  </a:lnTo>
                  <a:close/>
                  <a:moveTo>
                    <a:pt x="16614" y="1"/>
                  </a:moveTo>
                  <a:lnTo>
                    <a:pt x="16530" y="22"/>
                  </a:lnTo>
                  <a:lnTo>
                    <a:pt x="16489" y="84"/>
                  </a:lnTo>
                  <a:lnTo>
                    <a:pt x="16489" y="168"/>
                  </a:lnTo>
                  <a:lnTo>
                    <a:pt x="16509" y="273"/>
                  </a:lnTo>
                  <a:lnTo>
                    <a:pt x="16509" y="336"/>
                  </a:lnTo>
                  <a:lnTo>
                    <a:pt x="16468" y="398"/>
                  </a:lnTo>
                  <a:lnTo>
                    <a:pt x="16405" y="336"/>
                  </a:lnTo>
                  <a:lnTo>
                    <a:pt x="16384" y="210"/>
                  </a:lnTo>
                  <a:lnTo>
                    <a:pt x="16321" y="126"/>
                  </a:lnTo>
                  <a:lnTo>
                    <a:pt x="16279" y="126"/>
                  </a:lnTo>
                  <a:lnTo>
                    <a:pt x="16216" y="84"/>
                  </a:lnTo>
                  <a:lnTo>
                    <a:pt x="16175" y="64"/>
                  </a:lnTo>
                  <a:lnTo>
                    <a:pt x="16154" y="105"/>
                  </a:lnTo>
                  <a:lnTo>
                    <a:pt x="16112" y="210"/>
                  </a:lnTo>
                  <a:lnTo>
                    <a:pt x="16070" y="273"/>
                  </a:lnTo>
                  <a:lnTo>
                    <a:pt x="15986" y="231"/>
                  </a:lnTo>
                  <a:lnTo>
                    <a:pt x="15903" y="273"/>
                  </a:lnTo>
                  <a:lnTo>
                    <a:pt x="15882" y="377"/>
                  </a:lnTo>
                  <a:lnTo>
                    <a:pt x="15924" y="440"/>
                  </a:lnTo>
                  <a:lnTo>
                    <a:pt x="15965" y="503"/>
                  </a:lnTo>
                  <a:lnTo>
                    <a:pt x="15882" y="587"/>
                  </a:lnTo>
                  <a:lnTo>
                    <a:pt x="15777" y="712"/>
                  </a:lnTo>
                  <a:lnTo>
                    <a:pt x="15777" y="754"/>
                  </a:lnTo>
                  <a:lnTo>
                    <a:pt x="15861" y="796"/>
                  </a:lnTo>
                  <a:lnTo>
                    <a:pt x="15882" y="838"/>
                  </a:lnTo>
                  <a:lnTo>
                    <a:pt x="15840" y="901"/>
                  </a:lnTo>
                  <a:lnTo>
                    <a:pt x="15777" y="901"/>
                  </a:lnTo>
                  <a:lnTo>
                    <a:pt x="15631" y="817"/>
                  </a:lnTo>
                  <a:lnTo>
                    <a:pt x="15421" y="817"/>
                  </a:lnTo>
                  <a:lnTo>
                    <a:pt x="15380" y="963"/>
                  </a:lnTo>
                  <a:lnTo>
                    <a:pt x="15421" y="1131"/>
                  </a:lnTo>
                  <a:lnTo>
                    <a:pt x="15484" y="1277"/>
                  </a:lnTo>
                  <a:lnTo>
                    <a:pt x="15631" y="1340"/>
                  </a:lnTo>
                  <a:lnTo>
                    <a:pt x="15672" y="1382"/>
                  </a:lnTo>
                  <a:lnTo>
                    <a:pt x="15672" y="1445"/>
                  </a:lnTo>
                  <a:lnTo>
                    <a:pt x="15547" y="1403"/>
                  </a:lnTo>
                  <a:lnTo>
                    <a:pt x="15421" y="1340"/>
                  </a:lnTo>
                  <a:lnTo>
                    <a:pt x="15317" y="1152"/>
                  </a:lnTo>
                  <a:lnTo>
                    <a:pt x="15128" y="1026"/>
                  </a:lnTo>
                  <a:lnTo>
                    <a:pt x="15045" y="963"/>
                  </a:lnTo>
                  <a:lnTo>
                    <a:pt x="15024" y="1026"/>
                  </a:lnTo>
                  <a:lnTo>
                    <a:pt x="15045" y="1068"/>
                  </a:lnTo>
                  <a:lnTo>
                    <a:pt x="15045" y="1173"/>
                  </a:lnTo>
                  <a:lnTo>
                    <a:pt x="15066" y="1256"/>
                  </a:lnTo>
                  <a:lnTo>
                    <a:pt x="15128" y="1340"/>
                  </a:lnTo>
                  <a:lnTo>
                    <a:pt x="15128" y="1465"/>
                  </a:lnTo>
                  <a:lnTo>
                    <a:pt x="15045" y="1549"/>
                  </a:lnTo>
                  <a:lnTo>
                    <a:pt x="15045" y="1382"/>
                  </a:lnTo>
                  <a:lnTo>
                    <a:pt x="15003" y="1256"/>
                  </a:lnTo>
                  <a:lnTo>
                    <a:pt x="14919" y="1110"/>
                  </a:lnTo>
                  <a:lnTo>
                    <a:pt x="14919" y="1026"/>
                  </a:lnTo>
                  <a:lnTo>
                    <a:pt x="14836" y="921"/>
                  </a:lnTo>
                  <a:lnTo>
                    <a:pt x="14731" y="859"/>
                  </a:lnTo>
                  <a:lnTo>
                    <a:pt x="14647" y="984"/>
                  </a:lnTo>
                  <a:lnTo>
                    <a:pt x="14605" y="1068"/>
                  </a:lnTo>
                  <a:lnTo>
                    <a:pt x="14543" y="984"/>
                  </a:lnTo>
                  <a:lnTo>
                    <a:pt x="14605" y="921"/>
                  </a:lnTo>
                  <a:lnTo>
                    <a:pt x="14605" y="859"/>
                  </a:lnTo>
                  <a:lnTo>
                    <a:pt x="14522" y="817"/>
                  </a:lnTo>
                  <a:lnTo>
                    <a:pt x="14501" y="733"/>
                  </a:lnTo>
                  <a:lnTo>
                    <a:pt x="14480" y="691"/>
                  </a:lnTo>
                  <a:lnTo>
                    <a:pt x="14375" y="691"/>
                  </a:lnTo>
                  <a:lnTo>
                    <a:pt x="14292" y="733"/>
                  </a:lnTo>
                  <a:lnTo>
                    <a:pt x="14271" y="712"/>
                  </a:lnTo>
                  <a:lnTo>
                    <a:pt x="14292" y="628"/>
                  </a:lnTo>
                  <a:lnTo>
                    <a:pt x="14375" y="545"/>
                  </a:lnTo>
                  <a:lnTo>
                    <a:pt x="14271" y="566"/>
                  </a:lnTo>
                  <a:lnTo>
                    <a:pt x="14166" y="670"/>
                  </a:lnTo>
                  <a:lnTo>
                    <a:pt x="14124" y="754"/>
                  </a:lnTo>
                  <a:lnTo>
                    <a:pt x="14020" y="817"/>
                  </a:lnTo>
                  <a:lnTo>
                    <a:pt x="13957" y="838"/>
                  </a:lnTo>
                  <a:lnTo>
                    <a:pt x="13852" y="984"/>
                  </a:lnTo>
                  <a:lnTo>
                    <a:pt x="13810" y="984"/>
                  </a:lnTo>
                  <a:lnTo>
                    <a:pt x="13768" y="880"/>
                  </a:lnTo>
                  <a:lnTo>
                    <a:pt x="13685" y="817"/>
                  </a:lnTo>
                  <a:lnTo>
                    <a:pt x="13643" y="817"/>
                  </a:lnTo>
                  <a:lnTo>
                    <a:pt x="13601" y="880"/>
                  </a:lnTo>
                  <a:lnTo>
                    <a:pt x="13580" y="963"/>
                  </a:lnTo>
                  <a:lnTo>
                    <a:pt x="13601" y="1089"/>
                  </a:lnTo>
                  <a:lnTo>
                    <a:pt x="13768" y="1193"/>
                  </a:lnTo>
                  <a:lnTo>
                    <a:pt x="13768" y="1256"/>
                  </a:lnTo>
                  <a:lnTo>
                    <a:pt x="13685" y="1256"/>
                  </a:lnTo>
                  <a:lnTo>
                    <a:pt x="13643" y="1382"/>
                  </a:lnTo>
                  <a:lnTo>
                    <a:pt x="13643" y="1507"/>
                  </a:lnTo>
                  <a:lnTo>
                    <a:pt x="13768" y="1591"/>
                  </a:lnTo>
                  <a:lnTo>
                    <a:pt x="13852" y="1570"/>
                  </a:lnTo>
                  <a:lnTo>
                    <a:pt x="13915" y="1507"/>
                  </a:lnTo>
                  <a:lnTo>
                    <a:pt x="14103" y="1507"/>
                  </a:lnTo>
                  <a:lnTo>
                    <a:pt x="14229" y="1675"/>
                  </a:lnTo>
                  <a:lnTo>
                    <a:pt x="14333" y="1717"/>
                  </a:lnTo>
                  <a:lnTo>
                    <a:pt x="14396" y="1800"/>
                  </a:lnTo>
                  <a:lnTo>
                    <a:pt x="14375" y="1863"/>
                  </a:lnTo>
                  <a:lnTo>
                    <a:pt x="14375" y="1926"/>
                  </a:lnTo>
                  <a:lnTo>
                    <a:pt x="14396" y="2072"/>
                  </a:lnTo>
                  <a:lnTo>
                    <a:pt x="14333" y="2219"/>
                  </a:lnTo>
                  <a:lnTo>
                    <a:pt x="14333" y="2302"/>
                  </a:lnTo>
                  <a:lnTo>
                    <a:pt x="14417" y="2407"/>
                  </a:lnTo>
                  <a:lnTo>
                    <a:pt x="14417" y="2533"/>
                  </a:lnTo>
                  <a:lnTo>
                    <a:pt x="14438" y="2616"/>
                  </a:lnTo>
                  <a:lnTo>
                    <a:pt x="14543" y="2700"/>
                  </a:lnTo>
                  <a:lnTo>
                    <a:pt x="14626" y="2700"/>
                  </a:lnTo>
                  <a:lnTo>
                    <a:pt x="14710" y="2784"/>
                  </a:lnTo>
                  <a:lnTo>
                    <a:pt x="14836" y="2846"/>
                  </a:lnTo>
                  <a:lnTo>
                    <a:pt x="14836" y="2909"/>
                  </a:lnTo>
                  <a:lnTo>
                    <a:pt x="14856" y="2993"/>
                  </a:lnTo>
                  <a:lnTo>
                    <a:pt x="14731" y="2888"/>
                  </a:lnTo>
                  <a:lnTo>
                    <a:pt x="14584" y="2805"/>
                  </a:lnTo>
                  <a:lnTo>
                    <a:pt x="14417" y="2805"/>
                  </a:lnTo>
                  <a:lnTo>
                    <a:pt x="14333" y="2742"/>
                  </a:lnTo>
                  <a:lnTo>
                    <a:pt x="14312" y="2679"/>
                  </a:lnTo>
                  <a:lnTo>
                    <a:pt x="14312" y="2533"/>
                  </a:lnTo>
                  <a:lnTo>
                    <a:pt x="14271" y="2323"/>
                  </a:lnTo>
                  <a:lnTo>
                    <a:pt x="14312" y="2219"/>
                  </a:lnTo>
                  <a:lnTo>
                    <a:pt x="14312" y="2114"/>
                  </a:lnTo>
                  <a:lnTo>
                    <a:pt x="14208" y="2009"/>
                  </a:lnTo>
                  <a:lnTo>
                    <a:pt x="14208" y="1926"/>
                  </a:lnTo>
                  <a:lnTo>
                    <a:pt x="14166" y="1779"/>
                  </a:lnTo>
                  <a:lnTo>
                    <a:pt x="14103" y="1737"/>
                  </a:lnTo>
                  <a:lnTo>
                    <a:pt x="14020" y="1696"/>
                  </a:lnTo>
                  <a:lnTo>
                    <a:pt x="13957" y="1654"/>
                  </a:lnTo>
                  <a:lnTo>
                    <a:pt x="13852" y="1633"/>
                  </a:lnTo>
                  <a:lnTo>
                    <a:pt x="13748" y="1675"/>
                  </a:lnTo>
                  <a:lnTo>
                    <a:pt x="13601" y="1696"/>
                  </a:lnTo>
                  <a:lnTo>
                    <a:pt x="13538" y="1675"/>
                  </a:lnTo>
                  <a:lnTo>
                    <a:pt x="13476" y="1675"/>
                  </a:lnTo>
                  <a:lnTo>
                    <a:pt x="13434" y="1863"/>
                  </a:lnTo>
                  <a:lnTo>
                    <a:pt x="13476" y="1905"/>
                  </a:lnTo>
                  <a:lnTo>
                    <a:pt x="13476" y="2009"/>
                  </a:lnTo>
                  <a:lnTo>
                    <a:pt x="13434" y="2072"/>
                  </a:lnTo>
                  <a:lnTo>
                    <a:pt x="13266" y="1989"/>
                  </a:lnTo>
                  <a:lnTo>
                    <a:pt x="13078" y="1779"/>
                  </a:lnTo>
                  <a:lnTo>
                    <a:pt x="13036" y="1779"/>
                  </a:lnTo>
                  <a:lnTo>
                    <a:pt x="12973" y="1821"/>
                  </a:lnTo>
                  <a:lnTo>
                    <a:pt x="12931" y="1821"/>
                  </a:lnTo>
                  <a:lnTo>
                    <a:pt x="12869" y="1758"/>
                  </a:lnTo>
                  <a:lnTo>
                    <a:pt x="12701" y="1717"/>
                  </a:lnTo>
                  <a:lnTo>
                    <a:pt x="12639" y="1779"/>
                  </a:lnTo>
                  <a:lnTo>
                    <a:pt x="12639" y="1884"/>
                  </a:lnTo>
                  <a:lnTo>
                    <a:pt x="12701" y="2009"/>
                  </a:lnTo>
                  <a:lnTo>
                    <a:pt x="12639" y="2093"/>
                  </a:lnTo>
                  <a:lnTo>
                    <a:pt x="12701" y="2198"/>
                  </a:lnTo>
                  <a:lnTo>
                    <a:pt x="12743" y="2344"/>
                  </a:lnTo>
                  <a:lnTo>
                    <a:pt x="12722" y="2491"/>
                  </a:lnTo>
                  <a:lnTo>
                    <a:pt x="12743" y="2533"/>
                  </a:lnTo>
                  <a:lnTo>
                    <a:pt x="12764" y="2700"/>
                  </a:lnTo>
                  <a:lnTo>
                    <a:pt x="12743" y="2742"/>
                  </a:lnTo>
                  <a:lnTo>
                    <a:pt x="12743" y="2846"/>
                  </a:lnTo>
                  <a:lnTo>
                    <a:pt x="12827" y="3014"/>
                  </a:lnTo>
                  <a:lnTo>
                    <a:pt x="12848" y="3118"/>
                  </a:lnTo>
                  <a:lnTo>
                    <a:pt x="12827" y="3265"/>
                  </a:lnTo>
                  <a:lnTo>
                    <a:pt x="12827" y="3349"/>
                  </a:lnTo>
                  <a:lnTo>
                    <a:pt x="12911" y="3453"/>
                  </a:lnTo>
                  <a:lnTo>
                    <a:pt x="12931" y="3579"/>
                  </a:lnTo>
                  <a:lnTo>
                    <a:pt x="12931" y="3662"/>
                  </a:lnTo>
                  <a:lnTo>
                    <a:pt x="13057" y="3767"/>
                  </a:lnTo>
                  <a:lnTo>
                    <a:pt x="13120" y="3851"/>
                  </a:lnTo>
                  <a:lnTo>
                    <a:pt x="13120" y="3955"/>
                  </a:lnTo>
                  <a:lnTo>
                    <a:pt x="13162" y="3997"/>
                  </a:lnTo>
                  <a:lnTo>
                    <a:pt x="13245" y="3997"/>
                  </a:lnTo>
                  <a:lnTo>
                    <a:pt x="13245" y="4060"/>
                  </a:lnTo>
                  <a:lnTo>
                    <a:pt x="13266" y="4123"/>
                  </a:lnTo>
                  <a:lnTo>
                    <a:pt x="13371" y="4186"/>
                  </a:lnTo>
                  <a:lnTo>
                    <a:pt x="13392" y="4206"/>
                  </a:lnTo>
                  <a:lnTo>
                    <a:pt x="13371" y="4227"/>
                  </a:lnTo>
                  <a:lnTo>
                    <a:pt x="13266" y="4227"/>
                  </a:lnTo>
                  <a:lnTo>
                    <a:pt x="13224" y="4206"/>
                  </a:lnTo>
                  <a:lnTo>
                    <a:pt x="13141" y="4206"/>
                  </a:lnTo>
                  <a:lnTo>
                    <a:pt x="13078" y="4165"/>
                  </a:lnTo>
                  <a:lnTo>
                    <a:pt x="13078" y="4081"/>
                  </a:lnTo>
                  <a:lnTo>
                    <a:pt x="13057" y="4018"/>
                  </a:lnTo>
                  <a:lnTo>
                    <a:pt x="12973" y="3997"/>
                  </a:lnTo>
                  <a:lnTo>
                    <a:pt x="12911" y="4018"/>
                  </a:lnTo>
                  <a:lnTo>
                    <a:pt x="12848" y="4018"/>
                  </a:lnTo>
                  <a:lnTo>
                    <a:pt x="12827" y="3976"/>
                  </a:lnTo>
                  <a:lnTo>
                    <a:pt x="12827" y="3872"/>
                  </a:lnTo>
                  <a:lnTo>
                    <a:pt x="12806" y="3851"/>
                  </a:lnTo>
                  <a:lnTo>
                    <a:pt x="12743" y="3893"/>
                  </a:lnTo>
                  <a:lnTo>
                    <a:pt x="12659" y="4060"/>
                  </a:lnTo>
                  <a:lnTo>
                    <a:pt x="12534" y="4102"/>
                  </a:lnTo>
                  <a:lnTo>
                    <a:pt x="12450" y="4102"/>
                  </a:lnTo>
                  <a:lnTo>
                    <a:pt x="12325" y="3997"/>
                  </a:lnTo>
                  <a:lnTo>
                    <a:pt x="12220" y="3997"/>
                  </a:lnTo>
                  <a:lnTo>
                    <a:pt x="12178" y="3914"/>
                  </a:lnTo>
                  <a:lnTo>
                    <a:pt x="12178" y="3809"/>
                  </a:lnTo>
                  <a:lnTo>
                    <a:pt x="12199" y="3683"/>
                  </a:lnTo>
                  <a:lnTo>
                    <a:pt x="12115" y="3495"/>
                  </a:lnTo>
                  <a:lnTo>
                    <a:pt x="12074" y="3453"/>
                  </a:lnTo>
                  <a:lnTo>
                    <a:pt x="12032" y="3328"/>
                  </a:lnTo>
                  <a:lnTo>
                    <a:pt x="12032" y="3244"/>
                  </a:lnTo>
                  <a:lnTo>
                    <a:pt x="12095" y="3181"/>
                  </a:lnTo>
                  <a:lnTo>
                    <a:pt x="12115" y="3139"/>
                  </a:lnTo>
                  <a:lnTo>
                    <a:pt x="12095" y="2867"/>
                  </a:lnTo>
                  <a:lnTo>
                    <a:pt x="12011" y="2742"/>
                  </a:lnTo>
                  <a:lnTo>
                    <a:pt x="11906" y="2595"/>
                  </a:lnTo>
                  <a:lnTo>
                    <a:pt x="11906" y="2491"/>
                  </a:lnTo>
                  <a:lnTo>
                    <a:pt x="11802" y="2240"/>
                  </a:lnTo>
                  <a:lnTo>
                    <a:pt x="11760" y="2135"/>
                  </a:lnTo>
                  <a:lnTo>
                    <a:pt x="11676" y="2093"/>
                  </a:lnTo>
                  <a:lnTo>
                    <a:pt x="11655" y="2009"/>
                  </a:lnTo>
                  <a:lnTo>
                    <a:pt x="11571" y="1989"/>
                  </a:lnTo>
                  <a:lnTo>
                    <a:pt x="11467" y="1968"/>
                  </a:lnTo>
                  <a:lnTo>
                    <a:pt x="11383" y="1905"/>
                  </a:lnTo>
                  <a:lnTo>
                    <a:pt x="11279" y="1926"/>
                  </a:lnTo>
                  <a:lnTo>
                    <a:pt x="11237" y="1989"/>
                  </a:lnTo>
                  <a:lnTo>
                    <a:pt x="11237" y="2114"/>
                  </a:lnTo>
                  <a:lnTo>
                    <a:pt x="11195" y="2177"/>
                  </a:lnTo>
                  <a:lnTo>
                    <a:pt x="11237" y="2240"/>
                  </a:lnTo>
                  <a:lnTo>
                    <a:pt x="11195" y="2323"/>
                  </a:lnTo>
                  <a:lnTo>
                    <a:pt x="11132" y="2533"/>
                  </a:lnTo>
                  <a:lnTo>
                    <a:pt x="11132" y="2658"/>
                  </a:lnTo>
                  <a:lnTo>
                    <a:pt x="11153" y="2825"/>
                  </a:lnTo>
                  <a:lnTo>
                    <a:pt x="11195" y="2867"/>
                  </a:lnTo>
                  <a:lnTo>
                    <a:pt x="11174" y="3035"/>
                  </a:lnTo>
                  <a:lnTo>
                    <a:pt x="11132" y="3181"/>
                  </a:lnTo>
                  <a:lnTo>
                    <a:pt x="11153" y="3286"/>
                  </a:lnTo>
                  <a:lnTo>
                    <a:pt x="11153" y="3495"/>
                  </a:lnTo>
                  <a:lnTo>
                    <a:pt x="11090" y="3537"/>
                  </a:lnTo>
                  <a:lnTo>
                    <a:pt x="11048" y="3474"/>
                  </a:lnTo>
                  <a:lnTo>
                    <a:pt x="10986" y="3453"/>
                  </a:lnTo>
                  <a:lnTo>
                    <a:pt x="10944" y="3495"/>
                  </a:lnTo>
                  <a:lnTo>
                    <a:pt x="10860" y="3474"/>
                  </a:lnTo>
                  <a:lnTo>
                    <a:pt x="10839" y="3453"/>
                  </a:lnTo>
                  <a:lnTo>
                    <a:pt x="10755" y="3432"/>
                  </a:lnTo>
                  <a:lnTo>
                    <a:pt x="10630" y="3390"/>
                  </a:lnTo>
                  <a:lnTo>
                    <a:pt x="10546" y="3328"/>
                  </a:lnTo>
                  <a:lnTo>
                    <a:pt x="10504" y="3328"/>
                  </a:lnTo>
                  <a:lnTo>
                    <a:pt x="10462" y="3349"/>
                  </a:lnTo>
                  <a:lnTo>
                    <a:pt x="10504" y="3432"/>
                  </a:lnTo>
                  <a:lnTo>
                    <a:pt x="10567" y="3495"/>
                  </a:lnTo>
                  <a:lnTo>
                    <a:pt x="10567" y="3558"/>
                  </a:lnTo>
                  <a:lnTo>
                    <a:pt x="10546" y="3600"/>
                  </a:lnTo>
                  <a:lnTo>
                    <a:pt x="10525" y="3662"/>
                  </a:lnTo>
                  <a:lnTo>
                    <a:pt x="10462" y="3662"/>
                  </a:lnTo>
                  <a:lnTo>
                    <a:pt x="10442" y="3641"/>
                  </a:lnTo>
                  <a:lnTo>
                    <a:pt x="10358" y="3641"/>
                  </a:lnTo>
                  <a:lnTo>
                    <a:pt x="10316" y="3579"/>
                  </a:lnTo>
                  <a:lnTo>
                    <a:pt x="10316" y="3432"/>
                  </a:lnTo>
                  <a:lnTo>
                    <a:pt x="10232" y="3286"/>
                  </a:lnTo>
                  <a:lnTo>
                    <a:pt x="10211" y="3160"/>
                  </a:lnTo>
                  <a:lnTo>
                    <a:pt x="10190" y="3056"/>
                  </a:lnTo>
                  <a:lnTo>
                    <a:pt x="10107" y="2972"/>
                  </a:lnTo>
                  <a:lnTo>
                    <a:pt x="10107" y="2909"/>
                  </a:lnTo>
                  <a:lnTo>
                    <a:pt x="10044" y="2825"/>
                  </a:lnTo>
                  <a:lnTo>
                    <a:pt x="9981" y="2909"/>
                  </a:lnTo>
                  <a:lnTo>
                    <a:pt x="10023" y="2993"/>
                  </a:lnTo>
                  <a:lnTo>
                    <a:pt x="9981" y="3035"/>
                  </a:lnTo>
                  <a:lnTo>
                    <a:pt x="9981" y="3118"/>
                  </a:lnTo>
                  <a:lnTo>
                    <a:pt x="9939" y="3202"/>
                  </a:lnTo>
                  <a:lnTo>
                    <a:pt x="9898" y="3244"/>
                  </a:lnTo>
                  <a:lnTo>
                    <a:pt x="9814" y="3265"/>
                  </a:lnTo>
                  <a:lnTo>
                    <a:pt x="9772" y="3369"/>
                  </a:lnTo>
                  <a:lnTo>
                    <a:pt x="9667" y="3537"/>
                  </a:lnTo>
                  <a:lnTo>
                    <a:pt x="9584" y="3621"/>
                  </a:lnTo>
                  <a:lnTo>
                    <a:pt x="9584" y="3662"/>
                  </a:lnTo>
                  <a:lnTo>
                    <a:pt x="9521" y="3725"/>
                  </a:lnTo>
                  <a:lnTo>
                    <a:pt x="9458" y="3851"/>
                  </a:lnTo>
                  <a:lnTo>
                    <a:pt x="9395" y="3851"/>
                  </a:lnTo>
                  <a:lnTo>
                    <a:pt x="9374" y="3788"/>
                  </a:lnTo>
                  <a:lnTo>
                    <a:pt x="9395" y="3683"/>
                  </a:lnTo>
                  <a:lnTo>
                    <a:pt x="9479" y="3579"/>
                  </a:lnTo>
                  <a:lnTo>
                    <a:pt x="9500" y="3474"/>
                  </a:lnTo>
                  <a:lnTo>
                    <a:pt x="9563" y="3432"/>
                  </a:lnTo>
                  <a:lnTo>
                    <a:pt x="9667" y="3369"/>
                  </a:lnTo>
                  <a:lnTo>
                    <a:pt x="9709" y="3244"/>
                  </a:lnTo>
                  <a:lnTo>
                    <a:pt x="9793" y="3160"/>
                  </a:lnTo>
                  <a:lnTo>
                    <a:pt x="9814" y="3077"/>
                  </a:lnTo>
                  <a:lnTo>
                    <a:pt x="9814" y="3035"/>
                  </a:lnTo>
                  <a:lnTo>
                    <a:pt x="9772" y="2993"/>
                  </a:lnTo>
                  <a:lnTo>
                    <a:pt x="9793" y="2930"/>
                  </a:lnTo>
                  <a:lnTo>
                    <a:pt x="9877" y="2909"/>
                  </a:lnTo>
                  <a:lnTo>
                    <a:pt x="9898" y="2825"/>
                  </a:lnTo>
                  <a:lnTo>
                    <a:pt x="9898" y="2742"/>
                  </a:lnTo>
                  <a:lnTo>
                    <a:pt x="9939" y="2637"/>
                  </a:lnTo>
                  <a:lnTo>
                    <a:pt x="10023" y="2470"/>
                  </a:lnTo>
                  <a:lnTo>
                    <a:pt x="10023" y="2365"/>
                  </a:lnTo>
                  <a:lnTo>
                    <a:pt x="10086" y="2198"/>
                  </a:lnTo>
                  <a:lnTo>
                    <a:pt x="10107" y="1947"/>
                  </a:lnTo>
                  <a:lnTo>
                    <a:pt x="10086" y="1863"/>
                  </a:lnTo>
                  <a:lnTo>
                    <a:pt x="9918" y="1842"/>
                  </a:lnTo>
                  <a:lnTo>
                    <a:pt x="9814" y="1863"/>
                  </a:lnTo>
                  <a:lnTo>
                    <a:pt x="9709" y="1947"/>
                  </a:lnTo>
                  <a:lnTo>
                    <a:pt x="9605" y="1884"/>
                  </a:lnTo>
                  <a:lnTo>
                    <a:pt x="9521" y="1863"/>
                  </a:lnTo>
                  <a:lnTo>
                    <a:pt x="9479" y="1884"/>
                  </a:lnTo>
                  <a:lnTo>
                    <a:pt x="9500" y="1968"/>
                  </a:lnTo>
                  <a:lnTo>
                    <a:pt x="9584" y="2051"/>
                  </a:lnTo>
                  <a:lnTo>
                    <a:pt x="9584" y="2198"/>
                  </a:lnTo>
                  <a:lnTo>
                    <a:pt x="9563" y="2281"/>
                  </a:lnTo>
                  <a:lnTo>
                    <a:pt x="9500" y="2219"/>
                  </a:lnTo>
                  <a:lnTo>
                    <a:pt x="9479" y="2093"/>
                  </a:lnTo>
                  <a:lnTo>
                    <a:pt x="9395" y="2009"/>
                  </a:lnTo>
                  <a:lnTo>
                    <a:pt x="9312" y="1989"/>
                  </a:lnTo>
                  <a:lnTo>
                    <a:pt x="9165" y="2114"/>
                  </a:lnTo>
                  <a:lnTo>
                    <a:pt x="9165" y="2219"/>
                  </a:lnTo>
                  <a:lnTo>
                    <a:pt x="9207" y="2302"/>
                  </a:lnTo>
                  <a:lnTo>
                    <a:pt x="9165" y="2386"/>
                  </a:lnTo>
                  <a:lnTo>
                    <a:pt x="9061" y="2386"/>
                  </a:lnTo>
                  <a:lnTo>
                    <a:pt x="9061" y="2323"/>
                  </a:lnTo>
                  <a:lnTo>
                    <a:pt x="9061" y="2219"/>
                  </a:lnTo>
                  <a:lnTo>
                    <a:pt x="9040" y="2114"/>
                  </a:lnTo>
                  <a:lnTo>
                    <a:pt x="8956" y="2072"/>
                  </a:lnTo>
                  <a:lnTo>
                    <a:pt x="8747" y="2072"/>
                  </a:lnTo>
                  <a:lnTo>
                    <a:pt x="8538" y="2156"/>
                  </a:lnTo>
                  <a:lnTo>
                    <a:pt x="8307" y="2156"/>
                  </a:lnTo>
                  <a:lnTo>
                    <a:pt x="8140" y="2093"/>
                  </a:lnTo>
                  <a:lnTo>
                    <a:pt x="8056" y="2093"/>
                  </a:lnTo>
                  <a:lnTo>
                    <a:pt x="7994" y="2114"/>
                  </a:lnTo>
                  <a:lnTo>
                    <a:pt x="7910" y="2093"/>
                  </a:lnTo>
                  <a:lnTo>
                    <a:pt x="7805" y="2093"/>
                  </a:lnTo>
                  <a:lnTo>
                    <a:pt x="7701" y="2177"/>
                  </a:lnTo>
                  <a:lnTo>
                    <a:pt x="7680" y="2219"/>
                  </a:lnTo>
                  <a:lnTo>
                    <a:pt x="7722" y="2302"/>
                  </a:lnTo>
                  <a:lnTo>
                    <a:pt x="7722" y="2386"/>
                  </a:lnTo>
                  <a:lnTo>
                    <a:pt x="7784" y="2491"/>
                  </a:lnTo>
                  <a:lnTo>
                    <a:pt x="7805" y="2533"/>
                  </a:lnTo>
                  <a:lnTo>
                    <a:pt x="7784" y="2616"/>
                  </a:lnTo>
                  <a:lnTo>
                    <a:pt x="7722" y="2784"/>
                  </a:lnTo>
                  <a:lnTo>
                    <a:pt x="7742" y="2930"/>
                  </a:lnTo>
                  <a:lnTo>
                    <a:pt x="7889" y="3118"/>
                  </a:lnTo>
                  <a:lnTo>
                    <a:pt x="7889" y="3223"/>
                  </a:lnTo>
                  <a:lnTo>
                    <a:pt x="7910" y="3432"/>
                  </a:lnTo>
                  <a:lnTo>
                    <a:pt x="7889" y="3453"/>
                  </a:lnTo>
                  <a:lnTo>
                    <a:pt x="7826" y="3411"/>
                  </a:lnTo>
                  <a:lnTo>
                    <a:pt x="7784" y="3307"/>
                  </a:lnTo>
                  <a:lnTo>
                    <a:pt x="7638" y="3160"/>
                  </a:lnTo>
                  <a:lnTo>
                    <a:pt x="7596" y="3118"/>
                  </a:lnTo>
                  <a:lnTo>
                    <a:pt x="7596" y="2909"/>
                  </a:lnTo>
                  <a:lnTo>
                    <a:pt x="7617" y="2700"/>
                  </a:lnTo>
                  <a:lnTo>
                    <a:pt x="7617" y="2595"/>
                  </a:lnTo>
                  <a:lnTo>
                    <a:pt x="7512" y="2428"/>
                  </a:lnTo>
                  <a:lnTo>
                    <a:pt x="7512" y="2323"/>
                  </a:lnTo>
                  <a:lnTo>
                    <a:pt x="7491" y="2281"/>
                  </a:lnTo>
                  <a:lnTo>
                    <a:pt x="7429" y="2261"/>
                  </a:lnTo>
                  <a:lnTo>
                    <a:pt x="7303" y="2302"/>
                  </a:lnTo>
                  <a:lnTo>
                    <a:pt x="7177" y="2386"/>
                  </a:lnTo>
                  <a:lnTo>
                    <a:pt x="7010" y="2407"/>
                  </a:lnTo>
                  <a:lnTo>
                    <a:pt x="6947" y="2470"/>
                  </a:lnTo>
                  <a:lnTo>
                    <a:pt x="6905" y="2595"/>
                  </a:lnTo>
                  <a:lnTo>
                    <a:pt x="6947" y="2700"/>
                  </a:lnTo>
                  <a:lnTo>
                    <a:pt x="6905" y="2825"/>
                  </a:lnTo>
                  <a:lnTo>
                    <a:pt x="6843" y="2930"/>
                  </a:lnTo>
                  <a:lnTo>
                    <a:pt x="6801" y="2993"/>
                  </a:lnTo>
                  <a:lnTo>
                    <a:pt x="6843" y="3035"/>
                  </a:lnTo>
                  <a:lnTo>
                    <a:pt x="6885" y="3035"/>
                  </a:lnTo>
                  <a:lnTo>
                    <a:pt x="6947" y="3056"/>
                  </a:lnTo>
                  <a:lnTo>
                    <a:pt x="6947" y="3202"/>
                  </a:lnTo>
                  <a:lnTo>
                    <a:pt x="6885" y="3307"/>
                  </a:lnTo>
                  <a:lnTo>
                    <a:pt x="6738" y="3411"/>
                  </a:lnTo>
                  <a:lnTo>
                    <a:pt x="6633" y="3411"/>
                  </a:lnTo>
                  <a:lnTo>
                    <a:pt x="6592" y="3453"/>
                  </a:lnTo>
                  <a:lnTo>
                    <a:pt x="6571" y="3558"/>
                  </a:lnTo>
                  <a:lnTo>
                    <a:pt x="6529" y="3621"/>
                  </a:lnTo>
                  <a:lnTo>
                    <a:pt x="6487" y="3683"/>
                  </a:lnTo>
                  <a:lnTo>
                    <a:pt x="6529" y="3767"/>
                  </a:lnTo>
                  <a:lnTo>
                    <a:pt x="6487" y="3830"/>
                  </a:lnTo>
                  <a:lnTo>
                    <a:pt x="6424" y="3830"/>
                  </a:lnTo>
                  <a:lnTo>
                    <a:pt x="6382" y="3851"/>
                  </a:lnTo>
                  <a:lnTo>
                    <a:pt x="6236" y="3872"/>
                  </a:lnTo>
                  <a:lnTo>
                    <a:pt x="6131" y="3830"/>
                  </a:lnTo>
                  <a:lnTo>
                    <a:pt x="6089" y="3767"/>
                  </a:lnTo>
                  <a:lnTo>
                    <a:pt x="6089" y="3683"/>
                  </a:lnTo>
                  <a:lnTo>
                    <a:pt x="6048" y="3662"/>
                  </a:lnTo>
                  <a:lnTo>
                    <a:pt x="5985" y="3662"/>
                  </a:lnTo>
                  <a:lnTo>
                    <a:pt x="5964" y="3621"/>
                  </a:lnTo>
                  <a:lnTo>
                    <a:pt x="5943" y="3537"/>
                  </a:lnTo>
                  <a:lnTo>
                    <a:pt x="5838" y="3537"/>
                  </a:lnTo>
                  <a:lnTo>
                    <a:pt x="5797" y="3579"/>
                  </a:lnTo>
                  <a:lnTo>
                    <a:pt x="5755" y="3641"/>
                  </a:lnTo>
                  <a:lnTo>
                    <a:pt x="5671" y="3641"/>
                  </a:lnTo>
                  <a:lnTo>
                    <a:pt x="5629" y="3662"/>
                  </a:lnTo>
                  <a:lnTo>
                    <a:pt x="5629" y="3830"/>
                  </a:lnTo>
                  <a:lnTo>
                    <a:pt x="5608" y="3893"/>
                  </a:lnTo>
                  <a:lnTo>
                    <a:pt x="5608" y="3997"/>
                  </a:lnTo>
                  <a:lnTo>
                    <a:pt x="5650" y="4165"/>
                  </a:lnTo>
                  <a:lnTo>
                    <a:pt x="5629" y="4353"/>
                  </a:lnTo>
                  <a:lnTo>
                    <a:pt x="5566" y="4416"/>
                  </a:lnTo>
                  <a:lnTo>
                    <a:pt x="5525" y="4416"/>
                  </a:lnTo>
                  <a:lnTo>
                    <a:pt x="5545" y="4206"/>
                  </a:lnTo>
                  <a:lnTo>
                    <a:pt x="5545" y="4060"/>
                  </a:lnTo>
                  <a:lnTo>
                    <a:pt x="5525" y="3976"/>
                  </a:lnTo>
                  <a:lnTo>
                    <a:pt x="5525" y="3767"/>
                  </a:lnTo>
                  <a:lnTo>
                    <a:pt x="5504" y="3662"/>
                  </a:lnTo>
                  <a:lnTo>
                    <a:pt x="5462" y="3641"/>
                  </a:lnTo>
                  <a:lnTo>
                    <a:pt x="5420" y="3662"/>
                  </a:lnTo>
                  <a:lnTo>
                    <a:pt x="5336" y="3662"/>
                  </a:lnTo>
                  <a:lnTo>
                    <a:pt x="5253" y="3767"/>
                  </a:lnTo>
                  <a:lnTo>
                    <a:pt x="5190" y="3788"/>
                  </a:lnTo>
                  <a:lnTo>
                    <a:pt x="5085" y="3872"/>
                  </a:lnTo>
                  <a:lnTo>
                    <a:pt x="5043" y="3955"/>
                  </a:lnTo>
                  <a:lnTo>
                    <a:pt x="5043" y="4039"/>
                  </a:lnTo>
                  <a:lnTo>
                    <a:pt x="4918" y="4186"/>
                  </a:lnTo>
                  <a:lnTo>
                    <a:pt x="4876" y="4206"/>
                  </a:lnTo>
                  <a:lnTo>
                    <a:pt x="4834" y="4165"/>
                  </a:lnTo>
                  <a:lnTo>
                    <a:pt x="4729" y="4165"/>
                  </a:lnTo>
                  <a:lnTo>
                    <a:pt x="4688" y="4186"/>
                  </a:lnTo>
                  <a:lnTo>
                    <a:pt x="4688" y="4248"/>
                  </a:lnTo>
                  <a:lnTo>
                    <a:pt x="4771" y="4269"/>
                  </a:lnTo>
                  <a:lnTo>
                    <a:pt x="4792" y="4290"/>
                  </a:lnTo>
                  <a:lnTo>
                    <a:pt x="4709" y="4311"/>
                  </a:lnTo>
                  <a:lnTo>
                    <a:pt x="4562" y="4311"/>
                  </a:lnTo>
                  <a:lnTo>
                    <a:pt x="4478" y="4353"/>
                  </a:lnTo>
                  <a:lnTo>
                    <a:pt x="4416" y="4416"/>
                  </a:lnTo>
                  <a:lnTo>
                    <a:pt x="4248" y="4478"/>
                  </a:lnTo>
                  <a:lnTo>
                    <a:pt x="4248" y="4520"/>
                  </a:lnTo>
                  <a:lnTo>
                    <a:pt x="4185" y="4583"/>
                  </a:lnTo>
                  <a:lnTo>
                    <a:pt x="4081" y="4625"/>
                  </a:lnTo>
                  <a:lnTo>
                    <a:pt x="3997" y="4625"/>
                  </a:lnTo>
                  <a:lnTo>
                    <a:pt x="3976" y="4688"/>
                  </a:lnTo>
                  <a:lnTo>
                    <a:pt x="3976" y="4771"/>
                  </a:lnTo>
                  <a:lnTo>
                    <a:pt x="4039" y="4813"/>
                  </a:lnTo>
                  <a:lnTo>
                    <a:pt x="3997" y="4876"/>
                  </a:lnTo>
                  <a:lnTo>
                    <a:pt x="3955" y="4897"/>
                  </a:lnTo>
                  <a:lnTo>
                    <a:pt x="3892" y="4939"/>
                  </a:lnTo>
                  <a:lnTo>
                    <a:pt x="3851" y="5022"/>
                  </a:lnTo>
                  <a:lnTo>
                    <a:pt x="3767" y="5043"/>
                  </a:lnTo>
                  <a:lnTo>
                    <a:pt x="3746" y="5127"/>
                  </a:lnTo>
                  <a:lnTo>
                    <a:pt x="3746" y="5169"/>
                  </a:lnTo>
                  <a:lnTo>
                    <a:pt x="3767" y="5211"/>
                  </a:lnTo>
                  <a:lnTo>
                    <a:pt x="3767" y="5294"/>
                  </a:lnTo>
                  <a:lnTo>
                    <a:pt x="3767" y="5336"/>
                  </a:lnTo>
                  <a:lnTo>
                    <a:pt x="3830" y="5357"/>
                  </a:lnTo>
                  <a:lnTo>
                    <a:pt x="3892" y="5357"/>
                  </a:lnTo>
                  <a:lnTo>
                    <a:pt x="3976" y="5420"/>
                  </a:lnTo>
                  <a:lnTo>
                    <a:pt x="4039" y="5420"/>
                  </a:lnTo>
                  <a:lnTo>
                    <a:pt x="4081" y="5357"/>
                  </a:lnTo>
                  <a:lnTo>
                    <a:pt x="4144" y="5357"/>
                  </a:lnTo>
                  <a:lnTo>
                    <a:pt x="4248" y="5441"/>
                  </a:lnTo>
                  <a:lnTo>
                    <a:pt x="4269" y="5525"/>
                  </a:lnTo>
                  <a:lnTo>
                    <a:pt x="4353" y="5525"/>
                  </a:lnTo>
                  <a:lnTo>
                    <a:pt x="4457" y="5441"/>
                  </a:lnTo>
                  <a:lnTo>
                    <a:pt x="4499" y="5441"/>
                  </a:lnTo>
                  <a:lnTo>
                    <a:pt x="4604" y="5462"/>
                  </a:lnTo>
                  <a:lnTo>
                    <a:pt x="4792" y="5462"/>
                  </a:lnTo>
                  <a:lnTo>
                    <a:pt x="4834" y="5441"/>
                  </a:lnTo>
                  <a:lnTo>
                    <a:pt x="4834" y="5336"/>
                  </a:lnTo>
                  <a:lnTo>
                    <a:pt x="4918" y="5253"/>
                  </a:lnTo>
                  <a:lnTo>
                    <a:pt x="4939" y="5253"/>
                  </a:lnTo>
                  <a:lnTo>
                    <a:pt x="4939" y="5357"/>
                  </a:lnTo>
                  <a:lnTo>
                    <a:pt x="4981" y="5378"/>
                  </a:lnTo>
                  <a:lnTo>
                    <a:pt x="4939" y="5441"/>
                  </a:lnTo>
                  <a:lnTo>
                    <a:pt x="4813" y="5483"/>
                  </a:lnTo>
                  <a:lnTo>
                    <a:pt x="4709" y="5566"/>
                  </a:lnTo>
                  <a:lnTo>
                    <a:pt x="4562" y="5546"/>
                  </a:lnTo>
                  <a:lnTo>
                    <a:pt x="4457" y="5566"/>
                  </a:lnTo>
                  <a:lnTo>
                    <a:pt x="4416" y="5629"/>
                  </a:lnTo>
                  <a:lnTo>
                    <a:pt x="4416" y="5671"/>
                  </a:lnTo>
                  <a:lnTo>
                    <a:pt x="4520" y="5755"/>
                  </a:lnTo>
                  <a:lnTo>
                    <a:pt x="4667" y="5755"/>
                  </a:lnTo>
                  <a:lnTo>
                    <a:pt x="4688" y="5776"/>
                  </a:lnTo>
                  <a:lnTo>
                    <a:pt x="4667" y="5859"/>
                  </a:lnTo>
                  <a:lnTo>
                    <a:pt x="4520" y="5943"/>
                  </a:lnTo>
                  <a:lnTo>
                    <a:pt x="4290" y="5943"/>
                  </a:lnTo>
                  <a:lnTo>
                    <a:pt x="4206" y="6048"/>
                  </a:lnTo>
                  <a:lnTo>
                    <a:pt x="4206" y="6152"/>
                  </a:lnTo>
                  <a:lnTo>
                    <a:pt x="4290" y="6194"/>
                  </a:lnTo>
                  <a:lnTo>
                    <a:pt x="4269" y="6299"/>
                  </a:lnTo>
                  <a:lnTo>
                    <a:pt x="4185" y="6320"/>
                  </a:lnTo>
                  <a:lnTo>
                    <a:pt x="4081" y="6487"/>
                  </a:lnTo>
                  <a:lnTo>
                    <a:pt x="4039" y="6571"/>
                  </a:lnTo>
                  <a:lnTo>
                    <a:pt x="3892" y="6613"/>
                  </a:lnTo>
                  <a:lnTo>
                    <a:pt x="3788" y="6738"/>
                  </a:lnTo>
                  <a:lnTo>
                    <a:pt x="3725" y="6843"/>
                  </a:lnTo>
                  <a:lnTo>
                    <a:pt x="3620" y="6947"/>
                  </a:lnTo>
                  <a:lnTo>
                    <a:pt x="3620" y="7010"/>
                  </a:lnTo>
                  <a:lnTo>
                    <a:pt x="3537" y="7031"/>
                  </a:lnTo>
                  <a:lnTo>
                    <a:pt x="3453" y="7031"/>
                  </a:lnTo>
                  <a:lnTo>
                    <a:pt x="3348" y="6947"/>
                  </a:lnTo>
                  <a:lnTo>
                    <a:pt x="3307" y="6906"/>
                  </a:lnTo>
                  <a:lnTo>
                    <a:pt x="3202" y="6885"/>
                  </a:lnTo>
                  <a:lnTo>
                    <a:pt x="3139" y="6822"/>
                  </a:lnTo>
                  <a:lnTo>
                    <a:pt x="3014" y="6801"/>
                  </a:lnTo>
                  <a:lnTo>
                    <a:pt x="2888" y="6822"/>
                  </a:lnTo>
                  <a:lnTo>
                    <a:pt x="2784" y="6885"/>
                  </a:lnTo>
                  <a:lnTo>
                    <a:pt x="2679" y="6843"/>
                  </a:lnTo>
                  <a:lnTo>
                    <a:pt x="2616" y="6822"/>
                  </a:lnTo>
                  <a:lnTo>
                    <a:pt x="2512" y="6843"/>
                  </a:lnTo>
                  <a:lnTo>
                    <a:pt x="2344" y="6843"/>
                  </a:lnTo>
                  <a:lnTo>
                    <a:pt x="2177" y="6927"/>
                  </a:lnTo>
                  <a:lnTo>
                    <a:pt x="2156" y="7010"/>
                  </a:lnTo>
                  <a:lnTo>
                    <a:pt x="2198" y="7052"/>
                  </a:lnTo>
                  <a:lnTo>
                    <a:pt x="2177" y="7115"/>
                  </a:lnTo>
                  <a:lnTo>
                    <a:pt x="2156" y="7052"/>
                  </a:lnTo>
                  <a:lnTo>
                    <a:pt x="2072" y="7052"/>
                  </a:lnTo>
                  <a:lnTo>
                    <a:pt x="1654" y="7157"/>
                  </a:lnTo>
                  <a:lnTo>
                    <a:pt x="1549" y="7157"/>
                  </a:lnTo>
                  <a:lnTo>
                    <a:pt x="1486" y="7199"/>
                  </a:lnTo>
                  <a:lnTo>
                    <a:pt x="1465" y="7199"/>
                  </a:lnTo>
                  <a:lnTo>
                    <a:pt x="1382" y="7157"/>
                  </a:lnTo>
                  <a:lnTo>
                    <a:pt x="1319" y="7219"/>
                  </a:lnTo>
                  <a:lnTo>
                    <a:pt x="1277" y="7261"/>
                  </a:lnTo>
                  <a:lnTo>
                    <a:pt x="1214" y="7303"/>
                  </a:lnTo>
                  <a:lnTo>
                    <a:pt x="1172" y="7261"/>
                  </a:lnTo>
                  <a:lnTo>
                    <a:pt x="1172" y="7240"/>
                  </a:lnTo>
                  <a:lnTo>
                    <a:pt x="1110" y="7219"/>
                  </a:lnTo>
                  <a:lnTo>
                    <a:pt x="1026" y="7219"/>
                  </a:lnTo>
                  <a:lnTo>
                    <a:pt x="942" y="7261"/>
                  </a:lnTo>
                  <a:lnTo>
                    <a:pt x="859" y="7261"/>
                  </a:lnTo>
                  <a:lnTo>
                    <a:pt x="817" y="7240"/>
                  </a:lnTo>
                  <a:lnTo>
                    <a:pt x="733" y="7240"/>
                  </a:lnTo>
                  <a:lnTo>
                    <a:pt x="691" y="7303"/>
                  </a:lnTo>
                  <a:lnTo>
                    <a:pt x="607" y="7324"/>
                  </a:lnTo>
                  <a:lnTo>
                    <a:pt x="607" y="7366"/>
                  </a:lnTo>
                  <a:lnTo>
                    <a:pt x="607" y="7429"/>
                  </a:lnTo>
                  <a:lnTo>
                    <a:pt x="419" y="7512"/>
                  </a:lnTo>
                  <a:lnTo>
                    <a:pt x="315" y="7512"/>
                  </a:lnTo>
                  <a:lnTo>
                    <a:pt x="294" y="7554"/>
                  </a:lnTo>
                  <a:lnTo>
                    <a:pt x="335" y="7638"/>
                  </a:lnTo>
                  <a:lnTo>
                    <a:pt x="419" y="7638"/>
                  </a:lnTo>
                  <a:lnTo>
                    <a:pt x="482" y="7659"/>
                  </a:lnTo>
                  <a:lnTo>
                    <a:pt x="482" y="7722"/>
                  </a:lnTo>
                  <a:lnTo>
                    <a:pt x="398" y="7722"/>
                  </a:lnTo>
                  <a:lnTo>
                    <a:pt x="377" y="7680"/>
                  </a:lnTo>
                  <a:lnTo>
                    <a:pt x="335" y="7722"/>
                  </a:lnTo>
                  <a:lnTo>
                    <a:pt x="294" y="7784"/>
                  </a:lnTo>
                  <a:lnTo>
                    <a:pt x="189" y="7847"/>
                  </a:lnTo>
                  <a:lnTo>
                    <a:pt x="105" y="7868"/>
                  </a:lnTo>
                  <a:lnTo>
                    <a:pt x="168" y="7931"/>
                  </a:lnTo>
                  <a:lnTo>
                    <a:pt x="273" y="7973"/>
                  </a:lnTo>
                  <a:lnTo>
                    <a:pt x="315" y="8035"/>
                  </a:lnTo>
                  <a:lnTo>
                    <a:pt x="419" y="8266"/>
                  </a:lnTo>
                  <a:lnTo>
                    <a:pt x="482" y="8307"/>
                  </a:lnTo>
                  <a:lnTo>
                    <a:pt x="587" y="8307"/>
                  </a:lnTo>
                  <a:lnTo>
                    <a:pt x="628" y="8349"/>
                  </a:lnTo>
                  <a:lnTo>
                    <a:pt x="649" y="8391"/>
                  </a:lnTo>
                  <a:lnTo>
                    <a:pt x="607" y="8454"/>
                  </a:lnTo>
                  <a:lnTo>
                    <a:pt x="545" y="8496"/>
                  </a:lnTo>
                  <a:lnTo>
                    <a:pt x="524" y="8559"/>
                  </a:lnTo>
                  <a:lnTo>
                    <a:pt x="587" y="8621"/>
                  </a:lnTo>
                  <a:lnTo>
                    <a:pt x="691" y="8663"/>
                  </a:lnTo>
                  <a:lnTo>
                    <a:pt x="817" y="8621"/>
                  </a:lnTo>
                  <a:lnTo>
                    <a:pt x="921" y="8559"/>
                  </a:lnTo>
                  <a:lnTo>
                    <a:pt x="963" y="8496"/>
                  </a:lnTo>
                  <a:lnTo>
                    <a:pt x="1005" y="8475"/>
                  </a:lnTo>
                  <a:lnTo>
                    <a:pt x="1047" y="8496"/>
                  </a:lnTo>
                  <a:lnTo>
                    <a:pt x="1068" y="8559"/>
                  </a:lnTo>
                  <a:lnTo>
                    <a:pt x="1005" y="8684"/>
                  </a:lnTo>
                  <a:lnTo>
                    <a:pt x="900" y="8726"/>
                  </a:lnTo>
                  <a:lnTo>
                    <a:pt x="796" y="8768"/>
                  </a:lnTo>
                  <a:lnTo>
                    <a:pt x="754" y="8810"/>
                  </a:lnTo>
                  <a:lnTo>
                    <a:pt x="796" y="8893"/>
                  </a:lnTo>
                  <a:lnTo>
                    <a:pt x="900" y="8914"/>
                  </a:lnTo>
                  <a:lnTo>
                    <a:pt x="963" y="8872"/>
                  </a:lnTo>
                  <a:lnTo>
                    <a:pt x="1110" y="8810"/>
                  </a:lnTo>
                  <a:lnTo>
                    <a:pt x="1151" y="8831"/>
                  </a:lnTo>
                  <a:lnTo>
                    <a:pt x="1151" y="8872"/>
                  </a:lnTo>
                  <a:lnTo>
                    <a:pt x="963" y="8935"/>
                  </a:lnTo>
                  <a:lnTo>
                    <a:pt x="838" y="8998"/>
                  </a:lnTo>
                  <a:lnTo>
                    <a:pt x="817" y="9040"/>
                  </a:lnTo>
                  <a:lnTo>
                    <a:pt x="1005" y="9228"/>
                  </a:lnTo>
                  <a:lnTo>
                    <a:pt x="1131" y="9291"/>
                  </a:lnTo>
                  <a:lnTo>
                    <a:pt x="1277" y="9291"/>
                  </a:lnTo>
                  <a:lnTo>
                    <a:pt x="1340" y="9228"/>
                  </a:lnTo>
                  <a:lnTo>
                    <a:pt x="1361" y="9103"/>
                  </a:lnTo>
                  <a:lnTo>
                    <a:pt x="1319" y="9040"/>
                  </a:lnTo>
                  <a:lnTo>
                    <a:pt x="1277" y="8998"/>
                  </a:lnTo>
                  <a:lnTo>
                    <a:pt x="1319" y="8977"/>
                  </a:lnTo>
                  <a:lnTo>
                    <a:pt x="1361" y="8977"/>
                  </a:lnTo>
                  <a:lnTo>
                    <a:pt x="1444" y="9082"/>
                  </a:lnTo>
                  <a:lnTo>
                    <a:pt x="1465" y="9103"/>
                  </a:lnTo>
                  <a:lnTo>
                    <a:pt x="1465" y="9144"/>
                  </a:lnTo>
                  <a:lnTo>
                    <a:pt x="1570" y="9207"/>
                  </a:lnTo>
                  <a:lnTo>
                    <a:pt x="1758" y="9228"/>
                  </a:lnTo>
                  <a:lnTo>
                    <a:pt x="1884" y="9228"/>
                  </a:lnTo>
                  <a:lnTo>
                    <a:pt x="1988" y="9144"/>
                  </a:lnTo>
                  <a:lnTo>
                    <a:pt x="2051" y="9123"/>
                  </a:lnTo>
                  <a:lnTo>
                    <a:pt x="2114" y="9144"/>
                  </a:lnTo>
                  <a:lnTo>
                    <a:pt x="2114" y="9228"/>
                  </a:lnTo>
                  <a:lnTo>
                    <a:pt x="2177" y="9291"/>
                  </a:lnTo>
                  <a:lnTo>
                    <a:pt x="2219" y="9291"/>
                  </a:lnTo>
                  <a:lnTo>
                    <a:pt x="2281" y="9312"/>
                  </a:lnTo>
                  <a:lnTo>
                    <a:pt x="2302" y="9458"/>
                  </a:lnTo>
                  <a:lnTo>
                    <a:pt x="2260" y="9458"/>
                  </a:lnTo>
                  <a:lnTo>
                    <a:pt x="2114" y="9542"/>
                  </a:lnTo>
                  <a:lnTo>
                    <a:pt x="2114" y="9626"/>
                  </a:lnTo>
                  <a:lnTo>
                    <a:pt x="2156" y="9667"/>
                  </a:lnTo>
                  <a:lnTo>
                    <a:pt x="2156" y="9730"/>
                  </a:lnTo>
                  <a:lnTo>
                    <a:pt x="2072" y="9667"/>
                  </a:lnTo>
                  <a:lnTo>
                    <a:pt x="2051" y="9647"/>
                  </a:lnTo>
                  <a:lnTo>
                    <a:pt x="1968" y="9626"/>
                  </a:lnTo>
                  <a:lnTo>
                    <a:pt x="1884" y="9542"/>
                  </a:lnTo>
                  <a:lnTo>
                    <a:pt x="1696" y="9458"/>
                  </a:lnTo>
                  <a:lnTo>
                    <a:pt x="1465" y="9458"/>
                  </a:lnTo>
                  <a:lnTo>
                    <a:pt x="1319" y="9437"/>
                  </a:lnTo>
                  <a:lnTo>
                    <a:pt x="1110" y="9500"/>
                  </a:lnTo>
                  <a:lnTo>
                    <a:pt x="1110" y="9542"/>
                  </a:lnTo>
                  <a:lnTo>
                    <a:pt x="1214" y="9626"/>
                  </a:lnTo>
                  <a:lnTo>
                    <a:pt x="1361" y="9647"/>
                  </a:lnTo>
                  <a:lnTo>
                    <a:pt x="1486" y="9667"/>
                  </a:lnTo>
                  <a:lnTo>
                    <a:pt x="1654" y="9772"/>
                  </a:lnTo>
                  <a:lnTo>
                    <a:pt x="1842" y="9856"/>
                  </a:lnTo>
                  <a:lnTo>
                    <a:pt x="1947" y="9856"/>
                  </a:lnTo>
                  <a:lnTo>
                    <a:pt x="2009" y="9877"/>
                  </a:lnTo>
                  <a:lnTo>
                    <a:pt x="1884" y="9940"/>
                  </a:lnTo>
                  <a:lnTo>
                    <a:pt x="1654" y="9940"/>
                  </a:lnTo>
                  <a:lnTo>
                    <a:pt x="1444" y="9814"/>
                  </a:lnTo>
                  <a:lnTo>
                    <a:pt x="1361" y="9751"/>
                  </a:lnTo>
                  <a:lnTo>
                    <a:pt x="1214" y="9751"/>
                  </a:lnTo>
                  <a:lnTo>
                    <a:pt x="1005" y="9647"/>
                  </a:lnTo>
                  <a:lnTo>
                    <a:pt x="796" y="9647"/>
                  </a:lnTo>
                  <a:lnTo>
                    <a:pt x="649" y="9563"/>
                  </a:lnTo>
                  <a:lnTo>
                    <a:pt x="482" y="9521"/>
                  </a:lnTo>
                  <a:lnTo>
                    <a:pt x="294" y="9605"/>
                  </a:lnTo>
                  <a:lnTo>
                    <a:pt x="294" y="9730"/>
                  </a:lnTo>
                  <a:lnTo>
                    <a:pt x="231" y="9667"/>
                  </a:lnTo>
                  <a:lnTo>
                    <a:pt x="168" y="9667"/>
                  </a:lnTo>
                  <a:lnTo>
                    <a:pt x="105" y="9730"/>
                  </a:lnTo>
                  <a:lnTo>
                    <a:pt x="63" y="9730"/>
                  </a:lnTo>
                  <a:lnTo>
                    <a:pt x="1" y="9814"/>
                  </a:lnTo>
                  <a:lnTo>
                    <a:pt x="1" y="9877"/>
                  </a:lnTo>
                  <a:lnTo>
                    <a:pt x="1" y="9960"/>
                  </a:lnTo>
                  <a:lnTo>
                    <a:pt x="63" y="9940"/>
                  </a:lnTo>
                  <a:lnTo>
                    <a:pt x="105" y="9940"/>
                  </a:lnTo>
                  <a:lnTo>
                    <a:pt x="147" y="9960"/>
                  </a:lnTo>
                  <a:lnTo>
                    <a:pt x="63" y="10023"/>
                  </a:lnTo>
                  <a:lnTo>
                    <a:pt x="22" y="10086"/>
                  </a:lnTo>
                  <a:lnTo>
                    <a:pt x="63" y="10191"/>
                  </a:lnTo>
                  <a:lnTo>
                    <a:pt x="189" y="10253"/>
                  </a:lnTo>
                  <a:lnTo>
                    <a:pt x="273" y="10170"/>
                  </a:lnTo>
                  <a:lnTo>
                    <a:pt x="315" y="10149"/>
                  </a:lnTo>
                  <a:lnTo>
                    <a:pt x="377" y="10149"/>
                  </a:lnTo>
                  <a:lnTo>
                    <a:pt x="440" y="10023"/>
                  </a:lnTo>
                  <a:lnTo>
                    <a:pt x="503" y="9981"/>
                  </a:lnTo>
                  <a:lnTo>
                    <a:pt x="587" y="9981"/>
                  </a:lnTo>
                  <a:lnTo>
                    <a:pt x="524" y="10044"/>
                  </a:lnTo>
                  <a:lnTo>
                    <a:pt x="482" y="10170"/>
                  </a:lnTo>
                  <a:lnTo>
                    <a:pt x="398" y="10232"/>
                  </a:lnTo>
                  <a:lnTo>
                    <a:pt x="315" y="10274"/>
                  </a:lnTo>
                  <a:lnTo>
                    <a:pt x="356" y="10442"/>
                  </a:lnTo>
                  <a:lnTo>
                    <a:pt x="503" y="10588"/>
                  </a:lnTo>
                  <a:lnTo>
                    <a:pt x="566" y="10546"/>
                  </a:lnTo>
                  <a:lnTo>
                    <a:pt x="607" y="10546"/>
                  </a:lnTo>
                  <a:lnTo>
                    <a:pt x="775" y="10609"/>
                  </a:lnTo>
                  <a:lnTo>
                    <a:pt x="879" y="10609"/>
                  </a:lnTo>
                  <a:lnTo>
                    <a:pt x="879" y="10672"/>
                  </a:lnTo>
                  <a:lnTo>
                    <a:pt x="817" y="10756"/>
                  </a:lnTo>
                  <a:lnTo>
                    <a:pt x="733" y="10797"/>
                  </a:lnTo>
                  <a:lnTo>
                    <a:pt x="712" y="10776"/>
                  </a:lnTo>
                  <a:lnTo>
                    <a:pt x="545" y="10776"/>
                  </a:lnTo>
                  <a:lnTo>
                    <a:pt x="482" y="10797"/>
                  </a:lnTo>
                  <a:lnTo>
                    <a:pt x="419" y="10881"/>
                  </a:lnTo>
                  <a:lnTo>
                    <a:pt x="273" y="10881"/>
                  </a:lnTo>
                  <a:lnTo>
                    <a:pt x="210" y="10923"/>
                  </a:lnTo>
                  <a:lnTo>
                    <a:pt x="210" y="11069"/>
                  </a:lnTo>
                  <a:lnTo>
                    <a:pt x="294" y="11174"/>
                  </a:lnTo>
                  <a:lnTo>
                    <a:pt x="335" y="11237"/>
                  </a:lnTo>
                  <a:lnTo>
                    <a:pt x="419" y="11425"/>
                  </a:lnTo>
                  <a:lnTo>
                    <a:pt x="545" y="11488"/>
                  </a:lnTo>
                  <a:lnTo>
                    <a:pt x="503" y="11509"/>
                  </a:lnTo>
                  <a:lnTo>
                    <a:pt x="503" y="11530"/>
                  </a:lnTo>
                  <a:lnTo>
                    <a:pt x="587" y="11592"/>
                  </a:lnTo>
                  <a:lnTo>
                    <a:pt x="670" y="11697"/>
                  </a:lnTo>
                  <a:lnTo>
                    <a:pt x="754" y="11760"/>
                  </a:lnTo>
                  <a:lnTo>
                    <a:pt x="859" y="11823"/>
                  </a:lnTo>
                  <a:lnTo>
                    <a:pt x="963" y="11927"/>
                  </a:lnTo>
                  <a:lnTo>
                    <a:pt x="1047" y="11969"/>
                  </a:lnTo>
                  <a:lnTo>
                    <a:pt x="1068" y="11948"/>
                  </a:lnTo>
                  <a:lnTo>
                    <a:pt x="1068" y="11864"/>
                  </a:lnTo>
                  <a:lnTo>
                    <a:pt x="1047" y="11718"/>
                  </a:lnTo>
                  <a:lnTo>
                    <a:pt x="1047" y="11634"/>
                  </a:lnTo>
                  <a:lnTo>
                    <a:pt x="1110" y="11592"/>
                  </a:lnTo>
                  <a:lnTo>
                    <a:pt x="1131" y="11488"/>
                  </a:lnTo>
                  <a:lnTo>
                    <a:pt x="1131" y="11404"/>
                  </a:lnTo>
                  <a:lnTo>
                    <a:pt x="1172" y="11383"/>
                  </a:lnTo>
                  <a:lnTo>
                    <a:pt x="1214" y="11383"/>
                  </a:lnTo>
                  <a:lnTo>
                    <a:pt x="1235" y="11488"/>
                  </a:lnTo>
                  <a:lnTo>
                    <a:pt x="1277" y="11592"/>
                  </a:lnTo>
                  <a:lnTo>
                    <a:pt x="1277" y="11655"/>
                  </a:lnTo>
                  <a:lnTo>
                    <a:pt x="1319" y="11718"/>
                  </a:lnTo>
                  <a:lnTo>
                    <a:pt x="1340" y="11697"/>
                  </a:lnTo>
                  <a:lnTo>
                    <a:pt x="1361" y="11634"/>
                  </a:lnTo>
                  <a:lnTo>
                    <a:pt x="1444" y="11634"/>
                  </a:lnTo>
                  <a:lnTo>
                    <a:pt x="1549" y="11551"/>
                  </a:lnTo>
                  <a:lnTo>
                    <a:pt x="1570" y="11592"/>
                  </a:lnTo>
                  <a:lnTo>
                    <a:pt x="1654" y="11592"/>
                  </a:lnTo>
                  <a:lnTo>
                    <a:pt x="1675" y="11634"/>
                  </a:lnTo>
                  <a:lnTo>
                    <a:pt x="1612" y="11718"/>
                  </a:lnTo>
                  <a:lnTo>
                    <a:pt x="1549" y="11823"/>
                  </a:lnTo>
                  <a:lnTo>
                    <a:pt x="1549" y="11927"/>
                  </a:lnTo>
                  <a:lnTo>
                    <a:pt x="1633" y="11948"/>
                  </a:lnTo>
                  <a:lnTo>
                    <a:pt x="1675" y="11927"/>
                  </a:lnTo>
                  <a:lnTo>
                    <a:pt x="1737" y="11739"/>
                  </a:lnTo>
                  <a:lnTo>
                    <a:pt x="1758" y="11655"/>
                  </a:lnTo>
                  <a:lnTo>
                    <a:pt x="1842" y="11697"/>
                  </a:lnTo>
                  <a:lnTo>
                    <a:pt x="1926" y="11823"/>
                  </a:lnTo>
                  <a:lnTo>
                    <a:pt x="1968" y="11844"/>
                  </a:lnTo>
                  <a:lnTo>
                    <a:pt x="2051" y="11802"/>
                  </a:lnTo>
                  <a:lnTo>
                    <a:pt x="2051" y="11718"/>
                  </a:lnTo>
                  <a:lnTo>
                    <a:pt x="2093" y="11634"/>
                  </a:lnTo>
                  <a:lnTo>
                    <a:pt x="2198" y="11634"/>
                  </a:lnTo>
                  <a:lnTo>
                    <a:pt x="2240" y="11655"/>
                  </a:lnTo>
                  <a:lnTo>
                    <a:pt x="2240" y="11760"/>
                  </a:lnTo>
                  <a:lnTo>
                    <a:pt x="2177" y="11864"/>
                  </a:lnTo>
                  <a:lnTo>
                    <a:pt x="2177" y="11969"/>
                  </a:lnTo>
                  <a:lnTo>
                    <a:pt x="2240" y="11927"/>
                  </a:lnTo>
                  <a:lnTo>
                    <a:pt x="2344" y="11844"/>
                  </a:lnTo>
                  <a:lnTo>
                    <a:pt x="2386" y="11739"/>
                  </a:lnTo>
                  <a:lnTo>
                    <a:pt x="2470" y="11655"/>
                  </a:lnTo>
                  <a:lnTo>
                    <a:pt x="2595" y="11634"/>
                  </a:lnTo>
                  <a:lnTo>
                    <a:pt x="2700" y="11655"/>
                  </a:lnTo>
                  <a:lnTo>
                    <a:pt x="2784" y="11739"/>
                  </a:lnTo>
                  <a:lnTo>
                    <a:pt x="2909" y="11802"/>
                  </a:lnTo>
                  <a:lnTo>
                    <a:pt x="3076" y="11927"/>
                  </a:lnTo>
                  <a:lnTo>
                    <a:pt x="3181" y="11948"/>
                  </a:lnTo>
                  <a:lnTo>
                    <a:pt x="3223" y="11906"/>
                  </a:lnTo>
                  <a:lnTo>
                    <a:pt x="3286" y="11906"/>
                  </a:lnTo>
                  <a:lnTo>
                    <a:pt x="3390" y="12011"/>
                  </a:lnTo>
                  <a:lnTo>
                    <a:pt x="3516" y="12116"/>
                  </a:lnTo>
                  <a:lnTo>
                    <a:pt x="3495" y="12220"/>
                  </a:lnTo>
                  <a:lnTo>
                    <a:pt x="3495" y="12241"/>
                  </a:lnTo>
                  <a:lnTo>
                    <a:pt x="3537" y="12241"/>
                  </a:lnTo>
                  <a:lnTo>
                    <a:pt x="3558" y="12220"/>
                  </a:lnTo>
                  <a:lnTo>
                    <a:pt x="3620" y="12241"/>
                  </a:lnTo>
                  <a:lnTo>
                    <a:pt x="3662" y="12325"/>
                  </a:lnTo>
                  <a:lnTo>
                    <a:pt x="3746" y="12367"/>
                  </a:lnTo>
                  <a:lnTo>
                    <a:pt x="3809" y="12429"/>
                  </a:lnTo>
                  <a:lnTo>
                    <a:pt x="3830" y="12492"/>
                  </a:lnTo>
                  <a:lnTo>
                    <a:pt x="3851" y="12534"/>
                  </a:lnTo>
                  <a:lnTo>
                    <a:pt x="3913" y="12534"/>
                  </a:lnTo>
                  <a:lnTo>
                    <a:pt x="3913" y="12471"/>
                  </a:lnTo>
                  <a:lnTo>
                    <a:pt x="3955" y="12471"/>
                  </a:lnTo>
                  <a:lnTo>
                    <a:pt x="4018" y="12492"/>
                  </a:lnTo>
                  <a:lnTo>
                    <a:pt x="4039" y="12576"/>
                  </a:lnTo>
                  <a:lnTo>
                    <a:pt x="4164" y="12681"/>
                  </a:lnTo>
                  <a:lnTo>
                    <a:pt x="4248" y="12785"/>
                  </a:lnTo>
                  <a:lnTo>
                    <a:pt x="4290" y="12806"/>
                  </a:lnTo>
                  <a:lnTo>
                    <a:pt x="4353" y="12869"/>
                  </a:lnTo>
                  <a:lnTo>
                    <a:pt x="4332" y="12953"/>
                  </a:lnTo>
                  <a:lnTo>
                    <a:pt x="4353" y="12973"/>
                  </a:lnTo>
                  <a:lnTo>
                    <a:pt x="4353" y="13015"/>
                  </a:lnTo>
                  <a:lnTo>
                    <a:pt x="4290" y="13078"/>
                  </a:lnTo>
                  <a:lnTo>
                    <a:pt x="4248" y="13183"/>
                  </a:lnTo>
                  <a:lnTo>
                    <a:pt x="4164" y="13225"/>
                  </a:lnTo>
                  <a:lnTo>
                    <a:pt x="4164" y="13266"/>
                  </a:lnTo>
                  <a:lnTo>
                    <a:pt x="4269" y="13266"/>
                  </a:lnTo>
                  <a:lnTo>
                    <a:pt x="4290" y="13287"/>
                  </a:lnTo>
                  <a:lnTo>
                    <a:pt x="4269" y="13329"/>
                  </a:lnTo>
                  <a:lnTo>
                    <a:pt x="4227" y="13371"/>
                  </a:lnTo>
                  <a:lnTo>
                    <a:pt x="4123" y="13476"/>
                  </a:lnTo>
                  <a:lnTo>
                    <a:pt x="4081" y="13497"/>
                  </a:lnTo>
                  <a:lnTo>
                    <a:pt x="4081" y="13538"/>
                  </a:lnTo>
                  <a:lnTo>
                    <a:pt x="4144" y="13601"/>
                  </a:lnTo>
                  <a:lnTo>
                    <a:pt x="4185" y="13685"/>
                  </a:lnTo>
                  <a:lnTo>
                    <a:pt x="4185" y="13727"/>
                  </a:lnTo>
                  <a:lnTo>
                    <a:pt x="4374" y="13894"/>
                  </a:lnTo>
                  <a:lnTo>
                    <a:pt x="4416" y="13957"/>
                  </a:lnTo>
                  <a:lnTo>
                    <a:pt x="4416" y="14061"/>
                  </a:lnTo>
                  <a:lnTo>
                    <a:pt x="4457" y="14124"/>
                  </a:lnTo>
                  <a:lnTo>
                    <a:pt x="4416" y="14166"/>
                  </a:lnTo>
                  <a:lnTo>
                    <a:pt x="4416" y="14250"/>
                  </a:lnTo>
                  <a:lnTo>
                    <a:pt x="4478" y="14333"/>
                  </a:lnTo>
                  <a:lnTo>
                    <a:pt x="4520" y="14333"/>
                  </a:lnTo>
                  <a:lnTo>
                    <a:pt x="4562" y="14354"/>
                  </a:lnTo>
                  <a:lnTo>
                    <a:pt x="4583" y="14438"/>
                  </a:lnTo>
                  <a:lnTo>
                    <a:pt x="4667" y="14543"/>
                  </a:lnTo>
                  <a:lnTo>
                    <a:pt x="4709" y="14585"/>
                  </a:lnTo>
                  <a:lnTo>
                    <a:pt x="4709" y="14668"/>
                  </a:lnTo>
                  <a:lnTo>
                    <a:pt x="4688" y="14752"/>
                  </a:lnTo>
                  <a:lnTo>
                    <a:pt x="4604" y="14773"/>
                  </a:lnTo>
                  <a:lnTo>
                    <a:pt x="4520" y="14857"/>
                  </a:lnTo>
                  <a:lnTo>
                    <a:pt x="4499" y="14940"/>
                  </a:lnTo>
                  <a:lnTo>
                    <a:pt x="4457" y="15003"/>
                  </a:lnTo>
                  <a:lnTo>
                    <a:pt x="4395" y="15003"/>
                  </a:lnTo>
                  <a:lnTo>
                    <a:pt x="4290" y="15087"/>
                  </a:lnTo>
                  <a:lnTo>
                    <a:pt x="4269" y="15149"/>
                  </a:lnTo>
                  <a:lnTo>
                    <a:pt x="4311" y="15170"/>
                  </a:lnTo>
                  <a:lnTo>
                    <a:pt x="4374" y="15149"/>
                  </a:lnTo>
                  <a:lnTo>
                    <a:pt x="4416" y="15087"/>
                  </a:lnTo>
                  <a:lnTo>
                    <a:pt x="4478" y="15087"/>
                  </a:lnTo>
                  <a:lnTo>
                    <a:pt x="4583" y="14982"/>
                  </a:lnTo>
                  <a:lnTo>
                    <a:pt x="4688" y="14982"/>
                  </a:lnTo>
                  <a:lnTo>
                    <a:pt x="4667" y="15108"/>
                  </a:lnTo>
                  <a:lnTo>
                    <a:pt x="4625" y="15170"/>
                  </a:lnTo>
                  <a:lnTo>
                    <a:pt x="4667" y="15254"/>
                  </a:lnTo>
                  <a:lnTo>
                    <a:pt x="4667" y="15317"/>
                  </a:lnTo>
                  <a:lnTo>
                    <a:pt x="4709" y="15421"/>
                  </a:lnTo>
                  <a:lnTo>
                    <a:pt x="4729" y="15526"/>
                  </a:lnTo>
                  <a:lnTo>
                    <a:pt x="4688" y="15631"/>
                  </a:lnTo>
                  <a:lnTo>
                    <a:pt x="4688" y="15694"/>
                  </a:lnTo>
                  <a:lnTo>
                    <a:pt x="4709" y="15777"/>
                  </a:lnTo>
                  <a:lnTo>
                    <a:pt x="4709" y="15798"/>
                  </a:lnTo>
                  <a:lnTo>
                    <a:pt x="4667" y="15735"/>
                  </a:lnTo>
                  <a:lnTo>
                    <a:pt x="4604" y="15777"/>
                  </a:lnTo>
                  <a:lnTo>
                    <a:pt x="4625" y="15903"/>
                  </a:lnTo>
                  <a:lnTo>
                    <a:pt x="4688" y="16007"/>
                  </a:lnTo>
                  <a:lnTo>
                    <a:pt x="4688" y="16049"/>
                  </a:lnTo>
                  <a:lnTo>
                    <a:pt x="4667" y="16049"/>
                  </a:lnTo>
                  <a:lnTo>
                    <a:pt x="4604" y="16112"/>
                  </a:lnTo>
                  <a:lnTo>
                    <a:pt x="4625" y="16196"/>
                  </a:lnTo>
                  <a:lnTo>
                    <a:pt x="4667" y="16238"/>
                  </a:lnTo>
                  <a:lnTo>
                    <a:pt x="4729" y="16238"/>
                  </a:lnTo>
                  <a:lnTo>
                    <a:pt x="4792" y="16300"/>
                  </a:lnTo>
                  <a:lnTo>
                    <a:pt x="4792" y="16342"/>
                  </a:lnTo>
                  <a:lnTo>
                    <a:pt x="4729" y="16405"/>
                  </a:lnTo>
                  <a:lnTo>
                    <a:pt x="4729" y="16468"/>
                  </a:lnTo>
                  <a:lnTo>
                    <a:pt x="4667" y="16551"/>
                  </a:lnTo>
                  <a:lnTo>
                    <a:pt x="4604" y="16572"/>
                  </a:lnTo>
                  <a:lnTo>
                    <a:pt x="4520" y="16551"/>
                  </a:lnTo>
                  <a:lnTo>
                    <a:pt x="4478" y="16572"/>
                  </a:lnTo>
                  <a:lnTo>
                    <a:pt x="4478" y="16635"/>
                  </a:lnTo>
                  <a:lnTo>
                    <a:pt x="4562" y="16656"/>
                  </a:lnTo>
                  <a:lnTo>
                    <a:pt x="4625" y="16656"/>
                  </a:lnTo>
                  <a:lnTo>
                    <a:pt x="4688" y="16719"/>
                  </a:lnTo>
                  <a:lnTo>
                    <a:pt x="4729" y="16719"/>
                  </a:lnTo>
                  <a:lnTo>
                    <a:pt x="4813" y="16740"/>
                  </a:lnTo>
                  <a:lnTo>
                    <a:pt x="4855" y="16782"/>
                  </a:lnTo>
                  <a:lnTo>
                    <a:pt x="4855" y="16886"/>
                  </a:lnTo>
                  <a:lnTo>
                    <a:pt x="4876" y="17033"/>
                  </a:lnTo>
                  <a:lnTo>
                    <a:pt x="4771" y="17137"/>
                  </a:lnTo>
                  <a:lnTo>
                    <a:pt x="4750" y="17200"/>
                  </a:lnTo>
                  <a:lnTo>
                    <a:pt x="4792" y="17263"/>
                  </a:lnTo>
                  <a:lnTo>
                    <a:pt x="4709" y="17409"/>
                  </a:lnTo>
                  <a:lnTo>
                    <a:pt x="4604" y="17472"/>
                  </a:lnTo>
                  <a:lnTo>
                    <a:pt x="4541" y="17472"/>
                  </a:lnTo>
                  <a:lnTo>
                    <a:pt x="4478" y="17409"/>
                  </a:lnTo>
                  <a:lnTo>
                    <a:pt x="4436" y="17409"/>
                  </a:lnTo>
                  <a:lnTo>
                    <a:pt x="4332" y="17493"/>
                  </a:lnTo>
                  <a:lnTo>
                    <a:pt x="4290" y="17577"/>
                  </a:lnTo>
                  <a:lnTo>
                    <a:pt x="4332" y="17598"/>
                  </a:lnTo>
                  <a:lnTo>
                    <a:pt x="4374" y="17598"/>
                  </a:lnTo>
                  <a:lnTo>
                    <a:pt x="4541" y="17618"/>
                  </a:lnTo>
                  <a:lnTo>
                    <a:pt x="4583" y="17577"/>
                  </a:lnTo>
                  <a:lnTo>
                    <a:pt x="4604" y="17556"/>
                  </a:lnTo>
                  <a:lnTo>
                    <a:pt x="4646" y="17577"/>
                  </a:lnTo>
                  <a:lnTo>
                    <a:pt x="4646" y="17618"/>
                  </a:lnTo>
                  <a:lnTo>
                    <a:pt x="4667" y="17660"/>
                  </a:lnTo>
                  <a:lnTo>
                    <a:pt x="4604" y="17702"/>
                  </a:lnTo>
                  <a:lnTo>
                    <a:pt x="4562" y="17702"/>
                  </a:lnTo>
                  <a:lnTo>
                    <a:pt x="4541" y="17723"/>
                  </a:lnTo>
                  <a:lnTo>
                    <a:pt x="4541" y="17807"/>
                  </a:lnTo>
                  <a:lnTo>
                    <a:pt x="4499" y="17828"/>
                  </a:lnTo>
                  <a:lnTo>
                    <a:pt x="4436" y="17828"/>
                  </a:lnTo>
                  <a:lnTo>
                    <a:pt x="4290" y="17932"/>
                  </a:lnTo>
                  <a:lnTo>
                    <a:pt x="4185" y="17995"/>
                  </a:lnTo>
                  <a:lnTo>
                    <a:pt x="4185" y="18037"/>
                  </a:lnTo>
                  <a:lnTo>
                    <a:pt x="4269" y="18121"/>
                  </a:lnTo>
                  <a:lnTo>
                    <a:pt x="4395" y="18142"/>
                  </a:lnTo>
                  <a:lnTo>
                    <a:pt x="4499" y="18121"/>
                  </a:lnTo>
                  <a:lnTo>
                    <a:pt x="4583" y="18016"/>
                  </a:lnTo>
                  <a:lnTo>
                    <a:pt x="4646" y="17911"/>
                  </a:lnTo>
                  <a:lnTo>
                    <a:pt x="4688" y="17870"/>
                  </a:lnTo>
                  <a:lnTo>
                    <a:pt x="4709" y="17870"/>
                  </a:lnTo>
                  <a:lnTo>
                    <a:pt x="4709" y="17911"/>
                  </a:lnTo>
                  <a:lnTo>
                    <a:pt x="4604" y="18079"/>
                  </a:lnTo>
                  <a:lnTo>
                    <a:pt x="4478" y="18204"/>
                  </a:lnTo>
                  <a:lnTo>
                    <a:pt x="4436" y="18183"/>
                  </a:lnTo>
                  <a:lnTo>
                    <a:pt x="4269" y="18204"/>
                  </a:lnTo>
                  <a:lnTo>
                    <a:pt x="4227" y="18225"/>
                  </a:lnTo>
                  <a:lnTo>
                    <a:pt x="4164" y="18309"/>
                  </a:lnTo>
                  <a:lnTo>
                    <a:pt x="4144" y="18288"/>
                  </a:lnTo>
                  <a:lnTo>
                    <a:pt x="4039" y="18288"/>
                  </a:lnTo>
                  <a:lnTo>
                    <a:pt x="3934" y="18330"/>
                  </a:lnTo>
                  <a:lnTo>
                    <a:pt x="3934" y="18393"/>
                  </a:lnTo>
                  <a:lnTo>
                    <a:pt x="3955" y="18414"/>
                  </a:lnTo>
                  <a:lnTo>
                    <a:pt x="3976" y="18455"/>
                  </a:lnTo>
                  <a:lnTo>
                    <a:pt x="3955" y="18539"/>
                  </a:lnTo>
                  <a:lnTo>
                    <a:pt x="4018" y="18665"/>
                  </a:lnTo>
                  <a:lnTo>
                    <a:pt x="4039" y="18665"/>
                  </a:lnTo>
                  <a:lnTo>
                    <a:pt x="4060" y="18602"/>
                  </a:lnTo>
                  <a:lnTo>
                    <a:pt x="4123" y="18602"/>
                  </a:lnTo>
                  <a:lnTo>
                    <a:pt x="4164" y="18644"/>
                  </a:lnTo>
                  <a:lnTo>
                    <a:pt x="4185" y="18707"/>
                  </a:lnTo>
                  <a:lnTo>
                    <a:pt x="4185" y="18769"/>
                  </a:lnTo>
                  <a:lnTo>
                    <a:pt x="4248" y="18832"/>
                  </a:lnTo>
                  <a:lnTo>
                    <a:pt x="4374" y="18832"/>
                  </a:lnTo>
                  <a:lnTo>
                    <a:pt x="4457" y="18769"/>
                  </a:lnTo>
                  <a:lnTo>
                    <a:pt x="4478" y="18748"/>
                  </a:lnTo>
                  <a:lnTo>
                    <a:pt x="4541" y="18748"/>
                  </a:lnTo>
                  <a:lnTo>
                    <a:pt x="4646" y="18727"/>
                  </a:lnTo>
                  <a:lnTo>
                    <a:pt x="4688" y="18665"/>
                  </a:lnTo>
                  <a:lnTo>
                    <a:pt x="4709" y="18560"/>
                  </a:lnTo>
                  <a:lnTo>
                    <a:pt x="4688" y="18497"/>
                  </a:lnTo>
                  <a:lnTo>
                    <a:pt x="4646" y="18434"/>
                  </a:lnTo>
                  <a:lnTo>
                    <a:pt x="4750" y="18434"/>
                  </a:lnTo>
                  <a:lnTo>
                    <a:pt x="4750" y="18393"/>
                  </a:lnTo>
                  <a:lnTo>
                    <a:pt x="4771" y="18225"/>
                  </a:lnTo>
                  <a:lnTo>
                    <a:pt x="4813" y="18309"/>
                  </a:lnTo>
                  <a:lnTo>
                    <a:pt x="4876" y="18351"/>
                  </a:lnTo>
                  <a:lnTo>
                    <a:pt x="4918" y="18351"/>
                  </a:lnTo>
                  <a:lnTo>
                    <a:pt x="4981" y="18288"/>
                  </a:lnTo>
                  <a:lnTo>
                    <a:pt x="4981" y="18121"/>
                  </a:lnTo>
                  <a:lnTo>
                    <a:pt x="4981" y="18016"/>
                  </a:lnTo>
                  <a:lnTo>
                    <a:pt x="4918" y="17911"/>
                  </a:lnTo>
                  <a:lnTo>
                    <a:pt x="4897" y="17828"/>
                  </a:lnTo>
                  <a:lnTo>
                    <a:pt x="4918" y="17618"/>
                  </a:lnTo>
                  <a:lnTo>
                    <a:pt x="4960" y="17577"/>
                  </a:lnTo>
                  <a:lnTo>
                    <a:pt x="4981" y="17577"/>
                  </a:lnTo>
                  <a:lnTo>
                    <a:pt x="4981" y="17660"/>
                  </a:lnTo>
                  <a:lnTo>
                    <a:pt x="4960" y="17723"/>
                  </a:lnTo>
                  <a:lnTo>
                    <a:pt x="4981" y="17828"/>
                  </a:lnTo>
                  <a:lnTo>
                    <a:pt x="5022" y="17932"/>
                  </a:lnTo>
                  <a:lnTo>
                    <a:pt x="5022" y="18079"/>
                  </a:lnTo>
                  <a:lnTo>
                    <a:pt x="5001" y="18204"/>
                  </a:lnTo>
                  <a:lnTo>
                    <a:pt x="5001" y="18309"/>
                  </a:lnTo>
                  <a:lnTo>
                    <a:pt x="5064" y="18309"/>
                  </a:lnTo>
                  <a:lnTo>
                    <a:pt x="5085" y="18288"/>
                  </a:lnTo>
                  <a:lnTo>
                    <a:pt x="5169" y="18225"/>
                  </a:lnTo>
                  <a:lnTo>
                    <a:pt x="5169" y="18183"/>
                  </a:lnTo>
                  <a:lnTo>
                    <a:pt x="5273" y="18037"/>
                  </a:lnTo>
                  <a:lnTo>
                    <a:pt x="5378" y="17995"/>
                  </a:lnTo>
                  <a:lnTo>
                    <a:pt x="5420" y="17995"/>
                  </a:lnTo>
                  <a:lnTo>
                    <a:pt x="5420" y="18016"/>
                  </a:lnTo>
                  <a:lnTo>
                    <a:pt x="5336" y="18079"/>
                  </a:lnTo>
                  <a:lnTo>
                    <a:pt x="5294" y="18121"/>
                  </a:lnTo>
                  <a:lnTo>
                    <a:pt x="5232" y="18246"/>
                  </a:lnTo>
                  <a:lnTo>
                    <a:pt x="5169" y="18330"/>
                  </a:lnTo>
                  <a:lnTo>
                    <a:pt x="5169" y="18393"/>
                  </a:lnTo>
                  <a:lnTo>
                    <a:pt x="5211" y="18414"/>
                  </a:lnTo>
                  <a:lnTo>
                    <a:pt x="5294" y="18414"/>
                  </a:lnTo>
                  <a:lnTo>
                    <a:pt x="5336" y="18434"/>
                  </a:lnTo>
                  <a:lnTo>
                    <a:pt x="5399" y="18518"/>
                  </a:lnTo>
                  <a:lnTo>
                    <a:pt x="5483" y="18539"/>
                  </a:lnTo>
                  <a:lnTo>
                    <a:pt x="5587" y="18518"/>
                  </a:lnTo>
                  <a:lnTo>
                    <a:pt x="5650" y="18455"/>
                  </a:lnTo>
                  <a:lnTo>
                    <a:pt x="5713" y="18455"/>
                  </a:lnTo>
                  <a:lnTo>
                    <a:pt x="5734" y="18497"/>
                  </a:lnTo>
                  <a:lnTo>
                    <a:pt x="5734" y="18539"/>
                  </a:lnTo>
                  <a:lnTo>
                    <a:pt x="5608" y="18623"/>
                  </a:lnTo>
                  <a:lnTo>
                    <a:pt x="5420" y="18665"/>
                  </a:lnTo>
                  <a:lnTo>
                    <a:pt x="5294" y="18665"/>
                  </a:lnTo>
                  <a:lnTo>
                    <a:pt x="5211" y="18727"/>
                  </a:lnTo>
                  <a:lnTo>
                    <a:pt x="5169" y="18769"/>
                  </a:lnTo>
                  <a:lnTo>
                    <a:pt x="5169" y="18832"/>
                  </a:lnTo>
                  <a:lnTo>
                    <a:pt x="5190" y="18853"/>
                  </a:lnTo>
                  <a:lnTo>
                    <a:pt x="5315" y="18832"/>
                  </a:lnTo>
                  <a:lnTo>
                    <a:pt x="5378" y="18853"/>
                  </a:lnTo>
                  <a:lnTo>
                    <a:pt x="5420" y="18832"/>
                  </a:lnTo>
                  <a:lnTo>
                    <a:pt x="5504" y="18769"/>
                  </a:lnTo>
                  <a:lnTo>
                    <a:pt x="5629" y="18769"/>
                  </a:lnTo>
                  <a:lnTo>
                    <a:pt x="5650" y="18811"/>
                  </a:lnTo>
                  <a:lnTo>
                    <a:pt x="5629" y="18853"/>
                  </a:lnTo>
                  <a:lnTo>
                    <a:pt x="5545" y="18874"/>
                  </a:lnTo>
                  <a:lnTo>
                    <a:pt x="5483" y="18937"/>
                  </a:lnTo>
                  <a:lnTo>
                    <a:pt x="5336" y="18937"/>
                  </a:lnTo>
                  <a:lnTo>
                    <a:pt x="5294" y="19020"/>
                  </a:lnTo>
                  <a:lnTo>
                    <a:pt x="5273" y="19083"/>
                  </a:lnTo>
                  <a:lnTo>
                    <a:pt x="5211" y="19146"/>
                  </a:lnTo>
                  <a:lnTo>
                    <a:pt x="5211" y="19188"/>
                  </a:lnTo>
                  <a:lnTo>
                    <a:pt x="5273" y="19188"/>
                  </a:lnTo>
                  <a:lnTo>
                    <a:pt x="5420" y="19062"/>
                  </a:lnTo>
                  <a:lnTo>
                    <a:pt x="5483" y="19041"/>
                  </a:lnTo>
                  <a:lnTo>
                    <a:pt x="5545" y="19041"/>
                  </a:lnTo>
                  <a:lnTo>
                    <a:pt x="5587" y="19020"/>
                  </a:lnTo>
                  <a:lnTo>
                    <a:pt x="5629" y="19020"/>
                  </a:lnTo>
                  <a:lnTo>
                    <a:pt x="5692" y="19083"/>
                  </a:lnTo>
                  <a:lnTo>
                    <a:pt x="5692" y="19146"/>
                  </a:lnTo>
                  <a:lnTo>
                    <a:pt x="5650" y="19188"/>
                  </a:lnTo>
                  <a:lnTo>
                    <a:pt x="5587" y="19146"/>
                  </a:lnTo>
                  <a:lnTo>
                    <a:pt x="5525" y="19125"/>
                  </a:lnTo>
                  <a:lnTo>
                    <a:pt x="5399" y="19167"/>
                  </a:lnTo>
                  <a:lnTo>
                    <a:pt x="5378" y="19230"/>
                  </a:lnTo>
                  <a:lnTo>
                    <a:pt x="5399" y="19271"/>
                  </a:lnTo>
                  <a:lnTo>
                    <a:pt x="5587" y="19271"/>
                  </a:lnTo>
                  <a:lnTo>
                    <a:pt x="5650" y="19230"/>
                  </a:lnTo>
                  <a:lnTo>
                    <a:pt x="5713" y="19230"/>
                  </a:lnTo>
                  <a:lnTo>
                    <a:pt x="5797" y="19334"/>
                  </a:lnTo>
                  <a:lnTo>
                    <a:pt x="5797" y="19397"/>
                  </a:lnTo>
                  <a:lnTo>
                    <a:pt x="5734" y="19439"/>
                  </a:lnTo>
                  <a:lnTo>
                    <a:pt x="5525" y="19355"/>
                  </a:lnTo>
                  <a:lnTo>
                    <a:pt x="5420" y="19292"/>
                  </a:lnTo>
                  <a:lnTo>
                    <a:pt x="5399" y="19355"/>
                  </a:lnTo>
                  <a:lnTo>
                    <a:pt x="5420" y="19439"/>
                  </a:lnTo>
                  <a:lnTo>
                    <a:pt x="5525" y="19502"/>
                  </a:lnTo>
                  <a:lnTo>
                    <a:pt x="5629" y="19648"/>
                  </a:lnTo>
                  <a:lnTo>
                    <a:pt x="5692" y="19753"/>
                  </a:lnTo>
                  <a:lnTo>
                    <a:pt x="5629" y="19753"/>
                  </a:lnTo>
                  <a:lnTo>
                    <a:pt x="5545" y="19648"/>
                  </a:lnTo>
                  <a:lnTo>
                    <a:pt x="5525" y="19648"/>
                  </a:lnTo>
                  <a:lnTo>
                    <a:pt x="5504" y="19690"/>
                  </a:lnTo>
                  <a:lnTo>
                    <a:pt x="5525" y="19774"/>
                  </a:lnTo>
                  <a:lnTo>
                    <a:pt x="5650" y="19878"/>
                  </a:lnTo>
                  <a:lnTo>
                    <a:pt x="5797" y="19983"/>
                  </a:lnTo>
                  <a:lnTo>
                    <a:pt x="5797" y="20025"/>
                  </a:lnTo>
                  <a:lnTo>
                    <a:pt x="5734" y="20025"/>
                  </a:lnTo>
                  <a:lnTo>
                    <a:pt x="5734" y="20087"/>
                  </a:lnTo>
                  <a:lnTo>
                    <a:pt x="5692" y="20087"/>
                  </a:lnTo>
                  <a:lnTo>
                    <a:pt x="5587" y="19983"/>
                  </a:lnTo>
                  <a:lnTo>
                    <a:pt x="5545" y="19983"/>
                  </a:lnTo>
                  <a:lnTo>
                    <a:pt x="5545" y="20025"/>
                  </a:lnTo>
                  <a:lnTo>
                    <a:pt x="5650" y="20171"/>
                  </a:lnTo>
                  <a:lnTo>
                    <a:pt x="5713" y="20213"/>
                  </a:lnTo>
                  <a:lnTo>
                    <a:pt x="5755" y="20213"/>
                  </a:lnTo>
                  <a:lnTo>
                    <a:pt x="5817" y="20192"/>
                  </a:lnTo>
                  <a:lnTo>
                    <a:pt x="5838" y="20213"/>
                  </a:lnTo>
                  <a:lnTo>
                    <a:pt x="5797" y="20297"/>
                  </a:lnTo>
                  <a:lnTo>
                    <a:pt x="5734" y="20318"/>
                  </a:lnTo>
                  <a:lnTo>
                    <a:pt x="5629" y="20276"/>
                  </a:lnTo>
                  <a:lnTo>
                    <a:pt x="5545" y="20192"/>
                  </a:lnTo>
                  <a:lnTo>
                    <a:pt x="5441" y="20108"/>
                  </a:lnTo>
                  <a:lnTo>
                    <a:pt x="5378" y="20004"/>
                  </a:lnTo>
                  <a:lnTo>
                    <a:pt x="5294" y="19795"/>
                  </a:lnTo>
                  <a:lnTo>
                    <a:pt x="5232" y="19711"/>
                  </a:lnTo>
                  <a:lnTo>
                    <a:pt x="5169" y="19690"/>
                  </a:lnTo>
                  <a:lnTo>
                    <a:pt x="5085" y="19648"/>
                  </a:lnTo>
                  <a:lnTo>
                    <a:pt x="4981" y="19606"/>
                  </a:lnTo>
                  <a:lnTo>
                    <a:pt x="4876" y="19606"/>
                  </a:lnTo>
                  <a:lnTo>
                    <a:pt x="4813" y="19585"/>
                  </a:lnTo>
                  <a:lnTo>
                    <a:pt x="4750" y="19585"/>
                  </a:lnTo>
                  <a:lnTo>
                    <a:pt x="4646" y="19564"/>
                  </a:lnTo>
                  <a:lnTo>
                    <a:pt x="4541" y="19460"/>
                  </a:lnTo>
                  <a:lnTo>
                    <a:pt x="4436" y="19460"/>
                  </a:lnTo>
                  <a:lnTo>
                    <a:pt x="4353" y="19439"/>
                  </a:lnTo>
                  <a:lnTo>
                    <a:pt x="4290" y="19460"/>
                  </a:lnTo>
                  <a:lnTo>
                    <a:pt x="4185" y="19460"/>
                  </a:lnTo>
                  <a:lnTo>
                    <a:pt x="4060" y="19564"/>
                  </a:lnTo>
                  <a:lnTo>
                    <a:pt x="4060" y="19606"/>
                  </a:lnTo>
                  <a:lnTo>
                    <a:pt x="4123" y="19669"/>
                  </a:lnTo>
                  <a:lnTo>
                    <a:pt x="4185" y="19753"/>
                  </a:lnTo>
                  <a:lnTo>
                    <a:pt x="4248" y="19878"/>
                  </a:lnTo>
                  <a:lnTo>
                    <a:pt x="4248" y="19962"/>
                  </a:lnTo>
                  <a:lnTo>
                    <a:pt x="4353" y="20067"/>
                  </a:lnTo>
                  <a:lnTo>
                    <a:pt x="4499" y="20108"/>
                  </a:lnTo>
                  <a:lnTo>
                    <a:pt x="4709" y="20192"/>
                  </a:lnTo>
                  <a:lnTo>
                    <a:pt x="4855" y="20276"/>
                  </a:lnTo>
                  <a:lnTo>
                    <a:pt x="4897" y="20380"/>
                  </a:lnTo>
                  <a:lnTo>
                    <a:pt x="4897" y="20422"/>
                  </a:lnTo>
                  <a:lnTo>
                    <a:pt x="4981" y="20443"/>
                  </a:lnTo>
                  <a:lnTo>
                    <a:pt x="5064" y="20443"/>
                  </a:lnTo>
                  <a:lnTo>
                    <a:pt x="5127" y="20527"/>
                  </a:lnTo>
                  <a:lnTo>
                    <a:pt x="5211" y="20548"/>
                  </a:lnTo>
                  <a:lnTo>
                    <a:pt x="5273" y="20527"/>
                  </a:lnTo>
                  <a:lnTo>
                    <a:pt x="5315" y="20590"/>
                  </a:lnTo>
                  <a:lnTo>
                    <a:pt x="5399" y="20590"/>
                  </a:lnTo>
                  <a:lnTo>
                    <a:pt x="5441" y="20548"/>
                  </a:lnTo>
                  <a:lnTo>
                    <a:pt x="5504" y="20631"/>
                  </a:lnTo>
                  <a:lnTo>
                    <a:pt x="5608" y="20631"/>
                  </a:lnTo>
                  <a:lnTo>
                    <a:pt x="5692" y="20548"/>
                  </a:lnTo>
                  <a:lnTo>
                    <a:pt x="5797" y="20548"/>
                  </a:lnTo>
                  <a:lnTo>
                    <a:pt x="5838" y="20590"/>
                  </a:lnTo>
                  <a:lnTo>
                    <a:pt x="5838" y="20652"/>
                  </a:lnTo>
                  <a:lnTo>
                    <a:pt x="5755" y="20652"/>
                  </a:lnTo>
                  <a:lnTo>
                    <a:pt x="5692" y="20694"/>
                  </a:lnTo>
                  <a:lnTo>
                    <a:pt x="5692" y="20736"/>
                  </a:lnTo>
                  <a:lnTo>
                    <a:pt x="5755" y="20736"/>
                  </a:lnTo>
                  <a:lnTo>
                    <a:pt x="5817" y="20820"/>
                  </a:lnTo>
                  <a:lnTo>
                    <a:pt x="5734" y="20862"/>
                  </a:lnTo>
                  <a:lnTo>
                    <a:pt x="5734" y="20903"/>
                  </a:lnTo>
                  <a:lnTo>
                    <a:pt x="5650" y="20924"/>
                  </a:lnTo>
                  <a:lnTo>
                    <a:pt x="5608" y="20966"/>
                  </a:lnTo>
                  <a:lnTo>
                    <a:pt x="5504" y="21029"/>
                  </a:lnTo>
                  <a:lnTo>
                    <a:pt x="5483" y="21071"/>
                  </a:lnTo>
                  <a:lnTo>
                    <a:pt x="5504" y="21113"/>
                  </a:lnTo>
                  <a:lnTo>
                    <a:pt x="5608" y="21113"/>
                  </a:lnTo>
                  <a:lnTo>
                    <a:pt x="5692" y="21134"/>
                  </a:lnTo>
                  <a:lnTo>
                    <a:pt x="5713" y="21175"/>
                  </a:lnTo>
                  <a:lnTo>
                    <a:pt x="5629" y="21175"/>
                  </a:lnTo>
                  <a:lnTo>
                    <a:pt x="5587" y="21217"/>
                  </a:lnTo>
                  <a:lnTo>
                    <a:pt x="5545" y="21175"/>
                  </a:lnTo>
                  <a:lnTo>
                    <a:pt x="5504" y="21238"/>
                  </a:lnTo>
                  <a:lnTo>
                    <a:pt x="5420" y="21364"/>
                  </a:lnTo>
                  <a:lnTo>
                    <a:pt x="5378" y="21364"/>
                  </a:lnTo>
                  <a:lnTo>
                    <a:pt x="5315" y="21427"/>
                  </a:lnTo>
                  <a:lnTo>
                    <a:pt x="5315" y="21468"/>
                  </a:lnTo>
                  <a:lnTo>
                    <a:pt x="5399" y="21489"/>
                  </a:lnTo>
                  <a:lnTo>
                    <a:pt x="5441" y="21489"/>
                  </a:lnTo>
                  <a:lnTo>
                    <a:pt x="5504" y="21468"/>
                  </a:lnTo>
                  <a:lnTo>
                    <a:pt x="5525" y="21489"/>
                  </a:lnTo>
                  <a:lnTo>
                    <a:pt x="5545" y="21552"/>
                  </a:lnTo>
                  <a:lnTo>
                    <a:pt x="5608" y="21552"/>
                  </a:lnTo>
                  <a:lnTo>
                    <a:pt x="5650" y="21573"/>
                  </a:lnTo>
                  <a:lnTo>
                    <a:pt x="5650" y="21636"/>
                  </a:lnTo>
                  <a:lnTo>
                    <a:pt x="5545" y="21657"/>
                  </a:lnTo>
                  <a:lnTo>
                    <a:pt x="5483" y="21678"/>
                  </a:lnTo>
                  <a:lnTo>
                    <a:pt x="5483" y="21699"/>
                  </a:lnTo>
                  <a:lnTo>
                    <a:pt x="5608" y="21699"/>
                  </a:lnTo>
                  <a:lnTo>
                    <a:pt x="5650" y="21761"/>
                  </a:lnTo>
                  <a:lnTo>
                    <a:pt x="5650" y="21803"/>
                  </a:lnTo>
                  <a:lnTo>
                    <a:pt x="5608" y="21803"/>
                  </a:lnTo>
                  <a:lnTo>
                    <a:pt x="5545" y="21782"/>
                  </a:lnTo>
                  <a:lnTo>
                    <a:pt x="5525" y="21803"/>
                  </a:lnTo>
                  <a:lnTo>
                    <a:pt x="5483" y="21803"/>
                  </a:lnTo>
                  <a:lnTo>
                    <a:pt x="5420" y="21761"/>
                  </a:lnTo>
                  <a:lnTo>
                    <a:pt x="5336" y="21761"/>
                  </a:lnTo>
                  <a:lnTo>
                    <a:pt x="5232" y="21740"/>
                  </a:lnTo>
                  <a:lnTo>
                    <a:pt x="5232" y="21678"/>
                  </a:lnTo>
                  <a:lnTo>
                    <a:pt x="5273" y="21657"/>
                  </a:lnTo>
                  <a:lnTo>
                    <a:pt x="5211" y="21552"/>
                  </a:lnTo>
                  <a:lnTo>
                    <a:pt x="5190" y="21531"/>
                  </a:lnTo>
                  <a:lnTo>
                    <a:pt x="5127" y="21552"/>
                  </a:lnTo>
                  <a:lnTo>
                    <a:pt x="5127" y="21657"/>
                  </a:lnTo>
                  <a:lnTo>
                    <a:pt x="5064" y="21866"/>
                  </a:lnTo>
                  <a:lnTo>
                    <a:pt x="5001" y="21950"/>
                  </a:lnTo>
                  <a:lnTo>
                    <a:pt x="5022" y="21992"/>
                  </a:lnTo>
                  <a:lnTo>
                    <a:pt x="5085" y="21992"/>
                  </a:lnTo>
                  <a:lnTo>
                    <a:pt x="5169" y="21950"/>
                  </a:lnTo>
                  <a:lnTo>
                    <a:pt x="5190" y="21950"/>
                  </a:lnTo>
                  <a:lnTo>
                    <a:pt x="5169" y="21992"/>
                  </a:lnTo>
                  <a:lnTo>
                    <a:pt x="5085" y="22054"/>
                  </a:lnTo>
                  <a:lnTo>
                    <a:pt x="5022" y="22096"/>
                  </a:lnTo>
                  <a:lnTo>
                    <a:pt x="4981" y="22117"/>
                  </a:lnTo>
                  <a:lnTo>
                    <a:pt x="4981" y="22180"/>
                  </a:lnTo>
                  <a:lnTo>
                    <a:pt x="4855" y="22159"/>
                  </a:lnTo>
                  <a:lnTo>
                    <a:pt x="4750" y="22159"/>
                  </a:lnTo>
                  <a:lnTo>
                    <a:pt x="4646" y="22180"/>
                  </a:lnTo>
                  <a:lnTo>
                    <a:pt x="4604" y="22159"/>
                  </a:lnTo>
                  <a:lnTo>
                    <a:pt x="4478" y="22159"/>
                  </a:lnTo>
                  <a:lnTo>
                    <a:pt x="4395" y="22180"/>
                  </a:lnTo>
                  <a:lnTo>
                    <a:pt x="4248" y="22264"/>
                  </a:lnTo>
                  <a:lnTo>
                    <a:pt x="4123" y="22284"/>
                  </a:lnTo>
                  <a:lnTo>
                    <a:pt x="4144" y="22305"/>
                  </a:lnTo>
                  <a:lnTo>
                    <a:pt x="4248" y="22284"/>
                  </a:lnTo>
                  <a:lnTo>
                    <a:pt x="4290" y="22284"/>
                  </a:lnTo>
                  <a:lnTo>
                    <a:pt x="4248" y="22326"/>
                  </a:lnTo>
                  <a:lnTo>
                    <a:pt x="4185" y="22368"/>
                  </a:lnTo>
                  <a:lnTo>
                    <a:pt x="4227" y="22410"/>
                  </a:lnTo>
                  <a:lnTo>
                    <a:pt x="4290" y="22431"/>
                  </a:lnTo>
                  <a:lnTo>
                    <a:pt x="4353" y="22515"/>
                  </a:lnTo>
                  <a:lnTo>
                    <a:pt x="4457" y="22494"/>
                  </a:lnTo>
                  <a:lnTo>
                    <a:pt x="4541" y="22515"/>
                  </a:lnTo>
                  <a:lnTo>
                    <a:pt x="4583" y="22494"/>
                  </a:lnTo>
                  <a:lnTo>
                    <a:pt x="4709" y="22494"/>
                  </a:lnTo>
                  <a:lnTo>
                    <a:pt x="4750" y="22473"/>
                  </a:lnTo>
                  <a:lnTo>
                    <a:pt x="4667" y="22410"/>
                  </a:lnTo>
                  <a:lnTo>
                    <a:pt x="4646" y="22389"/>
                  </a:lnTo>
                  <a:lnTo>
                    <a:pt x="4688" y="22326"/>
                  </a:lnTo>
                  <a:lnTo>
                    <a:pt x="4855" y="22326"/>
                  </a:lnTo>
                  <a:lnTo>
                    <a:pt x="4918" y="22305"/>
                  </a:lnTo>
                  <a:lnTo>
                    <a:pt x="5001" y="22305"/>
                  </a:lnTo>
                  <a:lnTo>
                    <a:pt x="5001" y="22326"/>
                  </a:lnTo>
                  <a:lnTo>
                    <a:pt x="4960" y="22368"/>
                  </a:lnTo>
                  <a:lnTo>
                    <a:pt x="4918" y="22431"/>
                  </a:lnTo>
                  <a:lnTo>
                    <a:pt x="4918" y="22515"/>
                  </a:lnTo>
                  <a:lnTo>
                    <a:pt x="4792" y="22577"/>
                  </a:lnTo>
                  <a:lnTo>
                    <a:pt x="4792" y="22619"/>
                  </a:lnTo>
                  <a:lnTo>
                    <a:pt x="4813" y="22682"/>
                  </a:lnTo>
                  <a:lnTo>
                    <a:pt x="5064" y="22849"/>
                  </a:lnTo>
                  <a:lnTo>
                    <a:pt x="5169" y="22933"/>
                  </a:lnTo>
                  <a:lnTo>
                    <a:pt x="5169" y="22954"/>
                  </a:lnTo>
                  <a:lnTo>
                    <a:pt x="5085" y="22954"/>
                  </a:lnTo>
                  <a:lnTo>
                    <a:pt x="5064" y="22933"/>
                  </a:lnTo>
                  <a:lnTo>
                    <a:pt x="4960" y="22891"/>
                  </a:lnTo>
                  <a:lnTo>
                    <a:pt x="4813" y="22808"/>
                  </a:lnTo>
                  <a:lnTo>
                    <a:pt x="4771" y="22745"/>
                  </a:lnTo>
                  <a:lnTo>
                    <a:pt x="4667" y="22745"/>
                  </a:lnTo>
                  <a:lnTo>
                    <a:pt x="4604" y="22787"/>
                  </a:lnTo>
                  <a:lnTo>
                    <a:pt x="4541" y="22808"/>
                  </a:lnTo>
                  <a:lnTo>
                    <a:pt x="4332" y="22682"/>
                  </a:lnTo>
                  <a:lnTo>
                    <a:pt x="4290" y="22598"/>
                  </a:lnTo>
                  <a:lnTo>
                    <a:pt x="4248" y="22515"/>
                  </a:lnTo>
                  <a:lnTo>
                    <a:pt x="4227" y="22515"/>
                  </a:lnTo>
                  <a:lnTo>
                    <a:pt x="4248" y="22619"/>
                  </a:lnTo>
                  <a:lnTo>
                    <a:pt x="4269" y="22703"/>
                  </a:lnTo>
                  <a:lnTo>
                    <a:pt x="4248" y="22724"/>
                  </a:lnTo>
                  <a:lnTo>
                    <a:pt x="4144" y="22619"/>
                  </a:lnTo>
                  <a:lnTo>
                    <a:pt x="4039" y="22494"/>
                  </a:lnTo>
                  <a:lnTo>
                    <a:pt x="3913" y="22431"/>
                  </a:lnTo>
                  <a:lnTo>
                    <a:pt x="3851" y="22473"/>
                  </a:lnTo>
                  <a:lnTo>
                    <a:pt x="3872" y="22515"/>
                  </a:lnTo>
                  <a:lnTo>
                    <a:pt x="3955" y="22536"/>
                  </a:lnTo>
                  <a:lnTo>
                    <a:pt x="3976" y="22619"/>
                  </a:lnTo>
                  <a:lnTo>
                    <a:pt x="4123" y="22745"/>
                  </a:lnTo>
                  <a:lnTo>
                    <a:pt x="4164" y="22808"/>
                  </a:lnTo>
                  <a:lnTo>
                    <a:pt x="4227" y="22808"/>
                  </a:lnTo>
                  <a:lnTo>
                    <a:pt x="4290" y="22828"/>
                  </a:lnTo>
                  <a:lnTo>
                    <a:pt x="4332" y="22891"/>
                  </a:lnTo>
                  <a:lnTo>
                    <a:pt x="4164" y="22891"/>
                  </a:lnTo>
                  <a:lnTo>
                    <a:pt x="4060" y="22828"/>
                  </a:lnTo>
                  <a:lnTo>
                    <a:pt x="3976" y="22787"/>
                  </a:lnTo>
                  <a:lnTo>
                    <a:pt x="3934" y="22787"/>
                  </a:lnTo>
                  <a:lnTo>
                    <a:pt x="3913" y="22849"/>
                  </a:lnTo>
                  <a:lnTo>
                    <a:pt x="3913" y="22912"/>
                  </a:lnTo>
                  <a:lnTo>
                    <a:pt x="3851" y="22954"/>
                  </a:lnTo>
                  <a:lnTo>
                    <a:pt x="3830" y="22954"/>
                  </a:lnTo>
                  <a:lnTo>
                    <a:pt x="3830" y="23017"/>
                  </a:lnTo>
                  <a:lnTo>
                    <a:pt x="3767" y="23059"/>
                  </a:lnTo>
                  <a:lnTo>
                    <a:pt x="3725" y="23100"/>
                  </a:lnTo>
                  <a:lnTo>
                    <a:pt x="3600" y="23247"/>
                  </a:lnTo>
                  <a:lnTo>
                    <a:pt x="3600" y="23310"/>
                  </a:lnTo>
                  <a:lnTo>
                    <a:pt x="3627" y="23324"/>
                  </a:lnTo>
                  <a:lnTo>
                    <a:pt x="3627" y="23324"/>
                  </a:lnTo>
                  <a:lnTo>
                    <a:pt x="3558" y="23352"/>
                  </a:lnTo>
                  <a:lnTo>
                    <a:pt x="3495" y="23414"/>
                  </a:lnTo>
                  <a:lnTo>
                    <a:pt x="3390" y="23456"/>
                  </a:lnTo>
                  <a:lnTo>
                    <a:pt x="3328" y="23561"/>
                  </a:lnTo>
                  <a:lnTo>
                    <a:pt x="3328" y="23644"/>
                  </a:lnTo>
                  <a:lnTo>
                    <a:pt x="3348" y="23665"/>
                  </a:lnTo>
                  <a:lnTo>
                    <a:pt x="3432" y="23624"/>
                  </a:lnTo>
                  <a:lnTo>
                    <a:pt x="3537" y="23582"/>
                  </a:lnTo>
                  <a:lnTo>
                    <a:pt x="3600" y="23624"/>
                  </a:lnTo>
                  <a:lnTo>
                    <a:pt x="3620" y="23644"/>
                  </a:lnTo>
                  <a:lnTo>
                    <a:pt x="3725" y="23644"/>
                  </a:lnTo>
                  <a:lnTo>
                    <a:pt x="3913" y="23582"/>
                  </a:lnTo>
                  <a:lnTo>
                    <a:pt x="4060" y="23582"/>
                  </a:lnTo>
                  <a:lnTo>
                    <a:pt x="4185" y="23644"/>
                  </a:lnTo>
                  <a:lnTo>
                    <a:pt x="4185" y="23686"/>
                  </a:lnTo>
                  <a:lnTo>
                    <a:pt x="4144" y="23728"/>
                  </a:lnTo>
                  <a:lnTo>
                    <a:pt x="4018" y="23686"/>
                  </a:lnTo>
                  <a:lnTo>
                    <a:pt x="3934" y="23728"/>
                  </a:lnTo>
                  <a:lnTo>
                    <a:pt x="3558" y="23686"/>
                  </a:lnTo>
                  <a:lnTo>
                    <a:pt x="3453" y="23686"/>
                  </a:lnTo>
                  <a:lnTo>
                    <a:pt x="3432" y="23728"/>
                  </a:lnTo>
                  <a:lnTo>
                    <a:pt x="3286" y="23728"/>
                  </a:lnTo>
                  <a:lnTo>
                    <a:pt x="3286" y="23770"/>
                  </a:lnTo>
                  <a:lnTo>
                    <a:pt x="3307" y="23791"/>
                  </a:lnTo>
                  <a:lnTo>
                    <a:pt x="3411" y="23791"/>
                  </a:lnTo>
                  <a:lnTo>
                    <a:pt x="3432" y="23833"/>
                  </a:lnTo>
                  <a:lnTo>
                    <a:pt x="3390" y="23854"/>
                  </a:lnTo>
                  <a:lnTo>
                    <a:pt x="3307" y="23833"/>
                  </a:lnTo>
                  <a:lnTo>
                    <a:pt x="3202" y="23833"/>
                  </a:lnTo>
                  <a:lnTo>
                    <a:pt x="3202" y="23854"/>
                  </a:lnTo>
                  <a:lnTo>
                    <a:pt x="3244" y="23896"/>
                  </a:lnTo>
                  <a:lnTo>
                    <a:pt x="3348" y="23896"/>
                  </a:lnTo>
                  <a:lnTo>
                    <a:pt x="3620" y="23979"/>
                  </a:lnTo>
                  <a:lnTo>
                    <a:pt x="3704" y="23979"/>
                  </a:lnTo>
                  <a:lnTo>
                    <a:pt x="3746" y="23958"/>
                  </a:lnTo>
                  <a:lnTo>
                    <a:pt x="3830" y="23958"/>
                  </a:lnTo>
                  <a:lnTo>
                    <a:pt x="3851" y="23979"/>
                  </a:lnTo>
                  <a:lnTo>
                    <a:pt x="3851" y="24063"/>
                  </a:lnTo>
                  <a:lnTo>
                    <a:pt x="3872" y="24147"/>
                  </a:lnTo>
                  <a:lnTo>
                    <a:pt x="3830" y="24168"/>
                  </a:lnTo>
                  <a:lnTo>
                    <a:pt x="3746" y="24147"/>
                  </a:lnTo>
                  <a:lnTo>
                    <a:pt x="3725" y="24168"/>
                  </a:lnTo>
                  <a:lnTo>
                    <a:pt x="3704" y="24147"/>
                  </a:lnTo>
                  <a:lnTo>
                    <a:pt x="3600" y="24168"/>
                  </a:lnTo>
                  <a:lnTo>
                    <a:pt x="3600" y="24209"/>
                  </a:lnTo>
                  <a:lnTo>
                    <a:pt x="3620" y="24251"/>
                  </a:lnTo>
                  <a:lnTo>
                    <a:pt x="3662" y="24251"/>
                  </a:lnTo>
                  <a:lnTo>
                    <a:pt x="3746" y="24272"/>
                  </a:lnTo>
                  <a:lnTo>
                    <a:pt x="3767" y="24293"/>
                  </a:lnTo>
                  <a:lnTo>
                    <a:pt x="3662" y="24356"/>
                  </a:lnTo>
                  <a:lnTo>
                    <a:pt x="3600" y="24356"/>
                  </a:lnTo>
                  <a:lnTo>
                    <a:pt x="3495" y="24293"/>
                  </a:lnTo>
                  <a:lnTo>
                    <a:pt x="3390" y="24335"/>
                  </a:lnTo>
                  <a:lnTo>
                    <a:pt x="3390" y="24377"/>
                  </a:lnTo>
                  <a:lnTo>
                    <a:pt x="3411" y="24460"/>
                  </a:lnTo>
                  <a:lnTo>
                    <a:pt x="3453" y="24481"/>
                  </a:lnTo>
                  <a:lnTo>
                    <a:pt x="3516" y="24460"/>
                  </a:lnTo>
                  <a:lnTo>
                    <a:pt x="3620" y="24460"/>
                  </a:lnTo>
                  <a:lnTo>
                    <a:pt x="3704" y="24502"/>
                  </a:lnTo>
                  <a:lnTo>
                    <a:pt x="3725" y="24565"/>
                  </a:lnTo>
                  <a:lnTo>
                    <a:pt x="3495" y="24565"/>
                  </a:lnTo>
                  <a:lnTo>
                    <a:pt x="3432" y="24586"/>
                  </a:lnTo>
                  <a:lnTo>
                    <a:pt x="3348" y="24544"/>
                  </a:lnTo>
                  <a:lnTo>
                    <a:pt x="3307" y="24544"/>
                  </a:lnTo>
                  <a:lnTo>
                    <a:pt x="3244" y="24607"/>
                  </a:lnTo>
                  <a:lnTo>
                    <a:pt x="3244" y="24816"/>
                  </a:lnTo>
                  <a:lnTo>
                    <a:pt x="3223" y="24879"/>
                  </a:lnTo>
                  <a:lnTo>
                    <a:pt x="3244" y="24921"/>
                  </a:lnTo>
                  <a:lnTo>
                    <a:pt x="3328" y="24921"/>
                  </a:lnTo>
                  <a:lnTo>
                    <a:pt x="3558" y="24816"/>
                  </a:lnTo>
                  <a:lnTo>
                    <a:pt x="3620" y="24774"/>
                  </a:lnTo>
                  <a:lnTo>
                    <a:pt x="3809" y="24712"/>
                  </a:lnTo>
                  <a:lnTo>
                    <a:pt x="3913" y="24670"/>
                  </a:lnTo>
                  <a:lnTo>
                    <a:pt x="3976" y="24544"/>
                  </a:lnTo>
                  <a:lnTo>
                    <a:pt x="4123" y="24398"/>
                  </a:lnTo>
                  <a:lnTo>
                    <a:pt x="4395" y="24272"/>
                  </a:lnTo>
                  <a:lnTo>
                    <a:pt x="4541" y="24230"/>
                  </a:lnTo>
                  <a:lnTo>
                    <a:pt x="4604" y="24251"/>
                  </a:lnTo>
                  <a:lnTo>
                    <a:pt x="4604" y="24293"/>
                  </a:lnTo>
                  <a:lnTo>
                    <a:pt x="4562" y="24335"/>
                  </a:lnTo>
                  <a:lnTo>
                    <a:pt x="4478" y="24335"/>
                  </a:lnTo>
                  <a:lnTo>
                    <a:pt x="4332" y="24377"/>
                  </a:lnTo>
                  <a:lnTo>
                    <a:pt x="4144" y="24460"/>
                  </a:lnTo>
                  <a:lnTo>
                    <a:pt x="3955" y="24670"/>
                  </a:lnTo>
                  <a:lnTo>
                    <a:pt x="3872" y="24774"/>
                  </a:lnTo>
                  <a:lnTo>
                    <a:pt x="3725" y="24795"/>
                  </a:lnTo>
                  <a:lnTo>
                    <a:pt x="3641" y="24816"/>
                  </a:lnTo>
                  <a:lnTo>
                    <a:pt x="3495" y="24921"/>
                  </a:lnTo>
                  <a:lnTo>
                    <a:pt x="3328" y="24984"/>
                  </a:lnTo>
                  <a:lnTo>
                    <a:pt x="3244" y="25005"/>
                  </a:lnTo>
                  <a:lnTo>
                    <a:pt x="3223" y="25067"/>
                  </a:lnTo>
                  <a:lnTo>
                    <a:pt x="3307" y="25067"/>
                  </a:lnTo>
                  <a:lnTo>
                    <a:pt x="3348" y="25025"/>
                  </a:lnTo>
                  <a:lnTo>
                    <a:pt x="3411" y="25067"/>
                  </a:lnTo>
                  <a:lnTo>
                    <a:pt x="3411" y="25109"/>
                  </a:lnTo>
                  <a:lnTo>
                    <a:pt x="3516" y="25067"/>
                  </a:lnTo>
                  <a:lnTo>
                    <a:pt x="3558" y="25005"/>
                  </a:lnTo>
                  <a:lnTo>
                    <a:pt x="3620" y="25005"/>
                  </a:lnTo>
                  <a:lnTo>
                    <a:pt x="3704" y="25088"/>
                  </a:lnTo>
                  <a:lnTo>
                    <a:pt x="3746" y="25088"/>
                  </a:lnTo>
                  <a:lnTo>
                    <a:pt x="3830" y="25025"/>
                  </a:lnTo>
                  <a:lnTo>
                    <a:pt x="3934" y="24963"/>
                  </a:lnTo>
                  <a:lnTo>
                    <a:pt x="4018" y="24963"/>
                  </a:lnTo>
                  <a:lnTo>
                    <a:pt x="4039" y="24984"/>
                  </a:lnTo>
                  <a:lnTo>
                    <a:pt x="4018" y="25025"/>
                  </a:lnTo>
                  <a:lnTo>
                    <a:pt x="3934" y="25025"/>
                  </a:lnTo>
                  <a:lnTo>
                    <a:pt x="3851" y="25109"/>
                  </a:lnTo>
                  <a:lnTo>
                    <a:pt x="3767" y="25130"/>
                  </a:lnTo>
                  <a:lnTo>
                    <a:pt x="3662" y="25130"/>
                  </a:lnTo>
                  <a:lnTo>
                    <a:pt x="3620" y="25088"/>
                  </a:lnTo>
                  <a:lnTo>
                    <a:pt x="3558" y="25109"/>
                  </a:lnTo>
                  <a:lnTo>
                    <a:pt x="3516" y="25172"/>
                  </a:lnTo>
                  <a:lnTo>
                    <a:pt x="3390" y="25214"/>
                  </a:lnTo>
                  <a:lnTo>
                    <a:pt x="3348" y="25235"/>
                  </a:lnTo>
                  <a:lnTo>
                    <a:pt x="3432" y="25297"/>
                  </a:lnTo>
                  <a:lnTo>
                    <a:pt x="3495" y="25297"/>
                  </a:lnTo>
                  <a:lnTo>
                    <a:pt x="3600" y="25339"/>
                  </a:lnTo>
                  <a:lnTo>
                    <a:pt x="3516" y="25423"/>
                  </a:lnTo>
                  <a:lnTo>
                    <a:pt x="3516" y="25486"/>
                  </a:lnTo>
                  <a:lnTo>
                    <a:pt x="3600" y="25507"/>
                  </a:lnTo>
                  <a:lnTo>
                    <a:pt x="3558" y="25549"/>
                  </a:lnTo>
                  <a:lnTo>
                    <a:pt x="3600" y="25611"/>
                  </a:lnTo>
                  <a:lnTo>
                    <a:pt x="3537" y="25611"/>
                  </a:lnTo>
                  <a:lnTo>
                    <a:pt x="3453" y="25695"/>
                  </a:lnTo>
                  <a:lnTo>
                    <a:pt x="3495" y="25758"/>
                  </a:lnTo>
                  <a:lnTo>
                    <a:pt x="3537" y="25758"/>
                  </a:lnTo>
                  <a:lnTo>
                    <a:pt x="3600" y="25716"/>
                  </a:lnTo>
                  <a:lnTo>
                    <a:pt x="3620" y="25716"/>
                  </a:lnTo>
                  <a:lnTo>
                    <a:pt x="3641" y="25821"/>
                  </a:lnTo>
                  <a:lnTo>
                    <a:pt x="3641" y="25904"/>
                  </a:lnTo>
                  <a:lnTo>
                    <a:pt x="3558" y="25946"/>
                  </a:lnTo>
                  <a:lnTo>
                    <a:pt x="3558" y="26113"/>
                  </a:lnTo>
                  <a:lnTo>
                    <a:pt x="3620" y="26176"/>
                  </a:lnTo>
                  <a:lnTo>
                    <a:pt x="3704" y="26176"/>
                  </a:lnTo>
                  <a:lnTo>
                    <a:pt x="3767" y="26134"/>
                  </a:lnTo>
                  <a:lnTo>
                    <a:pt x="3809" y="26051"/>
                  </a:lnTo>
                  <a:lnTo>
                    <a:pt x="3851" y="26072"/>
                  </a:lnTo>
                  <a:lnTo>
                    <a:pt x="3913" y="26030"/>
                  </a:lnTo>
                  <a:lnTo>
                    <a:pt x="3955" y="26030"/>
                  </a:lnTo>
                  <a:lnTo>
                    <a:pt x="4018" y="26072"/>
                  </a:lnTo>
                  <a:lnTo>
                    <a:pt x="3976" y="26113"/>
                  </a:lnTo>
                  <a:lnTo>
                    <a:pt x="3872" y="26176"/>
                  </a:lnTo>
                  <a:lnTo>
                    <a:pt x="3809" y="26176"/>
                  </a:lnTo>
                  <a:lnTo>
                    <a:pt x="3641" y="26239"/>
                  </a:lnTo>
                  <a:lnTo>
                    <a:pt x="3558" y="26281"/>
                  </a:lnTo>
                  <a:lnTo>
                    <a:pt x="3558" y="26365"/>
                  </a:lnTo>
                  <a:lnTo>
                    <a:pt x="3537" y="26448"/>
                  </a:lnTo>
                  <a:lnTo>
                    <a:pt x="3620" y="26490"/>
                  </a:lnTo>
                  <a:lnTo>
                    <a:pt x="3558" y="26553"/>
                  </a:lnTo>
                  <a:lnTo>
                    <a:pt x="3537" y="26657"/>
                  </a:lnTo>
                  <a:lnTo>
                    <a:pt x="3558" y="26783"/>
                  </a:lnTo>
                  <a:lnTo>
                    <a:pt x="3620" y="26783"/>
                  </a:lnTo>
                  <a:lnTo>
                    <a:pt x="3704" y="26637"/>
                  </a:lnTo>
                  <a:lnTo>
                    <a:pt x="3746" y="26595"/>
                  </a:lnTo>
                  <a:lnTo>
                    <a:pt x="3872" y="26469"/>
                  </a:lnTo>
                  <a:lnTo>
                    <a:pt x="3934" y="26469"/>
                  </a:lnTo>
                  <a:lnTo>
                    <a:pt x="3976" y="26385"/>
                  </a:lnTo>
                  <a:lnTo>
                    <a:pt x="4060" y="26365"/>
                  </a:lnTo>
                  <a:lnTo>
                    <a:pt x="4060" y="26385"/>
                  </a:lnTo>
                  <a:lnTo>
                    <a:pt x="4018" y="26448"/>
                  </a:lnTo>
                  <a:lnTo>
                    <a:pt x="4018" y="26490"/>
                  </a:lnTo>
                  <a:lnTo>
                    <a:pt x="4039" y="26532"/>
                  </a:lnTo>
                  <a:lnTo>
                    <a:pt x="4123" y="26490"/>
                  </a:lnTo>
                  <a:lnTo>
                    <a:pt x="4248" y="26365"/>
                  </a:lnTo>
                  <a:lnTo>
                    <a:pt x="4269" y="26323"/>
                  </a:lnTo>
                  <a:lnTo>
                    <a:pt x="4332" y="26385"/>
                  </a:lnTo>
                  <a:lnTo>
                    <a:pt x="4374" y="26385"/>
                  </a:lnTo>
                  <a:lnTo>
                    <a:pt x="4436" y="26344"/>
                  </a:lnTo>
                  <a:lnTo>
                    <a:pt x="4499" y="26344"/>
                  </a:lnTo>
                  <a:lnTo>
                    <a:pt x="4499" y="26365"/>
                  </a:lnTo>
                  <a:lnTo>
                    <a:pt x="4436" y="26448"/>
                  </a:lnTo>
                  <a:lnTo>
                    <a:pt x="4436" y="26637"/>
                  </a:lnTo>
                  <a:lnTo>
                    <a:pt x="4478" y="26657"/>
                  </a:lnTo>
                  <a:lnTo>
                    <a:pt x="4541" y="26741"/>
                  </a:lnTo>
                  <a:lnTo>
                    <a:pt x="4499" y="26762"/>
                  </a:lnTo>
                  <a:lnTo>
                    <a:pt x="4436" y="26741"/>
                  </a:lnTo>
                  <a:lnTo>
                    <a:pt x="4332" y="26637"/>
                  </a:lnTo>
                  <a:lnTo>
                    <a:pt x="4269" y="26553"/>
                  </a:lnTo>
                  <a:lnTo>
                    <a:pt x="4227" y="26553"/>
                  </a:lnTo>
                  <a:lnTo>
                    <a:pt x="4164" y="26574"/>
                  </a:lnTo>
                  <a:lnTo>
                    <a:pt x="4081" y="26574"/>
                  </a:lnTo>
                  <a:lnTo>
                    <a:pt x="4060" y="26637"/>
                  </a:lnTo>
                  <a:lnTo>
                    <a:pt x="4123" y="26678"/>
                  </a:lnTo>
                  <a:lnTo>
                    <a:pt x="4164" y="26678"/>
                  </a:lnTo>
                  <a:lnTo>
                    <a:pt x="4248" y="26783"/>
                  </a:lnTo>
                  <a:lnTo>
                    <a:pt x="4290" y="26804"/>
                  </a:lnTo>
                  <a:lnTo>
                    <a:pt x="4269" y="26867"/>
                  </a:lnTo>
                  <a:lnTo>
                    <a:pt x="4185" y="26783"/>
                  </a:lnTo>
                  <a:lnTo>
                    <a:pt x="4144" y="26762"/>
                  </a:lnTo>
                  <a:lnTo>
                    <a:pt x="4060" y="26762"/>
                  </a:lnTo>
                  <a:lnTo>
                    <a:pt x="3955" y="26888"/>
                  </a:lnTo>
                  <a:lnTo>
                    <a:pt x="3872" y="26950"/>
                  </a:lnTo>
                  <a:lnTo>
                    <a:pt x="3704" y="26950"/>
                  </a:lnTo>
                  <a:lnTo>
                    <a:pt x="3662" y="26971"/>
                  </a:lnTo>
                  <a:lnTo>
                    <a:pt x="3725" y="26992"/>
                  </a:lnTo>
                  <a:lnTo>
                    <a:pt x="3830" y="26992"/>
                  </a:lnTo>
                  <a:lnTo>
                    <a:pt x="3892" y="26971"/>
                  </a:lnTo>
                  <a:lnTo>
                    <a:pt x="4060" y="26950"/>
                  </a:lnTo>
                  <a:lnTo>
                    <a:pt x="4164" y="26888"/>
                  </a:lnTo>
                  <a:lnTo>
                    <a:pt x="4248" y="26909"/>
                  </a:lnTo>
                  <a:lnTo>
                    <a:pt x="4353" y="26909"/>
                  </a:lnTo>
                  <a:lnTo>
                    <a:pt x="4311" y="26950"/>
                  </a:lnTo>
                  <a:lnTo>
                    <a:pt x="4248" y="27013"/>
                  </a:lnTo>
                  <a:lnTo>
                    <a:pt x="4102" y="27013"/>
                  </a:lnTo>
                  <a:lnTo>
                    <a:pt x="3976" y="27055"/>
                  </a:lnTo>
                  <a:lnTo>
                    <a:pt x="3767" y="27055"/>
                  </a:lnTo>
                  <a:lnTo>
                    <a:pt x="3662" y="27076"/>
                  </a:lnTo>
                  <a:lnTo>
                    <a:pt x="3641" y="27160"/>
                  </a:lnTo>
                  <a:lnTo>
                    <a:pt x="3662" y="27222"/>
                  </a:lnTo>
                  <a:lnTo>
                    <a:pt x="3767" y="27264"/>
                  </a:lnTo>
                  <a:lnTo>
                    <a:pt x="3872" y="27222"/>
                  </a:lnTo>
                  <a:lnTo>
                    <a:pt x="3892" y="27264"/>
                  </a:lnTo>
                  <a:lnTo>
                    <a:pt x="3830" y="27306"/>
                  </a:lnTo>
                  <a:lnTo>
                    <a:pt x="3725" y="27306"/>
                  </a:lnTo>
                  <a:lnTo>
                    <a:pt x="3662" y="27390"/>
                  </a:lnTo>
                  <a:lnTo>
                    <a:pt x="3683" y="27473"/>
                  </a:lnTo>
                  <a:lnTo>
                    <a:pt x="3767" y="27515"/>
                  </a:lnTo>
                  <a:lnTo>
                    <a:pt x="3830" y="27473"/>
                  </a:lnTo>
                  <a:lnTo>
                    <a:pt x="3851" y="27411"/>
                  </a:lnTo>
                  <a:lnTo>
                    <a:pt x="3934" y="27411"/>
                  </a:lnTo>
                  <a:lnTo>
                    <a:pt x="3976" y="27432"/>
                  </a:lnTo>
                  <a:lnTo>
                    <a:pt x="4060" y="27432"/>
                  </a:lnTo>
                  <a:lnTo>
                    <a:pt x="4144" y="27411"/>
                  </a:lnTo>
                  <a:lnTo>
                    <a:pt x="4185" y="27390"/>
                  </a:lnTo>
                  <a:lnTo>
                    <a:pt x="4227" y="27411"/>
                  </a:lnTo>
                  <a:lnTo>
                    <a:pt x="4164" y="27473"/>
                  </a:lnTo>
                  <a:lnTo>
                    <a:pt x="4039" y="27515"/>
                  </a:lnTo>
                  <a:lnTo>
                    <a:pt x="3976" y="27494"/>
                  </a:lnTo>
                  <a:lnTo>
                    <a:pt x="3913" y="27473"/>
                  </a:lnTo>
                  <a:lnTo>
                    <a:pt x="3851" y="27473"/>
                  </a:lnTo>
                  <a:lnTo>
                    <a:pt x="3913" y="27515"/>
                  </a:lnTo>
                  <a:lnTo>
                    <a:pt x="3976" y="27515"/>
                  </a:lnTo>
                  <a:lnTo>
                    <a:pt x="4039" y="27536"/>
                  </a:lnTo>
                  <a:lnTo>
                    <a:pt x="3976" y="27578"/>
                  </a:lnTo>
                  <a:lnTo>
                    <a:pt x="3851" y="27578"/>
                  </a:lnTo>
                  <a:lnTo>
                    <a:pt x="3746" y="27641"/>
                  </a:lnTo>
                  <a:lnTo>
                    <a:pt x="3809" y="27704"/>
                  </a:lnTo>
                  <a:lnTo>
                    <a:pt x="3851" y="27704"/>
                  </a:lnTo>
                  <a:lnTo>
                    <a:pt x="3913" y="27683"/>
                  </a:lnTo>
                  <a:lnTo>
                    <a:pt x="4039" y="27683"/>
                  </a:lnTo>
                  <a:lnTo>
                    <a:pt x="4081" y="27704"/>
                  </a:lnTo>
                  <a:lnTo>
                    <a:pt x="4144" y="27704"/>
                  </a:lnTo>
                  <a:lnTo>
                    <a:pt x="4081" y="27746"/>
                  </a:lnTo>
                  <a:lnTo>
                    <a:pt x="3955" y="27787"/>
                  </a:lnTo>
                  <a:lnTo>
                    <a:pt x="3872" y="27746"/>
                  </a:lnTo>
                  <a:lnTo>
                    <a:pt x="3809" y="27787"/>
                  </a:lnTo>
                  <a:lnTo>
                    <a:pt x="3767" y="27829"/>
                  </a:lnTo>
                  <a:lnTo>
                    <a:pt x="3809" y="27892"/>
                  </a:lnTo>
                  <a:lnTo>
                    <a:pt x="3851" y="27892"/>
                  </a:lnTo>
                  <a:lnTo>
                    <a:pt x="3934" y="27829"/>
                  </a:lnTo>
                  <a:lnTo>
                    <a:pt x="4018" y="27829"/>
                  </a:lnTo>
                  <a:lnTo>
                    <a:pt x="4081" y="27892"/>
                  </a:lnTo>
                  <a:lnTo>
                    <a:pt x="4081" y="27934"/>
                  </a:lnTo>
                  <a:lnTo>
                    <a:pt x="3934" y="27997"/>
                  </a:lnTo>
                  <a:lnTo>
                    <a:pt x="3892" y="28038"/>
                  </a:lnTo>
                  <a:lnTo>
                    <a:pt x="3955" y="28143"/>
                  </a:lnTo>
                  <a:lnTo>
                    <a:pt x="3997" y="28143"/>
                  </a:lnTo>
                  <a:lnTo>
                    <a:pt x="4039" y="28122"/>
                  </a:lnTo>
                  <a:lnTo>
                    <a:pt x="4102" y="28122"/>
                  </a:lnTo>
                  <a:lnTo>
                    <a:pt x="4164" y="28206"/>
                  </a:lnTo>
                  <a:lnTo>
                    <a:pt x="4185" y="28143"/>
                  </a:lnTo>
                  <a:lnTo>
                    <a:pt x="4227" y="28122"/>
                  </a:lnTo>
                  <a:lnTo>
                    <a:pt x="4269" y="28143"/>
                  </a:lnTo>
                  <a:lnTo>
                    <a:pt x="4248" y="28206"/>
                  </a:lnTo>
                  <a:lnTo>
                    <a:pt x="4206" y="28248"/>
                  </a:lnTo>
                  <a:lnTo>
                    <a:pt x="4269" y="28310"/>
                  </a:lnTo>
                  <a:lnTo>
                    <a:pt x="4164" y="28436"/>
                  </a:lnTo>
                  <a:lnTo>
                    <a:pt x="4144" y="28436"/>
                  </a:lnTo>
                  <a:lnTo>
                    <a:pt x="4081" y="28520"/>
                  </a:lnTo>
                  <a:lnTo>
                    <a:pt x="4039" y="28582"/>
                  </a:lnTo>
                  <a:lnTo>
                    <a:pt x="4039" y="28624"/>
                  </a:lnTo>
                  <a:lnTo>
                    <a:pt x="4102" y="28624"/>
                  </a:lnTo>
                  <a:lnTo>
                    <a:pt x="4164" y="28582"/>
                  </a:lnTo>
                  <a:lnTo>
                    <a:pt x="4248" y="28624"/>
                  </a:lnTo>
                  <a:lnTo>
                    <a:pt x="4269" y="28687"/>
                  </a:lnTo>
                  <a:lnTo>
                    <a:pt x="4227" y="28750"/>
                  </a:lnTo>
                  <a:lnTo>
                    <a:pt x="4227" y="28771"/>
                  </a:lnTo>
                  <a:lnTo>
                    <a:pt x="4290" y="28771"/>
                  </a:lnTo>
                  <a:lnTo>
                    <a:pt x="4353" y="28792"/>
                  </a:lnTo>
                  <a:lnTo>
                    <a:pt x="4353" y="28854"/>
                  </a:lnTo>
                  <a:lnTo>
                    <a:pt x="4290" y="28896"/>
                  </a:lnTo>
                  <a:lnTo>
                    <a:pt x="4353" y="28959"/>
                  </a:lnTo>
                  <a:lnTo>
                    <a:pt x="4332" y="29043"/>
                  </a:lnTo>
                  <a:lnTo>
                    <a:pt x="4248" y="29085"/>
                  </a:lnTo>
                  <a:lnTo>
                    <a:pt x="4206" y="29147"/>
                  </a:lnTo>
                  <a:lnTo>
                    <a:pt x="4311" y="29147"/>
                  </a:lnTo>
                  <a:lnTo>
                    <a:pt x="4374" y="29085"/>
                  </a:lnTo>
                  <a:lnTo>
                    <a:pt x="4395" y="29043"/>
                  </a:lnTo>
                  <a:lnTo>
                    <a:pt x="4520" y="28980"/>
                  </a:lnTo>
                  <a:lnTo>
                    <a:pt x="4562" y="29001"/>
                  </a:lnTo>
                  <a:lnTo>
                    <a:pt x="4499" y="29064"/>
                  </a:lnTo>
                  <a:lnTo>
                    <a:pt x="4541" y="29106"/>
                  </a:lnTo>
                  <a:lnTo>
                    <a:pt x="4457" y="29168"/>
                  </a:lnTo>
                  <a:lnTo>
                    <a:pt x="4395" y="29210"/>
                  </a:lnTo>
                  <a:lnTo>
                    <a:pt x="4332" y="29210"/>
                  </a:lnTo>
                  <a:lnTo>
                    <a:pt x="4248" y="29252"/>
                  </a:lnTo>
                  <a:lnTo>
                    <a:pt x="4185" y="29294"/>
                  </a:lnTo>
                  <a:lnTo>
                    <a:pt x="4248" y="29357"/>
                  </a:lnTo>
                  <a:lnTo>
                    <a:pt x="4332" y="29294"/>
                  </a:lnTo>
                  <a:lnTo>
                    <a:pt x="4374" y="29252"/>
                  </a:lnTo>
                  <a:lnTo>
                    <a:pt x="4478" y="29273"/>
                  </a:lnTo>
                  <a:lnTo>
                    <a:pt x="4499" y="29294"/>
                  </a:lnTo>
                  <a:lnTo>
                    <a:pt x="4457" y="29357"/>
                  </a:lnTo>
                  <a:lnTo>
                    <a:pt x="4332" y="29398"/>
                  </a:lnTo>
                  <a:lnTo>
                    <a:pt x="4332" y="29503"/>
                  </a:lnTo>
                  <a:lnTo>
                    <a:pt x="4269" y="29566"/>
                  </a:lnTo>
                  <a:lnTo>
                    <a:pt x="4185" y="29587"/>
                  </a:lnTo>
                  <a:lnTo>
                    <a:pt x="4164" y="29629"/>
                  </a:lnTo>
                  <a:lnTo>
                    <a:pt x="4248" y="29691"/>
                  </a:lnTo>
                  <a:lnTo>
                    <a:pt x="4374" y="29670"/>
                  </a:lnTo>
                  <a:lnTo>
                    <a:pt x="4457" y="29608"/>
                  </a:lnTo>
                  <a:lnTo>
                    <a:pt x="4562" y="29587"/>
                  </a:lnTo>
                  <a:lnTo>
                    <a:pt x="4625" y="29587"/>
                  </a:lnTo>
                  <a:lnTo>
                    <a:pt x="4667" y="29629"/>
                  </a:lnTo>
                  <a:lnTo>
                    <a:pt x="4625" y="29691"/>
                  </a:lnTo>
                  <a:lnTo>
                    <a:pt x="4562" y="29691"/>
                  </a:lnTo>
                  <a:lnTo>
                    <a:pt x="4416" y="29733"/>
                  </a:lnTo>
                  <a:lnTo>
                    <a:pt x="4416" y="29775"/>
                  </a:lnTo>
                  <a:lnTo>
                    <a:pt x="4499" y="29775"/>
                  </a:lnTo>
                  <a:lnTo>
                    <a:pt x="4541" y="29817"/>
                  </a:lnTo>
                  <a:lnTo>
                    <a:pt x="4457" y="29901"/>
                  </a:lnTo>
                  <a:lnTo>
                    <a:pt x="4478" y="29984"/>
                  </a:lnTo>
                  <a:lnTo>
                    <a:pt x="4562" y="30005"/>
                  </a:lnTo>
                  <a:lnTo>
                    <a:pt x="4688" y="29901"/>
                  </a:lnTo>
                  <a:lnTo>
                    <a:pt x="4750" y="29880"/>
                  </a:lnTo>
                  <a:lnTo>
                    <a:pt x="4771" y="29901"/>
                  </a:lnTo>
                  <a:lnTo>
                    <a:pt x="4855" y="29984"/>
                  </a:lnTo>
                  <a:lnTo>
                    <a:pt x="4855" y="30089"/>
                  </a:lnTo>
                  <a:lnTo>
                    <a:pt x="4918" y="30131"/>
                  </a:lnTo>
                  <a:lnTo>
                    <a:pt x="4918" y="30152"/>
                  </a:lnTo>
                  <a:lnTo>
                    <a:pt x="4876" y="30214"/>
                  </a:lnTo>
                  <a:lnTo>
                    <a:pt x="4792" y="30214"/>
                  </a:lnTo>
                  <a:lnTo>
                    <a:pt x="4750" y="30298"/>
                  </a:lnTo>
                  <a:lnTo>
                    <a:pt x="4771" y="30340"/>
                  </a:lnTo>
                  <a:lnTo>
                    <a:pt x="4918" y="30361"/>
                  </a:lnTo>
                  <a:lnTo>
                    <a:pt x="4981" y="30340"/>
                  </a:lnTo>
                  <a:lnTo>
                    <a:pt x="4960" y="30298"/>
                  </a:lnTo>
                  <a:lnTo>
                    <a:pt x="4960" y="30235"/>
                  </a:lnTo>
                  <a:lnTo>
                    <a:pt x="5001" y="30214"/>
                  </a:lnTo>
                  <a:lnTo>
                    <a:pt x="5064" y="30235"/>
                  </a:lnTo>
                  <a:lnTo>
                    <a:pt x="5127" y="30194"/>
                  </a:lnTo>
                  <a:lnTo>
                    <a:pt x="5211" y="30152"/>
                  </a:lnTo>
                  <a:lnTo>
                    <a:pt x="5273" y="30214"/>
                  </a:lnTo>
                  <a:lnTo>
                    <a:pt x="5315" y="30235"/>
                  </a:lnTo>
                  <a:lnTo>
                    <a:pt x="5378" y="30214"/>
                  </a:lnTo>
                  <a:lnTo>
                    <a:pt x="5420" y="30131"/>
                  </a:lnTo>
                  <a:lnTo>
                    <a:pt x="5483" y="30089"/>
                  </a:lnTo>
                  <a:lnTo>
                    <a:pt x="5545" y="30089"/>
                  </a:lnTo>
                  <a:lnTo>
                    <a:pt x="5629" y="30047"/>
                  </a:lnTo>
                  <a:lnTo>
                    <a:pt x="5713" y="30089"/>
                  </a:lnTo>
                  <a:lnTo>
                    <a:pt x="5755" y="30026"/>
                  </a:lnTo>
                  <a:lnTo>
                    <a:pt x="5755" y="29984"/>
                  </a:lnTo>
                  <a:lnTo>
                    <a:pt x="5713" y="29922"/>
                  </a:lnTo>
                  <a:lnTo>
                    <a:pt x="5713" y="29880"/>
                  </a:lnTo>
                  <a:lnTo>
                    <a:pt x="5755" y="29838"/>
                  </a:lnTo>
                  <a:lnTo>
                    <a:pt x="5817" y="29880"/>
                  </a:lnTo>
                  <a:lnTo>
                    <a:pt x="5859" y="29942"/>
                  </a:lnTo>
                  <a:lnTo>
                    <a:pt x="5859" y="30047"/>
                  </a:lnTo>
                  <a:lnTo>
                    <a:pt x="5797" y="30131"/>
                  </a:lnTo>
                  <a:lnTo>
                    <a:pt x="5734" y="30152"/>
                  </a:lnTo>
                  <a:lnTo>
                    <a:pt x="5692" y="30214"/>
                  </a:lnTo>
                  <a:lnTo>
                    <a:pt x="5713" y="30235"/>
                  </a:lnTo>
                  <a:lnTo>
                    <a:pt x="5838" y="30194"/>
                  </a:lnTo>
                  <a:lnTo>
                    <a:pt x="6027" y="30089"/>
                  </a:lnTo>
                  <a:lnTo>
                    <a:pt x="6131" y="29922"/>
                  </a:lnTo>
                  <a:lnTo>
                    <a:pt x="6173" y="29922"/>
                  </a:lnTo>
                  <a:lnTo>
                    <a:pt x="6215" y="30005"/>
                  </a:lnTo>
                  <a:lnTo>
                    <a:pt x="6215" y="30110"/>
                  </a:lnTo>
                  <a:lnTo>
                    <a:pt x="6131" y="30131"/>
                  </a:lnTo>
                  <a:lnTo>
                    <a:pt x="6048" y="30194"/>
                  </a:lnTo>
                  <a:lnTo>
                    <a:pt x="5964" y="30256"/>
                  </a:lnTo>
                  <a:lnTo>
                    <a:pt x="5859" y="30298"/>
                  </a:lnTo>
                  <a:lnTo>
                    <a:pt x="5838" y="30319"/>
                  </a:lnTo>
                  <a:lnTo>
                    <a:pt x="5859" y="30340"/>
                  </a:lnTo>
                  <a:lnTo>
                    <a:pt x="5964" y="30319"/>
                  </a:lnTo>
                  <a:lnTo>
                    <a:pt x="6110" y="30235"/>
                  </a:lnTo>
                  <a:lnTo>
                    <a:pt x="6131" y="30256"/>
                  </a:lnTo>
                  <a:lnTo>
                    <a:pt x="6027" y="30361"/>
                  </a:lnTo>
                  <a:lnTo>
                    <a:pt x="5943" y="30403"/>
                  </a:lnTo>
                  <a:lnTo>
                    <a:pt x="5943" y="30507"/>
                  </a:lnTo>
                  <a:lnTo>
                    <a:pt x="5797" y="30612"/>
                  </a:lnTo>
                  <a:lnTo>
                    <a:pt x="5755" y="30654"/>
                  </a:lnTo>
                  <a:lnTo>
                    <a:pt x="5817" y="30654"/>
                  </a:lnTo>
                  <a:lnTo>
                    <a:pt x="5859" y="30612"/>
                  </a:lnTo>
                  <a:lnTo>
                    <a:pt x="5901" y="30612"/>
                  </a:lnTo>
                  <a:lnTo>
                    <a:pt x="5901" y="30633"/>
                  </a:lnTo>
                  <a:lnTo>
                    <a:pt x="5922" y="30738"/>
                  </a:lnTo>
                  <a:lnTo>
                    <a:pt x="5943" y="30654"/>
                  </a:lnTo>
                  <a:lnTo>
                    <a:pt x="6027" y="30612"/>
                  </a:lnTo>
                  <a:lnTo>
                    <a:pt x="6048" y="30549"/>
                  </a:lnTo>
                  <a:lnTo>
                    <a:pt x="6110" y="30549"/>
                  </a:lnTo>
                  <a:lnTo>
                    <a:pt x="6131" y="30570"/>
                  </a:lnTo>
                  <a:lnTo>
                    <a:pt x="6048" y="30654"/>
                  </a:lnTo>
                  <a:lnTo>
                    <a:pt x="6027" y="30738"/>
                  </a:lnTo>
                  <a:lnTo>
                    <a:pt x="6048" y="30759"/>
                  </a:lnTo>
                  <a:lnTo>
                    <a:pt x="6131" y="30738"/>
                  </a:lnTo>
                  <a:lnTo>
                    <a:pt x="6173" y="30654"/>
                  </a:lnTo>
                  <a:lnTo>
                    <a:pt x="6236" y="30654"/>
                  </a:lnTo>
                  <a:lnTo>
                    <a:pt x="6320" y="30633"/>
                  </a:lnTo>
                  <a:lnTo>
                    <a:pt x="6236" y="30738"/>
                  </a:lnTo>
                  <a:lnTo>
                    <a:pt x="6215" y="30842"/>
                  </a:lnTo>
                  <a:lnTo>
                    <a:pt x="6110" y="30926"/>
                  </a:lnTo>
                  <a:lnTo>
                    <a:pt x="6110" y="30989"/>
                  </a:lnTo>
                  <a:lnTo>
                    <a:pt x="6131" y="31031"/>
                  </a:lnTo>
                  <a:lnTo>
                    <a:pt x="6236" y="30947"/>
                  </a:lnTo>
                  <a:lnTo>
                    <a:pt x="6320" y="30738"/>
                  </a:lnTo>
                  <a:lnTo>
                    <a:pt x="6382" y="30675"/>
                  </a:lnTo>
                  <a:lnTo>
                    <a:pt x="6424" y="30717"/>
                  </a:lnTo>
                  <a:lnTo>
                    <a:pt x="6320" y="30863"/>
                  </a:lnTo>
                  <a:lnTo>
                    <a:pt x="6320" y="30947"/>
                  </a:lnTo>
                  <a:lnTo>
                    <a:pt x="6257" y="31031"/>
                  </a:lnTo>
                  <a:lnTo>
                    <a:pt x="6236" y="31135"/>
                  </a:lnTo>
                  <a:lnTo>
                    <a:pt x="6278" y="31156"/>
                  </a:lnTo>
                  <a:lnTo>
                    <a:pt x="6341" y="31093"/>
                  </a:lnTo>
                  <a:lnTo>
                    <a:pt x="6341" y="31031"/>
                  </a:lnTo>
                  <a:lnTo>
                    <a:pt x="6361" y="30968"/>
                  </a:lnTo>
                  <a:lnTo>
                    <a:pt x="6424" y="30968"/>
                  </a:lnTo>
                  <a:lnTo>
                    <a:pt x="6487" y="30989"/>
                  </a:lnTo>
                  <a:lnTo>
                    <a:pt x="6487" y="30842"/>
                  </a:lnTo>
                  <a:lnTo>
                    <a:pt x="6550" y="30842"/>
                  </a:lnTo>
                  <a:lnTo>
                    <a:pt x="6592" y="30759"/>
                  </a:lnTo>
                  <a:lnTo>
                    <a:pt x="6654" y="30759"/>
                  </a:lnTo>
                  <a:lnTo>
                    <a:pt x="6654" y="30821"/>
                  </a:lnTo>
                  <a:lnTo>
                    <a:pt x="6633" y="30821"/>
                  </a:lnTo>
                  <a:lnTo>
                    <a:pt x="6592" y="30926"/>
                  </a:lnTo>
                  <a:lnTo>
                    <a:pt x="6592" y="30968"/>
                  </a:lnTo>
                  <a:lnTo>
                    <a:pt x="6759" y="30968"/>
                  </a:lnTo>
                  <a:lnTo>
                    <a:pt x="7010" y="31093"/>
                  </a:lnTo>
                  <a:lnTo>
                    <a:pt x="7052" y="31093"/>
                  </a:lnTo>
                  <a:lnTo>
                    <a:pt x="7052" y="31051"/>
                  </a:lnTo>
                  <a:lnTo>
                    <a:pt x="7094" y="30989"/>
                  </a:lnTo>
                  <a:lnTo>
                    <a:pt x="7157" y="30968"/>
                  </a:lnTo>
                  <a:lnTo>
                    <a:pt x="7157" y="30926"/>
                  </a:lnTo>
                  <a:lnTo>
                    <a:pt x="7094" y="30884"/>
                  </a:lnTo>
                  <a:lnTo>
                    <a:pt x="7073" y="30863"/>
                  </a:lnTo>
                  <a:lnTo>
                    <a:pt x="6989" y="30863"/>
                  </a:lnTo>
                  <a:lnTo>
                    <a:pt x="6968" y="30884"/>
                  </a:lnTo>
                  <a:lnTo>
                    <a:pt x="6968" y="30842"/>
                  </a:lnTo>
                  <a:lnTo>
                    <a:pt x="6989" y="30821"/>
                  </a:lnTo>
                  <a:lnTo>
                    <a:pt x="6989" y="30759"/>
                  </a:lnTo>
                  <a:lnTo>
                    <a:pt x="6885" y="30717"/>
                  </a:lnTo>
                  <a:lnTo>
                    <a:pt x="6696" y="30633"/>
                  </a:lnTo>
                  <a:lnTo>
                    <a:pt x="6675" y="30570"/>
                  </a:lnTo>
                  <a:lnTo>
                    <a:pt x="6696" y="30549"/>
                  </a:lnTo>
                  <a:lnTo>
                    <a:pt x="6780" y="30570"/>
                  </a:lnTo>
                  <a:lnTo>
                    <a:pt x="6843" y="30549"/>
                  </a:lnTo>
                  <a:lnTo>
                    <a:pt x="6864" y="30549"/>
                  </a:lnTo>
                  <a:lnTo>
                    <a:pt x="6885" y="30612"/>
                  </a:lnTo>
                  <a:lnTo>
                    <a:pt x="6968" y="30675"/>
                  </a:lnTo>
                  <a:lnTo>
                    <a:pt x="7052" y="30738"/>
                  </a:lnTo>
                  <a:lnTo>
                    <a:pt x="7115" y="30738"/>
                  </a:lnTo>
                  <a:lnTo>
                    <a:pt x="7219" y="30675"/>
                  </a:lnTo>
                  <a:lnTo>
                    <a:pt x="7303" y="30633"/>
                  </a:lnTo>
                  <a:lnTo>
                    <a:pt x="7324" y="30570"/>
                  </a:lnTo>
                  <a:lnTo>
                    <a:pt x="7261" y="30549"/>
                  </a:lnTo>
                  <a:lnTo>
                    <a:pt x="7157" y="30549"/>
                  </a:lnTo>
                  <a:lnTo>
                    <a:pt x="7094" y="30528"/>
                  </a:lnTo>
                  <a:lnTo>
                    <a:pt x="7094" y="30466"/>
                  </a:lnTo>
                  <a:lnTo>
                    <a:pt x="7219" y="30466"/>
                  </a:lnTo>
                  <a:lnTo>
                    <a:pt x="7303" y="30424"/>
                  </a:lnTo>
                  <a:lnTo>
                    <a:pt x="7303" y="30403"/>
                  </a:lnTo>
                  <a:lnTo>
                    <a:pt x="7219" y="30340"/>
                  </a:lnTo>
                  <a:lnTo>
                    <a:pt x="7157" y="30319"/>
                  </a:lnTo>
                  <a:lnTo>
                    <a:pt x="7157" y="30298"/>
                  </a:lnTo>
                  <a:lnTo>
                    <a:pt x="7198" y="30298"/>
                  </a:lnTo>
                  <a:lnTo>
                    <a:pt x="7219" y="30256"/>
                  </a:lnTo>
                  <a:lnTo>
                    <a:pt x="7198" y="30235"/>
                  </a:lnTo>
                  <a:lnTo>
                    <a:pt x="7094" y="30214"/>
                  </a:lnTo>
                  <a:lnTo>
                    <a:pt x="7052" y="30152"/>
                  </a:lnTo>
                  <a:lnTo>
                    <a:pt x="7073" y="30131"/>
                  </a:lnTo>
                  <a:lnTo>
                    <a:pt x="7157" y="30152"/>
                  </a:lnTo>
                  <a:lnTo>
                    <a:pt x="7261" y="30194"/>
                  </a:lnTo>
                  <a:lnTo>
                    <a:pt x="7408" y="30152"/>
                  </a:lnTo>
                  <a:lnTo>
                    <a:pt x="7491" y="30110"/>
                  </a:lnTo>
                  <a:lnTo>
                    <a:pt x="7512" y="30047"/>
                  </a:lnTo>
                  <a:lnTo>
                    <a:pt x="7491" y="30005"/>
                  </a:lnTo>
                  <a:lnTo>
                    <a:pt x="7387" y="29984"/>
                  </a:lnTo>
                  <a:lnTo>
                    <a:pt x="7198" y="29942"/>
                  </a:lnTo>
                  <a:lnTo>
                    <a:pt x="7115" y="29901"/>
                  </a:lnTo>
                  <a:lnTo>
                    <a:pt x="7115" y="29880"/>
                  </a:lnTo>
                  <a:lnTo>
                    <a:pt x="7177" y="29880"/>
                  </a:lnTo>
                  <a:lnTo>
                    <a:pt x="7261" y="29901"/>
                  </a:lnTo>
                  <a:lnTo>
                    <a:pt x="7408" y="29901"/>
                  </a:lnTo>
                  <a:lnTo>
                    <a:pt x="7491" y="29838"/>
                  </a:lnTo>
                  <a:lnTo>
                    <a:pt x="7491" y="29775"/>
                  </a:lnTo>
                  <a:lnTo>
                    <a:pt x="7408" y="29712"/>
                  </a:lnTo>
                  <a:lnTo>
                    <a:pt x="7324" y="29691"/>
                  </a:lnTo>
                  <a:lnTo>
                    <a:pt x="7303" y="29629"/>
                  </a:lnTo>
                  <a:lnTo>
                    <a:pt x="7366" y="29629"/>
                  </a:lnTo>
                  <a:lnTo>
                    <a:pt x="7408" y="29670"/>
                  </a:lnTo>
                  <a:lnTo>
                    <a:pt x="7429" y="29712"/>
                  </a:lnTo>
                  <a:lnTo>
                    <a:pt x="7512" y="29691"/>
                  </a:lnTo>
                  <a:lnTo>
                    <a:pt x="7575" y="29629"/>
                  </a:lnTo>
                  <a:lnTo>
                    <a:pt x="7575" y="29587"/>
                  </a:lnTo>
                  <a:lnTo>
                    <a:pt x="7512" y="29566"/>
                  </a:lnTo>
                  <a:lnTo>
                    <a:pt x="7429" y="29503"/>
                  </a:lnTo>
                  <a:lnTo>
                    <a:pt x="7429" y="29482"/>
                  </a:lnTo>
                  <a:lnTo>
                    <a:pt x="7491" y="29461"/>
                  </a:lnTo>
                  <a:lnTo>
                    <a:pt x="7512" y="29503"/>
                  </a:lnTo>
                  <a:lnTo>
                    <a:pt x="7575" y="29524"/>
                  </a:lnTo>
                  <a:lnTo>
                    <a:pt x="7638" y="29461"/>
                  </a:lnTo>
                  <a:lnTo>
                    <a:pt x="7638" y="29419"/>
                  </a:lnTo>
                  <a:lnTo>
                    <a:pt x="7533" y="29398"/>
                  </a:lnTo>
                  <a:lnTo>
                    <a:pt x="7470" y="29357"/>
                  </a:lnTo>
                  <a:lnTo>
                    <a:pt x="7429" y="29294"/>
                  </a:lnTo>
                  <a:lnTo>
                    <a:pt x="7491" y="29294"/>
                  </a:lnTo>
                  <a:lnTo>
                    <a:pt x="7575" y="29357"/>
                  </a:lnTo>
                  <a:lnTo>
                    <a:pt x="7638" y="29357"/>
                  </a:lnTo>
                  <a:lnTo>
                    <a:pt x="7701" y="29398"/>
                  </a:lnTo>
                  <a:lnTo>
                    <a:pt x="7742" y="29398"/>
                  </a:lnTo>
                  <a:lnTo>
                    <a:pt x="7784" y="29315"/>
                  </a:lnTo>
                  <a:lnTo>
                    <a:pt x="7784" y="29273"/>
                  </a:lnTo>
                  <a:lnTo>
                    <a:pt x="7826" y="29210"/>
                  </a:lnTo>
                  <a:lnTo>
                    <a:pt x="7826" y="29168"/>
                  </a:lnTo>
                  <a:lnTo>
                    <a:pt x="7805" y="29106"/>
                  </a:lnTo>
                  <a:lnTo>
                    <a:pt x="7826" y="29001"/>
                  </a:lnTo>
                  <a:lnTo>
                    <a:pt x="7826" y="28959"/>
                  </a:lnTo>
                  <a:lnTo>
                    <a:pt x="7742" y="28854"/>
                  </a:lnTo>
                  <a:lnTo>
                    <a:pt x="7617" y="28750"/>
                  </a:lnTo>
                  <a:lnTo>
                    <a:pt x="7512" y="28729"/>
                  </a:lnTo>
                  <a:lnTo>
                    <a:pt x="7470" y="28666"/>
                  </a:lnTo>
                  <a:lnTo>
                    <a:pt x="7470" y="28645"/>
                  </a:lnTo>
                  <a:lnTo>
                    <a:pt x="7533" y="28645"/>
                  </a:lnTo>
                  <a:lnTo>
                    <a:pt x="7596" y="28666"/>
                  </a:lnTo>
                  <a:lnTo>
                    <a:pt x="7722" y="28771"/>
                  </a:lnTo>
                  <a:lnTo>
                    <a:pt x="7805" y="28854"/>
                  </a:lnTo>
                  <a:lnTo>
                    <a:pt x="7889" y="28854"/>
                  </a:lnTo>
                  <a:lnTo>
                    <a:pt x="7910" y="28834"/>
                  </a:lnTo>
                  <a:lnTo>
                    <a:pt x="7889" y="28687"/>
                  </a:lnTo>
                  <a:lnTo>
                    <a:pt x="7826" y="28582"/>
                  </a:lnTo>
                  <a:lnTo>
                    <a:pt x="7701" y="28562"/>
                  </a:lnTo>
                  <a:lnTo>
                    <a:pt x="7533" y="28478"/>
                  </a:lnTo>
                  <a:lnTo>
                    <a:pt x="7491" y="28457"/>
                  </a:lnTo>
                  <a:lnTo>
                    <a:pt x="7491" y="28415"/>
                  </a:lnTo>
                  <a:lnTo>
                    <a:pt x="7533" y="28415"/>
                  </a:lnTo>
                  <a:lnTo>
                    <a:pt x="7596" y="28436"/>
                  </a:lnTo>
                  <a:lnTo>
                    <a:pt x="7638" y="28478"/>
                  </a:lnTo>
                  <a:lnTo>
                    <a:pt x="7742" y="28478"/>
                  </a:lnTo>
                  <a:lnTo>
                    <a:pt x="7805" y="28415"/>
                  </a:lnTo>
                  <a:lnTo>
                    <a:pt x="7826" y="28352"/>
                  </a:lnTo>
                  <a:lnTo>
                    <a:pt x="7826" y="28269"/>
                  </a:lnTo>
                  <a:lnTo>
                    <a:pt x="7847" y="28269"/>
                  </a:lnTo>
                  <a:lnTo>
                    <a:pt x="7910" y="28310"/>
                  </a:lnTo>
                  <a:lnTo>
                    <a:pt x="7910" y="28331"/>
                  </a:lnTo>
                  <a:lnTo>
                    <a:pt x="7910" y="28373"/>
                  </a:lnTo>
                  <a:lnTo>
                    <a:pt x="8014" y="28436"/>
                  </a:lnTo>
                  <a:lnTo>
                    <a:pt x="8056" y="28436"/>
                  </a:lnTo>
                  <a:lnTo>
                    <a:pt x="8119" y="28478"/>
                  </a:lnTo>
                  <a:lnTo>
                    <a:pt x="8161" y="28478"/>
                  </a:lnTo>
                  <a:lnTo>
                    <a:pt x="8203" y="28436"/>
                  </a:lnTo>
                  <a:lnTo>
                    <a:pt x="8245" y="28373"/>
                  </a:lnTo>
                  <a:lnTo>
                    <a:pt x="8266" y="28352"/>
                  </a:lnTo>
                  <a:lnTo>
                    <a:pt x="8245" y="28310"/>
                  </a:lnTo>
                  <a:lnTo>
                    <a:pt x="8161" y="28269"/>
                  </a:lnTo>
                  <a:lnTo>
                    <a:pt x="8014" y="28269"/>
                  </a:lnTo>
                  <a:lnTo>
                    <a:pt x="7994" y="28248"/>
                  </a:lnTo>
                  <a:lnTo>
                    <a:pt x="7994" y="28227"/>
                  </a:lnTo>
                  <a:lnTo>
                    <a:pt x="7994" y="28164"/>
                  </a:lnTo>
                  <a:lnTo>
                    <a:pt x="7931" y="28122"/>
                  </a:lnTo>
                  <a:lnTo>
                    <a:pt x="7931" y="28059"/>
                  </a:lnTo>
                  <a:lnTo>
                    <a:pt x="7994" y="28018"/>
                  </a:lnTo>
                  <a:lnTo>
                    <a:pt x="8014" y="28018"/>
                  </a:lnTo>
                  <a:lnTo>
                    <a:pt x="8056" y="28059"/>
                  </a:lnTo>
                  <a:lnTo>
                    <a:pt x="8056" y="28143"/>
                  </a:lnTo>
                  <a:lnTo>
                    <a:pt x="8119" y="28206"/>
                  </a:lnTo>
                  <a:lnTo>
                    <a:pt x="8245" y="28206"/>
                  </a:lnTo>
                  <a:lnTo>
                    <a:pt x="8307" y="28164"/>
                  </a:lnTo>
                  <a:lnTo>
                    <a:pt x="8307" y="28122"/>
                  </a:lnTo>
                  <a:lnTo>
                    <a:pt x="8266" y="28059"/>
                  </a:lnTo>
                  <a:lnTo>
                    <a:pt x="8161" y="28018"/>
                  </a:lnTo>
                  <a:lnTo>
                    <a:pt x="8098" y="27955"/>
                  </a:lnTo>
                  <a:lnTo>
                    <a:pt x="8056" y="27850"/>
                  </a:lnTo>
                  <a:lnTo>
                    <a:pt x="8098" y="27850"/>
                  </a:lnTo>
                  <a:lnTo>
                    <a:pt x="8140" y="27913"/>
                  </a:lnTo>
                  <a:lnTo>
                    <a:pt x="8245" y="27955"/>
                  </a:lnTo>
                  <a:lnTo>
                    <a:pt x="8307" y="27997"/>
                  </a:lnTo>
                  <a:lnTo>
                    <a:pt x="8370" y="28059"/>
                  </a:lnTo>
                  <a:lnTo>
                    <a:pt x="8412" y="28038"/>
                  </a:lnTo>
                  <a:lnTo>
                    <a:pt x="8412" y="27997"/>
                  </a:lnTo>
                  <a:lnTo>
                    <a:pt x="8370" y="27934"/>
                  </a:lnTo>
                  <a:lnTo>
                    <a:pt x="8266" y="27892"/>
                  </a:lnTo>
                  <a:lnTo>
                    <a:pt x="8203" y="27829"/>
                  </a:lnTo>
                  <a:lnTo>
                    <a:pt x="8203" y="27746"/>
                  </a:lnTo>
                  <a:lnTo>
                    <a:pt x="8245" y="27704"/>
                  </a:lnTo>
                  <a:lnTo>
                    <a:pt x="8266" y="27641"/>
                  </a:lnTo>
                  <a:lnTo>
                    <a:pt x="8328" y="27641"/>
                  </a:lnTo>
                  <a:lnTo>
                    <a:pt x="8349" y="27704"/>
                  </a:lnTo>
                  <a:lnTo>
                    <a:pt x="8475" y="27808"/>
                  </a:lnTo>
                  <a:lnTo>
                    <a:pt x="8558" y="27808"/>
                  </a:lnTo>
                  <a:lnTo>
                    <a:pt x="8621" y="27787"/>
                  </a:lnTo>
                  <a:lnTo>
                    <a:pt x="8684" y="27787"/>
                  </a:lnTo>
                  <a:lnTo>
                    <a:pt x="8768" y="27746"/>
                  </a:lnTo>
                  <a:lnTo>
                    <a:pt x="8789" y="27683"/>
                  </a:lnTo>
                  <a:lnTo>
                    <a:pt x="8768" y="27641"/>
                  </a:lnTo>
                  <a:lnTo>
                    <a:pt x="8684" y="27620"/>
                  </a:lnTo>
                  <a:lnTo>
                    <a:pt x="8621" y="27578"/>
                  </a:lnTo>
                  <a:lnTo>
                    <a:pt x="8517" y="27515"/>
                  </a:lnTo>
                  <a:lnTo>
                    <a:pt x="8454" y="27515"/>
                  </a:lnTo>
                  <a:lnTo>
                    <a:pt x="8370" y="27494"/>
                  </a:lnTo>
                  <a:lnTo>
                    <a:pt x="8412" y="27432"/>
                  </a:lnTo>
                  <a:lnTo>
                    <a:pt x="8433" y="27411"/>
                  </a:lnTo>
                  <a:lnTo>
                    <a:pt x="8517" y="27411"/>
                  </a:lnTo>
                  <a:lnTo>
                    <a:pt x="8579" y="27494"/>
                  </a:lnTo>
                  <a:lnTo>
                    <a:pt x="8642" y="27515"/>
                  </a:lnTo>
                  <a:lnTo>
                    <a:pt x="8684" y="27515"/>
                  </a:lnTo>
                  <a:lnTo>
                    <a:pt x="8768" y="27620"/>
                  </a:lnTo>
                  <a:lnTo>
                    <a:pt x="8851" y="27641"/>
                  </a:lnTo>
                  <a:lnTo>
                    <a:pt x="8893" y="27620"/>
                  </a:lnTo>
                  <a:lnTo>
                    <a:pt x="8935" y="27578"/>
                  </a:lnTo>
                  <a:lnTo>
                    <a:pt x="8935" y="27515"/>
                  </a:lnTo>
                  <a:lnTo>
                    <a:pt x="8935" y="27411"/>
                  </a:lnTo>
                  <a:lnTo>
                    <a:pt x="8893" y="27369"/>
                  </a:lnTo>
                  <a:lnTo>
                    <a:pt x="8851" y="27327"/>
                  </a:lnTo>
                  <a:lnTo>
                    <a:pt x="8851" y="27306"/>
                  </a:lnTo>
                  <a:lnTo>
                    <a:pt x="8956" y="27306"/>
                  </a:lnTo>
                  <a:lnTo>
                    <a:pt x="8977" y="27222"/>
                  </a:lnTo>
                  <a:lnTo>
                    <a:pt x="8977" y="27181"/>
                  </a:lnTo>
                  <a:lnTo>
                    <a:pt x="8935" y="27181"/>
                  </a:lnTo>
                  <a:lnTo>
                    <a:pt x="8872" y="27201"/>
                  </a:lnTo>
                  <a:lnTo>
                    <a:pt x="8830" y="27160"/>
                  </a:lnTo>
                  <a:lnTo>
                    <a:pt x="8768" y="27097"/>
                  </a:lnTo>
                  <a:lnTo>
                    <a:pt x="8684" y="27097"/>
                  </a:lnTo>
                  <a:lnTo>
                    <a:pt x="8558" y="27013"/>
                  </a:lnTo>
                  <a:lnTo>
                    <a:pt x="8538" y="26992"/>
                  </a:lnTo>
                  <a:lnTo>
                    <a:pt x="8579" y="26950"/>
                  </a:lnTo>
                  <a:lnTo>
                    <a:pt x="8684" y="26950"/>
                  </a:lnTo>
                  <a:lnTo>
                    <a:pt x="8789" y="26971"/>
                  </a:lnTo>
                  <a:lnTo>
                    <a:pt x="8872" y="26971"/>
                  </a:lnTo>
                  <a:lnTo>
                    <a:pt x="8893" y="26909"/>
                  </a:lnTo>
                  <a:lnTo>
                    <a:pt x="8956" y="26909"/>
                  </a:lnTo>
                  <a:lnTo>
                    <a:pt x="9040" y="26971"/>
                  </a:lnTo>
                  <a:lnTo>
                    <a:pt x="9061" y="26867"/>
                  </a:lnTo>
                  <a:lnTo>
                    <a:pt x="9040" y="26699"/>
                  </a:lnTo>
                  <a:lnTo>
                    <a:pt x="8998" y="26595"/>
                  </a:lnTo>
                  <a:lnTo>
                    <a:pt x="8956" y="26553"/>
                  </a:lnTo>
                  <a:lnTo>
                    <a:pt x="8935" y="26469"/>
                  </a:lnTo>
                  <a:lnTo>
                    <a:pt x="8935" y="26427"/>
                  </a:lnTo>
                  <a:lnTo>
                    <a:pt x="8977" y="26365"/>
                  </a:lnTo>
                  <a:lnTo>
                    <a:pt x="8956" y="26260"/>
                  </a:lnTo>
                  <a:lnTo>
                    <a:pt x="8956" y="26218"/>
                  </a:lnTo>
                  <a:lnTo>
                    <a:pt x="8977" y="26155"/>
                  </a:lnTo>
                  <a:lnTo>
                    <a:pt x="8998" y="26176"/>
                  </a:lnTo>
                  <a:lnTo>
                    <a:pt x="9040" y="26239"/>
                  </a:lnTo>
                  <a:lnTo>
                    <a:pt x="9102" y="26260"/>
                  </a:lnTo>
                  <a:lnTo>
                    <a:pt x="9102" y="26218"/>
                  </a:lnTo>
                  <a:lnTo>
                    <a:pt x="9165" y="26176"/>
                  </a:lnTo>
                  <a:lnTo>
                    <a:pt x="9207" y="26218"/>
                  </a:lnTo>
                  <a:lnTo>
                    <a:pt x="9249" y="26344"/>
                  </a:lnTo>
                  <a:lnTo>
                    <a:pt x="9291" y="26365"/>
                  </a:lnTo>
                  <a:lnTo>
                    <a:pt x="9374" y="26365"/>
                  </a:lnTo>
                  <a:lnTo>
                    <a:pt x="9479" y="26239"/>
                  </a:lnTo>
                  <a:lnTo>
                    <a:pt x="9521" y="26113"/>
                  </a:lnTo>
                  <a:lnTo>
                    <a:pt x="9521" y="26009"/>
                  </a:lnTo>
                  <a:lnTo>
                    <a:pt x="9500" y="25925"/>
                  </a:lnTo>
                  <a:lnTo>
                    <a:pt x="9500" y="25862"/>
                  </a:lnTo>
                  <a:lnTo>
                    <a:pt x="9563" y="25841"/>
                  </a:lnTo>
                  <a:lnTo>
                    <a:pt x="9605" y="25841"/>
                  </a:lnTo>
                  <a:lnTo>
                    <a:pt x="9626" y="25800"/>
                  </a:lnTo>
                  <a:lnTo>
                    <a:pt x="9667" y="25758"/>
                  </a:lnTo>
                  <a:lnTo>
                    <a:pt x="9688" y="25821"/>
                  </a:lnTo>
                  <a:lnTo>
                    <a:pt x="9730" y="25883"/>
                  </a:lnTo>
                  <a:lnTo>
                    <a:pt x="9814" y="25883"/>
                  </a:lnTo>
                  <a:lnTo>
                    <a:pt x="9877" y="25841"/>
                  </a:lnTo>
                  <a:lnTo>
                    <a:pt x="9877" y="25800"/>
                  </a:lnTo>
                  <a:lnTo>
                    <a:pt x="9877" y="25737"/>
                  </a:lnTo>
                  <a:lnTo>
                    <a:pt x="9898" y="25737"/>
                  </a:lnTo>
                  <a:lnTo>
                    <a:pt x="9918" y="25800"/>
                  </a:lnTo>
                  <a:lnTo>
                    <a:pt x="9939" y="25883"/>
                  </a:lnTo>
                  <a:lnTo>
                    <a:pt x="9981" y="25925"/>
                  </a:lnTo>
                  <a:lnTo>
                    <a:pt x="10044" y="25862"/>
                  </a:lnTo>
                  <a:lnTo>
                    <a:pt x="10107" y="25821"/>
                  </a:lnTo>
                  <a:lnTo>
                    <a:pt x="10149" y="25800"/>
                  </a:lnTo>
                  <a:lnTo>
                    <a:pt x="10211" y="25841"/>
                  </a:lnTo>
                  <a:lnTo>
                    <a:pt x="10295" y="25841"/>
                  </a:lnTo>
                  <a:lnTo>
                    <a:pt x="10358" y="25800"/>
                  </a:lnTo>
                  <a:lnTo>
                    <a:pt x="10400" y="25716"/>
                  </a:lnTo>
                  <a:lnTo>
                    <a:pt x="10421" y="25674"/>
                  </a:lnTo>
                  <a:lnTo>
                    <a:pt x="10421" y="25632"/>
                  </a:lnTo>
                  <a:lnTo>
                    <a:pt x="10358" y="25549"/>
                  </a:lnTo>
                  <a:lnTo>
                    <a:pt x="10316" y="25423"/>
                  </a:lnTo>
                  <a:lnTo>
                    <a:pt x="10295" y="25339"/>
                  </a:lnTo>
                  <a:lnTo>
                    <a:pt x="10337" y="25297"/>
                  </a:lnTo>
                  <a:lnTo>
                    <a:pt x="10358" y="25318"/>
                  </a:lnTo>
                  <a:lnTo>
                    <a:pt x="10400" y="25423"/>
                  </a:lnTo>
                  <a:lnTo>
                    <a:pt x="10442" y="25423"/>
                  </a:lnTo>
                  <a:lnTo>
                    <a:pt x="10525" y="25339"/>
                  </a:lnTo>
                  <a:lnTo>
                    <a:pt x="10546" y="25256"/>
                  </a:lnTo>
                  <a:lnTo>
                    <a:pt x="10609" y="25193"/>
                  </a:lnTo>
                  <a:lnTo>
                    <a:pt x="10630" y="25130"/>
                  </a:lnTo>
                  <a:lnTo>
                    <a:pt x="10546" y="25046"/>
                  </a:lnTo>
                  <a:lnTo>
                    <a:pt x="10546" y="25005"/>
                  </a:lnTo>
                  <a:lnTo>
                    <a:pt x="10609" y="24942"/>
                  </a:lnTo>
                  <a:lnTo>
                    <a:pt x="10651" y="24921"/>
                  </a:lnTo>
                  <a:lnTo>
                    <a:pt x="10672" y="24942"/>
                  </a:lnTo>
                  <a:lnTo>
                    <a:pt x="10672" y="24984"/>
                  </a:lnTo>
                  <a:lnTo>
                    <a:pt x="10735" y="25046"/>
                  </a:lnTo>
                  <a:lnTo>
                    <a:pt x="10839" y="25088"/>
                  </a:lnTo>
                  <a:lnTo>
                    <a:pt x="10881" y="25109"/>
                  </a:lnTo>
                  <a:lnTo>
                    <a:pt x="10839" y="25172"/>
                  </a:lnTo>
                  <a:lnTo>
                    <a:pt x="10755" y="25214"/>
                  </a:lnTo>
                  <a:lnTo>
                    <a:pt x="10714" y="25318"/>
                  </a:lnTo>
                  <a:lnTo>
                    <a:pt x="10714" y="25402"/>
                  </a:lnTo>
                  <a:lnTo>
                    <a:pt x="10839" y="25549"/>
                  </a:lnTo>
                  <a:lnTo>
                    <a:pt x="10881" y="25590"/>
                  </a:lnTo>
                  <a:lnTo>
                    <a:pt x="10923" y="25507"/>
                  </a:lnTo>
                  <a:lnTo>
                    <a:pt x="10923" y="25444"/>
                  </a:lnTo>
                  <a:lnTo>
                    <a:pt x="10944" y="25381"/>
                  </a:lnTo>
                  <a:lnTo>
                    <a:pt x="10965" y="25277"/>
                  </a:lnTo>
                  <a:lnTo>
                    <a:pt x="10986" y="25277"/>
                  </a:lnTo>
                  <a:lnTo>
                    <a:pt x="11027" y="25318"/>
                  </a:lnTo>
                  <a:lnTo>
                    <a:pt x="10986" y="25402"/>
                  </a:lnTo>
                  <a:lnTo>
                    <a:pt x="10986" y="25444"/>
                  </a:lnTo>
                  <a:lnTo>
                    <a:pt x="11048" y="25549"/>
                  </a:lnTo>
                  <a:lnTo>
                    <a:pt x="11132" y="25590"/>
                  </a:lnTo>
                  <a:lnTo>
                    <a:pt x="11195" y="25528"/>
                  </a:lnTo>
                  <a:lnTo>
                    <a:pt x="11279" y="25528"/>
                  </a:lnTo>
                  <a:lnTo>
                    <a:pt x="11299" y="25486"/>
                  </a:lnTo>
                  <a:lnTo>
                    <a:pt x="11299" y="25423"/>
                  </a:lnTo>
                  <a:lnTo>
                    <a:pt x="11341" y="25381"/>
                  </a:lnTo>
                  <a:lnTo>
                    <a:pt x="11362" y="25381"/>
                  </a:lnTo>
                  <a:lnTo>
                    <a:pt x="11383" y="25402"/>
                  </a:lnTo>
                  <a:lnTo>
                    <a:pt x="11362" y="25444"/>
                  </a:lnTo>
                  <a:lnTo>
                    <a:pt x="11362" y="25507"/>
                  </a:lnTo>
                  <a:lnTo>
                    <a:pt x="11404" y="25549"/>
                  </a:lnTo>
                  <a:lnTo>
                    <a:pt x="11488" y="25549"/>
                  </a:lnTo>
                  <a:lnTo>
                    <a:pt x="11571" y="25444"/>
                  </a:lnTo>
                  <a:lnTo>
                    <a:pt x="11718" y="25339"/>
                  </a:lnTo>
                  <a:lnTo>
                    <a:pt x="11781" y="25339"/>
                  </a:lnTo>
                  <a:lnTo>
                    <a:pt x="11823" y="25318"/>
                  </a:lnTo>
                  <a:lnTo>
                    <a:pt x="11823" y="25235"/>
                  </a:lnTo>
                  <a:lnTo>
                    <a:pt x="11781" y="25172"/>
                  </a:lnTo>
                  <a:lnTo>
                    <a:pt x="11718" y="25130"/>
                  </a:lnTo>
                  <a:lnTo>
                    <a:pt x="11676" y="25088"/>
                  </a:lnTo>
                  <a:lnTo>
                    <a:pt x="11697" y="25067"/>
                  </a:lnTo>
                  <a:lnTo>
                    <a:pt x="11760" y="25067"/>
                  </a:lnTo>
                  <a:lnTo>
                    <a:pt x="11781" y="25109"/>
                  </a:lnTo>
                  <a:lnTo>
                    <a:pt x="11885" y="25172"/>
                  </a:lnTo>
                  <a:lnTo>
                    <a:pt x="11927" y="25172"/>
                  </a:lnTo>
                  <a:lnTo>
                    <a:pt x="11927" y="25088"/>
                  </a:lnTo>
                  <a:lnTo>
                    <a:pt x="11990" y="25088"/>
                  </a:lnTo>
                  <a:lnTo>
                    <a:pt x="12011" y="25130"/>
                  </a:lnTo>
                  <a:lnTo>
                    <a:pt x="12011" y="25193"/>
                  </a:lnTo>
                  <a:lnTo>
                    <a:pt x="12032" y="25214"/>
                  </a:lnTo>
                  <a:lnTo>
                    <a:pt x="12095" y="25193"/>
                  </a:lnTo>
                  <a:lnTo>
                    <a:pt x="12220" y="25046"/>
                  </a:lnTo>
                  <a:lnTo>
                    <a:pt x="12241" y="25025"/>
                  </a:lnTo>
                  <a:lnTo>
                    <a:pt x="12241" y="25005"/>
                  </a:lnTo>
                  <a:lnTo>
                    <a:pt x="12283" y="24921"/>
                  </a:lnTo>
                  <a:lnTo>
                    <a:pt x="12304" y="24879"/>
                  </a:lnTo>
                  <a:lnTo>
                    <a:pt x="12346" y="24837"/>
                  </a:lnTo>
                  <a:lnTo>
                    <a:pt x="12346" y="24837"/>
                  </a:lnTo>
                  <a:lnTo>
                    <a:pt x="12325" y="24900"/>
                  </a:lnTo>
                  <a:lnTo>
                    <a:pt x="12346" y="24942"/>
                  </a:lnTo>
                  <a:lnTo>
                    <a:pt x="12387" y="24984"/>
                  </a:lnTo>
                  <a:lnTo>
                    <a:pt x="12429" y="24942"/>
                  </a:lnTo>
                  <a:lnTo>
                    <a:pt x="12513" y="24837"/>
                  </a:lnTo>
                  <a:lnTo>
                    <a:pt x="12534" y="24774"/>
                  </a:lnTo>
                  <a:lnTo>
                    <a:pt x="12513" y="24691"/>
                  </a:lnTo>
                  <a:lnTo>
                    <a:pt x="12513" y="24607"/>
                  </a:lnTo>
                  <a:lnTo>
                    <a:pt x="12639" y="24481"/>
                  </a:lnTo>
                  <a:lnTo>
                    <a:pt x="12722" y="24460"/>
                  </a:lnTo>
                  <a:lnTo>
                    <a:pt x="12764" y="24398"/>
                  </a:lnTo>
                  <a:lnTo>
                    <a:pt x="12743" y="24356"/>
                  </a:lnTo>
                  <a:lnTo>
                    <a:pt x="12722" y="24293"/>
                  </a:lnTo>
                  <a:lnTo>
                    <a:pt x="12722" y="24272"/>
                  </a:lnTo>
                  <a:lnTo>
                    <a:pt x="12764" y="24293"/>
                  </a:lnTo>
                  <a:lnTo>
                    <a:pt x="12827" y="24314"/>
                  </a:lnTo>
                  <a:lnTo>
                    <a:pt x="12869" y="24314"/>
                  </a:lnTo>
                  <a:lnTo>
                    <a:pt x="12911" y="24251"/>
                  </a:lnTo>
                  <a:lnTo>
                    <a:pt x="12869" y="24188"/>
                  </a:lnTo>
                  <a:lnTo>
                    <a:pt x="12827" y="24147"/>
                  </a:lnTo>
                  <a:lnTo>
                    <a:pt x="12869" y="24168"/>
                  </a:lnTo>
                  <a:lnTo>
                    <a:pt x="12931" y="24209"/>
                  </a:lnTo>
                  <a:lnTo>
                    <a:pt x="12931" y="24168"/>
                  </a:lnTo>
                  <a:lnTo>
                    <a:pt x="12952" y="24084"/>
                  </a:lnTo>
                  <a:lnTo>
                    <a:pt x="13036" y="24084"/>
                  </a:lnTo>
                  <a:lnTo>
                    <a:pt x="13120" y="24042"/>
                  </a:lnTo>
                  <a:lnTo>
                    <a:pt x="13120" y="23958"/>
                  </a:lnTo>
                  <a:lnTo>
                    <a:pt x="13120" y="23937"/>
                  </a:lnTo>
                  <a:lnTo>
                    <a:pt x="13141" y="23875"/>
                  </a:lnTo>
                  <a:lnTo>
                    <a:pt x="13224" y="23875"/>
                  </a:lnTo>
                  <a:lnTo>
                    <a:pt x="13266" y="23854"/>
                  </a:lnTo>
                  <a:lnTo>
                    <a:pt x="13350" y="23749"/>
                  </a:lnTo>
                  <a:lnTo>
                    <a:pt x="13434" y="23707"/>
                  </a:lnTo>
                  <a:lnTo>
                    <a:pt x="13476" y="23707"/>
                  </a:lnTo>
                  <a:lnTo>
                    <a:pt x="13496" y="23728"/>
                  </a:lnTo>
                  <a:lnTo>
                    <a:pt x="13580" y="23707"/>
                  </a:lnTo>
                  <a:lnTo>
                    <a:pt x="13643" y="23624"/>
                  </a:lnTo>
                  <a:lnTo>
                    <a:pt x="13664" y="23477"/>
                  </a:lnTo>
                  <a:lnTo>
                    <a:pt x="13643" y="23352"/>
                  </a:lnTo>
                  <a:lnTo>
                    <a:pt x="13580" y="23352"/>
                  </a:lnTo>
                  <a:lnTo>
                    <a:pt x="13559" y="23331"/>
                  </a:lnTo>
                  <a:lnTo>
                    <a:pt x="13580" y="23247"/>
                  </a:lnTo>
                  <a:lnTo>
                    <a:pt x="13580" y="23142"/>
                  </a:lnTo>
                  <a:lnTo>
                    <a:pt x="13559" y="23059"/>
                  </a:lnTo>
                  <a:lnTo>
                    <a:pt x="13496" y="23017"/>
                  </a:lnTo>
                  <a:lnTo>
                    <a:pt x="13476" y="22912"/>
                  </a:lnTo>
                  <a:lnTo>
                    <a:pt x="13455" y="22870"/>
                  </a:lnTo>
                  <a:lnTo>
                    <a:pt x="13455" y="22787"/>
                  </a:lnTo>
                  <a:lnTo>
                    <a:pt x="13496" y="22787"/>
                  </a:lnTo>
                  <a:lnTo>
                    <a:pt x="13559" y="22808"/>
                  </a:lnTo>
                  <a:lnTo>
                    <a:pt x="13580" y="22912"/>
                  </a:lnTo>
                  <a:lnTo>
                    <a:pt x="13643" y="22996"/>
                  </a:lnTo>
                  <a:lnTo>
                    <a:pt x="13643" y="23080"/>
                  </a:lnTo>
                  <a:lnTo>
                    <a:pt x="13685" y="23184"/>
                  </a:lnTo>
                  <a:lnTo>
                    <a:pt x="13748" y="23205"/>
                  </a:lnTo>
                  <a:lnTo>
                    <a:pt x="13789" y="23247"/>
                  </a:lnTo>
                  <a:lnTo>
                    <a:pt x="13768" y="23331"/>
                  </a:lnTo>
                  <a:lnTo>
                    <a:pt x="13789" y="23414"/>
                  </a:lnTo>
                  <a:lnTo>
                    <a:pt x="13873" y="23456"/>
                  </a:lnTo>
                  <a:lnTo>
                    <a:pt x="13915" y="23456"/>
                  </a:lnTo>
                  <a:lnTo>
                    <a:pt x="13915" y="23414"/>
                  </a:lnTo>
                  <a:lnTo>
                    <a:pt x="13957" y="23352"/>
                  </a:lnTo>
                  <a:lnTo>
                    <a:pt x="13999" y="23352"/>
                  </a:lnTo>
                  <a:lnTo>
                    <a:pt x="14061" y="23435"/>
                  </a:lnTo>
                  <a:lnTo>
                    <a:pt x="14229" y="23435"/>
                  </a:lnTo>
                  <a:lnTo>
                    <a:pt x="14292" y="23393"/>
                  </a:lnTo>
                  <a:lnTo>
                    <a:pt x="14312" y="23414"/>
                  </a:lnTo>
                  <a:lnTo>
                    <a:pt x="14375" y="23414"/>
                  </a:lnTo>
                  <a:lnTo>
                    <a:pt x="14438" y="23352"/>
                  </a:lnTo>
                  <a:lnTo>
                    <a:pt x="14480" y="23289"/>
                  </a:lnTo>
                  <a:lnTo>
                    <a:pt x="14522" y="23289"/>
                  </a:lnTo>
                  <a:lnTo>
                    <a:pt x="14522" y="23226"/>
                  </a:lnTo>
                  <a:lnTo>
                    <a:pt x="14584" y="23205"/>
                  </a:lnTo>
                  <a:lnTo>
                    <a:pt x="14626" y="23226"/>
                  </a:lnTo>
                  <a:lnTo>
                    <a:pt x="14731" y="23352"/>
                  </a:lnTo>
                  <a:lnTo>
                    <a:pt x="14752" y="23414"/>
                  </a:lnTo>
                  <a:lnTo>
                    <a:pt x="14815" y="23414"/>
                  </a:lnTo>
                  <a:lnTo>
                    <a:pt x="14856" y="23352"/>
                  </a:lnTo>
                  <a:lnTo>
                    <a:pt x="14919" y="23331"/>
                  </a:lnTo>
                  <a:lnTo>
                    <a:pt x="14919" y="23226"/>
                  </a:lnTo>
                  <a:lnTo>
                    <a:pt x="14940" y="23226"/>
                  </a:lnTo>
                  <a:lnTo>
                    <a:pt x="14961" y="23247"/>
                  </a:lnTo>
                  <a:lnTo>
                    <a:pt x="15024" y="23247"/>
                  </a:lnTo>
                  <a:lnTo>
                    <a:pt x="15024" y="23205"/>
                  </a:lnTo>
                  <a:lnTo>
                    <a:pt x="15066" y="23205"/>
                  </a:lnTo>
                  <a:lnTo>
                    <a:pt x="15108" y="23226"/>
                  </a:lnTo>
                  <a:lnTo>
                    <a:pt x="15170" y="23226"/>
                  </a:lnTo>
                  <a:lnTo>
                    <a:pt x="15212" y="23184"/>
                  </a:lnTo>
                  <a:lnTo>
                    <a:pt x="15212" y="23121"/>
                  </a:lnTo>
                  <a:lnTo>
                    <a:pt x="15254" y="23100"/>
                  </a:lnTo>
                  <a:lnTo>
                    <a:pt x="15338" y="23100"/>
                  </a:lnTo>
                  <a:lnTo>
                    <a:pt x="15359" y="23080"/>
                  </a:lnTo>
                  <a:lnTo>
                    <a:pt x="15359" y="23017"/>
                  </a:lnTo>
                  <a:lnTo>
                    <a:pt x="15380" y="23017"/>
                  </a:lnTo>
                  <a:lnTo>
                    <a:pt x="15380" y="23080"/>
                  </a:lnTo>
                  <a:lnTo>
                    <a:pt x="15442" y="23100"/>
                  </a:lnTo>
                  <a:lnTo>
                    <a:pt x="15484" y="23038"/>
                  </a:lnTo>
                  <a:lnTo>
                    <a:pt x="15526" y="22975"/>
                  </a:lnTo>
                  <a:lnTo>
                    <a:pt x="15547" y="22975"/>
                  </a:lnTo>
                  <a:lnTo>
                    <a:pt x="15589" y="23038"/>
                  </a:lnTo>
                  <a:lnTo>
                    <a:pt x="15652" y="23080"/>
                  </a:lnTo>
                  <a:lnTo>
                    <a:pt x="15693" y="22975"/>
                  </a:lnTo>
                  <a:lnTo>
                    <a:pt x="15735" y="22975"/>
                  </a:lnTo>
                  <a:lnTo>
                    <a:pt x="15756" y="23017"/>
                  </a:lnTo>
                  <a:lnTo>
                    <a:pt x="15798" y="23038"/>
                  </a:lnTo>
                  <a:lnTo>
                    <a:pt x="15861" y="23038"/>
                  </a:lnTo>
                  <a:lnTo>
                    <a:pt x="15882" y="22975"/>
                  </a:lnTo>
                  <a:lnTo>
                    <a:pt x="15944" y="22933"/>
                  </a:lnTo>
                  <a:lnTo>
                    <a:pt x="16007" y="22933"/>
                  </a:lnTo>
                  <a:lnTo>
                    <a:pt x="16112" y="22891"/>
                  </a:lnTo>
                  <a:lnTo>
                    <a:pt x="16175" y="22891"/>
                  </a:lnTo>
                  <a:lnTo>
                    <a:pt x="16196" y="22933"/>
                  </a:lnTo>
                  <a:lnTo>
                    <a:pt x="16258" y="22933"/>
                  </a:lnTo>
                  <a:lnTo>
                    <a:pt x="16279" y="22870"/>
                  </a:lnTo>
                  <a:lnTo>
                    <a:pt x="16321" y="22808"/>
                  </a:lnTo>
                  <a:lnTo>
                    <a:pt x="16426" y="22808"/>
                  </a:lnTo>
                  <a:lnTo>
                    <a:pt x="16468" y="22766"/>
                  </a:lnTo>
                  <a:lnTo>
                    <a:pt x="16572" y="22724"/>
                  </a:lnTo>
                  <a:lnTo>
                    <a:pt x="16614" y="22703"/>
                  </a:lnTo>
                  <a:lnTo>
                    <a:pt x="16614" y="22661"/>
                  </a:lnTo>
                  <a:lnTo>
                    <a:pt x="16572" y="22577"/>
                  </a:lnTo>
                  <a:lnTo>
                    <a:pt x="16572" y="22515"/>
                  </a:lnTo>
                  <a:lnTo>
                    <a:pt x="16719" y="22577"/>
                  </a:lnTo>
                  <a:lnTo>
                    <a:pt x="16802" y="22619"/>
                  </a:lnTo>
                  <a:lnTo>
                    <a:pt x="16823" y="22682"/>
                  </a:lnTo>
                  <a:lnTo>
                    <a:pt x="16886" y="22703"/>
                  </a:lnTo>
                  <a:lnTo>
                    <a:pt x="16991" y="22619"/>
                  </a:lnTo>
                  <a:lnTo>
                    <a:pt x="16991" y="22536"/>
                  </a:lnTo>
                  <a:lnTo>
                    <a:pt x="16928" y="22515"/>
                  </a:lnTo>
                  <a:lnTo>
                    <a:pt x="16928" y="22473"/>
                  </a:lnTo>
                  <a:lnTo>
                    <a:pt x="17012" y="22431"/>
                  </a:lnTo>
                  <a:lnTo>
                    <a:pt x="17033" y="22494"/>
                  </a:lnTo>
                  <a:lnTo>
                    <a:pt x="17116" y="22515"/>
                  </a:lnTo>
                  <a:lnTo>
                    <a:pt x="17158" y="22410"/>
                  </a:lnTo>
                  <a:lnTo>
                    <a:pt x="17137" y="22326"/>
                  </a:lnTo>
                  <a:lnTo>
                    <a:pt x="17137" y="22264"/>
                  </a:lnTo>
                  <a:lnTo>
                    <a:pt x="17200" y="22264"/>
                  </a:lnTo>
                  <a:lnTo>
                    <a:pt x="17221" y="22305"/>
                  </a:lnTo>
                  <a:lnTo>
                    <a:pt x="17305" y="22326"/>
                  </a:lnTo>
                  <a:lnTo>
                    <a:pt x="17346" y="22284"/>
                  </a:lnTo>
                  <a:lnTo>
                    <a:pt x="17409" y="22264"/>
                  </a:lnTo>
                  <a:lnTo>
                    <a:pt x="17451" y="22264"/>
                  </a:lnTo>
                  <a:lnTo>
                    <a:pt x="17451" y="22180"/>
                  </a:lnTo>
                  <a:lnTo>
                    <a:pt x="17430" y="22117"/>
                  </a:lnTo>
                  <a:lnTo>
                    <a:pt x="17451" y="22096"/>
                  </a:lnTo>
                  <a:lnTo>
                    <a:pt x="17514" y="22117"/>
                  </a:lnTo>
                  <a:lnTo>
                    <a:pt x="17556" y="22180"/>
                  </a:lnTo>
                  <a:lnTo>
                    <a:pt x="17639" y="22159"/>
                  </a:lnTo>
                  <a:lnTo>
                    <a:pt x="17681" y="22096"/>
                  </a:lnTo>
                  <a:lnTo>
                    <a:pt x="17681" y="22012"/>
                  </a:lnTo>
                  <a:lnTo>
                    <a:pt x="17660" y="21992"/>
                  </a:lnTo>
                  <a:lnTo>
                    <a:pt x="17660" y="21950"/>
                  </a:lnTo>
                  <a:lnTo>
                    <a:pt x="17681" y="21908"/>
                  </a:lnTo>
                  <a:lnTo>
                    <a:pt x="17786" y="21908"/>
                  </a:lnTo>
                  <a:lnTo>
                    <a:pt x="17849" y="21950"/>
                  </a:lnTo>
                  <a:lnTo>
                    <a:pt x="17869" y="21887"/>
                  </a:lnTo>
                  <a:lnTo>
                    <a:pt x="17890" y="21845"/>
                  </a:lnTo>
                  <a:lnTo>
                    <a:pt x="17953" y="21866"/>
                  </a:lnTo>
                  <a:lnTo>
                    <a:pt x="17995" y="21908"/>
                  </a:lnTo>
                  <a:lnTo>
                    <a:pt x="18058" y="21950"/>
                  </a:lnTo>
                  <a:lnTo>
                    <a:pt x="18079" y="21908"/>
                  </a:lnTo>
                  <a:lnTo>
                    <a:pt x="18079" y="21866"/>
                  </a:lnTo>
                  <a:lnTo>
                    <a:pt x="18037" y="21803"/>
                  </a:lnTo>
                  <a:lnTo>
                    <a:pt x="18037" y="21761"/>
                  </a:lnTo>
                  <a:lnTo>
                    <a:pt x="18100" y="21699"/>
                  </a:lnTo>
                  <a:lnTo>
                    <a:pt x="18162" y="21740"/>
                  </a:lnTo>
                  <a:lnTo>
                    <a:pt x="18288" y="21699"/>
                  </a:lnTo>
                  <a:lnTo>
                    <a:pt x="18393" y="21636"/>
                  </a:lnTo>
                  <a:lnTo>
                    <a:pt x="18455" y="21531"/>
                  </a:lnTo>
                  <a:lnTo>
                    <a:pt x="18455" y="21489"/>
                  </a:lnTo>
                  <a:lnTo>
                    <a:pt x="18309" y="21552"/>
                  </a:lnTo>
                  <a:lnTo>
                    <a:pt x="18183" y="21552"/>
                  </a:lnTo>
                  <a:lnTo>
                    <a:pt x="18141" y="21531"/>
                  </a:lnTo>
                  <a:lnTo>
                    <a:pt x="17890" y="21531"/>
                  </a:lnTo>
                  <a:lnTo>
                    <a:pt x="17765" y="21489"/>
                  </a:lnTo>
                  <a:lnTo>
                    <a:pt x="17639" y="21447"/>
                  </a:lnTo>
                  <a:lnTo>
                    <a:pt x="17472" y="21427"/>
                  </a:lnTo>
                  <a:lnTo>
                    <a:pt x="17325" y="21280"/>
                  </a:lnTo>
                  <a:lnTo>
                    <a:pt x="17263" y="21238"/>
                  </a:lnTo>
                  <a:lnTo>
                    <a:pt x="17221" y="21238"/>
                  </a:lnTo>
                  <a:lnTo>
                    <a:pt x="17095" y="21301"/>
                  </a:lnTo>
                  <a:lnTo>
                    <a:pt x="17053" y="21259"/>
                  </a:lnTo>
                  <a:lnTo>
                    <a:pt x="17095" y="21217"/>
                  </a:lnTo>
                  <a:lnTo>
                    <a:pt x="17095" y="21175"/>
                  </a:lnTo>
                  <a:lnTo>
                    <a:pt x="17033" y="21238"/>
                  </a:lnTo>
                  <a:lnTo>
                    <a:pt x="16886" y="21343"/>
                  </a:lnTo>
                  <a:lnTo>
                    <a:pt x="16802" y="21385"/>
                  </a:lnTo>
                  <a:lnTo>
                    <a:pt x="16635" y="21385"/>
                  </a:lnTo>
                  <a:lnTo>
                    <a:pt x="16593" y="21427"/>
                  </a:lnTo>
                  <a:lnTo>
                    <a:pt x="16530" y="21385"/>
                  </a:lnTo>
                  <a:lnTo>
                    <a:pt x="16489" y="21364"/>
                  </a:lnTo>
                  <a:cubicBezTo>
                    <a:pt x="16489" y="21364"/>
                    <a:pt x="16426" y="21385"/>
                    <a:pt x="16405" y="21385"/>
                  </a:cubicBezTo>
                  <a:lnTo>
                    <a:pt x="16321" y="21385"/>
                  </a:lnTo>
                  <a:lnTo>
                    <a:pt x="16196" y="21531"/>
                  </a:lnTo>
                  <a:lnTo>
                    <a:pt x="16154" y="21594"/>
                  </a:lnTo>
                  <a:lnTo>
                    <a:pt x="16091" y="21531"/>
                  </a:lnTo>
                  <a:lnTo>
                    <a:pt x="16049" y="21489"/>
                  </a:lnTo>
                  <a:lnTo>
                    <a:pt x="15861" y="21489"/>
                  </a:lnTo>
                  <a:lnTo>
                    <a:pt x="15777" y="21468"/>
                  </a:lnTo>
                  <a:lnTo>
                    <a:pt x="15735" y="21489"/>
                  </a:lnTo>
                  <a:lnTo>
                    <a:pt x="15672" y="21447"/>
                  </a:lnTo>
                  <a:lnTo>
                    <a:pt x="15735" y="21364"/>
                  </a:lnTo>
                  <a:lnTo>
                    <a:pt x="15840" y="21364"/>
                  </a:lnTo>
                  <a:lnTo>
                    <a:pt x="15882" y="21427"/>
                  </a:lnTo>
                  <a:lnTo>
                    <a:pt x="15965" y="21447"/>
                  </a:lnTo>
                  <a:lnTo>
                    <a:pt x="16049" y="21385"/>
                  </a:lnTo>
                  <a:lnTo>
                    <a:pt x="16175" y="21364"/>
                  </a:lnTo>
                  <a:lnTo>
                    <a:pt x="16258" y="21280"/>
                  </a:lnTo>
                  <a:lnTo>
                    <a:pt x="16321" y="21280"/>
                  </a:lnTo>
                  <a:lnTo>
                    <a:pt x="16426" y="21322"/>
                  </a:lnTo>
                  <a:lnTo>
                    <a:pt x="16530" y="21280"/>
                  </a:lnTo>
                  <a:lnTo>
                    <a:pt x="16572" y="21238"/>
                  </a:lnTo>
                  <a:lnTo>
                    <a:pt x="16530" y="21175"/>
                  </a:lnTo>
                  <a:lnTo>
                    <a:pt x="16489" y="21175"/>
                  </a:lnTo>
                  <a:lnTo>
                    <a:pt x="16468" y="21134"/>
                  </a:lnTo>
                  <a:lnTo>
                    <a:pt x="16405" y="21134"/>
                  </a:lnTo>
                  <a:lnTo>
                    <a:pt x="16300" y="21155"/>
                  </a:lnTo>
                  <a:lnTo>
                    <a:pt x="16216" y="21134"/>
                  </a:lnTo>
                  <a:lnTo>
                    <a:pt x="16049" y="21134"/>
                  </a:lnTo>
                  <a:lnTo>
                    <a:pt x="15944" y="21155"/>
                  </a:lnTo>
                  <a:lnTo>
                    <a:pt x="15840" y="21155"/>
                  </a:lnTo>
                  <a:lnTo>
                    <a:pt x="15693" y="21134"/>
                  </a:lnTo>
                  <a:lnTo>
                    <a:pt x="15672" y="21071"/>
                  </a:lnTo>
                  <a:lnTo>
                    <a:pt x="15631" y="21050"/>
                  </a:lnTo>
                  <a:lnTo>
                    <a:pt x="15526" y="21071"/>
                  </a:lnTo>
                  <a:lnTo>
                    <a:pt x="15380" y="21071"/>
                  </a:lnTo>
                  <a:lnTo>
                    <a:pt x="15212" y="21175"/>
                  </a:lnTo>
                  <a:lnTo>
                    <a:pt x="15170" y="21155"/>
                  </a:lnTo>
                  <a:lnTo>
                    <a:pt x="15212" y="21071"/>
                  </a:lnTo>
                  <a:lnTo>
                    <a:pt x="15275" y="21008"/>
                  </a:lnTo>
                  <a:lnTo>
                    <a:pt x="15463" y="21008"/>
                  </a:lnTo>
                  <a:lnTo>
                    <a:pt x="15672" y="20903"/>
                  </a:lnTo>
                  <a:lnTo>
                    <a:pt x="15756" y="20841"/>
                  </a:lnTo>
                  <a:lnTo>
                    <a:pt x="15756" y="20757"/>
                  </a:lnTo>
                  <a:lnTo>
                    <a:pt x="15777" y="20715"/>
                  </a:lnTo>
                  <a:lnTo>
                    <a:pt x="15861" y="20715"/>
                  </a:lnTo>
                  <a:lnTo>
                    <a:pt x="15903" y="20694"/>
                  </a:lnTo>
                  <a:lnTo>
                    <a:pt x="15965" y="20611"/>
                  </a:lnTo>
                  <a:lnTo>
                    <a:pt x="15944" y="20548"/>
                  </a:lnTo>
                  <a:lnTo>
                    <a:pt x="15882" y="20506"/>
                  </a:lnTo>
                  <a:lnTo>
                    <a:pt x="15798" y="20485"/>
                  </a:lnTo>
                  <a:lnTo>
                    <a:pt x="15777" y="20443"/>
                  </a:lnTo>
                  <a:lnTo>
                    <a:pt x="15861" y="20401"/>
                  </a:lnTo>
                  <a:lnTo>
                    <a:pt x="15903" y="20401"/>
                  </a:lnTo>
                  <a:lnTo>
                    <a:pt x="15903" y="20422"/>
                  </a:lnTo>
                  <a:lnTo>
                    <a:pt x="15986" y="20443"/>
                  </a:lnTo>
                  <a:lnTo>
                    <a:pt x="16007" y="20422"/>
                  </a:lnTo>
                  <a:lnTo>
                    <a:pt x="15986" y="20380"/>
                  </a:lnTo>
                  <a:lnTo>
                    <a:pt x="15965" y="20339"/>
                  </a:lnTo>
                  <a:lnTo>
                    <a:pt x="15965" y="20234"/>
                  </a:lnTo>
                  <a:lnTo>
                    <a:pt x="16007" y="20276"/>
                  </a:lnTo>
                  <a:lnTo>
                    <a:pt x="16049" y="20318"/>
                  </a:lnTo>
                  <a:lnTo>
                    <a:pt x="16049" y="20401"/>
                  </a:lnTo>
                  <a:lnTo>
                    <a:pt x="16091" y="20506"/>
                  </a:lnTo>
                  <a:lnTo>
                    <a:pt x="16175" y="20548"/>
                  </a:lnTo>
                  <a:lnTo>
                    <a:pt x="16279" y="20527"/>
                  </a:lnTo>
                  <a:lnTo>
                    <a:pt x="16405" y="20527"/>
                  </a:lnTo>
                  <a:lnTo>
                    <a:pt x="16698" y="20401"/>
                  </a:lnTo>
                  <a:lnTo>
                    <a:pt x="16781" y="20401"/>
                  </a:lnTo>
                  <a:lnTo>
                    <a:pt x="16844" y="20380"/>
                  </a:lnTo>
                  <a:lnTo>
                    <a:pt x="16907" y="20297"/>
                  </a:lnTo>
                  <a:lnTo>
                    <a:pt x="16991" y="20276"/>
                  </a:lnTo>
                  <a:lnTo>
                    <a:pt x="17033" y="20171"/>
                  </a:lnTo>
                  <a:lnTo>
                    <a:pt x="16991" y="20067"/>
                  </a:lnTo>
                  <a:lnTo>
                    <a:pt x="16949" y="19983"/>
                  </a:lnTo>
                  <a:lnTo>
                    <a:pt x="16907" y="19983"/>
                  </a:lnTo>
                  <a:lnTo>
                    <a:pt x="16802" y="19920"/>
                  </a:lnTo>
                  <a:lnTo>
                    <a:pt x="16530" y="19857"/>
                  </a:lnTo>
                  <a:lnTo>
                    <a:pt x="16489" y="19857"/>
                  </a:lnTo>
                  <a:lnTo>
                    <a:pt x="16384" y="19899"/>
                  </a:lnTo>
                  <a:lnTo>
                    <a:pt x="16321" y="19857"/>
                  </a:lnTo>
                  <a:lnTo>
                    <a:pt x="16321" y="19732"/>
                  </a:lnTo>
                  <a:lnTo>
                    <a:pt x="16300" y="19690"/>
                  </a:lnTo>
                  <a:lnTo>
                    <a:pt x="16196" y="19753"/>
                  </a:lnTo>
                  <a:lnTo>
                    <a:pt x="16112" y="19753"/>
                  </a:lnTo>
                  <a:lnTo>
                    <a:pt x="16007" y="19815"/>
                  </a:lnTo>
                  <a:lnTo>
                    <a:pt x="15944" y="19815"/>
                  </a:lnTo>
                  <a:lnTo>
                    <a:pt x="15861" y="19774"/>
                  </a:lnTo>
                  <a:lnTo>
                    <a:pt x="15861" y="19690"/>
                  </a:lnTo>
                  <a:lnTo>
                    <a:pt x="15944" y="19753"/>
                  </a:lnTo>
                  <a:lnTo>
                    <a:pt x="16007" y="19690"/>
                  </a:lnTo>
                  <a:lnTo>
                    <a:pt x="16070" y="19648"/>
                  </a:lnTo>
                  <a:lnTo>
                    <a:pt x="16196" y="19648"/>
                  </a:lnTo>
                  <a:lnTo>
                    <a:pt x="16216" y="19585"/>
                  </a:lnTo>
                  <a:lnTo>
                    <a:pt x="16175" y="19523"/>
                  </a:lnTo>
                  <a:lnTo>
                    <a:pt x="16091" y="19418"/>
                  </a:lnTo>
                  <a:lnTo>
                    <a:pt x="16049" y="19376"/>
                  </a:lnTo>
                  <a:lnTo>
                    <a:pt x="15944" y="19376"/>
                  </a:lnTo>
                  <a:lnTo>
                    <a:pt x="15965" y="19355"/>
                  </a:lnTo>
                  <a:lnTo>
                    <a:pt x="16070" y="19292"/>
                  </a:lnTo>
                  <a:lnTo>
                    <a:pt x="16070" y="19251"/>
                  </a:lnTo>
                  <a:lnTo>
                    <a:pt x="16070" y="19146"/>
                  </a:lnTo>
                  <a:lnTo>
                    <a:pt x="16091" y="19104"/>
                  </a:lnTo>
                  <a:lnTo>
                    <a:pt x="16154" y="19167"/>
                  </a:lnTo>
                  <a:lnTo>
                    <a:pt x="16175" y="19313"/>
                  </a:lnTo>
                  <a:lnTo>
                    <a:pt x="16216" y="19355"/>
                  </a:lnTo>
                  <a:lnTo>
                    <a:pt x="16216" y="19418"/>
                  </a:lnTo>
                  <a:lnTo>
                    <a:pt x="16363" y="19543"/>
                  </a:lnTo>
                  <a:lnTo>
                    <a:pt x="16363" y="19585"/>
                  </a:lnTo>
                  <a:lnTo>
                    <a:pt x="16426" y="19669"/>
                  </a:lnTo>
                  <a:lnTo>
                    <a:pt x="16489" y="19690"/>
                  </a:lnTo>
                  <a:lnTo>
                    <a:pt x="16572" y="19669"/>
                  </a:lnTo>
                  <a:lnTo>
                    <a:pt x="16614" y="19648"/>
                  </a:lnTo>
                  <a:lnTo>
                    <a:pt x="16698" y="19690"/>
                  </a:lnTo>
                  <a:lnTo>
                    <a:pt x="16802" y="19669"/>
                  </a:lnTo>
                  <a:lnTo>
                    <a:pt x="16886" y="19648"/>
                  </a:lnTo>
                  <a:lnTo>
                    <a:pt x="16928" y="19690"/>
                  </a:lnTo>
                  <a:lnTo>
                    <a:pt x="16928" y="19774"/>
                  </a:lnTo>
                  <a:lnTo>
                    <a:pt x="17116" y="20004"/>
                  </a:lnTo>
                  <a:lnTo>
                    <a:pt x="17200" y="20067"/>
                  </a:lnTo>
                  <a:lnTo>
                    <a:pt x="17221" y="20004"/>
                  </a:lnTo>
                  <a:lnTo>
                    <a:pt x="17325" y="19983"/>
                  </a:lnTo>
                  <a:lnTo>
                    <a:pt x="17346" y="19983"/>
                  </a:lnTo>
                  <a:lnTo>
                    <a:pt x="17367" y="20025"/>
                  </a:lnTo>
                  <a:lnTo>
                    <a:pt x="17346" y="20108"/>
                  </a:lnTo>
                  <a:lnTo>
                    <a:pt x="17325" y="20213"/>
                  </a:lnTo>
                  <a:lnTo>
                    <a:pt x="17346" y="20339"/>
                  </a:lnTo>
                  <a:lnTo>
                    <a:pt x="17409" y="20422"/>
                  </a:lnTo>
                  <a:lnTo>
                    <a:pt x="17451" y="20527"/>
                  </a:lnTo>
                  <a:lnTo>
                    <a:pt x="17472" y="20715"/>
                  </a:lnTo>
                  <a:lnTo>
                    <a:pt x="17535" y="20757"/>
                  </a:lnTo>
                  <a:lnTo>
                    <a:pt x="17618" y="20841"/>
                  </a:lnTo>
                  <a:lnTo>
                    <a:pt x="17681" y="21029"/>
                  </a:lnTo>
                  <a:lnTo>
                    <a:pt x="17828" y="21134"/>
                  </a:lnTo>
                  <a:lnTo>
                    <a:pt x="17869" y="21175"/>
                  </a:lnTo>
                  <a:lnTo>
                    <a:pt x="17953" y="21155"/>
                  </a:lnTo>
                  <a:lnTo>
                    <a:pt x="18037" y="21134"/>
                  </a:lnTo>
                  <a:lnTo>
                    <a:pt x="18100" y="21134"/>
                  </a:lnTo>
                  <a:lnTo>
                    <a:pt x="18141" y="21113"/>
                  </a:lnTo>
                  <a:lnTo>
                    <a:pt x="18141" y="21029"/>
                  </a:lnTo>
                  <a:lnTo>
                    <a:pt x="18141" y="20903"/>
                  </a:lnTo>
                  <a:lnTo>
                    <a:pt x="18141" y="20757"/>
                  </a:lnTo>
                  <a:lnTo>
                    <a:pt x="18162" y="20652"/>
                  </a:lnTo>
                  <a:lnTo>
                    <a:pt x="18183" y="20611"/>
                  </a:lnTo>
                  <a:lnTo>
                    <a:pt x="18204" y="20611"/>
                  </a:lnTo>
                  <a:lnTo>
                    <a:pt x="18246" y="20652"/>
                  </a:lnTo>
                  <a:lnTo>
                    <a:pt x="18204" y="20736"/>
                  </a:lnTo>
                  <a:lnTo>
                    <a:pt x="18204" y="20820"/>
                  </a:lnTo>
                  <a:lnTo>
                    <a:pt x="18267" y="20924"/>
                  </a:lnTo>
                  <a:lnTo>
                    <a:pt x="18204" y="21008"/>
                  </a:lnTo>
                  <a:lnTo>
                    <a:pt x="18204" y="21071"/>
                  </a:lnTo>
                  <a:lnTo>
                    <a:pt x="18267" y="21113"/>
                  </a:lnTo>
                  <a:lnTo>
                    <a:pt x="18309" y="21071"/>
                  </a:lnTo>
                  <a:lnTo>
                    <a:pt x="18393" y="21050"/>
                  </a:lnTo>
                  <a:lnTo>
                    <a:pt x="18455" y="21071"/>
                  </a:lnTo>
                  <a:lnTo>
                    <a:pt x="18476" y="21134"/>
                  </a:lnTo>
                  <a:lnTo>
                    <a:pt x="18455" y="21175"/>
                  </a:lnTo>
                  <a:lnTo>
                    <a:pt x="18476" y="21217"/>
                  </a:lnTo>
                  <a:lnTo>
                    <a:pt x="18581" y="21217"/>
                  </a:lnTo>
                  <a:lnTo>
                    <a:pt x="18623" y="21155"/>
                  </a:lnTo>
                  <a:lnTo>
                    <a:pt x="18623" y="21071"/>
                  </a:lnTo>
                  <a:lnTo>
                    <a:pt x="18602" y="21008"/>
                  </a:lnTo>
                  <a:lnTo>
                    <a:pt x="18602" y="20820"/>
                  </a:lnTo>
                  <a:lnTo>
                    <a:pt x="18623" y="20736"/>
                  </a:lnTo>
                  <a:lnTo>
                    <a:pt x="18623" y="20631"/>
                  </a:lnTo>
                  <a:lnTo>
                    <a:pt x="18665" y="20590"/>
                  </a:lnTo>
                  <a:lnTo>
                    <a:pt x="18623" y="20527"/>
                  </a:lnTo>
                  <a:lnTo>
                    <a:pt x="18581" y="20527"/>
                  </a:lnTo>
                  <a:lnTo>
                    <a:pt x="18602" y="20485"/>
                  </a:lnTo>
                  <a:lnTo>
                    <a:pt x="18623" y="20422"/>
                  </a:lnTo>
                  <a:lnTo>
                    <a:pt x="18602" y="20401"/>
                  </a:lnTo>
                  <a:lnTo>
                    <a:pt x="18497" y="20443"/>
                  </a:lnTo>
                  <a:lnTo>
                    <a:pt x="18497" y="20401"/>
                  </a:lnTo>
                  <a:lnTo>
                    <a:pt x="18518" y="20339"/>
                  </a:lnTo>
                  <a:lnTo>
                    <a:pt x="18623" y="20318"/>
                  </a:lnTo>
                  <a:lnTo>
                    <a:pt x="18685" y="20276"/>
                  </a:lnTo>
                  <a:lnTo>
                    <a:pt x="18685" y="20171"/>
                  </a:lnTo>
                  <a:lnTo>
                    <a:pt x="18665" y="20108"/>
                  </a:lnTo>
                  <a:lnTo>
                    <a:pt x="18602" y="20129"/>
                  </a:lnTo>
                  <a:lnTo>
                    <a:pt x="18581" y="20087"/>
                  </a:lnTo>
                  <a:lnTo>
                    <a:pt x="18623" y="20004"/>
                  </a:lnTo>
                  <a:lnTo>
                    <a:pt x="18685" y="19899"/>
                  </a:lnTo>
                  <a:lnTo>
                    <a:pt x="18685" y="19857"/>
                  </a:lnTo>
                  <a:lnTo>
                    <a:pt x="18623" y="19857"/>
                  </a:lnTo>
                  <a:lnTo>
                    <a:pt x="18560" y="19899"/>
                  </a:lnTo>
                  <a:lnTo>
                    <a:pt x="18476" y="20025"/>
                  </a:lnTo>
                  <a:lnTo>
                    <a:pt x="18455" y="20171"/>
                  </a:lnTo>
                  <a:lnTo>
                    <a:pt x="18393" y="20192"/>
                  </a:lnTo>
                  <a:lnTo>
                    <a:pt x="18393" y="20129"/>
                  </a:lnTo>
                  <a:lnTo>
                    <a:pt x="18413" y="20004"/>
                  </a:lnTo>
                  <a:lnTo>
                    <a:pt x="18413" y="19962"/>
                  </a:lnTo>
                  <a:lnTo>
                    <a:pt x="18393" y="19899"/>
                  </a:lnTo>
                  <a:lnTo>
                    <a:pt x="18393" y="19857"/>
                  </a:lnTo>
                  <a:lnTo>
                    <a:pt x="18413" y="19774"/>
                  </a:lnTo>
                  <a:lnTo>
                    <a:pt x="18497" y="19690"/>
                  </a:lnTo>
                  <a:lnTo>
                    <a:pt x="18581" y="19648"/>
                  </a:lnTo>
                  <a:lnTo>
                    <a:pt x="18602" y="19564"/>
                  </a:lnTo>
                  <a:lnTo>
                    <a:pt x="18560" y="19502"/>
                  </a:lnTo>
                  <a:lnTo>
                    <a:pt x="18476" y="19502"/>
                  </a:lnTo>
                  <a:lnTo>
                    <a:pt x="18413" y="19564"/>
                  </a:lnTo>
                  <a:lnTo>
                    <a:pt x="18393" y="19606"/>
                  </a:lnTo>
                  <a:lnTo>
                    <a:pt x="18372" y="19648"/>
                  </a:lnTo>
                  <a:lnTo>
                    <a:pt x="18393" y="19543"/>
                  </a:lnTo>
                  <a:lnTo>
                    <a:pt x="18413" y="19481"/>
                  </a:lnTo>
                  <a:lnTo>
                    <a:pt x="18393" y="19460"/>
                  </a:lnTo>
                  <a:lnTo>
                    <a:pt x="18351" y="19481"/>
                  </a:lnTo>
                  <a:lnTo>
                    <a:pt x="18246" y="19564"/>
                  </a:lnTo>
                  <a:lnTo>
                    <a:pt x="18162" y="19648"/>
                  </a:lnTo>
                  <a:lnTo>
                    <a:pt x="18162" y="19606"/>
                  </a:lnTo>
                  <a:lnTo>
                    <a:pt x="18183" y="19543"/>
                  </a:lnTo>
                  <a:lnTo>
                    <a:pt x="18246" y="19460"/>
                  </a:lnTo>
                  <a:lnTo>
                    <a:pt x="18288" y="19397"/>
                  </a:lnTo>
                  <a:lnTo>
                    <a:pt x="18351" y="19292"/>
                  </a:lnTo>
                  <a:lnTo>
                    <a:pt x="18351" y="19271"/>
                  </a:lnTo>
                  <a:lnTo>
                    <a:pt x="18288" y="19230"/>
                  </a:lnTo>
                  <a:lnTo>
                    <a:pt x="18267" y="19167"/>
                  </a:lnTo>
                  <a:lnTo>
                    <a:pt x="18204" y="19167"/>
                  </a:lnTo>
                  <a:lnTo>
                    <a:pt x="18162" y="19125"/>
                  </a:lnTo>
                  <a:lnTo>
                    <a:pt x="18141" y="19041"/>
                  </a:lnTo>
                  <a:lnTo>
                    <a:pt x="18079" y="19020"/>
                  </a:lnTo>
                  <a:lnTo>
                    <a:pt x="17995" y="18937"/>
                  </a:lnTo>
                  <a:lnTo>
                    <a:pt x="17953" y="18937"/>
                  </a:lnTo>
                  <a:lnTo>
                    <a:pt x="17932" y="18916"/>
                  </a:lnTo>
                  <a:lnTo>
                    <a:pt x="17869" y="18916"/>
                  </a:lnTo>
                  <a:lnTo>
                    <a:pt x="17869" y="18853"/>
                  </a:lnTo>
                  <a:lnTo>
                    <a:pt x="17849" y="18811"/>
                  </a:lnTo>
                  <a:lnTo>
                    <a:pt x="17660" y="18665"/>
                  </a:lnTo>
                  <a:lnTo>
                    <a:pt x="17639" y="18623"/>
                  </a:lnTo>
                  <a:lnTo>
                    <a:pt x="17535" y="18560"/>
                  </a:lnTo>
                  <a:lnTo>
                    <a:pt x="17430" y="18560"/>
                  </a:lnTo>
                  <a:lnTo>
                    <a:pt x="17325" y="18602"/>
                  </a:lnTo>
                  <a:lnTo>
                    <a:pt x="17242" y="18707"/>
                  </a:lnTo>
                  <a:lnTo>
                    <a:pt x="17242" y="18644"/>
                  </a:lnTo>
                  <a:lnTo>
                    <a:pt x="17221" y="18560"/>
                  </a:lnTo>
                  <a:lnTo>
                    <a:pt x="17053" y="18518"/>
                  </a:lnTo>
                  <a:lnTo>
                    <a:pt x="16949" y="18518"/>
                  </a:lnTo>
                  <a:lnTo>
                    <a:pt x="16844" y="18539"/>
                  </a:lnTo>
                  <a:lnTo>
                    <a:pt x="16823" y="18518"/>
                  </a:lnTo>
                  <a:lnTo>
                    <a:pt x="16907" y="18434"/>
                  </a:lnTo>
                  <a:lnTo>
                    <a:pt x="16949" y="18476"/>
                  </a:lnTo>
                  <a:lnTo>
                    <a:pt x="17137" y="18476"/>
                  </a:lnTo>
                  <a:lnTo>
                    <a:pt x="17221" y="18497"/>
                  </a:lnTo>
                  <a:lnTo>
                    <a:pt x="17325" y="18497"/>
                  </a:lnTo>
                  <a:lnTo>
                    <a:pt x="17430" y="18476"/>
                  </a:lnTo>
                  <a:lnTo>
                    <a:pt x="17472" y="18393"/>
                  </a:lnTo>
                  <a:lnTo>
                    <a:pt x="17514" y="18204"/>
                  </a:lnTo>
                  <a:lnTo>
                    <a:pt x="17472" y="18121"/>
                  </a:lnTo>
                  <a:lnTo>
                    <a:pt x="17451" y="18100"/>
                  </a:lnTo>
                  <a:lnTo>
                    <a:pt x="17409" y="18100"/>
                  </a:lnTo>
                  <a:lnTo>
                    <a:pt x="17263" y="17995"/>
                  </a:lnTo>
                  <a:lnTo>
                    <a:pt x="17221" y="17974"/>
                  </a:lnTo>
                  <a:lnTo>
                    <a:pt x="17158" y="17974"/>
                  </a:lnTo>
                  <a:lnTo>
                    <a:pt x="17053" y="18058"/>
                  </a:lnTo>
                  <a:lnTo>
                    <a:pt x="17012" y="18058"/>
                  </a:lnTo>
                  <a:lnTo>
                    <a:pt x="16928" y="18079"/>
                  </a:lnTo>
                  <a:lnTo>
                    <a:pt x="16886" y="18162"/>
                  </a:lnTo>
                  <a:lnTo>
                    <a:pt x="16844" y="18162"/>
                  </a:lnTo>
                  <a:lnTo>
                    <a:pt x="16844" y="18079"/>
                  </a:lnTo>
                  <a:lnTo>
                    <a:pt x="16823" y="18016"/>
                  </a:lnTo>
                  <a:lnTo>
                    <a:pt x="16781" y="18016"/>
                  </a:lnTo>
                  <a:lnTo>
                    <a:pt x="16635" y="18058"/>
                  </a:lnTo>
                  <a:lnTo>
                    <a:pt x="16593" y="18079"/>
                  </a:lnTo>
                  <a:lnTo>
                    <a:pt x="16530" y="18079"/>
                  </a:lnTo>
                  <a:lnTo>
                    <a:pt x="16572" y="18058"/>
                  </a:lnTo>
                  <a:lnTo>
                    <a:pt x="16677" y="17995"/>
                  </a:lnTo>
                  <a:lnTo>
                    <a:pt x="16781" y="17974"/>
                  </a:lnTo>
                  <a:lnTo>
                    <a:pt x="16802" y="17911"/>
                  </a:lnTo>
                  <a:lnTo>
                    <a:pt x="16781" y="17870"/>
                  </a:lnTo>
                  <a:lnTo>
                    <a:pt x="16719" y="17849"/>
                  </a:lnTo>
                  <a:lnTo>
                    <a:pt x="16677" y="17870"/>
                  </a:lnTo>
                  <a:lnTo>
                    <a:pt x="16719" y="17807"/>
                  </a:lnTo>
                  <a:lnTo>
                    <a:pt x="16781" y="17807"/>
                  </a:lnTo>
                  <a:lnTo>
                    <a:pt x="16823" y="17849"/>
                  </a:lnTo>
                  <a:lnTo>
                    <a:pt x="16928" y="17953"/>
                  </a:lnTo>
                  <a:lnTo>
                    <a:pt x="17012" y="17974"/>
                  </a:lnTo>
                  <a:lnTo>
                    <a:pt x="17095" y="17953"/>
                  </a:lnTo>
                  <a:lnTo>
                    <a:pt x="17200" y="17870"/>
                  </a:lnTo>
                  <a:lnTo>
                    <a:pt x="17367" y="17870"/>
                  </a:lnTo>
                  <a:lnTo>
                    <a:pt x="17430" y="17786"/>
                  </a:lnTo>
                  <a:lnTo>
                    <a:pt x="17472" y="17765"/>
                  </a:lnTo>
                  <a:lnTo>
                    <a:pt x="17514" y="17702"/>
                  </a:lnTo>
                  <a:lnTo>
                    <a:pt x="17472" y="17639"/>
                  </a:lnTo>
                  <a:lnTo>
                    <a:pt x="17409" y="17577"/>
                  </a:lnTo>
                  <a:lnTo>
                    <a:pt x="17263" y="17556"/>
                  </a:lnTo>
                  <a:lnTo>
                    <a:pt x="17200" y="17493"/>
                  </a:lnTo>
                  <a:lnTo>
                    <a:pt x="17137" y="17451"/>
                  </a:lnTo>
                  <a:lnTo>
                    <a:pt x="17033" y="17451"/>
                  </a:lnTo>
                  <a:lnTo>
                    <a:pt x="16928" y="17430"/>
                  </a:lnTo>
                  <a:lnTo>
                    <a:pt x="16844" y="17451"/>
                  </a:lnTo>
                  <a:lnTo>
                    <a:pt x="16823" y="17493"/>
                  </a:lnTo>
                  <a:lnTo>
                    <a:pt x="16740" y="17556"/>
                  </a:lnTo>
                  <a:lnTo>
                    <a:pt x="16677" y="17535"/>
                  </a:lnTo>
                  <a:lnTo>
                    <a:pt x="16593" y="17493"/>
                  </a:lnTo>
                  <a:lnTo>
                    <a:pt x="16489" y="17493"/>
                  </a:lnTo>
                  <a:lnTo>
                    <a:pt x="16468" y="17556"/>
                  </a:lnTo>
                  <a:lnTo>
                    <a:pt x="16426" y="17598"/>
                  </a:lnTo>
                  <a:lnTo>
                    <a:pt x="16384" y="17577"/>
                  </a:lnTo>
                  <a:lnTo>
                    <a:pt x="16321" y="17535"/>
                  </a:lnTo>
                  <a:lnTo>
                    <a:pt x="16300" y="17535"/>
                  </a:lnTo>
                  <a:lnTo>
                    <a:pt x="16279" y="17472"/>
                  </a:lnTo>
                  <a:lnTo>
                    <a:pt x="16321" y="17430"/>
                  </a:lnTo>
                  <a:lnTo>
                    <a:pt x="16426" y="17388"/>
                  </a:lnTo>
                  <a:lnTo>
                    <a:pt x="16572" y="17430"/>
                  </a:lnTo>
                  <a:lnTo>
                    <a:pt x="16740" y="17430"/>
                  </a:lnTo>
                  <a:lnTo>
                    <a:pt x="16802" y="17367"/>
                  </a:lnTo>
                  <a:lnTo>
                    <a:pt x="16802" y="17326"/>
                  </a:lnTo>
                  <a:lnTo>
                    <a:pt x="16740" y="17221"/>
                  </a:lnTo>
                  <a:lnTo>
                    <a:pt x="16635" y="17137"/>
                  </a:lnTo>
                  <a:lnTo>
                    <a:pt x="16530" y="17074"/>
                  </a:lnTo>
                  <a:lnTo>
                    <a:pt x="16489" y="17012"/>
                  </a:lnTo>
                  <a:lnTo>
                    <a:pt x="16489" y="16907"/>
                  </a:lnTo>
                  <a:lnTo>
                    <a:pt x="16509" y="16865"/>
                  </a:lnTo>
                  <a:lnTo>
                    <a:pt x="16572" y="16907"/>
                  </a:lnTo>
                  <a:lnTo>
                    <a:pt x="16593" y="16949"/>
                  </a:lnTo>
                  <a:lnTo>
                    <a:pt x="16593" y="17012"/>
                  </a:lnTo>
                  <a:lnTo>
                    <a:pt x="16677" y="17054"/>
                  </a:lnTo>
                  <a:lnTo>
                    <a:pt x="16802" y="17158"/>
                  </a:lnTo>
                  <a:lnTo>
                    <a:pt x="16823" y="17221"/>
                  </a:lnTo>
                  <a:lnTo>
                    <a:pt x="16886" y="17242"/>
                  </a:lnTo>
                  <a:lnTo>
                    <a:pt x="16928" y="17242"/>
                  </a:lnTo>
                  <a:lnTo>
                    <a:pt x="17012" y="17326"/>
                  </a:lnTo>
                  <a:lnTo>
                    <a:pt x="17095" y="17326"/>
                  </a:lnTo>
                  <a:lnTo>
                    <a:pt x="17200" y="17284"/>
                  </a:lnTo>
                  <a:lnTo>
                    <a:pt x="17263" y="17242"/>
                  </a:lnTo>
                  <a:lnTo>
                    <a:pt x="17346" y="17221"/>
                  </a:lnTo>
                  <a:lnTo>
                    <a:pt x="17409" y="17158"/>
                  </a:lnTo>
                  <a:lnTo>
                    <a:pt x="17472" y="17116"/>
                  </a:lnTo>
                  <a:lnTo>
                    <a:pt x="17556" y="17074"/>
                  </a:lnTo>
                  <a:lnTo>
                    <a:pt x="17606" y="17074"/>
                  </a:lnTo>
                  <a:lnTo>
                    <a:pt x="17618" y="17116"/>
                  </a:lnTo>
                  <a:lnTo>
                    <a:pt x="17618" y="17074"/>
                  </a:lnTo>
                  <a:lnTo>
                    <a:pt x="17618" y="17033"/>
                  </a:lnTo>
                  <a:lnTo>
                    <a:pt x="17577" y="16970"/>
                  </a:lnTo>
                  <a:lnTo>
                    <a:pt x="17588" y="17010"/>
                  </a:lnTo>
                  <a:lnTo>
                    <a:pt x="17472" y="16844"/>
                  </a:lnTo>
                  <a:lnTo>
                    <a:pt x="17409" y="16802"/>
                  </a:lnTo>
                  <a:lnTo>
                    <a:pt x="17409" y="16740"/>
                  </a:lnTo>
                  <a:lnTo>
                    <a:pt x="17430" y="16719"/>
                  </a:lnTo>
                  <a:lnTo>
                    <a:pt x="17472" y="16719"/>
                  </a:lnTo>
                  <a:lnTo>
                    <a:pt x="17535" y="16761"/>
                  </a:lnTo>
                  <a:lnTo>
                    <a:pt x="17535" y="16823"/>
                  </a:lnTo>
                  <a:lnTo>
                    <a:pt x="17577" y="16865"/>
                  </a:lnTo>
                  <a:lnTo>
                    <a:pt x="17681" y="17074"/>
                  </a:lnTo>
                  <a:lnTo>
                    <a:pt x="17869" y="17284"/>
                  </a:lnTo>
                  <a:lnTo>
                    <a:pt x="17890" y="17326"/>
                  </a:lnTo>
                  <a:lnTo>
                    <a:pt x="17932" y="17263"/>
                  </a:lnTo>
                  <a:lnTo>
                    <a:pt x="17932" y="17179"/>
                  </a:lnTo>
                  <a:lnTo>
                    <a:pt x="17953" y="17012"/>
                  </a:lnTo>
                  <a:lnTo>
                    <a:pt x="17953" y="16907"/>
                  </a:lnTo>
                  <a:lnTo>
                    <a:pt x="17995" y="16844"/>
                  </a:lnTo>
                  <a:lnTo>
                    <a:pt x="18058" y="16844"/>
                  </a:lnTo>
                  <a:lnTo>
                    <a:pt x="18100" y="16865"/>
                  </a:lnTo>
                  <a:lnTo>
                    <a:pt x="18100" y="16949"/>
                  </a:lnTo>
                  <a:lnTo>
                    <a:pt x="18141" y="17012"/>
                  </a:lnTo>
                  <a:lnTo>
                    <a:pt x="18183" y="17012"/>
                  </a:lnTo>
                  <a:lnTo>
                    <a:pt x="18372" y="17074"/>
                  </a:lnTo>
                  <a:lnTo>
                    <a:pt x="18518" y="17179"/>
                  </a:lnTo>
                  <a:lnTo>
                    <a:pt x="18602" y="17221"/>
                  </a:lnTo>
                  <a:lnTo>
                    <a:pt x="18665" y="17179"/>
                  </a:lnTo>
                  <a:lnTo>
                    <a:pt x="18706" y="17179"/>
                  </a:lnTo>
                  <a:lnTo>
                    <a:pt x="18769" y="17221"/>
                  </a:lnTo>
                  <a:lnTo>
                    <a:pt x="18769" y="17263"/>
                  </a:lnTo>
                  <a:lnTo>
                    <a:pt x="18602" y="17284"/>
                  </a:lnTo>
                  <a:lnTo>
                    <a:pt x="18581" y="17326"/>
                  </a:lnTo>
                  <a:lnTo>
                    <a:pt x="18476" y="17221"/>
                  </a:lnTo>
                  <a:lnTo>
                    <a:pt x="18288" y="17116"/>
                  </a:lnTo>
                  <a:lnTo>
                    <a:pt x="18246" y="17074"/>
                  </a:lnTo>
                  <a:lnTo>
                    <a:pt x="18204" y="17054"/>
                  </a:lnTo>
                  <a:lnTo>
                    <a:pt x="18162" y="17054"/>
                  </a:lnTo>
                  <a:lnTo>
                    <a:pt x="18121" y="17074"/>
                  </a:lnTo>
                  <a:lnTo>
                    <a:pt x="18121" y="17137"/>
                  </a:lnTo>
                  <a:lnTo>
                    <a:pt x="18183" y="17221"/>
                  </a:lnTo>
                  <a:lnTo>
                    <a:pt x="18413" y="17430"/>
                  </a:lnTo>
                  <a:lnTo>
                    <a:pt x="18518" y="17535"/>
                  </a:lnTo>
                  <a:lnTo>
                    <a:pt x="18685" y="17598"/>
                  </a:lnTo>
                  <a:lnTo>
                    <a:pt x="18790" y="17681"/>
                  </a:lnTo>
                  <a:lnTo>
                    <a:pt x="18832" y="17702"/>
                  </a:lnTo>
                  <a:lnTo>
                    <a:pt x="18916" y="17681"/>
                  </a:lnTo>
                  <a:lnTo>
                    <a:pt x="18937" y="17639"/>
                  </a:lnTo>
                  <a:lnTo>
                    <a:pt x="18999" y="17556"/>
                  </a:lnTo>
                  <a:lnTo>
                    <a:pt x="19125" y="17556"/>
                  </a:lnTo>
                  <a:lnTo>
                    <a:pt x="19167" y="17493"/>
                  </a:lnTo>
                  <a:lnTo>
                    <a:pt x="19167" y="17430"/>
                  </a:lnTo>
                  <a:lnTo>
                    <a:pt x="19250" y="17367"/>
                  </a:lnTo>
                  <a:lnTo>
                    <a:pt x="19313" y="17367"/>
                  </a:lnTo>
                  <a:lnTo>
                    <a:pt x="19376" y="17388"/>
                  </a:lnTo>
                  <a:lnTo>
                    <a:pt x="19460" y="17430"/>
                  </a:lnTo>
                  <a:lnTo>
                    <a:pt x="19564" y="17388"/>
                  </a:lnTo>
                  <a:lnTo>
                    <a:pt x="19669" y="17388"/>
                  </a:lnTo>
                  <a:lnTo>
                    <a:pt x="19690" y="17346"/>
                  </a:lnTo>
                  <a:lnTo>
                    <a:pt x="19732" y="17221"/>
                  </a:lnTo>
                  <a:lnTo>
                    <a:pt x="19732" y="17116"/>
                  </a:lnTo>
                  <a:lnTo>
                    <a:pt x="19774" y="17033"/>
                  </a:lnTo>
                  <a:lnTo>
                    <a:pt x="19857" y="16907"/>
                  </a:lnTo>
                  <a:lnTo>
                    <a:pt x="19857" y="16823"/>
                  </a:lnTo>
                  <a:lnTo>
                    <a:pt x="19836" y="16761"/>
                  </a:lnTo>
                  <a:lnTo>
                    <a:pt x="19753" y="16740"/>
                  </a:lnTo>
                  <a:lnTo>
                    <a:pt x="19648" y="16761"/>
                  </a:lnTo>
                  <a:lnTo>
                    <a:pt x="19627" y="16802"/>
                  </a:lnTo>
                  <a:lnTo>
                    <a:pt x="19585" y="16761"/>
                  </a:lnTo>
                  <a:lnTo>
                    <a:pt x="19543" y="16761"/>
                  </a:lnTo>
                  <a:lnTo>
                    <a:pt x="19522" y="16802"/>
                  </a:lnTo>
                  <a:lnTo>
                    <a:pt x="19439" y="16740"/>
                  </a:lnTo>
                  <a:lnTo>
                    <a:pt x="19376" y="16656"/>
                  </a:lnTo>
                  <a:lnTo>
                    <a:pt x="19334" y="16614"/>
                  </a:lnTo>
                  <a:lnTo>
                    <a:pt x="19313" y="16530"/>
                  </a:lnTo>
                  <a:lnTo>
                    <a:pt x="19271" y="16530"/>
                  </a:lnTo>
                  <a:lnTo>
                    <a:pt x="19250" y="16614"/>
                  </a:lnTo>
                  <a:lnTo>
                    <a:pt x="19250" y="16719"/>
                  </a:lnTo>
                  <a:lnTo>
                    <a:pt x="19313" y="16740"/>
                  </a:lnTo>
                  <a:lnTo>
                    <a:pt x="19313" y="16823"/>
                  </a:lnTo>
                  <a:lnTo>
                    <a:pt x="19250" y="16907"/>
                  </a:lnTo>
                  <a:lnTo>
                    <a:pt x="19229" y="17012"/>
                  </a:lnTo>
                  <a:lnTo>
                    <a:pt x="19209" y="16949"/>
                  </a:lnTo>
                  <a:lnTo>
                    <a:pt x="19229" y="16823"/>
                  </a:lnTo>
                  <a:lnTo>
                    <a:pt x="19209" y="16719"/>
                  </a:lnTo>
                  <a:lnTo>
                    <a:pt x="19146" y="16698"/>
                  </a:lnTo>
                  <a:lnTo>
                    <a:pt x="19125" y="16551"/>
                  </a:lnTo>
                  <a:lnTo>
                    <a:pt x="19062" y="16530"/>
                  </a:lnTo>
                  <a:lnTo>
                    <a:pt x="19041" y="16489"/>
                  </a:lnTo>
                  <a:lnTo>
                    <a:pt x="19041" y="16447"/>
                  </a:lnTo>
                  <a:lnTo>
                    <a:pt x="19104" y="16426"/>
                  </a:lnTo>
                  <a:lnTo>
                    <a:pt x="19161" y="16311"/>
                  </a:lnTo>
                  <a:lnTo>
                    <a:pt x="19146" y="16279"/>
                  </a:lnTo>
                  <a:lnTo>
                    <a:pt x="19104" y="16238"/>
                  </a:lnTo>
                  <a:lnTo>
                    <a:pt x="19146" y="16217"/>
                  </a:lnTo>
                  <a:lnTo>
                    <a:pt x="19229" y="16217"/>
                  </a:lnTo>
                  <a:lnTo>
                    <a:pt x="19271" y="16175"/>
                  </a:lnTo>
                  <a:lnTo>
                    <a:pt x="19313" y="16091"/>
                  </a:lnTo>
                  <a:lnTo>
                    <a:pt x="19313" y="15966"/>
                  </a:lnTo>
                  <a:lnTo>
                    <a:pt x="19271" y="15903"/>
                  </a:lnTo>
                  <a:lnTo>
                    <a:pt x="19271" y="15861"/>
                  </a:lnTo>
                  <a:lnTo>
                    <a:pt x="19334" y="15861"/>
                  </a:lnTo>
                  <a:lnTo>
                    <a:pt x="19376" y="15903"/>
                  </a:lnTo>
                  <a:lnTo>
                    <a:pt x="19439" y="15986"/>
                  </a:lnTo>
                  <a:lnTo>
                    <a:pt x="19481" y="16007"/>
                  </a:lnTo>
                  <a:lnTo>
                    <a:pt x="19564" y="16007"/>
                  </a:lnTo>
                  <a:lnTo>
                    <a:pt x="19648" y="15966"/>
                  </a:lnTo>
                  <a:lnTo>
                    <a:pt x="19732" y="15986"/>
                  </a:lnTo>
                  <a:lnTo>
                    <a:pt x="19794" y="16028"/>
                  </a:lnTo>
                  <a:lnTo>
                    <a:pt x="19899" y="16070"/>
                  </a:lnTo>
                  <a:lnTo>
                    <a:pt x="20046" y="16175"/>
                  </a:lnTo>
                  <a:lnTo>
                    <a:pt x="20046" y="16238"/>
                  </a:lnTo>
                  <a:lnTo>
                    <a:pt x="20066" y="16321"/>
                  </a:lnTo>
                  <a:lnTo>
                    <a:pt x="20108" y="16384"/>
                  </a:lnTo>
                  <a:lnTo>
                    <a:pt x="20150" y="16447"/>
                  </a:lnTo>
                  <a:lnTo>
                    <a:pt x="20192" y="16489"/>
                  </a:lnTo>
                  <a:lnTo>
                    <a:pt x="20318" y="16405"/>
                  </a:lnTo>
                  <a:lnTo>
                    <a:pt x="20422" y="16238"/>
                  </a:lnTo>
                  <a:lnTo>
                    <a:pt x="20485" y="16133"/>
                  </a:lnTo>
                  <a:lnTo>
                    <a:pt x="20422" y="16091"/>
                  </a:lnTo>
                  <a:lnTo>
                    <a:pt x="20401" y="15986"/>
                  </a:lnTo>
                  <a:lnTo>
                    <a:pt x="20464" y="15924"/>
                  </a:lnTo>
                  <a:lnTo>
                    <a:pt x="20464" y="15882"/>
                  </a:lnTo>
                  <a:lnTo>
                    <a:pt x="20359" y="15861"/>
                  </a:lnTo>
                  <a:lnTo>
                    <a:pt x="20276" y="15903"/>
                  </a:lnTo>
                  <a:lnTo>
                    <a:pt x="20255" y="15966"/>
                  </a:lnTo>
                  <a:lnTo>
                    <a:pt x="20108" y="15882"/>
                  </a:lnTo>
                  <a:lnTo>
                    <a:pt x="20046" y="15777"/>
                  </a:lnTo>
                  <a:lnTo>
                    <a:pt x="19899" y="15756"/>
                  </a:lnTo>
                  <a:lnTo>
                    <a:pt x="19857" y="15777"/>
                  </a:lnTo>
                  <a:lnTo>
                    <a:pt x="19794" y="15714"/>
                  </a:lnTo>
                  <a:lnTo>
                    <a:pt x="19794" y="15673"/>
                  </a:lnTo>
                  <a:lnTo>
                    <a:pt x="19857" y="15673"/>
                  </a:lnTo>
                  <a:lnTo>
                    <a:pt x="19899" y="15589"/>
                  </a:lnTo>
                  <a:lnTo>
                    <a:pt x="19941" y="15401"/>
                  </a:lnTo>
                  <a:lnTo>
                    <a:pt x="19962" y="15380"/>
                  </a:lnTo>
                  <a:lnTo>
                    <a:pt x="19962" y="15296"/>
                  </a:lnTo>
                  <a:lnTo>
                    <a:pt x="19836" y="15254"/>
                  </a:lnTo>
                  <a:lnTo>
                    <a:pt x="19774" y="15254"/>
                  </a:lnTo>
                  <a:lnTo>
                    <a:pt x="19669" y="15359"/>
                  </a:lnTo>
                  <a:lnTo>
                    <a:pt x="19564" y="15380"/>
                  </a:lnTo>
                  <a:lnTo>
                    <a:pt x="19460" y="15359"/>
                  </a:lnTo>
                  <a:lnTo>
                    <a:pt x="19439" y="15296"/>
                  </a:lnTo>
                  <a:lnTo>
                    <a:pt x="19418" y="15191"/>
                  </a:lnTo>
                  <a:lnTo>
                    <a:pt x="19376" y="15149"/>
                  </a:lnTo>
                  <a:lnTo>
                    <a:pt x="19376" y="15066"/>
                  </a:lnTo>
                  <a:lnTo>
                    <a:pt x="19460" y="15129"/>
                  </a:lnTo>
                  <a:lnTo>
                    <a:pt x="19481" y="15170"/>
                  </a:lnTo>
                  <a:lnTo>
                    <a:pt x="19460" y="15233"/>
                  </a:lnTo>
                  <a:lnTo>
                    <a:pt x="19481" y="15296"/>
                  </a:lnTo>
                  <a:lnTo>
                    <a:pt x="19564" y="15359"/>
                  </a:lnTo>
                  <a:lnTo>
                    <a:pt x="19648" y="15359"/>
                  </a:lnTo>
                  <a:lnTo>
                    <a:pt x="19753" y="15254"/>
                  </a:lnTo>
                  <a:lnTo>
                    <a:pt x="19836" y="15233"/>
                  </a:lnTo>
                  <a:lnTo>
                    <a:pt x="19941" y="15233"/>
                  </a:lnTo>
                  <a:lnTo>
                    <a:pt x="19983" y="15275"/>
                  </a:lnTo>
                  <a:lnTo>
                    <a:pt x="20046" y="15275"/>
                  </a:lnTo>
                  <a:lnTo>
                    <a:pt x="20066" y="15233"/>
                  </a:lnTo>
                  <a:lnTo>
                    <a:pt x="20046" y="15170"/>
                  </a:lnTo>
                  <a:lnTo>
                    <a:pt x="19836" y="14961"/>
                  </a:lnTo>
                  <a:lnTo>
                    <a:pt x="19669" y="14836"/>
                  </a:lnTo>
                  <a:lnTo>
                    <a:pt x="19522" y="14836"/>
                  </a:lnTo>
                  <a:lnTo>
                    <a:pt x="19355" y="14752"/>
                  </a:lnTo>
                  <a:lnTo>
                    <a:pt x="19271" y="14647"/>
                  </a:lnTo>
                  <a:lnTo>
                    <a:pt x="19271" y="14564"/>
                  </a:lnTo>
                  <a:lnTo>
                    <a:pt x="19271" y="14522"/>
                  </a:lnTo>
                  <a:lnTo>
                    <a:pt x="19334" y="14564"/>
                  </a:lnTo>
                  <a:lnTo>
                    <a:pt x="19376" y="14668"/>
                  </a:lnTo>
                  <a:lnTo>
                    <a:pt x="19460" y="14731"/>
                  </a:lnTo>
                  <a:lnTo>
                    <a:pt x="19585" y="14731"/>
                  </a:lnTo>
                  <a:lnTo>
                    <a:pt x="19627" y="14668"/>
                  </a:lnTo>
                  <a:lnTo>
                    <a:pt x="19627" y="14626"/>
                  </a:lnTo>
                  <a:lnTo>
                    <a:pt x="19522" y="14522"/>
                  </a:lnTo>
                  <a:lnTo>
                    <a:pt x="19481" y="14459"/>
                  </a:lnTo>
                  <a:lnTo>
                    <a:pt x="19481" y="14438"/>
                  </a:lnTo>
                  <a:lnTo>
                    <a:pt x="19522" y="14438"/>
                  </a:lnTo>
                  <a:lnTo>
                    <a:pt x="19564" y="14459"/>
                  </a:lnTo>
                  <a:lnTo>
                    <a:pt x="19690" y="14626"/>
                  </a:lnTo>
                  <a:lnTo>
                    <a:pt x="19753" y="14731"/>
                  </a:lnTo>
                  <a:lnTo>
                    <a:pt x="19753" y="14773"/>
                  </a:lnTo>
                  <a:lnTo>
                    <a:pt x="19857" y="14857"/>
                  </a:lnTo>
                  <a:lnTo>
                    <a:pt x="19962" y="14940"/>
                  </a:lnTo>
                  <a:lnTo>
                    <a:pt x="20087" y="15087"/>
                  </a:lnTo>
                  <a:lnTo>
                    <a:pt x="20171" y="15129"/>
                  </a:lnTo>
                  <a:lnTo>
                    <a:pt x="20213" y="15087"/>
                  </a:lnTo>
                  <a:lnTo>
                    <a:pt x="20276" y="15129"/>
                  </a:lnTo>
                  <a:lnTo>
                    <a:pt x="20297" y="15170"/>
                  </a:lnTo>
                  <a:lnTo>
                    <a:pt x="20213" y="15233"/>
                  </a:lnTo>
                  <a:lnTo>
                    <a:pt x="20276" y="15296"/>
                  </a:lnTo>
                  <a:lnTo>
                    <a:pt x="20318" y="15359"/>
                  </a:lnTo>
                  <a:lnTo>
                    <a:pt x="20380" y="15359"/>
                  </a:lnTo>
                  <a:lnTo>
                    <a:pt x="20422" y="15275"/>
                  </a:lnTo>
                  <a:lnTo>
                    <a:pt x="20485" y="15087"/>
                  </a:lnTo>
                  <a:lnTo>
                    <a:pt x="20506" y="15045"/>
                  </a:lnTo>
                  <a:lnTo>
                    <a:pt x="20527" y="14982"/>
                  </a:lnTo>
                  <a:lnTo>
                    <a:pt x="20506" y="14877"/>
                  </a:lnTo>
                  <a:lnTo>
                    <a:pt x="20506" y="14836"/>
                  </a:lnTo>
                  <a:lnTo>
                    <a:pt x="20506" y="14710"/>
                  </a:lnTo>
                  <a:lnTo>
                    <a:pt x="20464" y="14626"/>
                  </a:lnTo>
                  <a:lnTo>
                    <a:pt x="20464" y="14564"/>
                  </a:lnTo>
                  <a:lnTo>
                    <a:pt x="20464" y="14543"/>
                  </a:lnTo>
                  <a:lnTo>
                    <a:pt x="20506" y="14564"/>
                  </a:lnTo>
                  <a:lnTo>
                    <a:pt x="20590" y="14605"/>
                  </a:lnTo>
                  <a:lnTo>
                    <a:pt x="20610" y="14605"/>
                  </a:lnTo>
                  <a:lnTo>
                    <a:pt x="20590" y="14543"/>
                  </a:lnTo>
                  <a:lnTo>
                    <a:pt x="20506" y="14459"/>
                  </a:lnTo>
                  <a:lnTo>
                    <a:pt x="20464" y="14354"/>
                  </a:lnTo>
                  <a:lnTo>
                    <a:pt x="20401" y="14313"/>
                  </a:lnTo>
                  <a:lnTo>
                    <a:pt x="20318" y="14292"/>
                  </a:lnTo>
                  <a:lnTo>
                    <a:pt x="19962" y="14292"/>
                  </a:lnTo>
                  <a:lnTo>
                    <a:pt x="19920" y="14208"/>
                  </a:lnTo>
                  <a:lnTo>
                    <a:pt x="19836" y="14145"/>
                  </a:lnTo>
                  <a:lnTo>
                    <a:pt x="19648" y="14145"/>
                  </a:lnTo>
                  <a:lnTo>
                    <a:pt x="19564" y="14187"/>
                  </a:lnTo>
                  <a:lnTo>
                    <a:pt x="19502" y="14187"/>
                  </a:lnTo>
                  <a:lnTo>
                    <a:pt x="19460" y="14124"/>
                  </a:lnTo>
                  <a:lnTo>
                    <a:pt x="19439" y="14103"/>
                  </a:lnTo>
                  <a:lnTo>
                    <a:pt x="19460" y="14041"/>
                  </a:lnTo>
                  <a:lnTo>
                    <a:pt x="19502" y="14103"/>
                  </a:lnTo>
                  <a:lnTo>
                    <a:pt x="19543" y="14124"/>
                  </a:lnTo>
                  <a:lnTo>
                    <a:pt x="19669" y="14103"/>
                  </a:lnTo>
                  <a:lnTo>
                    <a:pt x="19836" y="14082"/>
                  </a:lnTo>
                  <a:lnTo>
                    <a:pt x="19878" y="14124"/>
                  </a:lnTo>
                  <a:lnTo>
                    <a:pt x="19941" y="14103"/>
                  </a:lnTo>
                  <a:lnTo>
                    <a:pt x="20025" y="14082"/>
                  </a:lnTo>
                  <a:lnTo>
                    <a:pt x="20087" y="14103"/>
                  </a:lnTo>
                  <a:lnTo>
                    <a:pt x="20150" y="14124"/>
                  </a:lnTo>
                  <a:lnTo>
                    <a:pt x="20192" y="14103"/>
                  </a:lnTo>
                  <a:lnTo>
                    <a:pt x="20234" y="14082"/>
                  </a:lnTo>
                  <a:lnTo>
                    <a:pt x="20234" y="14020"/>
                  </a:lnTo>
                  <a:lnTo>
                    <a:pt x="20234" y="13915"/>
                  </a:lnTo>
                  <a:lnTo>
                    <a:pt x="20234" y="13873"/>
                  </a:lnTo>
                  <a:lnTo>
                    <a:pt x="20171" y="13831"/>
                  </a:lnTo>
                  <a:lnTo>
                    <a:pt x="20129" y="13873"/>
                  </a:lnTo>
                  <a:lnTo>
                    <a:pt x="20066" y="13894"/>
                  </a:lnTo>
                  <a:lnTo>
                    <a:pt x="19983" y="13873"/>
                  </a:lnTo>
                  <a:lnTo>
                    <a:pt x="19857" y="13873"/>
                  </a:lnTo>
                  <a:lnTo>
                    <a:pt x="19815" y="13810"/>
                  </a:lnTo>
                  <a:lnTo>
                    <a:pt x="19711" y="13706"/>
                  </a:lnTo>
                  <a:lnTo>
                    <a:pt x="19606" y="13727"/>
                  </a:lnTo>
                  <a:lnTo>
                    <a:pt x="19564" y="13789"/>
                  </a:lnTo>
                  <a:lnTo>
                    <a:pt x="19543" y="13789"/>
                  </a:lnTo>
                  <a:lnTo>
                    <a:pt x="19543" y="13685"/>
                  </a:lnTo>
                  <a:lnTo>
                    <a:pt x="19543" y="13601"/>
                  </a:lnTo>
                  <a:lnTo>
                    <a:pt x="19522" y="13538"/>
                  </a:lnTo>
                  <a:lnTo>
                    <a:pt x="19313" y="13538"/>
                  </a:lnTo>
                  <a:lnTo>
                    <a:pt x="19229" y="13497"/>
                  </a:lnTo>
                  <a:lnTo>
                    <a:pt x="19250" y="13455"/>
                  </a:lnTo>
                  <a:lnTo>
                    <a:pt x="19313" y="13455"/>
                  </a:lnTo>
                  <a:lnTo>
                    <a:pt x="19418" y="13476"/>
                  </a:lnTo>
                  <a:lnTo>
                    <a:pt x="19460" y="13455"/>
                  </a:lnTo>
                  <a:lnTo>
                    <a:pt x="19460" y="13392"/>
                  </a:lnTo>
                  <a:lnTo>
                    <a:pt x="19439" y="13371"/>
                  </a:lnTo>
                  <a:lnTo>
                    <a:pt x="19481" y="13308"/>
                  </a:lnTo>
                  <a:lnTo>
                    <a:pt x="19460" y="13266"/>
                  </a:lnTo>
                  <a:lnTo>
                    <a:pt x="19439" y="13204"/>
                  </a:lnTo>
                  <a:lnTo>
                    <a:pt x="19481" y="13162"/>
                  </a:lnTo>
                  <a:lnTo>
                    <a:pt x="19460" y="13078"/>
                  </a:lnTo>
                  <a:lnTo>
                    <a:pt x="19460" y="12994"/>
                  </a:lnTo>
                  <a:lnTo>
                    <a:pt x="19522" y="12973"/>
                  </a:lnTo>
                  <a:lnTo>
                    <a:pt x="19543" y="12994"/>
                  </a:lnTo>
                  <a:lnTo>
                    <a:pt x="19543" y="13078"/>
                  </a:lnTo>
                  <a:lnTo>
                    <a:pt x="19585" y="13141"/>
                  </a:lnTo>
                  <a:lnTo>
                    <a:pt x="19648" y="13162"/>
                  </a:lnTo>
                  <a:lnTo>
                    <a:pt x="19732" y="13078"/>
                  </a:lnTo>
                  <a:lnTo>
                    <a:pt x="19857" y="12953"/>
                  </a:lnTo>
                  <a:lnTo>
                    <a:pt x="19941" y="12932"/>
                  </a:lnTo>
                  <a:lnTo>
                    <a:pt x="19941" y="12890"/>
                  </a:lnTo>
                  <a:lnTo>
                    <a:pt x="19899" y="12869"/>
                  </a:lnTo>
                  <a:lnTo>
                    <a:pt x="19794" y="12848"/>
                  </a:lnTo>
                  <a:lnTo>
                    <a:pt x="19732" y="12848"/>
                  </a:lnTo>
                  <a:lnTo>
                    <a:pt x="19690" y="12827"/>
                  </a:lnTo>
                  <a:lnTo>
                    <a:pt x="19774" y="12785"/>
                  </a:lnTo>
                  <a:lnTo>
                    <a:pt x="19878" y="12785"/>
                  </a:lnTo>
                  <a:lnTo>
                    <a:pt x="19941" y="12827"/>
                  </a:lnTo>
                  <a:lnTo>
                    <a:pt x="19983" y="12827"/>
                  </a:lnTo>
                  <a:lnTo>
                    <a:pt x="19983" y="12764"/>
                  </a:lnTo>
                  <a:lnTo>
                    <a:pt x="19962" y="12743"/>
                  </a:lnTo>
                  <a:lnTo>
                    <a:pt x="20046" y="12722"/>
                  </a:lnTo>
                  <a:lnTo>
                    <a:pt x="20150" y="12722"/>
                  </a:lnTo>
                  <a:lnTo>
                    <a:pt x="20213" y="12785"/>
                  </a:lnTo>
                  <a:lnTo>
                    <a:pt x="20276" y="12827"/>
                  </a:lnTo>
                  <a:lnTo>
                    <a:pt x="20318" y="12785"/>
                  </a:lnTo>
                  <a:lnTo>
                    <a:pt x="20380" y="12827"/>
                  </a:lnTo>
                  <a:lnTo>
                    <a:pt x="20422" y="12890"/>
                  </a:lnTo>
                  <a:lnTo>
                    <a:pt x="20401" y="12973"/>
                  </a:lnTo>
                  <a:lnTo>
                    <a:pt x="20422" y="13036"/>
                  </a:lnTo>
                  <a:lnTo>
                    <a:pt x="20506" y="13057"/>
                  </a:lnTo>
                  <a:lnTo>
                    <a:pt x="20527" y="13036"/>
                  </a:lnTo>
                  <a:lnTo>
                    <a:pt x="20590" y="13057"/>
                  </a:lnTo>
                  <a:lnTo>
                    <a:pt x="20631" y="13141"/>
                  </a:lnTo>
                  <a:lnTo>
                    <a:pt x="20778" y="13183"/>
                  </a:lnTo>
                  <a:lnTo>
                    <a:pt x="20820" y="13266"/>
                  </a:lnTo>
                  <a:lnTo>
                    <a:pt x="20841" y="13287"/>
                  </a:lnTo>
                  <a:lnTo>
                    <a:pt x="20882" y="13245"/>
                  </a:lnTo>
                  <a:lnTo>
                    <a:pt x="20903" y="13141"/>
                  </a:lnTo>
                  <a:lnTo>
                    <a:pt x="20945" y="13057"/>
                  </a:lnTo>
                  <a:lnTo>
                    <a:pt x="21008" y="12890"/>
                  </a:lnTo>
                  <a:lnTo>
                    <a:pt x="21008" y="12848"/>
                  </a:lnTo>
                  <a:lnTo>
                    <a:pt x="21029" y="12722"/>
                  </a:lnTo>
                  <a:lnTo>
                    <a:pt x="21050" y="12555"/>
                  </a:lnTo>
                  <a:lnTo>
                    <a:pt x="21092" y="12513"/>
                  </a:lnTo>
                  <a:lnTo>
                    <a:pt x="21092" y="12429"/>
                  </a:lnTo>
                  <a:lnTo>
                    <a:pt x="21050" y="12346"/>
                  </a:lnTo>
                  <a:lnTo>
                    <a:pt x="20987" y="12304"/>
                  </a:lnTo>
                  <a:lnTo>
                    <a:pt x="20924" y="12241"/>
                  </a:lnTo>
                  <a:lnTo>
                    <a:pt x="20882" y="12241"/>
                  </a:lnTo>
                  <a:lnTo>
                    <a:pt x="20841" y="12199"/>
                  </a:lnTo>
                  <a:lnTo>
                    <a:pt x="20841" y="12136"/>
                  </a:lnTo>
                  <a:lnTo>
                    <a:pt x="20757" y="12136"/>
                  </a:lnTo>
                  <a:lnTo>
                    <a:pt x="20694" y="12220"/>
                  </a:lnTo>
                  <a:lnTo>
                    <a:pt x="20590" y="12325"/>
                  </a:lnTo>
                  <a:lnTo>
                    <a:pt x="20506" y="12346"/>
                  </a:lnTo>
                  <a:lnTo>
                    <a:pt x="20464" y="12304"/>
                  </a:lnTo>
                  <a:lnTo>
                    <a:pt x="20485" y="12241"/>
                  </a:lnTo>
                  <a:lnTo>
                    <a:pt x="20485" y="12157"/>
                  </a:lnTo>
                  <a:lnTo>
                    <a:pt x="20485" y="12136"/>
                  </a:lnTo>
                  <a:lnTo>
                    <a:pt x="20380" y="12116"/>
                  </a:lnTo>
                  <a:lnTo>
                    <a:pt x="20297" y="12116"/>
                  </a:lnTo>
                  <a:lnTo>
                    <a:pt x="20276" y="12053"/>
                  </a:lnTo>
                  <a:lnTo>
                    <a:pt x="20338" y="12032"/>
                  </a:lnTo>
                  <a:lnTo>
                    <a:pt x="20338" y="12011"/>
                  </a:lnTo>
                  <a:lnTo>
                    <a:pt x="20255" y="11948"/>
                  </a:lnTo>
                  <a:lnTo>
                    <a:pt x="20213" y="11906"/>
                  </a:lnTo>
                  <a:lnTo>
                    <a:pt x="20255" y="11885"/>
                  </a:lnTo>
                  <a:lnTo>
                    <a:pt x="20276" y="11906"/>
                  </a:lnTo>
                  <a:lnTo>
                    <a:pt x="20359" y="11927"/>
                  </a:lnTo>
                  <a:lnTo>
                    <a:pt x="20359" y="11885"/>
                  </a:lnTo>
                  <a:lnTo>
                    <a:pt x="20297" y="11802"/>
                  </a:lnTo>
                  <a:lnTo>
                    <a:pt x="20276" y="11718"/>
                  </a:lnTo>
                  <a:lnTo>
                    <a:pt x="20297" y="11676"/>
                  </a:lnTo>
                  <a:lnTo>
                    <a:pt x="20359" y="11634"/>
                  </a:lnTo>
                  <a:lnTo>
                    <a:pt x="20380" y="11676"/>
                  </a:lnTo>
                  <a:lnTo>
                    <a:pt x="20443" y="11697"/>
                  </a:lnTo>
                  <a:lnTo>
                    <a:pt x="20464" y="11739"/>
                  </a:lnTo>
                  <a:lnTo>
                    <a:pt x="20590" y="11885"/>
                  </a:lnTo>
                  <a:lnTo>
                    <a:pt x="20673" y="11927"/>
                  </a:lnTo>
                  <a:lnTo>
                    <a:pt x="20757" y="11906"/>
                  </a:lnTo>
                  <a:lnTo>
                    <a:pt x="20799" y="11844"/>
                  </a:lnTo>
                  <a:lnTo>
                    <a:pt x="20757" y="11718"/>
                  </a:lnTo>
                  <a:lnTo>
                    <a:pt x="20652" y="11613"/>
                  </a:lnTo>
                  <a:lnTo>
                    <a:pt x="20569" y="11572"/>
                  </a:lnTo>
                  <a:lnTo>
                    <a:pt x="20464" y="11530"/>
                  </a:lnTo>
                  <a:lnTo>
                    <a:pt x="20443" y="11404"/>
                  </a:lnTo>
                  <a:lnTo>
                    <a:pt x="20380" y="11320"/>
                  </a:lnTo>
                  <a:lnTo>
                    <a:pt x="20338" y="11258"/>
                  </a:lnTo>
                  <a:lnTo>
                    <a:pt x="20255" y="11216"/>
                  </a:lnTo>
                  <a:lnTo>
                    <a:pt x="20171" y="11174"/>
                  </a:lnTo>
                  <a:lnTo>
                    <a:pt x="20171" y="11111"/>
                  </a:lnTo>
                  <a:lnTo>
                    <a:pt x="20234" y="11069"/>
                  </a:lnTo>
                  <a:lnTo>
                    <a:pt x="20234" y="11007"/>
                  </a:lnTo>
                  <a:lnTo>
                    <a:pt x="20192" y="10986"/>
                  </a:lnTo>
                  <a:lnTo>
                    <a:pt x="20192" y="10944"/>
                  </a:lnTo>
                  <a:lnTo>
                    <a:pt x="20255" y="10881"/>
                  </a:lnTo>
                  <a:lnTo>
                    <a:pt x="20297" y="10881"/>
                  </a:lnTo>
                  <a:lnTo>
                    <a:pt x="20359" y="10860"/>
                  </a:lnTo>
                  <a:lnTo>
                    <a:pt x="20443" y="10881"/>
                  </a:lnTo>
                  <a:lnTo>
                    <a:pt x="20485" y="10944"/>
                  </a:lnTo>
                  <a:lnTo>
                    <a:pt x="20401" y="10986"/>
                  </a:lnTo>
                  <a:lnTo>
                    <a:pt x="20464" y="10986"/>
                  </a:lnTo>
                  <a:lnTo>
                    <a:pt x="20548" y="11048"/>
                  </a:lnTo>
                  <a:lnTo>
                    <a:pt x="20548" y="11090"/>
                  </a:lnTo>
                  <a:lnTo>
                    <a:pt x="20569" y="11174"/>
                  </a:lnTo>
                  <a:lnTo>
                    <a:pt x="20652" y="11195"/>
                  </a:lnTo>
                  <a:lnTo>
                    <a:pt x="20757" y="11111"/>
                  </a:lnTo>
                  <a:lnTo>
                    <a:pt x="20799" y="10986"/>
                  </a:lnTo>
                  <a:lnTo>
                    <a:pt x="20820" y="10860"/>
                  </a:lnTo>
                  <a:lnTo>
                    <a:pt x="20882" y="10776"/>
                  </a:lnTo>
                  <a:lnTo>
                    <a:pt x="20903" y="10735"/>
                  </a:lnTo>
                  <a:lnTo>
                    <a:pt x="20882" y="10588"/>
                  </a:lnTo>
                  <a:lnTo>
                    <a:pt x="20966" y="10525"/>
                  </a:lnTo>
                  <a:lnTo>
                    <a:pt x="21029" y="10463"/>
                  </a:lnTo>
                  <a:lnTo>
                    <a:pt x="21071" y="10316"/>
                  </a:lnTo>
                  <a:lnTo>
                    <a:pt x="21029" y="10212"/>
                  </a:lnTo>
                  <a:lnTo>
                    <a:pt x="20987" y="10128"/>
                  </a:lnTo>
                  <a:lnTo>
                    <a:pt x="21029" y="9919"/>
                  </a:lnTo>
                  <a:lnTo>
                    <a:pt x="21092" y="9751"/>
                  </a:lnTo>
                  <a:lnTo>
                    <a:pt x="21092" y="9605"/>
                  </a:lnTo>
                  <a:lnTo>
                    <a:pt x="21175" y="9521"/>
                  </a:lnTo>
                  <a:lnTo>
                    <a:pt x="21175" y="9437"/>
                  </a:lnTo>
                  <a:lnTo>
                    <a:pt x="21196" y="9312"/>
                  </a:lnTo>
                  <a:lnTo>
                    <a:pt x="21196" y="9165"/>
                  </a:lnTo>
                  <a:lnTo>
                    <a:pt x="21280" y="9082"/>
                  </a:lnTo>
                  <a:lnTo>
                    <a:pt x="21343" y="8956"/>
                  </a:lnTo>
                  <a:lnTo>
                    <a:pt x="21531" y="8684"/>
                  </a:lnTo>
                  <a:lnTo>
                    <a:pt x="21615" y="8538"/>
                  </a:lnTo>
                  <a:lnTo>
                    <a:pt x="21761" y="8391"/>
                  </a:lnTo>
                  <a:lnTo>
                    <a:pt x="21824" y="8287"/>
                  </a:lnTo>
                  <a:lnTo>
                    <a:pt x="21908" y="8224"/>
                  </a:lnTo>
                  <a:lnTo>
                    <a:pt x="21950" y="8077"/>
                  </a:lnTo>
                  <a:lnTo>
                    <a:pt x="22075" y="7973"/>
                  </a:lnTo>
                  <a:lnTo>
                    <a:pt x="22117" y="7952"/>
                  </a:lnTo>
                  <a:lnTo>
                    <a:pt x="22075" y="7910"/>
                  </a:lnTo>
                  <a:lnTo>
                    <a:pt x="22012" y="7847"/>
                  </a:lnTo>
                  <a:lnTo>
                    <a:pt x="21908" y="7826"/>
                  </a:lnTo>
                  <a:lnTo>
                    <a:pt x="21845" y="7763"/>
                  </a:lnTo>
                  <a:lnTo>
                    <a:pt x="21803" y="7722"/>
                  </a:lnTo>
                  <a:lnTo>
                    <a:pt x="21719" y="7743"/>
                  </a:lnTo>
                  <a:lnTo>
                    <a:pt x="21552" y="7805"/>
                  </a:lnTo>
                  <a:lnTo>
                    <a:pt x="21406" y="7847"/>
                  </a:lnTo>
                  <a:lnTo>
                    <a:pt x="21280" y="7910"/>
                  </a:lnTo>
                  <a:lnTo>
                    <a:pt x="21196" y="8015"/>
                  </a:lnTo>
                  <a:lnTo>
                    <a:pt x="21092" y="8056"/>
                  </a:lnTo>
                  <a:lnTo>
                    <a:pt x="21071" y="8119"/>
                  </a:lnTo>
                  <a:lnTo>
                    <a:pt x="21008" y="8140"/>
                  </a:lnTo>
                  <a:lnTo>
                    <a:pt x="20903" y="8077"/>
                  </a:lnTo>
                  <a:lnTo>
                    <a:pt x="20862" y="8035"/>
                  </a:lnTo>
                  <a:lnTo>
                    <a:pt x="20862" y="7973"/>
                  </a:lnTo>
                  <a:lnTo>
                    <a:pt x="20924" y="7973"/>
                  </a:lnTo>
                  <a:lnTo>
                    <a:pt x="20987" y="7952"/>
                  </a:lnTo>
                  <a:lnTo>
                    <a:pt x="20987" y="7847"/>
                  </a:lnTo>
                  <a:lnTo>
                    <a:pt x="20966" y="7805"/>
                  </a:lnTo>
                  <a:lnTo>
                    <a:pt x="20882" y="7805"/>
                  </a:lnTo>
                  <a:lnTo>
                    <a:pt x="20820" y="7763"/>
                  </a:lnTo>
                  <a:lnTo>
                    <a:pt x="20903" y="7743"/>
                  </a:lnTo>
                  <a:lnTo>
                    <a:pt x="20966" y="7701"/>
                  </a:lnTo>
                  <a:lnTo>
                    <a:pt x="21071" y="7617"/>
                  </a:lnTo>
                  <a:lnTo>
                    <a:pt x="21134" y="7491"/>
                  </a:lnTo>
                  <a:lnTo>
                    <a:pt x="21238" y="7408"/>
                  </a:lnTo>
                  <a:lnTo>
                    <a:pt x="21322" y="7408"/>
                  </a:lnTo>
                  <a:lnTo>
                    <a:pt x="21447" y="7429"/>
                  </a:lnTo>
                  <a:lnTo>
                    <a:pt x="21698" y="7617"/>
                  </a:lnTo>
                  <a:lnTo>
                    <a:pt x="21761" y="7659"/>
                  </a:lnTo>
                  <a:lnTo>
                    <a:pt x="21970" y="7659"/>
                  </a:lnTo>
                  <a:lnTo>
                    <a:pt x="22075" y="7638"/>
                  </a:lnTo>
                  <a:lnTo>
                    <a:pt x="22180" y="7659"/>
                  </a:lnTo>
                  <a:lnTo>
                    <a:pt x="22389" y="7617"/>
                  </a:lnTo>
                  <a:lnTo>
                    <a:pt x="22494" y="7554"/>
                  </a:lnTo>
                  <a:lnTo>
                    <a:pt x="22494" y="7491"/>
                  </a:lnTo>
                  <a:lnTo>
                    <a:pt x="22473" y="7429"/>
                  </a:lnTo>
                  <a:lnTo>
                    <a:pt x="22515" y="7429"/>
                  </a:lnTo>
                  <a:lnTo>
                    <a:pt x="22598" y="7408"/>
                  </a:lnTo>
                  <a:lnTo>
                    <a:pt x="22682" y="7324"/>
                  </a:lnTo>
                  <a:lnTo>
                    <a:pt x="22682" y="7240"/>
                  </a:lnTo>
                  <a:lnTo>
                    <a:pt x="22640" y="7178"/>
                  </a:lnTo>
                  <a:lnTo>
                    <a:pt x="22535" y="7136"/>
                  </a:lnTo>
                  <a:lnTo>
                    <a:pt x="22473" y="7094"/>
                  </a:lnTo>
                  <a:lnTo>
                    <a:pt x="22431" y="7073"/>
                  </a:lnTo>
                  <a:lnTo>
                    <a:pt x="22347" y="7073"/>
                  </a:lnTo>
                  <a:lnTo>
                    <a:pt x="22263" y="7136"/>
                  </a:lnTo>
                  <a:lnTo>
                    <a:pt x="22222" y="7136"/>
                  </a:lnTo>
                  <a:lnTo>
                    <a:pt x="22138" y="7073"/>
                  </a:lnTo>
                  <a:lnTo>
                    <a:pt x="21908" y="7073"/>
                  </a:lnTo>
                  <a:lnTo>
                    <a:pt x="21761" y="7031"/>
                  </a:lnTo>
                  <a:lnTo>
                    <a:pt x="21657" y="6989"/>
                  </a:lnTo>
                  <a:lnTo>
                    <a:pt x="21594" y="6989"/>
                  </a:lnTo>
                  <a:lnTo>
                    <a:pt x="21510" y="7010"/>
                  </a:lnTo>
                  <a:lnTo>
                    <a:pt x="21196" y="7010"/>
                  </a:lnTo>
                  <a:lnTo>
                    <a:pt x="21092" y="6968"/>
                  </a:lnTo>
                  <a:lnTo>
                    <a:pt x="21196" y="6968"/>
                  </a:lnTo>
                  <a:lnTo>
                    <a:pt x="21301" y="6989"/>
                  </a:lnTo>
                  <a:lnTo>
                    <a:pt x="21406" y="6927"/>
                  </a:lnTo>
                  <a:lnTo>
                    <a:pt x="21531" y="6906"/>
                  </a:lnTo>
                  <a:lnTo>
                    <a:pt x="21636" y="6927"/>
                  </a:lnTo>
                  <a:lnTo>
                    <a:pt x="21740" y="6968"/>
                  </a:lnTo>
                  <a:lnTo>
                    <a:pt x="21782" y="6927"/>
                  </a:lnTo>
                  <a:lnTo>
                    <a:pt x="21845" y="6885"/>
                  </a:lnTo>
                  <a:lnTo>
                    <a:pt x="21950" y="6885"/>
                  </a:lnTo>
                  <a:lnTo>
                    <a:pt x="21991" y="6822"/>
                  </a:lnTo>
                  <a:lnTo>
                    <a:pt x="22054" y="6801"/>
                  </a:lnTo>
                  <a:lnTo>
                    <a:pt x="22138" y="6822"/>
                  </a:lnTo>
                  <a:lnTo>
                    <a:pt x="22180" y="6822"/>
                  </a:lnTo>
                  <a:lnTo>
                    <a:pt x="22201" y="6780"/>
                  </a:lnTo>
                  <a:lnTo>
                    <a:pt x="22242" y="6759"/>
                  </a:lnTo>
                  <a:lnTo>
                    <a:pt x="22284" y="6759"/>
                  </a:lnTo>
                  <a:lnTo>
                    <a:pt x="22305" y="6780"/>
                  </a:lnTo>
                  <a:lnTo>
                    <a:pt x="22368" y="6801"/>
                  </a:lnTo>
                  <a:lnTo>
                    <a:pt x="22410" y="6822"/>
                  </a:lnTo>
                  <a:lnTo>
                    <a:pt x="22515" y="6822"/>
                  </a:lnTo>
                  <a:lnTo>
                    <a:pt x="22619" y="6864"/>
                  </a:lnTo>
                  <a:lnTo>
                    <a:pt x="22703" y="6906"/>
                  </a:lnTo>
                  <a:lnTo>
                    <a:pt x="22891" y="6906"/>
                  </a:lnTo>
                  <a:lnTo>
                    <a:pt x="22996" y="6822"/>
                  </a:lnTo>
                  <a:lnTo>
                    <a:pt x="23184" y="6759"/>
                  </a:lnTo>
                  <a:lnTo>
                    <a:pt x="23331" y="6759"/>
                  </a:lnTo>
                  <a:lnTo>
                    <a:pt x="23351" y="6675"/>
                  </a:lnTo>
                  <a:lnTo>
                    <a:pt x="23351" y="6592"/>
                  </a:lnTo>
                  <a:lnTo>
                    <a:pt x="23310" y="6571"/>
                  </a:lnTo>
                  <a:lnTo>
                    <a:pt x="23247" y="6487"/>
                  </a:lnTo>
                  <a:lnTo>
                    <a:pt x="23247" y="6445"/>
                  </a:lnTo>
                  <a:lnTo>
                    <a:pt x="23226" y="6403"/>
                  </a:lnTo>
                  <a:lnTo>
                    <a:pt x="23226" y="6362"/>
                  </a:lnTo>
                  <a:lnTo>
                    <a:pt x="23289" y="6257"/>
                  </a:lnTo>
                  <a:lnTo>
                    <a:pt x="23351" y="6194"/>
                  </a:lnTo>
                  <a:lnTo>
                    <a:pt x="23414" y="6194"/>
                  </a:lnTo>
                  <a:lnTo>
                    <a:pt x="23561" y="6299"/>
                  </a:lnTo>
                  <a:lnTo>
                    <a:pt x="23644" y="6341"/>
                  </a:lnTo>
                  <a:lnTo>
                    <a:pt x="23707" y="6299"/>
                  </a:lnTo>
                  <a:lnTo>
                    <a:pt x="23749" y="6236"/>
                  </a:lnTo>
                  <a:lnTo>
                    <a:pt x="23854" y="6069"/>
                  </a:lnTo>
                  <a:lnTo>
                    <a:pt x="23958" y="5985"/>
                  </a:lnTo>
                  <a:lnTo>
                    <a:pt x="24042" y="5964"/>
                  </a:lnTo>
                  <a:lnTo>
                    <a:pt x="24063" y="5922"/>
                  </a:lnTo>
                  <a:lnTo>
                    <a:pt x="24167" y="5838"/>
                  </a:lnTo>
                  <a:lnTo>
                    <a:pt x="24272" y="5776"/>
                  </a:lnTo>
                  <a:lnTo>
                    <a:pt x="24335" y="5713"/>
                  </a:lnTo>
                  <a:lnTo>
                    <a:pt x="24335" y="5566"/>
                  </a:lnTo>
                  <a:lnTo>
                    <a:pt x="24272" y="5420"/>
                  </a:lnTo>
                  <a:lnTo>
                    <a:pt x="24188" y="5336"/>
                  </a:lnTo>
                  <a:lnTo>
                    <a:pt x="24167" y="5253"/>
                  </a:lnTo>
                  <a:lnTo>
                    <a:pt x="24021" y="5127"/>
                  </a:lnTo>
                  <a:lnTo>
                    <a:pt x="24021" y="5085"/>
                  </a:lnTo>
                  <a:lnTo>
                    <a:pt x="23958" y="5002"/>
                  </a:lnTo>
                  <a:lnTo>
                    <a:pt x="23854" y="4939"/>
                  </a:lnTo>
                  <a:lnTo>
                    <a:pt x="23812" y="4939"/>
                  </a:lnTo>
                  <a:lnTo>
                    <a:pt x="23728" y="4876"/>
                  </a:lnTo>
                  <a:lnTo>
                    <a:pt x="23623" y="4813"/>
                  </a:lnTo>
                  <a:lnTo>
                    <a:pt x="23498" y="4813"/>
                  </a:lnTo>
                  <a:lnTo>
                    <a:pt x="23331" y="4771"/>
                  </a:lnTo>
                  <a:lnTo>
                    <a:pt x="23184" y="4688"/>
                  </a:lnTo>
                  <a:lnTo>
                    <a:pt x="23038" y="4667"/>
                  </a:lnTo>
                  <a:lnTo>
                    <a:pt x="22975" y="4688"/>
                  </a:lnTo>
                  <a:lnTo>
                    <a:pt x="22828" y="4688"/>
                  </a:lnTo>
                  <a:lnTo>
                    <a:pt x="22682" y="4730"/>
                  </a:lnTo>
                  <a:lnTo>
                    <a:pt x="22619" y="4792"/>
                  </a:lnTo>
                  <a:lnTo>
                    <a:pt x="22515" y="4834"/>
                  </a:lnTo>
                  <a:lnTo>
                    <a:pt x="22410" y="4792"/>
                  </a:lnTo>
                  <a:lnTo>
                    <a:pt x="22389" y="4730"/>
                  </a:lnTo>
                  <a:lnTo>
                    <a:pt x="22347" y="4771"/>
                  </a:lnTo>
                  <a:lnTo>
                    <a:pt x="22305" y="4834"/>
                  </a:lnTo>
                  <a:lnTo>
                    <a:pt x="22347" y="4918"/>
                  </a:lnTo>
                  <a:lnTo>
                    <a:pt x="22347" y="5022"/>
                  </a:lnTo>
                  <a:lnTo>
                    <a:pt x="22284" y="5106"/>
                  </a:lnTo>
                  <a:lnTo>
                    <a:pt x="22242" y="5106"/>
                  </a:lnTo>
                  <a:lnTo>
                    <a:pt x="22242" y="5148"/>
                  </a:lnTo>
                  <a:lnTo>
                    <a:pt x="22263" y="5211"/>
                  </a:lnTo>
                  <a:lnTo>
                    <a:pt x="22242" y="5294"/>
                  </a:lnTo>
                  <a:lnTo>
                    <a:pt x="22138" y="5336"/>
                  </a:lnTo>
                  <a:lnTo>
                    <a:pt x="22033" y="5336"/>
                  </a:lnTo>
                  <a:lnTo>
                    <a:pt x="21970" y="5253"/>
                  </a:lnTo>
                  <a:lnTo>
                    <a:pt x="21970" y="5190"/>
                  </a:lnTo>
                  <a:lnTo>
                    <a:pt x="21929" y="5148"/>
                  </a:lnTo>
                  <a:lnTo>
                    <a:pt x="21866" y="5211"/>
                  </a:lnTo>
                  <a:lnTo>
                    <a:pt x="21866" y="5315"/>
                  </a:lnTo>
                  <a:lnTo>
                    <a:pt x="21887" y="5336"/>
                  </a:lnTo>
                  <a:lnTo>
                    <a:pt x="21845" y="5420"/>
                  </a:lnTo>
                  <a:lnTo>
                    <a:pt x="21824" y="5525"/>
                  </a:lnTo>
                  <a:lnTo>
                    <a:pt x="21782" y="5566"/>
                  </a:lnTo>
                  <a:lnTo>
                    <a:pt x="21782" y="5504"/>
                  </a:lnTo>
                  <a:lnTo>
                    <a:pt x="21824" y="5441"/>
                  </a:lnTo>
                  <a:lnTo>
                    <a:pt x="21782" y="5315"/>
                  </a:lnTo>
                  <a:lnTo>
                    <a:pt x="21740" y="5232"/>
                  </a:lnTo>
                  <a:lnTo>
                    <a:pt x="21761" y="5148"/>
                  </a:lnTo>
                  <a:lnTo>
                    <a:pt x="21761" y="5064"/>
                  </a:lnTo>
                  <a:lnTo>
                    <a:pt x="21719" y="5002"/>
                  </a:lnTo>
                  <a:lnTo>
                    <a:pt x="21719" y="4918"/>
                  </a:lnTo>
                  <a:lnTo>
                    <a:pt x="21657" y="4939"/>
                  </a:lnTo>
                  <a:lnTo>
                    <a:pt x="21636" y="5002"/>
                  </a:lnTo>
                  <a:lnTo>
                    <a:pt x="21552" y="5064"/>
                  </a:lnTo>
                  <a:lnTo>
                    <a:pt x="21552" y="5148"/>
                  </a:lnTo>
                  <a:lnTo>
                    <a:pt x="21531" y="5253"/>
                  </a:lnTo>
                  <a:lnTo>
                    <a:pt x="21364" y="5420"/>
                  </a:lnTo>
                  <a:lnTo>
                    <a:pt x="21301" y="5483"/>
                  </a:lnTo>
                  <a:lnTo>
                    <a:pt x="21217" y="5483"/>
                  </a:lnTo>
                  <a:lnTo>
                    <a:pt x="21154" y="5546"/>
                  </a:lnTo>
                  <a:lnTo>
                    <a:pt x="21050" y="5629"/>
                  </a:lnTo>
                  <a:lnTo>
                    <a:pt x="20945" y="5629"/>
                  </a:lnTo>
                  <a:lnTo>
                    <a:pt x="20841" y="5734"/>
                  </a:lnTo>
                  <a:lnTo>
                    <a:pt x="20694" y="5818"/>
                  </a:lnTo>
                  <a:lnTo>
                    <a:pt x="20422" y="5818"/>
                  </a:lnTo>
                  <a:lnTo>
                    <a:pt x="20422" y="5859"/>
                  </a:lnTo>
                  <a:lnTo>
                    <a:pt x="20359" y="5901"/>
                  </a:lnTo>
                  <a:lnTo>
                    <a:pt x="20255" y="5901"/>
                  </a:lnTo>
                  <a:lnTo>
                    <a:pt x="20171" y="5880"/>
                  </a:lnTo>
                  <a:lnTo>
                    <a:pt x="20087" y="5943"/>
                  </a:lnTo>
                  <a:lnTo>
                    <a:pt x="19711" y="6131"/>
                  </a:lnTo>
                  <a:lnTo>
                    <a:pt x="19522" y="6278"/>
                  </a:lnTo>
                  <a:lnTo>
                    <a:pt x="19502" y="6382"/>
                  </a:lnTo>
                  <a:lnTo>
                    <a:pt x="19439" y="6403"/>
                  </a:lnTo>
                  <a:lnTo>
                    <a:pt x="19229" y="6571"/>
                  </a:lnTo>
                  <a:lnTo>
                    <a:pt x="19125" y="6675"/>
                  </a:lnTo>
                  <a:lnTo>
                    <a:pt x="19104" y="6613"/>
                  </a:lnTo>
                  <a:lnTo>
                    <a:pt x="19083" y="6613"/>
                  </a:lnTo>
                  <a:lnTo>
                    <a:pt x="18978" y="6696"/>
                  </a:lnTo>
                  <a:lnTo>
                    <a:pt x="18895" y="6822"/>
                  </a:lnTo>
                  <a:lnTo>
                    <a:pt x="18790" y="6968"/>
                  </a:lnTo>
                  <a:lnTo>
                    <a:pt x="18769" y="7031"/>
                  </a:lnTo>
                  <a:lnTo>
                    <a:pt x="18727" y="7094"/>
                  </a:lnTo>
                  <a:lnTo>
                    <a:pt x="18706" y="7031"/>
                  </a:lnTo>
                  <a:lnTo>
                    <a:pt x="18748" y="6906"/>
                  </a:lnTo>
                  <a:lnTo>
                    <a:pt x="18748" y="6801"/>
                  </a:lnTo>
                  <a:lnTo>
                    <a:pt x="18748" y="6696"/>
                  </a:lnTo>
                  <a:lnTo>
                    <a:pt x="18853" y="6696"/>
                  </a:lnTo>
                  <a:lnTo>
                    <a:pt x="18895" y="6654"/>
                  </a:lnTo>
                  <a:lnTo>
                    <a:pt x="19020" y="6550"/>
                  </a:lnTo>
                  <a:lnTo>
                    <a:pt x="19104" y="6508"/>
                  </a:lnTo>
                  <a:lnTo>
                    <a:pt x="19209" y="6403"/>
                  </a:lnTo>
                  <a:lnTo>
                    <a:pt x="19355" y="6278"/>
                  </a:lnTo>
                  <a:lnTo>
                    <a:pt x="19418" y="6194"/>
                  </a:lnTo>
                  <a:lnTo>
                    <a:pt x="19522" y="6152"/>
                  </a:lnTo>
                  <a:lnTo>
                    <a:pt x="19627" y="5985"/>
                  </a:lnTo>
                  <a:lnTo>
                    <a:pt x="19669" y="5922"/>
                  </a:lnTo>
                  <a:lnTo>
                    <a:pt x="19648" y="5838"/>
                  </a:lnTo>
                  <a:lnTo>
                    <a:pt x="19669" y="5776"/>
                  </a:lnTo>
                  <a:lnTo>
                    <a:pt x="19690" y="5818"/>
                  </a:lnTo>
                  <a:lnTo>
                    <a:pt x="19753" y="5838"/>
                  </a:lnTo>
                  <a:lnTo>
                    <a:pt x="19836" y="5755"/>
                  </a:lnTo>
                  <a:lnTo>
                    <a:pt x="19941" y="5713"/>
                  </a:lnTo>
                  <a:lnTo>
                    <a:pt x="19941" y="5629"/>
                  </a:lnTo>
                  <a:lnTo>
                    <a:pt x="20004" y="5504"/>
                  </a:lnTo>
                  <a:lnTo>
                    <a:pt x="20066" y="5462"/>
                  </a:lnTo>
                  <a:lnTo>
                    <a:pt x="20150" y="5504"/>
                  </a:lnTo>
                  <a:lnTo>
                    <a:pt x="20213" y="5420"/>
                  </a:lnTo>
                  <a:lnTo>
                    <a:pt x="20297" y="5399"/>
                  </a:lnTo>
                  <a:lnTo>
                    <a:pt x="20318" y="5420"/>
                  </a:lnTo>
                  <a:lnTo>
                    <a:pt x="20401" y="5420"/>
                  </a:lnTo>
                  <a:lnTo>
                    <a:pt x="20715" y="5127"/>
                  </a:lnTo>
                  <a:lnTo>
                    <a:pt x="20778" y="5022"/>
                  </a:lnTo>
                  <a:lnTo>
                    <a:pt x="20799" y="4897"/>
                  </a:lnTo>
                  <a:lnTo>
                    <a:pt x="20882" y="4709"/>
                  </a:lnTo>
                  <a:lnTo>
                    <a:pt x="20987" y="4583"/>
                  </a:lnTo>
                  <a:lnTo>
                    <a:pt x="20987" y="4458"/>
                  </a:lnTo>
                  <a:lnTo>
                    <a:pt x="20987" y="4269"/>
                  </a:lnTo>
                  <a:lnTo>
                    <a:pt x="20945" y="4165"/>
                  </a:lnTo>
                  <a:lnTo>
                    <a:pt x="20882" y="4144"/>
                  </a:lnTo>
                  <a:lnTo>
                    <a:pt x="20736" y="4165"/>
                  </a:lnTo>
                  <a:lnTo>
                    <a:pt x="20590" y="4165"/>
                  </a:lnTo>
                  <a:lnTo>
                    <a:pt x="20464" y="4102"/>
                  </a:lnTo>
                  <a:lnTo>
                    <a:pt x="20318" y="4102"/>
                  </a:lnTo>
                  <a:lnTo>
                    <a:pt x="20255" y="4165"/>
                  </a:lnTo>
                  <a:lnTo>
                    <a:pt x="20213" y="4248"/>
                  </a:lnTo>
                  <a:lnTo>
                    <a:pt x="20255" y="4290"/>
                  </a:lnTo>
                  <a:lnTo>
                    <a:pt x="20213" y="4353"/>
                  </a:lnTo>
                  <a:lnTo>
                    <a:pt x="20213" y="4499"/>
                  </a:lnTo>
                  <a:lnTo>
                    <a:pt x="20171" y="4646"/>
                  </a:lnTo>
                  <a:lnTo>
                    <a:pt x="20066" y="4792"/>
                  </a:lnTo>
                  <a:lnTo>
                    <a:pt x="20004" y="4730"/>
                  </a:lnTo>
                  <a:lnTo>
                    <a:pt x="19941" y="4709"/>
                  </a:lnTo>
                  <a:lnTo>
                    <a:pt x="19899" y="4709"/>
                  </a:lnTo>
                  <a:lnTo>
                    <a:pt x="19857" y="4771"/>
                  </a:lnTo>
                  <a:lnTo>
                    <a:pt x="19794" y="4792"/>
                  </a:lnTo>
                  <a:lnTo>
                    <a:pt x="19732" y="4730"/>
                  </a:lnTo>
                  <a:lnTo>
                    <a:pt x="19669" y="4730"/>
                  </a:lnTo>
                  <a:cubicBezTo>
                    <a:pt x="19669" y="4730"/>
                    <a:pt x="19481" y="4688"/>
                    <a:pt x="19481" y="4646"/>
                  </a:cubicBezTo>
                  <a:lnTo>
                    <a:pt x="19271" y="4646"/>
                  </a:lnTo>
                  <a:lnTo>
                    <a:pt x="19167" y="4709"/>
                  </a:lnTo>
                  <a:lnTo>
                    <a:pt x="19020" y="4730"/>
                  </a:lnTo>
                  <a:lnTo>
                    <a:pt x="18895" y="4792"/>
                  </a:lnTo>
                  <a:lnTo>
                    <a:pt x="18832" y="4750"/>
                  </a:lnTo>
                  <a:lnTo>
                    <a:pt x="18832" y="4709"/>
                  </a:lnTo>
                  <a:lnTo>
                    <a:pt x="18853" y="4625"/>
                  </a:lnTo>
                  <a:lnTo>
                    <a:pt x="18853" y="4541"/>
                  </a:lnTo>
                  <a:lnTo>
                    <a:pt x="18895" y="4478"/>
                  </a:lnTo>
                  <a:lnTo>
                    <a:pt x="18916" y="4478"/>
                  </a:lnTo>
                  <a:lnTo>
                    <a:pt x="18957" y="4499"/>
                  </a:lnTo>
                  <a:lnTo>
                    <a:pt x="19020" y="4499"/>
                  </a:lnTo>
                  <a:lnTo>
                    <a:pt x="19146" y="4437"/>
                  </a:lnTo>
                  <a:lnTo>
                    <a:pt x="19439" y="4416"/>
                  </a:lnTo>
                  <a:lnTo>
                    <a:pt x="19481" y="4395"/>
                  </a:lnTo>
                  <a:lnTo>
                    <a:pt x="19543" y="4290"/>
                  </a:lnTo>
                  <a:lnTo>
                    <a:pt x="19564" y="4206"/>
                  </a:lnTo>
                  <a:lnTo>
                    <a:pt x="19648" y="4165"/>
                  </a:lnTo>
                  <a:lnTo>
                    <a:pt x="19669" y="4102"/>
                  </a:lnTo>
                  <a:lnTo>
                    <a:pt x="19627" y="4060"/>
                  </a:lnTo>
                  <a:lnTo>
                    <a:pt x="19627" y="3997"/>
                  </a:lnTo>
                  <a:lnTo>
                    <a:pt x="19313" y="3997"/>
                  </a:lnTo>
                  <a:lnTo>
                    <a:pt x="19125" y="3955"/>
                  </a:lnTo>
                  <a:lnTo>
                    <a:pt x="19020" y="3893"/>
                  </a:lnTo>
                  <a:lnTo>
                    <a:pt x="18937" y="3872"/>
                  </a:lnTo>
                  <a:lnTo>
                    <a:pt x="18685" y="3893"/>
                  </a:lnTo>
                  <a:lnTo>
                    <a:pt x="18560" y="3872"/>
                  </a:lnTo>
                  <a:lnTo>
                    <a:pt x="18455" y="3830"/>
                  </a:lnTo>
                  <a:lnTo>
                    <a:pt x="18288" y="3830"/>
                  </a:lnTo>
                  <a:lnTo>
                    <a:pt x="18162" y="3851"/>
                  </a:lnTo>
                  <a:lnTo>
                    <a:pt x="18100" y="3830"/>
                  </a:lnTo>
                  <a:lnTo>
                    <a:pt x="17995" y="3788"/>
                  </a:lnTo>
                  <a:lnTo>
                    <a:pt x="17932" y="3788"/>
                  </a:lnTo>
                  <a:lnTo>
                    <a:pt x="17849" y="3893"/>
                  </a:lnTo>
                  <a:lnTo>
                    <a:pt x="17849" y="3976"/>
                  </a:lnTo>
                  <a:lnTo>
                    <a:pt x="17765" y="4039"/>
                  </a:lnTo>
                  <a:lnTo>
                    <a:pt x="17744" y="4039"/>
                  </a:lnTo>
                  <a:lnTo>
                    <a:pt x="17765" y="3955"/>
                  </a:lnTo>
                  <a:lnTo>
                    <a:pt x="17765" y="3934"/>
                  </a:lnTo>
                  <a:lnTo>
                    <a:pt x="17681" y="3934"/>
                  </a:lnTo>
                  <a:lnTo>
                    <a:pt x="17451" y="3997"/>
                  </a:lnTo>
                  <a:lnTo>
                    <a:pt x="17305" y="4060"/>
                  </a:lnTo>
                  <a:lnTo>
                    <a:pt x="17221" y="4144"/>
                  </a:lnTo>
                  <a:lnTo>
                    <a:pt x="17158" y="4186"/>
                  </a:lnTo>
                  <a:lnTo>
                    <a:pt x="17053" y="4186"/>
                  </a:lnTo>
                  <a:lnTo>
                    <a:pt x="16949" y="4206"/>
                  </a:lnTo>
                  <a:lnTo>
                    <a:pt x="16886" y="4269"/>
                  </a:lnTo>
                  <a:lnTo>
                    <a:pt x="16781" y="4290"/>
                  </a:lnTo>
                  <a:lnTo>
                    <a:pt x="16698" y="4374"/>
                  </a:lnTo>
                  <a:lnTo>
                    <a:pt x="16698" y="4458"/>
                  </a:lnTo>
                  <a:lnTo>
                    <a:pt x="16635" y="4520"/>
                  </a:lnTo>
                  <a:lnTo>
                    <a:pt x="16593" y="4520"/>
                  </a:lnTo>
                  <a:lnTo>
                    <a:pt x="16530" y="4458"/>
                  </a:lnTo>
                  <a:lnTo>
                    <a:pt x="16530" y="4374"/>
                  </a:lnTo>
                  <a:lnTo>
                    <a:pt x="16509" y="4290"/>
                  </a:lnTo>
                  <a:lnTo>
                    <a:pt x="16468" y="4248"/>
                  </a:lnTo>
                  <a:lnTo>
                    <a:pt x="16468" y="4165"/>
                  </a:lnTo>
                  <a:lnTo>
                    <a:pt x="16509" y="4081"/>
                  </a:lnTo>
                  <a:lnTo>
                    <a:pt x="16593" y="4081"/>
                  </a:lnTo>
                  <a:lnTo>
                    <a:pt x="16698" y="4039"/>
                  </a:lnTo>
                  <a:lnTo>
                    <a:pt x="16802" y="4039"/>
                  </a:lnTo>
                  <a:lnTo>
                    <a:pt x="16886" y="3997"/>
                  </a:lnTo>
                  <a:lnTo>
                    <a:pt x="16928" y="3955"/>
                  </a:lnTo>
                  <a:lnTo>
                    <a:pt x="17012" y="3934"/>
                  </a:lnTo>
                  <a:lnTo>
                    <a:pt x="17158" y="3893"/>
                  </a:lnTo>
                  <a:lnTo>
                    <a:pt x="17263" y="3851"/>
                  </a:lnTo>
                  <a:lnTo>
                    <a:pt x="17346" y="3788"/>
                  </a:lnTo>
                  <a:lnTo>
                    <a:pt x="17472" y="3788"/>
                  </a:lnTo>
                  <a:lnTo>
                    <a:pt x="17556" y="3746"/>
                  </a:lnTo>
                  <a:lnTo>
                    <a:pt x="17577" y="3662"/>
                  </a:lnTo>
                  <a:lnTo>
                    <a:pt x="17556" y="3621"/>
                  </a:lnTo>
                  <a:lnTo>
                    <a:pt x="17514" y="3558"/>
                  </a:lnTo>
                  <a:lnTo>
                    <a:pt x="17346" y="3558"/>
                  </a:lnTo>
                  <a:lnTo>
                    <a:pt x="17346" y="3516"/>
                  </a:lnTo>
                  <a:lnTo>
                    <a:pt x="17430" y="3516"/>
                  </a:lnTo>
                  <a:lnTo>
                    <a:pt x="17451" y="3537"/>
                  </a:lnTo>
                  <a:lnTo>
                    <a:pt x="17535" y="3537"/>
                  </a:lnTo>
                  <a:lnTo>
                    <a:pt x="17577" y="3558"/>
                  </a:lnTo>
                  <a:lnTo>
                    <a:pt x="17618" y="3662"/>
                  </a:lnTo>
                  <a:lnTo>
                    <a:pt x="17639" y="3662"/>
                  </a:lnTo>
                  <a:lnTo>
                    <a:pt x="17660" y="3641"/>
                  </a:lnTo>
                  <a:lnTo>
                    <a:pt x="17765" y="3579"/>
                  </a:lnTo>
                  <a:lnTo>
                    <a:pt x="17890" y="3621"/>
                  </a:lnTo>
                  <a:lnTo>
                    <a:pt x="17974" y="3579"/>
                  </a:lnTo>
                  <a:lnTo>
                    <a:pt x="18058" y="3537"/>
                  </a:lnTo>
                  <a:lnTo>
                    <a:pt x="18141" y="3516"/>
                  </a:lnTo>
                  <a:lnTo>
                    <a:pt x="18246" y="3537"/>
                  </a:lnTo>
                  <a:lnTo>
                    <a:pt x="18351" y="3537"/>
                  </a:lnTo>
                  <a:lnTo>
                    <a:pt x="18455" y="3516"/>
                  </a:lnTo>
                  <a:lnTo>
                    <a:pt x="18518" y="3537"/>
                  </a:lnTo>
                  <a:lnTo>
                    <a:pt x="18602" y="3579"/>
                  </a:lnTo>
                  <a:lnTo>
                    <a:pt x="18769" y="3579"/>
                  </a:lnTo>
                  <a:lnTo>
                    <a:pt x="18790" y="3621"/>
                  </a:lnTo>
                  <a:lnTo>
                    <a:pt x="18832" y="3621"/>
                  </a:lnTo>
                  <a:lnTo>
                    <a:pt x="18978" y="3725"/>
                  </a:lnTo>
                  <a:lnTo>
                    <a:pt x="19041" y="3746"/>
                  </a:lnTo>
                  <a:lnTo>
                    <a:pt x="19146" y="3725"/>
                  </a:lnTo>
                  <a:lnTo>
                    <a:pt x="19209" y="3662"/>
                  </a:lnTo>
                  <a:lnTo>
                    <a:pt x="19292" y="3662"/>
                  </a:lnTo>
                  <a:lnTo>
                    <a:pt x="19355" y="3683"/>
                  </a:lnTo>
                  <a:lnTo>
                    <a:pt x="19439" y="3683"/>
                  </a:lnTo>
                  <a:lnTo>
                    <a:pt x="19502" y="3725"/>
                  </a:lnTo>
                  <a:lnTo>
                    <a:pt x="19564" y="3725"/>
                  </a:lnTo>
                  <a:lnTo>
                    <a:pt x="19732" y="3662"/>
                  </a:lnTo>
                  <a:lnTo>
                    <a:pt x="19815" y="3621"/>
                  </a:lnTo>
                  <a:lnTo>
                    <a:pt x="19920" y="3621"/>
                  </a:lnTo>
                  <a:lnTo>
                    <a:pt x="19983" y="3662"/>
                  </a:lnTo>
                  <a:lnTo>
                    <a:pt x="20046" y="3662"/>
                  </a:lnTo>
                  <a:lnTo>
                    <a:pt x="20129" y="3621"/>
                  </a:lnTo>
                  <a:lnTo>
                    <a:pt x="20234" y="3641"/>
                  </a:lnTo>
                  <a:lnTo>
                    <a:pt x="20338" y="3641"/>
                  </a:lnTo>
                  <a:lnTo>
                    <a:pt x="20338" y="3579"/>
                  </a:lnTo>
                  <a:lnTo>
                    <a:pt x="20276" y="3558"/>
                  </a:lnTo>
                  <a:lnTo>
                    <a:pt x="20276" y="3516"/>
                  </a:lnTo>
                  <a:lnTo>
                    <a:pt x="20297" y="3474"/>
                  </a:lnTo>
                  <a:lnTo>
                    <a:pt x="20359" y="3537"/>
                  </a:lnTo>
                  <a:lnTo>
                    <a:pt x="20401" y="3579"/>
                  </a:lnTo>
                  <a:lnTo>
                    <a:pt x="20485" y="3579"/>
                  </a:lnTo>
                  <a:lnTo>
                    <a:pt x="20548" y="3558"/>
                  </a:lnTo>
                  <a:lnTo>
                    <a:pt x="20694" y="3558"/>
                  </a:lnTo>
                  <a:lnTo>
                    <a:pt x="20903" y="3474"/>
                  </a:lnTo>
                  <a:lnTo>
                    <a:pt x="21008" y="3432"/>
                  </a:lnTo>
                  <a:lnTo>
                    <a:pt x="21029" y="3369"/>
                  </a:lnTo>
                  <a:lnTo>
                    <a:pt x="21029" y="3328"/>
                  </a:lnTo>
                  <a:lnTo>
                    <a:pt x="21092" y="3307"/>
                  </a:lnTo>
                  <a:lnTo>
                    <a:pt x="21134" y="3328"/>
                  </a:lnTo>
                  <a:lnTo>
                    <a:pt x="21217" y="3307"/>
                  </a:lnTo>
                  <a:lnTo>
                    <a:pt x="21322" y="3223"/>
                  </a:lnTo>
                  <a:lnTo>
                    <a:pt x="21406" y="3202"/>
                  </a:lnTo>
                  <a:lnTo>
                    <a:pt x="21406" y="3118"/>
                  </a:lnTo>
                  <a:lnTo>
                    <a:pt x="21426" y="3056"/>
                  </a:lnTo>
                  <a:lnTo>
                    <a:pt x="21489" y="3035"/>
                  </a:lnTo>
                  <a:lnTo>
                    <a:pt x="21489" y="2930"/>
                  </a:lnTo>
                  <a:lnTo>
                    <a:pt x="21447" y="2888"/>
                  </a:lnTo>
                  <a:lnTo>
                    <a:pt x="21343" y="2805"/>
                  </a:lnTo>
                  <a:lnTo>
                    <a:pt x="21217" y="2742"/>
                  </a:lnTo>
                  <a:lnTo>
                    <a:pt x="21113" y="2637"/>
                  </a:lnTo>
                  <a:lnTo>
                    <a:pt x="21092" y="2574"/>
                  </a:lnTo>
                  <a:lnTo>
                    <a:pt x="21029" y="2512"/>
                  </a:lnTo>
                  <a:lnTo>
                    <a:pt x="20882" y="2491"/>
                  </a:lnTo>
                  <a:lnTo>
                    <a:pt x="20799" y="2407"/>
                  </a:lnTo>
                  <a:lnTo>
                    <a:pt x="20778" y="2323"/>
                  </a:lnTo>
                  <a:lnTo>
                    <a:pt x="20715" y="2302"/>
                  </a:lnTo>
                  <a:lnTo>
                    <a:pt x="20694" y="2323"/>
                  </a:lnTo>
                  <a:lnTo>
                    <a:pt x="20610" y="2365"/>
                  </a:lnTo>
                  <a:lnTo>
                    <a:pt x="20569" y="2323"/>
                  </a:lnTo>
                  <a:lnTo>
                    <a:pt x="20548" y="2261"/>
                  </a:lnTo>
                  <a:lnTo>
                    <a:pt x="20485" y="2198"/>
                  </a:lnTo>
                  <a:lnTo>
                    <a:pt x="20255" y="2198"/>
                  </a:lnTo>
                  <a:lnTo>
                    <a:pt x="20171" y="2219"/>
                  </a:lnTo>
                  <a:lnTo>
                    <a:pt x="20171" y="2302"/>
                  </a:lnTo>
                  <a:lnTo>
                    <a:pt x="20171" y="2365"/>
                  </a:lnTo>
                  <a:lnTo>
                    <a:pt x="20129" y="2302"/>
                  </a:lnTo>
                  <a:lnTo>
                    <a:pt x="20066" y="2302"/>
                  </a:lnTo>
                  <a:lnTo>
                    <a:pt x="19920" y="2386"/>
                  </a:lnTo>
                  <a:lnTo>
                    <a:pt x="19836" y="2407"/>
                  </a:lnTo>
                  <a:lnTo>
                    <a:pt x="19711" y="2365"/>
                  </a:lnTo>
                  <a:lnTo>
                    <a:pt x="19606" y="2365"/>
                  </a:lnTo>
                  <a:lnTo>
                    <a:pt x="19522" y="2323"/>
                  </a:lnTo>
                  <a:lnTo>
                    <a:pt x="19460" y="2261"/>
                  </a:lnTo>
                  <a:lnTo>
                    <a:pt x="19460" y="2177"/>
                  </a:lnTo>
                  <a:lnTo>
                    <a:pt x="19522" y="2177"/>
                  </a:lnTo>
                  <a:lnTo>
                    <a:pt x="19564" y="2219"/>
                  </a:lnTo>
                  <a:lnTo>
                    <a:pt x="19669" y="2261"/>
                  </a:lnTo>
                  <a:lnTo>
                    <a:pt x="19711" y="2219"/>
                  </a:lnTo>
                  <a:lnTo>
                    <a:pt x="19711" y="2177"/>
                  </a:lnTo>
                  <a:lnTo>
                    <a:pt x="19606" y="2093"/>
                  </a:lnTo>
                  <a:lnTo>
                    <a:pt x="19606" y="2009"/>
                  </a:lnTo>
                  <a:lnTo>
                    <a:pt x="19627" y="1989"/>
                  </a:lnTo>
                  <a:lnTo>
                    <a:pt x="19669" y="2072"/>
                  </a:lnTo>
                  <a:lnTo>
                    <a:pt x="19774" y="2114"/>
                  </a:lnTo>
                  <a:lnTo>
                    <a:pt x="19857" y="2156"/>
                  </a:lnTo>
                  <a:lnTo>
                    <a:pt x="20025" y="2093"/>
                  </a:lnTo>
                  <a:lnTo>
                    <a:pt x="20171" y="1968"/>
                  </a:lnTo>
                  <a:lnTo>
                    <a:pt x="20171" y="1884"/>
                  </a:lnTo>
                  <a:lnTo>
                    <a:pt x="20150" y="1842"/>
                  </a:lnTo>
                  <a:lnTo>
                    <a:pt x="20087" y="1800"/>
                  </a:lnTo>
                  <a:lnTo>
                    <a:pt x="20087" y="1758"/>
                  </a:lnTo>
                  <a:lnTo>
                    <a:pt x="20150" y="1696"/>
                  </a:lnTo>
                  <a:lnTo>
                    <a:pt x="20150" y="1675"/>
                  </a:lnTo>
                  <a:lnTo>
                    <a:pt x="20046" y="1591"/>
                  </a:lnTo>
                  <a:lnTo>
                    <a:pt x="19962" y="1486"/>
                  </a:lnTo>
                  <a:lnTo>
                    <a:pt x="19920" y="1465"/>
                  </a:lnTo>
                  <a:lnTo>
                    <a:pt x="19857" y="1486"/>
                  </a:lnTo>
                  <a:lnTo>
                    <a:pt x="19774" y="1570"/>
                  </a:lnTo>
                  <a:lnTo>
                    <a:pt x="19627" y="1654"/>
                  </a:lnTo>
                  <a:lnTo>
                    <a:pt x="19439" y="1654"/>
                  </a:lnTo>
                  <a:lnTo>
                    <a:pt x="19334" y="1737"/>
                  </a:lnTo>
                  <a:lnTo>
                    <a:pt x="19292" y="1737"/>
                  </a:lnTo>
                  <a:lnTo>
                    <a:pt x="19229" y="1675"/>
                  </a:lnTo>
                  <a:lnTo>
                    <a:pt x="19188" y="1654"/>
                  </a:lnTo>
                  <a:lnTo>
                    <a:pt x="19104" y="1675"/>
                  </a:lnTo>
                  <a:lnTo>
                    <a:pt x="19020" y="1696"/>
                  </a:lnTo>
                  <a:lnTo>
                    <a:pt x="18937" y="1675"/>
                  </a:lnTo>
                  <a:lnTo>
                    <a:pt x="18874" y="1633"/>
                  </a:lnTo>
                  <a:lnTo>
                    <a:pt x="18769" y="1591"/>
                  </a:lnTo>
                  <a:lnTo>
                    <a:pt x="18685" y="1549"/>
                  </a:lnTo>
                  <a:lnTo>
                    <a:pt x="18581" y="1528"/>
                  </a:lnTo>
                  <a:lnTo>
                    <a:pt x="18476" y="1445"/>
                  </a:lnTo>
                  <a:lnTo>
                    <a:pt x="18309" y="1424"/>
                  </a:lnTo>
                  <a:lnTo>
                    <a:pt x="18100" y="1445"/>
                  </a:lnTo>
                  <a:lnTo>
                    <a:pt x="17995" y="1465"/>
                  </a:lnTo>
                  <a:lnTo>
                    <a:pt x="17849" y="1528"/>
                  </a:lnTo>
                  <a:lnTo>
                    <a:pt x="17723" y="1549"/>
                  </a:lnTo>
                  <a:lnTo>
                    <a:pt x="17577" y="1570"/>
                  </a:lnTo>
                  <a:lnTo>
                    <a:pt x="17472" y="1549"/>
                  </a:lnTo>
                  <a:lnTo>
                    <a:pt x="17346" y="1570"/>
                  </a:lnTo>
                  <a:lnTo>
                    <a:pt x="17325" y="1591"/>
                  </a:lnTo>
                  <a:lnTo>
                    <a:pt x="17346" y="1737"/>
                  </a:lnTo>
                  <a:lnTo>
                    <a:pt x="17346" y="1800"/>
                  </a:lnTo>
                  <a:lnTo>
                    <a:pt x="17305" y="1800"/>
                  </a:lnTo>
                  <a:lnTo>
                    <a:pt x="17242" y="1779"/>
                  </a:lnTo>
                  <a:lnTo>
                    <a:pt x="17158" y="1654"/>
                  </a:lnTo>
                  <a:lnTo>
                    <a:pt x="17137" y="1570"/>
                  </a:lnTo>
                  <a:lnTo>
                    <a:pt x="17095" y="1549"/>
                  </a:lnTo>
                  <a:lnTo>
                    <a:pt x="17012" y="1570"/>
                  </a:lnTo>
                  <a:lnTo>
                    <a:pt x="16698" y="1570"/>
                  </a:lnTo>
                  <a:cubicBezTo>
                    <a:pt x="16698" y="1570"/>
                    <a:pt x="16593" y="1633"/>
                    <a:pt x="16572" y="1633"/>
                  </a:cubicBezTo>
                  <a:lnTo>
                    <a:pt x="16489" y="1737"/>
                  </a:lnTo>
                  <a:lnTo>
                    <a:pt x="16426" y="1884"/>
                  </a:lnTo>
                  <a:lnTo>
                    <a:pt x="16384" y="1968"/>
                  </a:lnTo>
                  <a:lnTo>
                    <a:pt x="16363" y="1968"/>
                  </a:lnTo>
                  <a:lnTo>
                    <a:pt x="16363" y="1905"/>
                  </a:lnTo>
                  <a:lnTo>
                    <a:pt x="16405" y="1800"/>
                  </a:lnTo>
                  <a:lnTo>
                    <a:pt x="16426" y="1737"/>
                  </a:lnTo>
                  <a:lnTo>
                    <a:pt x="16405" y="1696"/>
                  </a:lnTo>
                  <a:lnTo>
                    <a:pt x="16321" y="1737"/>
                  </a:lnTo>
                  <a:lnTo>
                    <a:pt x="16196" y="1737"/>
                  </a:lnTo>
                  <a:lnTo>
                    <a:pt x="16154" y="1779"/>
                  </a:lnTo>
                  <a:lnTo>
                    <a:pt x="16154" y="1842"/>
                  </a:lnTo>
                  <a:lnTo>
                    <a:pt x="16112" y="1884"/>
                  </a:lnTo>
                  <a:lnTo>
                    <a:pt x="16112" y="1989"/>
                  </a:lnTo>
                  <a:lnTo>
                    <a:pt x="16049" y="2009"/>
                  </a:lnTo>
                  <a:lnTo>
                    <a:pt x="16007" y="1968"/>
                  </a:lnTo>
                  <a:lnTo>
                    <a:pt x="16007" y="1905"/>
                  </a:lnTo>
                  <a:lnTo>
                    <a:pt x="16070" y="1842"/>
                  </a:lnTo>
                  <a:lnTo>
                    <a:pt x="16070" y="1675"/>
                  </a:lnTo>
                  <a:lnTo>
                    <a:pt x="16091" y="1591"/>
                  </a:lnTo>
                  <a:lnTo>
                    <a:pt x="16300" y="1465"/>
                  </a:lnTo>
                  <a:lnTo>
                    <a:pt x="16426" y="1382"/>
                  </a:lnTo>
                  <a:lnTo>
                    <a:pt x="16593" y="1382"/>
                  </a:lnTo>
                  <a:lnTo>
                    <a:pt x="16719" y="1424"/>
                  </a:lnTo>
                  <a:lnTo>
                    <a:pt x="16823" y="1424"/>
                  </a:lnTo>
                  <a:lnTo>
                    <a:pt x="16844" y="1382"/>
                  </a:lnTo>
                  <a:lnTo>
                    <a:pt x="17116" y="1382"/>
                  </a:lnTo>
                  <a:lnTo>
                    <a:pt x="17200" y="1340"/>
                  </a:lnTo>
                  <a:lnTo>
                    <a:pt x="17221" y="1256"/>
                  </a:lnTo>
                  <a:lnTo>
                    <a:pt x="17158" y="1256"/>
                  </a:lnTo>
                  <a:lnTo>
                    <a:pt x="17095" y="1173"/>
                  </a:lnTo>
                  <a:lnTo>
                    <a:pt x="17095" y="1068"/>
                  </a:lnTo>
                  <a:lnTo>
                    <a:pt x="17200" y="1005"/>
                  </a:lnTo>
                  <a:lnTo>
                    <a:pt x="17263" y="963"/>
                  </a:lnTo>
                  <a:lnTo>
                    <a:pt x="17346" y="963"/>
                  </a:lnTo>
                  <a:lnTo>
                    <a:pt x="17367" y="1026"/>
                  </a:lnTo>
                  <a:lnTo>
                    <a:pt x="17346" y="1068"/>
                  </a:lnTo>
                  <a:lnTo>
                    <a:pt x="17305" y="1068"/>
                  </a:lnTo>
                  <a:lnTo>
                    <a:pt x="17346" y="1152"/>
                  </a:lnTo>
                  <a:lnTo>
                    <a:pt x="17346" y="1256"/>
                  </a:lnTo>
                  <a:lnTo>
                    <a:pt x="17409" y="1340"/>
                  </a:lnTo>
                  <a:lnTo>
                    <a:pt x="17556" y="1340"/>
                  </a:lnTo>
                  <a:lnTo>
                    <a:pt x="17681" y="1277"/>
                  </a:lnTo>
                  <a:lnTo>
                    <a:pt x="17765" y="1277"/>
                  </a:lnTo>
                  <a:lnTo>
                    <a:pt x="17869" y="1319"/>
                  </a:lnTo>
                  <a:lnTo>
                    <a:pt x="17953" y="1277"/>
                  </a:lnTo>
                  <a:lnTo>
                    <a:pt x="18141" y="1214"/>
                  </a:lnTo>
                  <a:lnTo>
                    <a:pt x="18267" y="1214"/>
                  </a:lnTo>
                  <a:lnTo>
                    <a:pt x="18309" y="1256"/>
                  </a:lnTo>
                  <a:lnTo>
                    <a:pt x="18393" y="1256"/>
                  </a:lnTo>
                  <a:lnTo>
                    <a:pt x="18455" y="1214"/>
                  </a:lnTo>
                  <a:lnTo>
                    <a:pt x="18581" y="1214"/>
                  </a:lnTo>
                  <a:lnTo>
                    <a:pt x="18685" y="1256"/>
                  </a:lnTo>
                  <a:lnTo>
                    <a:pt x="18769" y="1256"/>
                  </a:lnTo>
                  <a:lnTo>
                    <a:pt x="18853" y="1277"/>
                  </a:lnTo>
                  <a:lnTo>
                    <a:pt x="19083" y="1382"/>
                  </a:lnTo>
                  <a:lnTo>
                    <a:pt x="19209" y="1382"/>
                  </a:lnTo>
                  <a:lnTo>
                    <a:pt x="19313" y="1361"/>
                  </a:lnTo>
                  <a:lnTo>
                    <a:pt x="19439" y="1361"/>
                  </a:lnTo>
                  <a:lnTo>
                    <a:pt x="19481" y="1277"/>
                  </a:lnTo>
                  <a:lnTo>
                    <a:pt x="19564" y="1235"/>
                  </a:lnTo>
                  <a:lnTo>
                    <a:pt x="19669" y="1256"/>
                  </a:lnTo>
                  <a:lnTo>
                    <a:pt x="19774" y="1256"/>
                  </a:lnTo>
                  <a:lnTo>
                    <a:pt x="19836" y="1173"/>
                  </a:lnTo>
                  <a:lnTo>
                    <a:pt x="19836" y="1131"/>
                  </a:lnTo>
                  <a:lnTo>
                    <a:pt x="19669" y="1026"/>
                  </a:lnTo>
                  <a:lnTo>
                    <a:pt x="19585" y="963"/>
                  </a:lnTo>
                  <a:lnTo>
                    <a:pt x="19543" y="859"/>
                  </a:lnTo>
                  <a:lnTo>
                    <a:pt x="19439" y="796"/>
                  </a:lnTo>
                  <a:lnTo>
                    <a:pt x="19250" y="733"/>
                  </a:lnTo>
                  <a:lnTo>
                    <a:pt x="19167" y="649"/>
                  </a:lnTo>
                  <a:lnTo>
                    <a:pt x="19062" y="628"/>
                  </a:lnTo>
                  <a:lnTo>
                    <a:pt x="18957" y="649"/>
                  </a:lnTo>
                  <a:lnTo>
                    <a:pt x="18916" y="608"/>
                  </a:lnTo>
                  <a:lnTo>
                    <a:pt x="18853" y="545"/>
                  </a:lnTo>
                  <a:lnTo>
                    <a:pt x="18727" y="587"/>
                  </a:lnTo>
                  <a:lnTo>
                    <a:pt x="18685" y="524"/>
                  </a:lnTo>
                  <a:lnTo>
                    <a:pt x="18455" y="503"/>
                  </a:lnTo>
                  <a:lnTo>
                    <a:pt x="18309" y="398"/>
                  </a:lnTo>
                  <a:lnTo>
                    <a:pt x="18246" y="398"/>
                  </a:lnTo>
                  <a:lnTo>
                    <a:pt x="18058" y="294"/>
                  </a:lnTo>
                  <a:lnTo>
                    <a:pt x="17995" y="294"/>
                  </a:lnTo>
                  <a:lnTo>
                    <a:pt x="17995" y="315"/>
                  </a:lnTo>
                  <a:lnTo>
                    <a:pt x="17932" y="336"/>
                  </a:lnTo>
                  <a:lnTo>
                    <a:pt x="17765" y="231"/>
                  </a:lnTo>
                  <a:lnTo>
                    <a:pt x="17744" y="168"/>
                  </a:lnTo>
                  <a:lnTo>
                    <a:pt x="17681" y="105"/>
                  </a:lnTo>
                  <a:lnTo>
                    <a:pt x="17597" y="126"/>
                  </a:lnTo>
                  <a:lnTo>
                    <a:pt x="17535" y="126"/>
                  </a:lnTo>
                  <a:lnTo>
                    <a:pt x="17472" y="84"/>
                  </a:lnTo>
                  <a:lnTo>
                    <a:pt x="17263" y="84"/>
                  </a:lnTo>
                  <a:lnTo>
                    <a:pt x="17158" y="22"/>
                  </a:lnTo>
                  <a:lnTo>
                    <a:pt x="17074" y="84"/>
                  </a:lnTo>
                  <a:lnTo>
                    <a:pt x="17033" y="84"/>
                  </a:lnTo>
                  <a:lnTo>
                    <a:pt x="17012" y="64"/>
                  </a:lnTo>
                  <a:lnTo>
                    <a:pt x="16928" y="1"/>
                  </a:lnTo>
                  <a:lnTo>
                    <a:pt x="16740" y="22"/>
                  </a:lnTo>
                  <a:lnTo>
                    <a:pt x="16614"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3" name="Google Shape;1193;p42"/>
            <p:cNvGrpSpPr/>
            <p:nvPr/>
          </p:nvGrpSpPr>
          <p:grpSpPr>
            <a:xfrm>
              <a:off x="1922950" y="1410350"/>
              <a:ext cx="1252825" cy="1162875"/>
              <a:chOff x="1922950" y="1410350"/>
              <a:chExt cx="1252825" cy="1162875"/>
            </a:xfrm>
          </p:grpSpPr>
          <p:sp>
            <p:nvSpPr>
              <p:cNvPr id="1194" name="Google Shape;1194;p42"/>
              <p:cNvSpPr/>
              <p:nvPr/>
            </p:nvSpPr>
            <p:spPr>
              <a:xfrm>
                <a:off x="1988325" y="2333100"/>
                <a:ext cx="52325" cy="65925"/>
              </a:xfrm>
              <a:custGeom>
                <a:avLst/>
                <a:gdLst/>
                <a:ahLst/>
                <a:cxnLst/>
                <a:rect l="l" t="t" r="r" b="b"/>
                <a:pathLst>
                  <a:path w="2093" h="2637" extrusionOk="0">
                    <a:moveTo>
                      <a:pt x="210" y="0"/>
                    </a:moveTo>
                    <a:lnTo>
                      <a:pt x="189" y="63"/>
                    </a:lnTo>
                    <a:lnTo>
                      <a:pt x="1" y="21"/>
                    </a:lnTo>
                    <a:lnTo>
                      <a:pt x="63" y="188"/>
                    </a:lnTo>
                    <a:lnTo>
                      <a:pt x="105" y="209"/>
                    </a:lnTo>
                    <a:lnTo>
                      <a:pt x="168" y="335"/>
                    </a:lnTo>
                    <a:lnTo>
                      <a:pt x="440" y="377"/>
                    </a:lnTo>
                    <a:lnTo>
                      <a:pt x="314" y="439"/>
                    </a:lnTo>
                    <a:lnTo>
                      <a:pt x="189" y="439"/>
                    </a:lnTo>
                    <a:lnTo>
                      <a:pt x="105" y="544"/>
                    </a:lnTo>
                    <a:lnTo>
                      <a:pt x="168" y="607"/>
                    </a:lnTo>
                    <a:lnTo>
                      <a:pt x="105" y="732"/>
                    </a:lnTo>
                    <a:lnTo>
                      <a:pt x="126" y="774"/>
                    </a:lnTo>
                    <a:lnTo>
                      <a:pt x="273" y="732"/>
                    </a:lnTo>
                    <a:lnTo>
                      <a:pt x="293" y="837"/>
                    </a:lnTo>
                    <a:lnTo>
                      <a:pt x="419" y="837"/>
                    </a:lnTo>
                    <a:lnTo>
                      <a:pt x="419" y="942"/>
                    </a:lnTo>
                    <a:lnTo>
                      <a:pt x="524" y="1025"/>
                    </a:lnTo>
                    <a:lnTo>
                      <a:pt x="649" y="963"/>
                    </a:lnTo>
                    <a:lnTo>
                      <a:pt x="503" y="1130"/>
                    </a:lnTo>
                    <a:lnTo>
                      <a:pt x="545" y="1276"/>
                    </a:lnTo>
                    <a:lnTo>
                      <a:pt x="649" y="1255"/>
                    </a:lnTo>
                    <a:lnTo>
                      <a:pt x="649" y="1151"/>
                    </a:lnTo>
                    <a:lnTo>
                      <a:pt x="817" y="1109"/>
                    </a:lnTo>
                    <a:lnTo>
                      <a:pt x="817" y="1109"/>
                    </a:lnTo>
                    <a:lnTo>
                      <a:pt x="754" y="1235"/>
                    </a:lnTo>
                    <a:lnTo>
                      <a:pt x="691" y="1339"/>
                    </a:lnTo>
                    <a:lnTo>
                      <a:pt x="691" y="1423"/>
                    </a:lnTo>
                    <a:lnTo>
                      <a:pt x="733" y="1423"/>
                    </a:lnTo>
                    <a:lnTo>
                      <a:pt x="796" y="1548"/>
                    </a:lnTo>
                    <a:lnTo>
                      <a:pt x="963" y="1528"/>
                    </a:lnTo>
                    <a:lnTo>
                      <a:pt x="963" y="1632"/>
                    </a:lnTo>
                    <a:lnTo>
                      <a:pt x="1047" y="1632"/>
                    </a:lnTo>
                    <a:lnTo>
                      <a:pt x="1068" y="1737"/>
                    </a:lnTo>
                    <a:lnTo>
                      <a:pt x="1047" y="1820"/>
                    </a:lnTo>
                    <a:lnTo>
                      <a:pt x="1172" y="1967"/>
                    </a:lnTo>
                    <a:lnTo>
                      <a:pt x="1256" y="1883"/>
                    </a:lnTo>
                    <a:lnTo>
                      <a:pt x="1319" y="1946"/>
                    </a:lnTo>
                    <a:lnTo>
                      <a:pt x="1423" y="1946"/>
                    </a:lnTo>
                    <a:lnTo>
                      <a:pt x="1256" y="2113"/>
                    </a:lnTo>
                    <a:lnTo>
                      <a:pt x="1465" y="2323"/>
                    </a:lnTo>
                    <a:lnTo>
                      <a:pt x="1549" y="2364"/>
                    </a:lnTo>
                    <a:lnTo>
                      <a:pt x="1591" y="2427"/>
                    </a:lnTo>
                    <a:lnTo>
                      <a:pt x="1946" y="2636"/>
                    </a:lnTo>
                    <a:lnTo>
                      <a:pt x="1988" y="2595"/>
                    </a:lnTo>
                    <a:lnTo>
                      <a:pt x="2093" y="2616"/>
                    </a:lnTo>
                    <a:lnTo>
                      <a:pt x="2009" y="2302"/>
                    </a:lnTo>
                    <a:lnTo>
                      <a:pt x="2051" y="2176"/>
                    </a:lnTo>
                    <a:lnTo>
                      <a:pt x="2009" y="2072"/>
                    </a:lnTo>
                    <a:lnTo>
                      <a:pt x="2009" y="1820"/>
                    </a:lnTo>
                    <a:lnTo>
                      <a:pt x="1946" y="1695"/>
                    </a:lnTo>
                    <a:lnTo>
                      <a:pt x="1674" y="1548"/>
                    </a:lnTo>
                    <a:lnTo>
                      <a:pt x="1653" y="1214"/>
                    </a:lnTo>
                    <a:lnTo>
                      <a:pt x="1528" y="1004"/>
                    </a:lnTo>
                    <a:lnTo>
                      <a:pt x="1486" y="774"/>
                    </a:lnTo>
                    <a:lnTo>
                      <a:pt x="1444" y="732"/>
                    </a:lnTo>
                    <a:lnTo>
                      <a:pt x="1319" y="711"/>
                    </a:lnTo>
                    <a:lnTo>
                      <a:pt x="1130" y="607"/>
                    </a:lnTo>
                    <a:lnTo>
                      <a:pt x="1005" y="607"/>
                    </a:lnTo>
                    <a:lnTo>
                      <a:pt x="858" y="544"/>
                    </a:lnTo>
                    <a:lnTo>
                      <a:pt x="817" y="439"/>
                    </a:lnTo>
                    <a:lnTo>
                      <a:pt x="628" y="377"/>
                    </a:lnTo>
                    <a:lnTo>
                      <a:pt x="545" y="251"/>
                    </a:lnTo>
                    <a:lnTo>
                      <a:pt x="524" y="167"/>
                    </a:lnTo>
                    <a:lnTo>
                      <a:pt x="398" y="167"/>
                    </a:lnTo>
                    <a:lnTo>
                      <a:pt x="314" y="21"/>
                    </a:lnTo>
                    <a:lnTo>
                      <a:pt x="210"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42"/>
              <p:cNvSpPr/>
              <p:nvPr/>
            </p:nvSpPr>
            <p:spPr>
              <a:xfrm>
                <a:off x="1953800" y="2242075"/>
                <a:ext cx="23050" cy="54425"/>
              </a:xfrm>
              <a:custGeom>
                <a:avLst/>
                <a:gdLst/>
                <a:ahLst/>
                <a:cxnLst/>
                <a:rect l="l" t="t" r="r" b="b"/>
                <a:pathLst>
                  <a:path w="922" h="2177" extrusionOk="0">
                    <a:moveTo>
                      <a:pt x="210" y="0"/>
                    </a:moveTo>
                    <a:lnTo>
                      <a:pt x="21" y="314"/>
                    </a:lnTo>
                    <a:lnTo>
                      <a:pt x="42" y="523"/>
                    </a:lnTo>
                    <a:lnTo>
                      <a:pt x="1" y="628"/>
                    </a:lnTo>
                    <a:lnTo>
                      <a:pt x="1" y="733"/>
                    </a:lnTo>
                    <a:lnTo>
                      <a:pt x="105" y="754"/>
                    </a:lnTo>
                    <a:lnTo>
                      <a:pt x="189" y="837"/>
                    </a:lnTo>
                    <a:lnTo>
                      <a:pt x="189" y="942"/>
                    </a:lnTo>
                    <a:lnTo>
                      <a:pt x="126" y="921"/>
                    </a:lnTo>
                    <a:lnTo>
                      <a:pt x="21" y="900"/>
                    </a:lnTo>
                    <a:lnTo>
                      <a:pt x="21" y="984"/>
                    </a:lnTo>
                    <a:lnTo>
                      <a:pt x="105" y="1047"/>
                    </a:lnTo>
                    <a:lnTo>
                      <a:pt x="21" y="1193"/>
                    </a:lnTo>
                    <a:lnTo>
                      <a:pt x="105" y="1214"/>
                    </a:lnTo>
                    <a:lnTo>
                      <a:pt x="210" y="1339"/>
                    </a:lnTo>
                    <a:lnTo>
                      <a:pt x="84" y="1319"/>
                    </a:lnTo>
                    <a:lnTo>
                      <a:pt x="21" y="1402"/>
                    </a:lnTo>
                    <a:lnTo>
                      <a:pt x="42" y="1507"/>
                    </a:lnTo>
                    <a:lnTo>
                      <a:pt x="210" y="1528"/>
                    </a:lnTo>
                    <a:lnTo>
                      <a:pt x="147" y="1611"/>
                    </a:lnTo>
                    <a:lnTo>
                      <a:pt x="189" y="1758"/>
                    </a:lnTo>
                    <a:lnTo>
                      <a:pt x="356" y="2135"/>
                    </a:lnTo>
                    <a:lnTo>
                      <a:pt x="503" y="2176"/>
                    </a:lnTo>
                    <a:lnTo>
                      <a:pt x="565" y="2072"/>
                    </a:lnTo>
                    <a:lnTo>
                      <a:pt x="524" y="1988"/>
                    </a:lnTo>
                    <a:lnTo>
                      <a:pt x="440" y="1988"/>
                    </a:lnTo>
                    <a:lnTo>
                      <a:pt x="398" y="1863"/>
                    </a:lnTo>
                    <a:lnTo>
                      <a:pt x="335" y="1653"/>
                    </a:lnTo>
                    <a:lnTo>
                      <a:pt x="356" y="1507"/>
                    </a:lnTo>
                    <a:lnTo>
                      <a:pt x="314" y="1402"/>
                    </a:lnTo>
                    <a:lnTo>
                      <a:pt x="398" y="1235"/>
                    </a:lnTo>
                    <a:lnTo>
                      <a:pt x="545" y="1235"/>
                    </a:lnTo>
                    <a:lnTo>
                      <a:pt x="524" y="1109"/>
                    </a:lnTo>
                    <a:lnTo>
                      <a:pt x="419" y="1109"/>
                    </a:lnTo>
                    <a:lnTo>
                      <a:pt x="335" y="1130"/>
                    </a:lnTo>
                    <a:lnTo>
                      <a:pt x="231" y="1130"/>
                    </a:lnTo>
                    <a:lnTo>
                      <a:pt x="314" y="1026"/>
                    </a:lnTo>
                    <a:lnTo>
                      <a:pt x="419" y="1026"/>
                    </a:lnTo>
                    <a:lnTo>
                      <a:pt x="545" y="921"/>
                    </a:lnTo>
                    <a:lnTo>
                      <a:pt x="565" y="733"/>
                    </a:lnTo>
                    <a:lnTo>
                      <a:pt x="670" y="607"/>
                    </a:lnTo>
                    <a:lnTo>
                      <a:pt x="712" y="419"/>
                    </a:lnTo>
                    <a:lnTo>
                      <a:pt x="921" y="210"/>
                    </a:lnTo>
                    <a:lnTo>
                      <a:pt x="858" y="189"/>
                    </a:lnTo>
                    <a:lnTo>
                      <a:pt x="670" y="272"/>
                    </a:lnTo>
                    <a:lnTo>
                      <a:pt x="545" y="461"/>
                    </a:lnTo>
                    <a:lnTo>
                      <a:pt x="461" y="628"/>
                    </a:lnTo>
                    <a:lnTo>
                      <a:pt x="335" y="670"/>
                    </a:lnTo>
                    <a:lnTo>
                      <a:pt x="335" y="586"/>
                    </a:lnTo>
                    <a:lnTo>
                      <a:pt x="252" y="523"/>
                    </a:lnTo>
                    <a:lnTo>
                      <a:pt x="461" y="461"/>
                    </a:lnTo>
                    <a:lnTo>
                      <a:pt x="565" y="377"/>
                    </a:lnTo>
                    <a:lnTo>
                      <a:pt x="607" y="231"/>
                    </a:lnTo>
                    <a:lnTo>
                      <a:pt x="607" y="168"/>
                    </a:lnTo>
                    <a:lnTo>
                      <a:pt x="503" y="105"/>
                    </a:lnTo>
                    <a:lnTo>
                      <a:pt x="440" y="189"/>
                    </a:lnTo>
                    <a:lnTo>
                      <a:pt x="356" y="210"/>
                    </a:lnTo>
                    <a:lnTo>
                      <a:pt x="398" y="63"/>
                    </a:lnTo>
                    <a:lnTo>
                      <a:pt x="210"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42"/>
              <p:cNvSpPr/>
              <p:nvPr/>
            </p:nvSpPr>
            <p:spPr>
              <a:xfrm>
                <a:off x="2552225" y="1885325"/>
                <a:ext cx="48150" cy="48675"/>
              </a:xfrm>
              <a:custGeom>
                <a:avLst/>
                <a:gdLst/>
                <a:ahLst/>
                <a:cxnLst/>
                <a:rect l="l" t="t" r="r" b="b"/>
                <a:pathLst>
                  <a:path w="1926" h="1947" extrusionOk="0">
                    <a:moveTo>
                      <a:pt x="1402" y="0"/>
                    </a:moveTo>
                    <a:lnTo>
                      <a:pt x="1256" y="21"/>
                    </a:lnTo>
                    <a:lnTo>
                      <a:pt x="1067" y="189"/>
                    </a:lnTo>
                    <a:lnTo>
                      <a:pt x="984" y="356"/>
                    </a:lnTo>
                    <a:lnTo>
                      <a:pt x="1046" y="544"/>
                    </a:lnTo>
                    <a:lnTo>
                      <a:pt x="942" y="524"/>
                    </a:lnTo>
                    <a:lnTo>
                      <a:pt x="900" y="356"/>
                    </a:lnTo>
                    <a:lnTo>
                      <a:pt x="858" y="356"/>
                    </a:lnTo>
                    <a:lnTo>
                      <a:pt x="837" y="503"/>
                    </a:lnTo>
                    <a:lnTo>
                      <a:pt x="753" y="503"/>
                    </a:lnTo>
                    <a:lnTo>
                      <a:pt x="795" y="607"/>
                    </a:lnTo>
                    <a:lnTo>
                      <a:pt x="753" y="712"/>
                    </a:lnTo>
                    <a:lnTo>
                      <a:pt x="649" y="712"/>
                    </a:lnTo>
                    <a:lnTo>
                      <a:pt x="586" y="816"/>
                    </a:lnTo>
                    <a:lnTo>
                      <a:pt x="419" y="775"/>
                    </a:lnTo>
                    <a:lnTo>
                      <a:pt x="335" y="837"/>
                    </a:lnTo>
                    <a:lnTo>
                      <a:pt x="251" y="816"/>
                    </a:lnTo>
                    <a:lnTo>
                      <a:pt x="0" y="963"/>
                    </a:lnTo>
                    <a:lnTo>
                      <a:pt x="21" y="1088"/>
                    </a:lnTo>
                    <a:lnTo>
                      <a:pt x="147" y="1235"/>
                    </a:lnTo>
                    <a:lnTo>
                      <a:pt x="230" y="1172"/>
                    </a:lnTo>
                    <a:lnTo>
                      <a:pt x="209" y="1088"/>
                    </a:lnTo>
                    <a:lnTo>
                      <a:pt x="251" y="1026"/>
                    </a:lnTo>
                    <a:lnTo>
                      <a:pt x="356" y="1130"/>
                    </a:lnTo>
                    <a:lnTo>
                      <a:pt x="314" y="1277"/>
                    </a:lnTo>
                    <a:lnTo>
                      <a:pt x="440" y="1381"/>
                    </a:lnTo>
                    <a:lnTo>
                      <a:pt x="523" y="1256"/>
                    </a:lnTo>
                    <a:lnTo>
                      <a:pt x="544" y="1340"/>
                    </a:lnTo>
                    <a:lnTo>
                      <a:pt x="523" y="1423"/>
                    </a:lnTo>
                    <a:lnTo>
                      <a:pt x="649" y="1591"/>
                    </a:lnTo>
                    <a:lnTo>
                      <a:pt x="753" y="1612"/>
                    </a:lnTo>
                    <a:lnTo>
                      <a:pt x="795" y="1779"/>
                    </a:lnTo>
                    <a:lnTo>
                      <a:pt x="879" y="1863"/>
                    </a:lnTo>
                    <a:lnTo>
                      <a:pt x="963" y="1716"/>
                    </a:lnTo>
                    <a:lnTo>
                      <a:pt x="984" y="1821"/>
                    </a:lnTo>
                    <a:lnTo>
                      <a:pt x="1109" y="1946"/>
                    </a:lnTo>
                    <a:lnTo>
                      <a:pt x="1214" y="1925"/>
                    </a:lnTo>
                    <a:lnTo>
                      <a:pt x="1318" y="1925"/>
                    </a:lnTo>
                    <a:lnTo>
                      <a:pt x="1423" y="1821"/>
                    </a:lnTo>
                    <a:lnTo>
                      <a:pt x="1507" y="1800"/>
                    </a:lnTo>
                    <a:lnTo>
                      <a:pt x="1632" y="1695"/>
                    </a:lnTo>
                    <a:lnTo>
                      <a:pt x="1695" y="1800"/>
                    </a:lnTo>
                    <a:lnTo>
                      <a:pt x="1737" y="1758"/>
                    </a:lnTo>
                    <a:lnTo>
                      <a:pt x="1925" y="1653"/>
                    </a:lnTo>
                    <a:lnTo>
                      <a:pt x="1925" y="1549"/>
                    </a:lnTo>
                    <a:lnTo>
                      <a:pt x="1800" y="1591"/>
                    </a:lnTo>
                    <a:lnTo>
                      <a:pt x="1716" y="1507"/>
                    </a:lnTo>
                    <a:lnTo>
                      <a:pt x="1841" y="1277"/>
                    </a:lnTo>
                    <a:lnTo>
                      <a:pt x="1883" y="1151"/>
                    </a:lnTo>
                    <a:lnTo>
                      <a:pt x="1737" y="1235"/>
                    </a:lnTo>
                    <a:lnTo>
                      <a:pt x="1674" y="1402"/>
                    </a:lnTo>
                    <a:lnTo>
                      <a:pt x="1674" y="1277"/>
                    </a:lnTo>
                    <a:lnTo>
                      <a:pt x="1737" y="1026"/>
                    </a:lnTo>
                    <a:lnTo>
                      <a:pt x="1695" y="649"/>
                    </a:lnTo>
                    <a:lnTo>
                      <a:pt x="1528" y="544"/>
                    </a:lnTo>
                    <a:lnTo>
                      <a:pt x="1528" y="419"/>
                    </a:lnTo>
                    <a:lnTo>
                      <a:pt x="1423" y="419"/>
                    </a:lnTo>
                    <a:lnTo>
                      <a:pt x="1360" y="524"/>
                    </a:lnTo>
                    <a:lnTo>
                      <a:pt x="1360" y="398"/>
                    </a:lnTo>
                    <a:lnTo>
                      <a:pt x="1423" y="314"/>
                    </a:lnTo>
                    <a:lnTo>
                      <a:pt x="1381" y="210"/>
                    </a:lnTo>
                    <a:lnTo>
                      <a:pt x="1402" y="105"/>
                    </a:lnTo>
                    <a:lnTo>
                      <a:pt x="1402"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42"/>
              <p:cNvSpPr/>
              <p:nvPr/>
            </p:nvSpPr>
            <p:spPr>
              <a:xfrm>
                <a:off x="2722750" y="1634775"/>
                <a:ext cx="145950" cy="133925"/>
              </a:xfrm>
              <a:custGeom>
                <a:avLst/>
                <a:gdLst/>
                <a:ahLst/>
                <a:cxnLst/>
                <a:rect l="l" t="t" r="r" b="b"/>
                <a:pathLst>
                  <a:path w="5838" h="5357" extrusionOk="0">
                    <a:moveTo>
                      <a:pt x="502" y="0"/>
                    </a:moveTo>
                    <a:lnTo>
                      <a:pt x="440" y="84"/>
                    </a:lnTo>
                    <a:lnTo>
                      <a:pt x="230" y="105"/>
                    </a:lnTo>
                    <a:lnTo>
                      <a:pt x="210" y="126"/>
                    </a:lnTo>
                    <a:lnTo>
                      <a:pt x="147" y="126"/>
                    </a:lnTo>
                    <a:lnTo>
                      <a:pt x="105" y="230"/>
                    </a:lnTo>
                    <a:lnTo>
                      <a:pt x="189" y="335"/>
                    </a:lnTo>
                    <a:lnTo>
                      <a:pt x="230" y="439"/>
                    </a:lnTo>
                    <a:lnTo>
                      <a:pt x="147" y="439"/>
                    </a:lnTo>
                    <a:lnTo>
                      <a:pt x="21" y="272"/>
                    </a:lnTo>
                    <a:lnTo>
                      <a:pt x="0" y="398"/>
                    </a:lnTo>
                    <a:lnTo>
                      <a:pt x="21" y="502"/>
                    </a:lnTo>
                    <a:lnTo>
                      <a:pt x="147" y="544"/>
                    </a:lnTo>
                    <a:lnTo>
                      <a:pt x="251" y="732"/>
                    </a:lnTo>
                    <a:lnTo>
                      <a:pt x="356" y="732"/>
                    </a:lnTo>
                    <a:lnTo>
                      <a:pt x="293" y="816"/>
                    </a:lnTo>
                    <a:lnTo>
                      <a:pt x="210" y="816"/>
                    </a:lnTo>
                    <a:lnTo>
                      <a:pt x="189" y="921"/>
                    </a:lnTo>
                    <a:lnTo>
                      <a:pt x="314" y="1109"/>
                    </a:lnTo>
                    <a:lnTo>
                      <a:pt x="440" y="1151"/>
                    </a:lnTo>
                    <a:lnTo>
                      <a:pt x="419" y="1235"/>
                    </a:lnTo>
                    <a:lnTo>
                      <a:pt x="398" y="1172"/>
                    </a:lnTo>
                    <a:lnTo>
                      <a:pt x="210" y="1151"/>
                    </a:lnTo>
                    <a:lnTo>
                      <a:pt x="210" y="1235"/>
                    </a:lnTo>
                    <a:lnTo>
                      <a:pt x="147" y="1255"/>
                    </a:lnTo>
                    <a:lnTo>
                      <a:pt x="105" y="1360"/>
                    </a:lnTo>
                    <a:lnTo>
                      <a:pt x="251" y="1276"/>
                    </a:lnTo>
                    <a:lnTo>
                      <a:pt x="335" y="1360"/>
                    </a:lnTo>
                    <a:lnTo>
                      <a:pt x="523" y="1276"/>
                    </a:lnTo>
                    <a:lnTo>
                      <a:pt x="544" y="1360"/>
                    </a:lnTo>
                    <a:lnTo>
                      <a:pt x="649" y="1381"/>
                    </a:lnTo>
                    <a:lnTo>
                      <a:pt x="670" y="1465"/>
                    </a:lnTo>
                    <a:lnTo>
                      <a:pt x="837" y="1590"/>
                    </a:lnTo>
                    <a:lnTo>
                      <a:pt x="879" y="1590"/>
                    </a:lnTo>
                    <a:lnTo>
                      <a:pt x="879" y="1527"/>
                    </a:lnTo>
                    <a:lnTo>
                      <a:pt x="942" y="1548"/>
                    </a:lnTo>
                    <a:lnTo>
                      <a:pt x="1046" y="1486"/>
                    </a:lnTo>
                    <a:lnTo>
                      <a:pt x="1130" y="1527"/>
                    </a:lnTo>
                    <a:lnTo>
                      <a:pt x="1151" y="1590"/>
                    </a:lnTo>
                    <a:lnTo>
                      <a:pt x="1130" y="1674"/>
                    </a:lnTo>
                    <a:lnTo>
                      <a:pt x="1130" y="1883"/>
                    </a:lnTo>
                    <a:lnTo>
                      <a:pt x="1067" y="2051"/>
                    </a:lnTo>
                    <a:lnTo>
                      <a:pt x="1067" y="2113"/>
                    </a:lnTo>
                    <a:lnTo>
                      <a:pt x="1151" y="2260"/>
                    </a:lnTo>
                    <a:lnTo>
                      <a:pt x="1088" y="2385"/>
                    </a:lnTo>
                    <a:lnTo>
                      <a:pt x="1088" y="2469"/>
                    </a:lnTo>
                    <a:lnTo>
                      <a:pt x="1067" y="2595"/>
                    </a:lnTo>
                    <a:lnTo>
                      <a:pt x="879" y="2699"/>
                    </a:lnTo>
                    <a:lnTo>
                      <a:pt x="754" y="2741"/>
                    </a:lnTo>
                    <a:lnTo>
                      <a:pt x="733" y="2825"/>
                    </a:lnTo>
                    <a:lnTo>
                      <a:pt x="628" y="2992"/>
                    </a:lnTo>
                    <a:lnTo>
                      <a:pt x="628" y="3055"/>
                    </a:lnTo>
                    <a:lnTo>
                      <a:pt x="523" y="3118"/>
                    </a:lnTo>
                    <a:lnTo>
                      <a:pt x="461" y="3222"/>
                    </a:lnTo>
                    <a:lnTo>
                      <a:pt x="461" y="3348"/>
                    </a:lnTo>
                    <a:lnTo>
                      <a:pt x="544" y="3369"/>
                    </a:lnTo>
                    <a:lnTo>
                      <a:pt x="544" y="3452"/>
                    </a:lnTo>
                    <a:lnTo>
                      <a:pt x="440" y="3473"/>
                    </a:lnTo>
                    <a:lnTo>
                      <a:pt x="419" y="3578"/>
                    </a:lnTo>
                    <a:lnTo>
                      <a:pt x="461" y="3641"/>
                    </a:lnTo>
                    <a:lnTo>
                      <a:pt x="398" y="3745"/>
                    </a:lnTo>
                    <a:lnTo>
                      <a:pt x="356" y="3850"/>
                    </a:lnTo>
                    <a:lnTo>
                      <a:pt x="419" y="3955"/>
                    </a:lnTo>
                    <a:lnTo>
                      <a:pt x="502" y="3976"/>
                    </a:lnTo>
                    <a:lnTo>
                      <a:pt x="502" y="4059"/>
                    </a:lnTo>
                    <a:lnTo>
                      <a:pt x="565" y="4143"/>
                    </a:lnTo>
                    <a:lnTo>
                      <a:pt x="628" y="4143"/>
                    </a:lnTo>
                    <a:lnTo>
                      <a:pt x="649" y="4038"/>
                    </a:lnTo>
                    <a:lnTo>
                      <a:pt x="670" y="3955"/>
                    </a:lnTo>
                    <a:lnTo>
                      <a:pt x="733" y="3996"/>
                    </a:lnTo>
                    <a:lnTo>
                      <a:pt x="774" y="3996"/>
                    </a:lnTo>
                    <a:lnTo>
                      <a:pt x="879" y="3871"/>
                    </a:lnTo>
                    <a:lnTo>
                      <a:pt x="942" y="3892"/>
                    </a:lnTo>
                    <a:lnTo>
                      <a:pt x="879" y="4059"/>
                    </a:lnTo>
                    <a:lnTo>
                      <a:pt x="774" y="4080"/>
                    </a:lnTo>
                    <a:lnTo>
                      <a:pt x="754" y="4143"/>
                    </a:lnTo>
                    <a:lnTo>
                      <a:pt x="816" y="4185"/>
                    </a:lnTo>
                    <a:lnTo>
                      <a:pt x="816" y="4268"/>
                    </a:lnTo>
                    <a:lnTo>
                      <a:pt x="921" y="4394"/>
                    </a:lnTo>
                    <a:lnTo>
                      <a:pt x="1026" y="4352"/>
                    </a:lnTo>
                    <a:lnTo>
                      <a:pt x="1067" y="4394"/>
                    </a:lnTo>
                    <a:lnTo>
                      <a:pt x="1193" y="4415"/>
                    </a:lnTo>
                    <a:lnTo>
                      <a:pt x="1256" y="4352"/>
                    </a:lnTo>
                    <a:lnTo>
                      <a:pt x="1402" y="4310"/>
                    </a:lnTo>
                    <a:lnTo>
                      <a:pt x="1381" y="4164"/>
                    </a:lnTo>
                    <a:lnTo>
                      <a:pt x="1465" y="4164"/>
                    </a:lnTo>
                    <a:lnTo>
                      <a:pt x="1507" y="4101"/>
                    </a:lnTo>
                    <a:lnTo>
                      <a:pt x="1507" y="4185"/>
                    </a:lnTo>
                    <a:lnTo>
                      <a:pt x="1486" y="4206"/>
                    </a:lnTo>
                    <a:lnTo>
                      <a:pt x="1507" y="4310"/>
                    </a:lnTo>
                    <a:lnTo>
                      <a:pt x="1570" y="4289"/>
                    </a:lnTo>
                    <a:lnTo>
                      <a:pt x="1653" y="4143"/>
                    </a:lnTo>
                    <a:lnTo>
                      <a:pt x="1695" y="4080"/>
                    </a:lnTo>
                    <a:lnTo>
                      <a:pt x="1716" y="4143"/>
                    </a:lnTo>
                    <a:lnTo>
                      <a:pt x="1695" y="4268"/>
                    </a:lnTo>
                    <a:lnTo>
                      <a:pt x="1570" y="4478"/>
                    </a:lnTo>
                    <a:lnTo>
                      <a:pt x="1486" y="4520"/>
                    </a:lnTo>
                    <a:lnTo>
                      <a:pt x="1486" y="4624"/>
                    </a:lnTo>
                    <a:lnTo>
                      <a:pt x="1611" y="4666"/>
                    </a:lnTo>
                    <a:lnTo>
                      <a:pt x="1695" y="4729"/>
                    </a:lnTo>
                    <a:lnTo>
                      <a:pt x="1800" y="4729"/>
                    </a:lnTo>
                    <a:lnTo>
                      <a:pt x="1821" y="4771"/>
                    </a:lnTo>
                    <a:lnTo>
                      <a:pt x="1967" y="4792"/>
                    </a:lnTo>
                    <a:lnTo>
                      <a:pt x="1988" y="4708"/>
                    </a:lnTo>
                    <a:lnTo>
                      <a:pt x="2114" y="4708"/>
                    </a:lnTo>
                    <a:lnTo>
                      <a:pt x="2072" y="4771"/>
                    </a:lnTo>
                    <a:lnTo>
                      <a:pt x="2093" y="4833"/>
                    </a:lnTo>
                    <a:lnTo>
                      <a:pt x="2176" y="4833"/>
                    </a:lnTo>
                    <a:lnTo>
                      <a:pt x="2239" y="4917"/>
                    </a:lnTo>
                    <a:lnTo>
                      <a:pt x="2323" y="4875"/>
                    </a:lnTo>
                    <a:lnTo>
                      <a:pt x="2302" y="4792"/>
                    </a:lnTo>
                    <a:lnTo>
                      <a:pt x="2281" y="4708"/>
                    </a:lnTo>
                    <a:lnTo>
                      <a:pt x="2344" y="4603"/>
                    </a:lnTo>
                    <a:lnTo>
                      <a:pt x="2386" y="4687"/>
                    </a:lnTo>
                    <a:lnTo>
                      <a:pt x="2344" y="4792"/>
                    </a:lnTo>
                    <a:lnTo>
                      <a:pt x="2386" y="4917"/>
                    </a:lnTo>
                    <a:lnTo>
                      <a:pt x="2448" y="4917"/>
                    </a:lnTo>
                    <a:lnTo>
                      <a:pt x="2490" y="4792"/>
                    </a:lnTo>
                    <a:lnTo>
                      <a:pt x="2532" y="4729"/>
                    </a:lnTo>
                    <a:lnTo>
                      <a:pt x="2616" y="4708"/>
                    </a:lnTo>
                    <a:lnTo>
                      <a:pt x="2616" y="4792"/>
                    </a:lnTo>
                    <a:lnTo>
                      <a:pt x="2553" y="4833"/>
                    </a:lnTo>
                    <a:lnTo>
                      <a:pt x="2553" y="4917"/>
                    </a:lnTo>
                    <a:lnTo>
                      <a:pt x="2720" y="4917"/>
                    </a:lnTo>
                    <a:lnTo>
                      <a:pt x="2804" y="4875"/>
                    </a:lnTo>
                    <a:lnTo>
                      <a:pt x="2867" y="4687"/>
                    </a:lnTo>
                    <a:lnTo>
                      <a:pt x="2909" y="4792"/>
                    </a:lnTo>
                    <a:lnTo>
                      <a:pt x="2846" y="4833"/>
                    </a:lnTo>
                    <a:lnTo>
                      <a:pt x="2846" y="4938"/>
                    </a:lnTo>
                    <a:lnTo>
                      <a:pt x="2971" y="4917"/>
                    </a:lnTo>
                    <a:lnTo>
                      <a:pt x="3013" y="4771"/>
                    </a:lnTo>
                    <a:lnTo>
                      <a:pt x="3055" y="4687"/>
                    </a:lnTo>
                    <a:lnTo>
                      <a:pt x="3055" y="4687"/>
                    </a:lnTo>
                    <a:lnTo>
                      <a:pt x="3034" y="4917"/>
                    </a:lnTo>
                    <a:lnTo>
                      <a:pt x="3055" y="5001"/>
                    </a:lnTo>
                    <a:lnTo>
                      <a:pt x="3160" y="5001"/>
                    </a:lnTo>
                    <a:lnTo>
                      <a:pt x="3327" y="5105"/>
                    </a:lnTo>
                    <a:lnTo>
                      <a:pt x="3432" y="5043"/>
                    </a:lnTo>
                    <a:lnTo>
                      <a:pt x="3495" y="5022"/>
                    </a:lnTo>
                    <a:lnTo>
                      <a:pt x="3536" y="5105"/>
                    </a:lnTo>
                    <a:lnTo>
                      <a:pt x="3662" y="5084"/>
                    </a:lnTo>
                    <a:lnTo>
                      <a:pt x="3746" y="5022"/>
                    </a:lnTo>
                    <a:lnTo>
                      <a:pt x="3746" y="4896"/>
                    </a:lnTo>
                    <a:lnTo>
                      <a:pt x="3850" y="4792"/>
                    </a:lnTo>
                    <a:lnTo>
                      <a:pt x="3892" y="4729"/>
                    </a:lnTo>
                    <a:lnTo>
                      <a:pt x="3850" y="4603"/>
                    </a:lnTo>
                    <a:lnTo>
                      <a:pt x="3871" y="4520"/>
                    </a:lnTo>
                    <a:lnTo>
                      <a:pt x="3913" y="4520"/>
                    </a:lnTo>
                    <a:lnTo>
                      <a:pt x="3955" y="4666"/>
                    </a:lnTo>
                    <a:lnTo>
                      <a:pt x="3997" y="4687"/>
                    </a:lnTo>
                    <a:lnTo>
                      <a:pt x="3997" y="4729"/>
                    </a:lnTo>
                    <a:lnTo>
                      <a:pt x="3913" y="4812"/>
                    </a:lnTo>
                    <a:lnTo>
                      <a:pt x="3871" y="4980"/>
                    </a:lnTo>
                    <a:lnTo>
                      <a:pt x="3892" y="5210"/>
                    </a:lnTo>
                    <a:lnTo>
                      <a:pt x="3997" y="5252"/>
                    </a:lnTo>
                    <a:lnTo>
                      <a:pt x="4101" y="5210"/>
                    </a:lnTo>
                    <a:lnTo>
                      <a:pt x="4122" y="5315"/>
                    </a:lnTo>
                    <a:lnTo>
                      <a:pt x="4227" y="5315"/>
                    </a:lnTo>
                    <a:lnTo>
                      <a:pt x="4269" y="5357"/>
                    </a:lnTo>
                    <a:lnTo>
                      <a:pt x="4373" y="5357"/>
                    </a:lnTo>
                    <a:lnTo>
                      <a:pt x="4583" y="5231"/>
                    </a:lnTo>
                    <a:lnTo>
                      <a:pt x="4687" y="5210"/>
                    </a:lnTo>
                    <a:lnTo>
                      <a:pt x="4855" y="5315"/>
                    </a:lnTo>
                    <a:lnTo>
                      <a:pt x="4938" y="5294"/>
                    </a:lnTo>
                    <a:lnTo>
                      <a:pt x="5022" y="5336"/>
                    </a:lnTo>
                    <a:lnTo>
                      <a:pt x="5064" y="5252"/>
                    </a:lnTo>
                    <a:lnTo>
                      <a:pt x="5064" y="5210"/>
                    </a:lnTo>
                    <a:lnTo>
                      <a:pt x="5147" y="5084"/>
                    </a:lnTo>
                    <a:lnTo>
                      <a:pt x="5231" y="5043"/>
                    </a:lnTo>
                    <a:lnTo>
                      <a:pt x="5231" y="5001"/>
                    </a:lnTo>
                    <a:lnTo>
                      <a:pt x="5168" y="4875"/>
                    </a:lnTo>
                    <a:lnTo>
                      <a:pt x="5168" y="4729"/>
                    </a:lnTo>
                    <a:lnTo>
                      <a:pt x="5231" y="4812"/>
                    </a:lnTo>
                    <a:lnTo>
                      <a:pt x="5231" y="4896"/>
                    </a:lnTo>
                    <a:lnTo>
                      <a:pt x="5336" y="5022"/>
                    </a:lnTo>
                    <a:lnTo>
                      <a:pt x="5378" y="4938"/>
                    </a:lnTo>
                    <a:lnTo>
                      <a:pt x="5524" y="4938"/>
                    </a:lnTo>
                    <a:lnTo>
                      <a:pt x="5566" y="4980"/>
                    </a:lnTo>
                    <a:lnTo>
                      <a:pt x="5587" y="4896"/>
                    </a:lnTo>
                    <a:lnTo>
                      <a:pt x="5566" y="4792"/>
                    </a:lnTo>
                    <a:lnTo>
                      <a:pt x="5566" y="4708"/>
                    </a:lnTo>
                    <a:lnTo>
                      <a:pt x="5524" y="4666"/>
                    </a:lnTo>
                    <a:lnTo>
                      <a:pt x="5378" y="4687"/>
                    </a:lnTo>
                    <a:lnTo>
                      <a:pt x="5252" y="4708"/>
                    </a:lnTo>
                    <a:lnTo>
                      <a:pt x="5231" y="4603"/>
                    </a:lnTo>
                    <a:lnTo>
                      <a:pt x="5273" y="4582"/>
                    </a:lnTo>
                    <a:lnTo>
                      <a:pt x="5336" y="4603"/>
                    </a:lnTo>
                    <a:lnTo>
                      <a:pt x="5461" y="4561"/>
                    </a:lnTo>
                    <a:lnTo>
                      <a:pt x="5545" y="4457"/>
                    </a:lnTo>
                    <a:lnTo>
                      <a:pt x="5587" y="4520"/>
                    </a:lnTo>
                    <a:lnTo>
                      <a:pt x="5671" y="4499"/>
                    </a:lnTo>
                    <a:lnTo>
                      <a:pt x="5733" y="4394"/>
                    </a:lnTo>
                    <a:lnTo>
                      <a:pt x="5691" y="4310"/>
                    </a:lnTo>
                    <a:lnTo>
                      <a:pt x="5775" y="4206"/>
                    </a:lnTo>
                    <a:lnTo>
                      <a:pt x="5754" y="4143"/>
                    </a:lnTo>
                    <a:lnTo>
                      <a:pt x="5796" y="4143"/>
                    </a:lnTo>
                    <a:lnTo>
                      <a:pt x="5838" y="4080"/>
                    </a:lnTo>
                    <a:lnTo>
                      <a:pt x="5691" y="4038"/>
                    </a:lnTo>
                    <a:lnTo>
                      <a:pt x="5566" y="4059"/>
                    </a:lnTo>
                    <a:lnTo>
                      <a:pt x="5629" y="3976"/>
                    </a:lnTo>
                    <a:lnTo>
                      <a:pt x="5691" y="3955"/>
                    </a:lnTo>
                    <a:lnTo>
                      <a:pt x="5691" y="3850"/>
                    </a:lnTo>
                    <a:lnTo>
                      <a:pt x="5587" y="3766"/>
                    </a:lnTo>
                    <a:lnTo>
                      <a:pt x="5357" y="3766"/>
                    </a:lnTo>
                    <a:lnTo>
                      <a:pt x="5336" y="3724"/>
                    </a:lnTo>
                    <a:lnTo>
                      <a:pt x="5336" y="3641"/>
                    </a:lnTo>
                    <a:lnTo>
                      <a:pt x="5378" y="3620"/>
                    </a:lnTo>
                    <a:lnTo>
                      <a:pt x="5357" y="3515"/>
                    </a:lnTo>
                    <a:lnTo>
                      <a:pt x="5168" y="3348"/>
                    </a:lnTo>
                    <a:lnTo>
                      <a:pt x="5106" y="3348"/>
                    </a:lnTo>
                    <a:lnTo>
                      <a:pt x="5001" y="3432"/>
                    </a:lnTo>
                    <a:lnTo>
                      <a:pt x="4834" y="3432"/>
                    </a:lnTo>
                    <a:lnTo>
                      <a:pt x="4687" y="3452"/>
                    </a:lnTo>
                    <a:lnTo>
                      <a:pt x="4478" y="3327"/>
                    </a:lnTo>
                    <a:lnTo>
                      <a:pt x="4436" y="3243"/>
                    </a:lnTo>
                    <a:lnTo>
                      <a:pt x="4394" y="3222"/>
                    </a:lnTo>
                    <a:lnTo>
                      <a:pt x="4290" y="3264"/>
                    </a:lnTo>
                    <a:lnTo>
                      <a:pt x="4206" y="3264"/>
                    </a:lnTo>
                    <a:lnTo>
                      <a:pt x="4122" y="3306"/>
                    </a:lnTo>
                    <a:lnTo>
                      <a:pt x="4018" y="3306"/>
                    </a:lnTo>
                    <a:lnTo>
                      <a:pt x="3976" y="3411"/>
                    </a:lnTo>
                    <a:lnTo>
                      <a:pt x="3913" y="3348"/>
                    </a:lnTo>
                    <a:lnTo>
                      <a:pt x="3808" y="3264"/>
                    </a:lnTo>
                    <a:lnTo>
                      <a:pt x="3704" y="3327"/>
                    </a:lnTo>
                    <a:lnTo>
                      <a:pt x="3578" y="3348"/>
                    </a:lnTo>
                    <a:lnTo>
                      <a:pt x="3578" y="3411"/>
                    </a:lnTo>
                    <a:lnTo>
                      <a:pt x="3536" y="3452"/>
                    </a:lnTo>
                    <a:lnTo>
                      <a:pt x="3536" y="3369"/>
                    </a:lnTo>
                    <a:lnTo>
                      <a:pt x="3474" y="3327"/>
                    </a:lnTo>
                    <a:lnTo>
                      <a:pt x="3369" y="3348"/>
                    </a:lnTo>
                    <a:lnTo>
                      <a:pt x="3139" y="3327"/>
                    </a:lnTo>
                    <a:lnTo>
                      <a:pt x="3076" y="3348"/>
                    </a:lnTo>
                    <a:lnTo>
                      <a:pt x="3160" y="3432"/>
                    </a:lnTo>
                    <a:lnTo>
                      <a:pt x="3160" y="3536"/>
                    </a:lnTo>
                    <a:lnTo>
                      <a:pt x="3264" y="3620"/>
                    </a:lnTo>
                    <a:lnTo>
                      <a:pt x="3139" y="3578"/>
                    </a:lnTo>
                    <a:lnTo>
                      <a:pt x="3076" y="3515"/>
                    </a:lnTo>
                    <a:lnTo>
                      <a:pt x="3013" y="3473"/>
                    </a:lnTo>
                    <a:lnTo>
                      <a:pt x="2867" y="3536"/>
                    </a:lnTo>
                    <a:lnTo>
                      <a:pt x="2804" y="3473"/>
                    </a:lnTo>
                    <a:lnTo>
                      <a:pt x="2930" y="3432"/>
                    </a:lnTo>
                    <a:lnTo>
                      <a:pt x="2930" y="3348"/>
                    </a:lnTo>
                    <a:lnTo>
                      <a:pt x="2804" y="3222"/>
                    </a:lnTo>
                    <a:lnTo>
                      <a:pt x="2825" y="3139"/>
                    </a:lnTo>
                    <a:lnTo>
                      <a:pt x="2762" y="3097"/>
                    </a:lnTo>
                    <a:lnTo>
                      <a:pt x="2637" y="3160"/>
                    </a:lnTo>
                    <a:lnTo>
                      <a:pt x="2658" y="3243"/>
                    </a:lnTo>
                    <a:lnTo>
                      <a:pt x="2637" y="3306"/>
                    </a:lnTo>
                    <a:lnTo>
                      <a:pt x="2532" y="3264"/>
                    </a:lnTo>
                    <a:lnTo>
                      <a:pt x="2595" y="3201"/>
                    </a:lnTo>
                    <a:lnTo>
                      <a:pt x="2553" y="3139"/>
                    </a:lnTo>
                    <a:lnTo>
                      <a:pt x="2448" y="3097"/>
                    </a:lnTo>
                    <a:lnTo>
                      <a:pt x="2406" y="3139"/>
                    </a:lnTo>
                    <a:lnTo>
                      <a:pt x="2323" y="3139"/>
                    </a:lnTo>
                    <a:lnTo>
                      <a:pt x="2344" y="3034"/>
                    </a:lnTo>
                    <a:lnTo>
                      <a:pt x="2344" y="2992"/>
                    </a:lnTo>
                    <a:lnTo>
                      <a:pt x="2323" y="2888"/>
                    </a:lnTo>
                    <a:lnTo>
                      <a:pt x="2218" y="2908"/>
                    </a:lnTo>
                    <a:lnTo>
                      <a:pt x="2093" y="3034"/>
                    </a:lnTo>
                    <a:lnTo>
                      <a:pt x="2114" y="3160"/>
                    </a:lnTo>
                    <a:lnTo>
                      <a:pt x="2030" y="3160"/>
                    </a:lnTo>
                    <a:lnTo>
                      <a:pt x="1988" y="3055"/>
                    </a:lnTo>
                    <a:lnTo>
                      <a:pt x="2030" y="2992"/>
                    </a:lnTo>
                    <a:lnTo>
                      <a:pt x="2030" y="2908"/>
                    </a:lnTo>
                    <a:lnTo>
                      <a:pt x="2093" y="2720"/>
                    </a:lnTo>
                    <a:lnTo>
                      <a:pt x="2009" y="2636"/>
                    </a:lnTo>
                    <a:lnTo>
                      <a:pt x="1883" y="2699"/>
                    </a:lnTo>
                    <a:lnTo>
                      <a:pt x="1883" y="2636"/>
                    </a:lnTo>
                    <a:lnTo>
                      <a:pt x="1988" y="2616"/>
                    </a:lnTo>
                    <a:lnTo>
                      <a:pt x="2030" y="2490"/>
                    </a:lnTo>
                    <a:lnTo>
                      <a:pt x="2009" y="2385"/>
                    </a:lnTo>
                    <a:lnTo>
                      <a:pt x="1925" y="2427"/>
                    </a:lnTo>
                    <a:lnTo>
                      <a:pt x="1862" y="2385"/>
                    </a:lnTo>
                    <a:lnTo>
                      <a:pt x="1800" y="2427"/>
                    </a:lnTo>
                    <a:lnTo>
                      <a:pt x="1695" y="2427"/>
                    </a:lnTo>
                    <a:lnTo>
                      <a:pt x="1758" y="2385"/>
                    </a:lnTo>
                    <a:lnTo>
                      <a:pt x="1758" y="2323"/>
                    </a:lnTo>
                    <a:lnTo>
                      <a:pt x="1653" y="2323"/>
                    </a:lnTo>
                    <a:lnTo>
                      <a:pt x="1590" y="2406"/>
                    </a:lnTo>
                    <a:lnTo>
                      <a:pt x="1444" y="2427"/>
                    </a:lnTo>
                    <a:lnTo>
                      <a:pt x="1444" y="2364"/>
                    </a:lnTo>
                    <a:lnTo>
                      <a:pt x="1507" y="2323"/>
                    </a:lnTo>
                    <a:lnTo>
                      <a:pt x="1570" y="2218"/>
                    </a:lnTo>
                    <a:lnTo>
                      <a:pt x="1590" y="2155"/>
                    </a:lnTo>
                    <a:lnTo>
                      <a:pt x="1674" y="2155"/>
                    </a:lnTo>
                    <a:lnTo>
                      <a:pt x="1779" y="2260"/>
                    </a:lnTo>
                    <a:lnTo>
                      <a:pt x="1925" y="2260"/>
                    </a:lnTo>
                    <a:lnTo>
                      <a:pt x="1904" y="2197"/>
                    </a:lnTo>
                    <a:lnTo>
                      <a:pt x="1800" y="2071"/>
                    </a:lnTo>
                    <a:lnTo>
                      <a:pt x="1695" y="2071"/>
                    </a:lnTo>
                    <a:lnTo>
                      <a:pt x="1758" y="2009"/>
                    </a:lnTo>
                    <a:lnTo>
                      <a:pt x="1611" y="1883"/>
                    </a:lnTo>
                    <a:lnTo>
                      <a:pt x="1507" y="1841"/>
                    </a:lnTo>
                    <a:lnTo>
                      <a:pt x="1570" y="1799"/>
                    </a:lnTo>
                    <a:lnTo>
                      <a:pt x="1590" y="1737"/>
                    </a:lnTo>
                    <a:lnTo>
                      <a:pt x="1653" y="1737"/>
                    </a:lnTo>
                    <a:lnTo>
                      <a:pt x="1695" y="1841"/>
                    </a:lnTo>
                    <a:lnTo>
                      <a:pt x="1800" y="1967"/>
                    </a:lnTo>
                    <a:lnTo>
                      <a:pt x="1967" y="1988"/>
                    </a:lnTo>
                    <a:lnTo>
                      <a:pt x="2030" y="2092"/>
                    </a:lnTo>
                    <a:lnTo>
                      <a:pt x="2114" y="2009"/>
                    </a:lnTo>
                    <a:lnTo>
                      <a:pt x="2176" y="2092"/>
                    </a:lnTo>
                    <a:lnTo>
                      <a:pt x="2344" y="2155"/>
                    </a:lnTo>
                    <a:lnTo>
                      <a:pt x="2448" y="2155"/>
                    </a:lnTo>
                    <a:lnTo>
                      <a:pt x="2511" y="2051"/>
                    </a:lnTo>
                    <a:lnTo>
                      <a:pt x="2490" y="1904"/>
                    </a:lnTo>
                    <a:lnTo>
                      <a:pt x="2239" y="1758"/>
                    </a:lnTo>
                    <a:lnTo>
                      <a:pt x="2134" y="1653"/>
                    </a:lnTo>
                    <a:lnTo>
                      <a:pt x="2072" y="1653"/>
                    </a:lnTo>
                    <a:lnTo>
                      <a:pt x="2030" y="1548"/>
                    </a:lnTo>
                    <a:lnTo>
                      <a:pt x="1925" y="1444"/>
                    </a:lnTo>
                    <a:lnTo>
                      <a:pt x="1883" y="1444"/>
                    </a:lnTo>
                    <a:lnTo>
                      <a:pt x="1821" y="1381"/>
                    </a:lnTo>
                    <a:lnTo>
                      <a:pt x="1883" y="1318"/>
                    </a:lnTo>
                    <a:lnTo>
                      <a:pt x="1967" y="1339"/>
                    </a:lnTo>
                    <a:lnTo>
                      <a:pt x="2030" y="1444"/>
                    </a:lnTo>
                    <a:lnTo>
                      <a:pt x="2114" y="1444"/>
                    </a:lnTo>
                    <a:lnTo>
                      <a:pt x="2134" y="1548"/>
                    </a:lnTo>
                    <a:lnTo>
                      <a:pt x="2197" y="1548"/>
                    </a:lnTo>
                    <a:lnTo>
                      <a:pt x="2239" y="1465"/>
                    </a:lnTo>
                    <a:lnTo>
                      <a:pt x="2197" y="1276"/>
                    </a:lnTo>
                    <a:lnTo>
                      <a:pt x="2072" y="1130"/>
                    </a:lnTo>
                    <a:lnTo>
                      <a:pt x="1988" y="1130"/>
                    </a:lnTo>
                    <a:lnTo>
                      <a:pt x="1967" y="1109"/>
                    </a:lnTo>
                    <a:lnTo>
                      <a:pt x="1821" y="1109"/>
                    </a:lnTo>
                    <a:lnTo>
                      <a:pt x="1695" y="1172"/>
                    </a:lnTo>
                    <a:lnTo>
                      <a:pt x="1590" y="1172"/>
                    </a:lnTo>
                    <a:lnTo>
                      <a:pt x="1486" y="1109"/>
                    </a:lnTo>
                    <a:lnTo>
                      <a:pt x="1402" y="1130"/>
                    </a:lnTo>
                    <a:lnTo>
                      <a:pt x="1360" y="1025"/>
                    </a:lnTo>
                    <a:lnTo>
                      <a:pt x="1235" y="1214"/>
                    </a:lnTo>
                    <a:lnTo>
                      <a:pt x="1067" y="1276"/>
                    </a:lnTo>
                    <a:lnTo>
                      <a:pt x="1046" y="1381"/>
                    </a:lnTo>
                    <a:lnTo>
                      <a:pt x="963" y="1423"/>
                    </a:lnTo>
                    <a:lnTo>
                      <a:pt x="963" y="1339"/>
                    </a:lnTo>
                    <a:lnTo>
                      <a:pt x="1046" y="1235"/>
                    </a:lnTo>
                    <a:lnTo>
                      <a:pt x="1088" y="1235"/>
                    </a:lnTo>
                    <a:lnTo>
                      <a:pt x="1339" y="1004"/>
                    </a:lnTo>
                    <a:lnTo>
                      <a:pt x="1360" y="921"/>
                    </a:lnTo>
                    <a:lnTo>
                      <a:pt x="1298" y="816"/>
                    </a:lnTo>
                    <a:lnTo>
                      <a:pt x="1298" y="544"/>
                    </a:lnTo>
                    <a:lnTo>
                      <a:pt x="1339" y="523"/>
                    </a:lnTo>
                    <a:lnTo>
                      <a:pt x="1256" y="419"/>
                    </a:lnTo>
                    <a:lnTo>
                      <a:pt x="1193" y="481"/>
                    </a:lnTo>
                    <a:lnTo>
                      <a:pt x="1088" y="481"/>
                    </a:lnTo>
                    <a:lnTo>
                      <a:pt x="1026" y="419"/>
                    </a:lnTo>
                    <a:lnTo>
                      <a:pt x="1026" y="314"/>
                    </a:lnTo>
                    <a:lnTo>
                      <a:pt x="1026" y="230"/>
                    </a:lnTo>
                    <a:lnTo>
                      <a:pt x="816" y="188"/>
                    </a:lnTo>
                    <a:lnTo>
                      <a:pt x="733" y="84"/>
                    </a:lnTo>
                    <a:lnTo>
                      <a:pt x="628" y="84"/>
                    </a:lnTo>
                    <a:lnTo>
                      <a:pt x="502"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42"/>
              <p:cNvSpPr/>
              <p:nvPr/>
            </p:nvSpPr>
            <p:spPr>
              <a:xfrm>
                <a:off x="2687175" y="1694400"/>
                <a:ext cx="33500" cy="37675"/>
              </a:xfrm>
              <a:custGeom>
                <a:avLst/>
                <a:gdLst/>
                <a:ahLst/>
                <a:cxnLst/>
                <a:rect l="l" t="t" r="r" b="b"/>
                <a:pathLst>
                  <a:path w="1340" h="1507" extrusionOk="0">
                    <a:moveTo>
                      <a:pt x="796" y="0"/>
                    </a:moveTo>
                    <a:lnTo>
                      <a:pt x="670" y="21"/>
                    </a:lnTo>
                    <a:lnTo>
                      <a:pt x="607" y="84"/>
                    </a:lnTo>
                    <a:lnTo>
                      <a:pt x="691" y="147"/>
                    </a:lnTo>
                    <a:lnTo>
                      <a:pt x="691" y="231"/>
                    </a:lnTo>
                    <a:lnTo>
                      <a:pt x="628" y="210"/>
                    </a:lnTo>
                    <a:lnTo>
                      <a:pt x="565" y="147"/>
                    </a:lnTo>
                    <a:lnTo>
                      <a:pt x="461" y="126"/>
                    </a:lnTo>
                    <a:lnTo>
                      <a:pt x="419" y="210"/>
                    </a:lnTo>
                    <a:lnTo>
                      <a:pt x="524" y="210"/>
                    </a:lnTo>
                    <a:lnTo>
                      <a:pt x="565" y="251"/>
                    </a:lnTo>
                    <a:lnTo>
                      <a:pt x="524" y="293"/>
                    </a:lnTo>
                    <a:lnTo>
                      <a:pt x="398" y="314"/>
                    </a:lnTo>
                    <a:lnTo>
                      <a:pt x="356" y="335"/>
                    </a:lnTo>
                    <a:lnTo>
                      <a:pt x="398" y="440"/>
                    </a:lnTo>
                    <a:lnTo>
                      <a:pt x="419" y="461"/>
                    </a:lnTo>
                    <a:lnTo>
                      <a:pt x="419" y="523"/>
                    </a:lnTo>
                    <a:lnTo>
                      <a:pt x="293" y="461"/>
                    </a:lnTo>
                    <a:lnTo>
                      <a:pt x="168" y="503"/>
                    </a:lnTo>
                    <a:lnTo>
                      <a:pt x="84" y="565"/>
                    </a:lnTo>
                    <a:lnTo>
                      <a:pt x="42" y="712"/>
                    </a:lnTo>
                    <a:lnTo>
                      <a:pt x="0" y="733"/>
                    </a:lnTo>
                    <a:lnTo>
                      <a:pt x="0" y="754"/>
                    </a:lnTo>
                    <a:lnTo>
                      <a:pt x="63" y="754"/>
                    </a:lnTo>
                    <a:lnTo>
                      <a:pt x="42" y="837"/>
                    </a:lnTo>
                    <a:lnTo>
                      <a:pt x="42" y="879"/>
                    </a:lnTo>
                    <a:lnTo>
                      <a:pt x="63" y="921"/>
                    </a:lnTo>
                    <a:lnTo>
                      <a:pt x="147" y="816"/>
                    </a:lnTo>
                    <a:lnTo>
                      <a:pt x="168" y="837"/>
                    </a:lnTo>
                    <a:lnTo>
                      <a:pt x="105" y="963"/>
                    </a:lnTo>
                    <a:lnTo>
                      <a:pt x="147" y="1026"/>
                    </a:lnTo>
                    <a:lnTo>
                      <a:pt x="210" y="1067"/>
                    </a:lnTo>
                    <a:lnTo>
                      <a:pt x="272" y="1047"/>
                    </a:lnTo>
                    <a:lnTo>
                      <a:pt x="293" y="1067"/>
                    </a:lnTo>
                    <a:lnTo>
                      <a:pt x="314" y="1151"/>
                    </a:lnTo>
                    <a:lnTo>
                      <a:pt x="356" y="1151"/>
                    </a:lnTo>
                    <a:lnTo>
                      <a:pt x="398" y="1088"/>
                    </a:lnTo>
                    <a:lnTo>
                      <a:pt x="461" y="1130"/>
                    </a:lnTo>
                    <a:lnTo>
                      <a:pt x="461" y="1256"/>
                    </a:lnTo>
                    <a:lnTo>
                      <a:pt x="482" y="1298"/>
                    </a:lnTo>
                    <a:lnTo>
                      <a:pt x="586" y="1277"/>
                    </a:lnTo>
                    <a:lnTo>
                      <a:pt x="607" y="1402"/>
                    </a:lnTo>
                    <a:lnTo>
                      <a:pt x="712" y="1402"/>
                    </a:lnTo>
                    <a:lnTo>
                      <a:pt x="837" y="1486"/>
                    </a:lnTo>
                    <a:lnTo>
                      <a:pt x="942" y="1486"/>
                    </a:lnTo>
                    <a:lnTo>
                      <a:pt x="1005" y="1507"/>
                    </a:lnTo>
                    <a:lnTo>
                      <a:pt x="1026" y="1486"/>
                    </a:lnTo>
                    <a:lnTo>
                      <a:pt x="1005" y="1402"/>
                    </a:lnTo>
                    <a:lnTo>
                      <a:pt x="1088" y="1381"/>
                    </a:lnTo>
                    <a:lnTo>
                      <a:pt x="1151" y="1235"/>
                    </a:lnTo>
                    <a:lnTo>
                      <a:pt x="1130" y="1088"/>
                    </a:lnTo>
                    <a:lnTo>
                      <a:pt x="1214" y="942"/>
                    </a:lnTo>
                    <a:lnTo>
                      <a:pt x="1235" y="921"/>
                    </a:lnTo>
                    <a:lnTo>
                      <a:pt x="1319" y="712"/>
                    </a:lnTo>
                    <a:lnTo>
                      <a:pt x="1319" y="565"/>
                    </a:lnTo>
                    <a:lnTo>
                      <a:pt x="1340" y="523"/>
                    </a:lnTo>
                    <a:lnTo>
                      <a:pt x="1319" y="419"/>
                    </a:lnTo>
                    <a:lnTo>
                      <a:pt x="1235" y="335"/>
                    </a:lnTo>
                    <a:lnTo>
                      <a:pt x="1235" y="210"/>
                    </a:lnTo>
                    <a:lnTo>
                      <a:pt x="1193" y="147"/>
                    </a:lnTo>
                    <a:lnTo>
                      <a:pt x="1151" y="42"/>
                    </a:lnTo>
                    <a:lnTo>
                      <a:pt x="1005" y="0"/>
                    </a:lnTo>
                    <a:lnTo>
                      <a:pt x="900" y="42"/>
                    </a:lnTo>
                    <a:lnTo>
                      <a:pt x="796"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42"/>
              <p:cNvSpPr/>
              <p:nvPr/>
            </p:nvSpPr>
            <p:spPr>
              <a:xfrm>
                <a:off x="2605050" y="1520200"/>
                <a:ext cx="42400" cy="26175"/>
              </a:xfrm>
              <a:custGeom>
                <a:avLst/>
                <a:gdLst/>
                <a:ahLst/>
                <a:cxnLst/>
                <a:rect l="l" t="t" r="r" b="b"/>
                <a:pathLst>
                  <a:path w="1696" h="1047" extrusionOk="0">
                    <a:moveTo>
                      <a:pt x="1570" y="1"/>
                    </a:moveTo>
                    <a:lnTo>
                      <a:pt x="1486" y="64"/>
                    </a:lnTo>
                    <a:lnTo>
                      <a:pt x="1256" y="64"/>
                    </a:lnTo>
                    <a:lnTo>
                      <a:pt x="1130" y="168"/>
                    </a:lnTo>
                    <a:lnTo>
                      <a:pt x="963" y="168"/>
                    </a:lnTo>
                    <a:lnTo>
                      <a:pt x="921" y="189"/>
                    </a:lnTo>
                    <a:lnTo>
                      <a:pt x="816" y="105"/>
                    </a:lnTo>
                    <a:lnTo>
                      <a:pt x="712" y="84"/>
                    </a:lnTo>
                    <a:lnTo>
                      <a:pt x="356" y="189"/>
                    </a:lnTo>
                    <a:lnTo>
                      <a:pt x="126" y="189"/>
                    </a:lnTo>
                    <a:lnTo>
                      <a:pt x="105" y="273"/>
                    </a:lnTo>
                    <a:lnTo>
                      <a:pt x="0" y="377"/>
                    </a:lnTo>
                    <a:lnTo>
                      <a:pt x="0" y="482"/>
                    </a:lnTo>
                    <a:lnTo>
                      <a:pt x="105" y="461"/>
                    </a:lnTo>
                    <a:lnTo>
                      <a:pt x="231" y="461"/>
                    </a:lnTo>
                    <a:lnTo>
                      <a:pt x="314" y="419"/>
                    </a:lnTo>
                    <a:lnTo>
                      <a:pt x="398" y="461"/>
                    </a:lnTo>
                    <a:lnTo>
                      <a:pt x="503" y="461"/>
                    </a:lnTo>
                    <a:lnTo>
                      <a:pt x="565" y="503"/>
                    </a:lnTo>
                    <a:lnTo>
                      <a:pt x="503" y="587"/>
                    </a:lnTo>
                    <a:lnTo>
                      <a:pt x="544" y="712"/>
                    </a:lnTo>
                    <a:lnTo>
                      <a:pt x="628" y="817"/>
                    </a:lnTo>
                    <a:lnTo>
                      <a:pt x="712" y="712"/>
                    </a:lnTo>
                    <a:lnTo>
                      <a:pt x="712" y="628"/>
                    </a:lnTo>
                    <a:lnTo>
                      <a:pt x="754" y="587"/>
                    </a:lnTo>
                    <a:lnTo>
                      <a:pt x="858" y="712"/>
                    </a:lnTo>
                    <a:lnTo>
                      <a:pt x="837" y="838"/>
                    </a:lnTo>
                    <a:lnTo>
                      <a:pt x="984" y="1005"/>
                    </a:lnTo>
                    <a:lnTo>
                      <a:pt x="1088" y="984"/>
                    </a:lnTo>
                    <a:lnTo>
                      <a:pt x="1151" y="1047"/>
                    </a:lnTo>
                    <a:lnTo>
                      <a:pt x="1360" y="1047"/>
                    </a:lnTo>
                    <a:lnTo>
                      <a:pt x="1465" y="942"/>
                    </a:lnTo>
                    <a:lnTo>
                      <a:pt x="1591" y="900"/>
                    </a:lnTo>
                    <a:lnTo>
                      <a:pt x="1674" y="670"/>
                    </a:lnTo>
                    <a:lnTo>
                      <a:pt x="1591" y="503"/>
                    </a:lnTo>
                    <a:lnTo>
                      <a:pt x="1695" y="356"/>
                    </a:lnTo>
                    <a:lnTo>
                      <a:pt x="1695" y="273"/>
                    </a:lnTo>
                    <a:lnTo>
                      <a:pt x="1612" y="147"/>
                    </a:lnTo>
                    <a:lnTo>
                      <a:pt x="1653" y="64"/>
                    </a:lnTo>
                    <a:lnTo>
                      <a:pt x="1570"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42"/>
              <p:cNvSpPr/>
              <p:nvPr/>
            </p:nvSpPr>
            <p:spPr>
              <a:xfrm>
                <a:off x="2443425" y="1547400"/>
                <a:ext cx="109875" cy="60700"/>
              </a:xfrm>
              <a:custGeom>
                <a:avLst/>
                <a:gdLst/>
                <a:ahLst/>
                <a:cxnLst/>
                <a:rect l="l" t="t" r="r" b="b"/>
                <a:pathLst>
                  <a:path w="4395" h="2428" extrusionOk="0">
                    <a:moveTo>
                      <a:pt x="4268" y="1"/>
                    </a:moveTo>
                    <a:lnTo>
                      <a:pt x="4185" y="43"/>
                    </a:lnTo>
                    <a:lnTo>
                      <a:pt x="4059" y="105"/>
                    </a:lnTo>
                    <a:lnTo>
                      <a:pt x="4059" y="252"/>
                    </a:lnTo>
                    <a:lnTo>
                      <a:pt x="4038" y="336"/>
                    </a:lnTo>
                    <a:lnTo>
                      <a:pt x="4059" y="377"/>
                    </a:lnTo>
                    <a:lnTo>
                      <a:pt x="3955" y="419"/>
                    </a:lnTo>
                    <a:lnTo>
                      <a:pt x="3934" y="315"/>
                    </a:lnTo>
                    <a:lnTo>
                      <a:pt x="3892" y="315"/>
                    </a:lnTo>
                    <a:lnTo>
                      <a:pt x="3871" y="377"/>
                    </a:lnTo>
                    <a:lnTo>
                      <a:pt x="3829" y="440"/>
                    </a:lnTo>
                    <a:lnTo>
                      <a:pt x="3766" y="357"/>
                    </a:lnTo>
                    <a:lnTo>
                      <a:pt x="3745" y="168"/>
                    </a:lnTo>
                    <a:lnTo>
                      <a:pt x="3641" y="64"/>
                    </a:lnTo>
                    <a:lnTo>
                      <a:pt x="3578" y="64"/>
                    </a:lnTo>
                    <a:lnTo>
                      <a:pt x="3557" y="126"/>
                    </a:lnTo>
                    <a:lnTo>
                      <a:pt x="3432" y="126"/>
                    </a:lnTo>
                    <a:lnTo>
                      <a:pt x="3306" y="64"/>
                    </a:lnTo>
                    <a:lnTo>
                      <a:pt x="3222" y="64"/>
                    </a:lnTo>
                    <a:lnTo>
                      <a:pt x="2992" y="43"/>
                    </a:lnTo>
                    <a:lnTo>
                      <a:pt x="2846" y="126"/>
                    </a:lnTo>
                    <a:lnTo>
                      <a:pt x="2804" y="231"/>
                    </a:lnTo>
                    <a:lnTo>
                      <a:pt x="2741" y="315"/>
                    </a:lnTo>
                    <a:lnTo>
                      <a:pt x="2699" y="273"/>
                    </a:lnTo>
                    <a:lnTo>
                      <a:pt x="2636" y="273"/>
                    </a:lnTo>
                    <a:lnTo>
                      <a:pt x="2364" y="482"/>
                    </a:lnTo>
                    <a:lnTo>
                      <a:pt x="2281" y="566"/>
                    </a:lnTo>
                    <a:lnTo>
                      <a:pt x="2197" y="566"/>
                    </a:lnTo>
                    <a:lnTo>
                      <a:pt x="2051" y="670"/>
                    </a:lnTo>
                    <a:lnTo>
                      <a:pt x="1946" y="691"/>
                    </a:lnTo>
                    <a:lnTo>
                      <a:pt x="1862" y="775"/>
                    </a:lnTo>
                    <a:lnTo>
                      <a:pt x="1841" y="859"/>
                    </a:lnTo>
                    <a:lnTo>
                      <a:pt x="1653" y="859"/>
                    </a:lnTo>
                    <a:lnTo>
                      <a:pt x="1590" y="880"/>
                    </a:lnTo>
                    <a:lnTo>
                      <a:pt x="1465" y="859"/>
                    </a:lnTo>
                    <a:lnTo>
                      <a:pt x="1423" y="901"/>
                    </a:lnTo>
                    <a:lnTo>
                      <a:pt x="1339" y="901"/>
                    </a:lnTo>
                    <a:lnTo>
                      <a:pt x="1151" y="1068"/>
                    </a:lnTo>
                    <a:lnTo>
                      <a:pt x="1025" y="1152"/>
                    </a:lnTo>
                    <a:lnTo>
                      <a:pt x="900" y="1089"/>
                    </a:lnTo>
                    <a:lnTo>
                      <a:pt x="795" y="1152"/>
                    </a:lnTo>
                    <a:lnTo>
                      <a:pt x="523" y="1193"/>
                    </a:lnTo>
                    <a:lnTo>
                      <a:pt x="398" y="1382"/>
                    </a:lnTo>
                    <a:lnTo>
                      <a:pt x="314" y="1382"/>
                    </a:lnTo>
                    <a:lnTo>
                      <a:pt x="167" y="1403"/>
                    </a:lnTo>
                    <a:lnTo>
                      <a:pt x="105" y="1528"/>
                    </a:lnTo>
                    <a:lnTo>
                      <a:pt x="209" y="1528"/>
                    </a:lnTo>
                    <a:lnTo>
                      <a:pt x="272" y="1591"/>
                    </a:lnTo>
                    <a:lnTo>
                      <a:pt x="167" y="1591"/>
                    </a:lnTo>
                    <a:lnTo>
                      <a:pt x="126" y="1633"/>
                    </a:lnTo>
                    <a:lnTo>
                      <a:pt x="209" y="1717"/>
                    </a:lnTo>
                    <a:lnTo>
                      <a:pt x="188" y="1779"/>
                    </a:lnTo>
                    <a:lnTo>
                      <a:pt x="0" y="1842"/>
                    </a:lnTo>
                    <a:lnTo>
                      <a:pt x="0" y="1905"/>
                    </a:lnTo>
                    <a:lnTo>
                      <a:pt x="126" y="1926"/>
                    </a:lnTo>
                    <a:lnTo>
                      <a:pt x="230" y="1905"/>
                    </a:lnTo>
                    <a:lnTo>
                      <a:pt x="293" y="1821"/>
                    </a:lnTo>
                    <a:lnTo>
                      <a:pt x="377" y="1800"/>
                    </a:lnTo>
                    <a:lnTo>
                      <a:pt x="481" y="1842"/>
                    </a:lnTo>
                    <a:lnTo>
                      <a:pt x="586" y="1989"/>
                    </a:lnTo>
                    <a:lnTo>
                      <a:pt x="586" y="2114"/>
                    </a:lnTo>
                    <a:lnTo>
                      <a:pt x="691" y="2156"/>
                    </a:lnTo>
                    <a:lnTo>
                      <a:pt x="732" y="2114"/>
                    </a:lnTo>
                    <a:lnTo>
                      <a:pt x="732" y="2009"/>
                    </a:lnTo>
                    <a:lnTo>
                      <a:pt x="753" y="1989"/>
                    </a:lnTo>
                    <a:lnTo>
                      <a:pt x="816" y="1821"/>
                    </a:lnTo>
                    <a:lnTo>
                      <a:pt x="858" y="1821"/>
                    </a:lnTo>
                    <a:lnTo>
                      <a:pt x="1004" y="1779"/>
                    </a:lnTo>
                    <a:lnTo>
                      <a:pt x="1067" y="1800"/>
                    </a:lnTo>
                    <a:lnTo>
                      <a:pt x="1046" y="1884"/>
                    </a:lnTo>
                    <a:lnTo>
                      <a:pt x="942" y="1926"/>
                    </a:lnTo>
                    <a:lnTo>
                      <a:pt x="900" y="2093"/>
                    </a:lnTo>
                    <a:lnTo>
                      <a:pt x="942" y="2156"/>
                    </a:lnTo>
                    <a:lnTo>
                      <a:pt x="858" y="2240"/>
                    </a:lnTo>
                    <a:lnTo>
                      <a:pt x="816" y="2323"/>
                    </a:lnTo>
                    <a:lnTo>
                      <a:pt x="858" y="2407"/>
                    </a:lnTo>
                    <a:lnTo>
                      <a:pt x="921" y="2323"/>
                    </a:lnTo>
                    <a:lnTo>
                      <a:pt x="1004" y="2344"/>
                    </a:lnTo>
                    <a:lnTo>
                      <a:pt x="1004" y="2428"/>
                    </a:lnTo>
                    <a:lnTo>
                      <a:pt x="1046" y="2428"/>
                    </a:lnTo>
                    <a:lnTo>
                      <a:pt x="1235" y="2323"/>
                    </a:lnTo>
                    <a:lnTo>
                      <a:pt x="1318" y="2219"/>
                    </a:lnTo>
                    <a:lnTo>
                      <a:pt x="1381" y="2240"/>
                    </a:lnTo>
                    <a:lnTo>
                      <a:pt x="1444" y="2135"/>
                    </a:lnTo>
                    <a:lnTo>
                      <a:pt x="1444" y="2009"/>
                    </a:lnTo>
                    <a:lnTo>
                      <a:pt x="1527" y="2009"/>
                    </a:lnTo>
                    <a:lnTo>
                      <a:pt x="1590" y="1905"/>
                    </a:lnTo>
                    <a:lnTo>
                      <a:pt x="1590" y="1779"/>
                    </a:lnTo>
                    <a:lnTo>
                      <a:pt x="1653" y="1717"/>
                    </a:lnTo>
                    <a:lnTo>
                      <a:pt x="1674" y="1779"/>
                    </a:lnTo>
                    <a:lnTo>
                      <a:pt x="1653" y="1842"/>
                    </a:lnTo>
                    <a:lnTo>
                      <a:pt x="1674" y="1926"/>
                    </a:lnTo>
                    <a:lnTo>
                      <a:pt x="1653" y="2051"/>
                    </a:lnTo>
                    <a:lnTo>
                      <a:pt x="1674" y="2198"/>
                    </a:lnTo>
                    <a:lnTo>
                      <a:pt x="1737" y="2198"/>
                    </a:lnTo>
                    <a:lnTo>
                      <a:pt x="1841" y="2051"/>
                    </a:lnTo>
                    <a:lnTo>
                      <a:pt x="1862" y="1926"/>
                    </a:lnTo>
                    <a:lnTo>
                      <a:pt x="1883" y="1884"/>
                    </a:lnTo>
                    <a:lnTo>
                      <a:pt x="1967" y="1842"/>
                    </a:lnTo>
                    <a:lnTo>
                      <a:pt x="2092" y="1696"/>
                    </a:lnTo>
                    <a:lnTo>
                      <a:pt x="2113" y="1570"/>
                    </a:lnTo>
                    <a:lnTo>
                      <a:pt x="2092" y="1465"/>
                    </a:lnTo>
                    <a:lnTo>
                      <a:pt x="2155" y="1361"/>
                    </a:lnTo>
                    <a:lnTo>
                      <a:pt x="2197" y="1486"/>
                    </a:lnTo>
                    <a:lnTo>
                      <a:pt x="2406" y="1361"/>
                    </a:lnTo>
                    <a:lnTo>
                      <a:pt x="2469" y="1193"/>
                    </a:lnTo>
                    <a:lnTo>
                      <a:pt x="2490" y="1089"/>
                    </a:lnTo>
                    <a:lnTo>
                      <a:pt x="2595" y="1068"/>
                    </a:lnTo>
                    <a:lnTo>
                      <a:pt x="2636" y="1047"/>
                    </a:lnTo>
                    <a:lnTo>
                      <a:pt x="2720" y="1089"/>
                    </a:lnTo>
                    <a:lnTo>
                      <a:pt x="2825" y="984"/>
                    </a:lnTo>
                    <a:lnTo>
                      <a:pt x="2888" y="1047"/>
                    </a:lnTo>
                    <a:lnTo>
                      <a:pt x="2825" y="1256"/>
                    </a:lnTo>
                    <a:lnTo>
                      <a:pt x="2678" y="1403"/>
                    </a:lnTo>
                    <a:lnTo>
                      <a:pt x="2636" y="1507"/>
                    </a:lnTo>
                    <a:lnTo>
                      <a:pt x="2574" y="1591"/>
                    </a:lnTo>
                    <a:lnTo>
                      <a:pt x="2574" y="1633"/>
                    </a:lnTo>
                    <a:lnTo>
                      <a:pt x="2469" y="1696"/>
                    </a:lnTo>
                    <a:lnTo>
                      <a:pt x="2323" y="1926"/>
                    </a:lnTo>
                    <a:lnTo>
                      <a:pt x="2323" y="1989"/>
                    </a:lnTo>
                    <a:lnTo>
                      <a:pt x="2385" y="2093"/>
                    </a:lnTo>
                    <a:lnTo>
                      <a:pt x="2364" y="2198"/>
                    </a:lnTo>
                    <a:lnTo>
                      <a:pt x="2427" y="2219"/>
                    </a:lnTo>
                    <a:lnTo>
                      <a:pt x="2532" y="2261"/>
                    </a:lnTo>
                    <a:lnTo>
                      <a:pt x="2616" y="2198"/>
                    </a:lnTo>
                    <a:lnTo>
                      <a:pt x="2720" y="2135"/>
                    </a:lnTo>
                    <a:lnTo>
                      <a:pt x="2741" y="2030"/>
                    </a:lnTo>
                    <a:lnTo>
                      <a:pt x="2741" y="1926"/>
                    </a:lnTo>
                    <a:lnTo>
                      <a:pt x="2825" y="1842"/>
                    </a:lnTo>
                    <a:lnTo>
                      <a:pt x="2888" y="1737"/>
                    </a:lnTo>
                    <a:lnTo>
                      <a:pt x="2950" y="1737"/>
                    </a:lnTo>
                    <a:lnTo>
                      <a:pt x="3013" y="1717"/>
                    </a:lnTo>
                    <a:lnTo>
                      <a:pt x="3097" y="1779"/>
                    </a:lnTo>
                    <a:lnTo>
                      <a:pt x="3201" y="1779"/>
                    </a:lnTo>
                    <a:lnTo>
                      <a:pt x="3243" y="1717"/>
                    </a:lnTo>
                    <a:lnTo>
                      <a:pt x="3432" y="1717"/>
                    </a:lnTo>
                    <a:lnTo>
                      <a:pt x="3515" y="1612"/>
                    </a:lnTo>
                    <a:lnTo>
                      <a:pt x="3557" y="1403"/>
                    </a:lnTo>
                    <a:lnTo>
                      <a:pt x="3662" y="1256"/>
                    </a:lnTo>
                    <a:lnTo>
                      <a:pt x="3662" y="1152"/>
                    </a:lnTo>
                    <a:lnTo>
                      <a:pt x="3683" y="1089"/>
                    </a:lnTo>
                    <a:lnTo>
                      <a:pt x="3766" y="1214"/>
                    </a:lnTo>
                    <a:lnTo>
                      <a:pt x="3871" y="1256"/>
                    </a:lnTo>
                    <a:lnTo>
                      <a:pt x="3892" y="1193"/>
                    </a:lnTo>
                    <a:lnTo>
                      <a:pt x="3892" y="1110"/>
                    </a:lnTo>
                    <a:lnTo>
                      <a:pt x="3787" y="963"/>
                    </a:lnTo>
                    <a:lnTo>
                      <a:pt x="3787" y="880"/>
                    </a:lnTo>
                    <a:lnTo>
                      <a:pt x="3934" y="775"/>
                    </a:lnTo>
                    <a:lnTo>
                      <a:pt x="4038" y="754"/>
                    </a:lnTo>
                    <a:lnTo>
                      <a:pt x="4143" y="691"/>
                    </a:lnTo>
                    <a:lnTo>
                      <a:pt x="4206" y="733"/>
                    </a:lnTo>
                    <a:lnTo>
                      <a:pt x="4289" y="733"/>
                    </a:lnTo>
                    <a:lnTo>
                      <a:pt x="4394" y="587"/>
                    </a:lnTo>
                    <a:lnTo>
                      <a:pt x="4373" y="524"/>
                    </a:lnTo>
                    <a:lnTo>
                      <a:pt x="4352" y="273"/>
                    </a:lnTo>
                    <a:lnTo>
                      <a:pt x="4373" y="231"/>
                    </a:lnTo>
                    <a:lnTo>
                      <a:pt x="4352" y="168"/>
                    </a:lnTo>
                    <a:lnTo>
                      <a:pt x="4352" y="22"/>
                    </a:lnTo>
                    <a:lnTo>
                      <a:pt x="4268"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42"/>
              <p:cNvSpPr/>
              <p:nvPr/>
            </p:nvSpPr>
            <p:spPr>
              <a:xfrm>
                <a:off x="2580975" y="1547400"/>
                <a:ext cx="48150" cy="32475"/>
              </a:xfrm>
              <a:custGeom>
                <a:avLst/>
                <a:gdLst/>
                <a:ahLst/>
                <a:cxnLst/>
                <a:rect l="l" t="t" r="r" b="b"/>
                <a:pathLst>
                  <a:path w="1926" h="1299" extrusionOk="0">
                    <a:moveTo>
                      <a:pt x="796" y="1"/>
                    </a:moveTo>
                    <a:lnTo>
                      <a:pt x="524" y="43"/>
                    </a:lnTo>
                    <a:lnTo>
                      <a:pt x="440" y="43"/>
                    </a:lnTo>
                    <a:lnTo>
                      <a:pt x="336" y="126"/>
                    </a:lnTo>
                    <a:lnTo>
                      <a:pt x="231" y="168"/>
                    </a:lnTo>
                    <a:lnTo>
                      <a:pt x="210" y="315"/>
                    </a:lnTo>
                    <a:lnTo>
                      <a:pt x="64" y="419"/>
                    </a:lnTo>
                    <a:lnTo>
                      <a:pt x="64" y="524"/>
                    </a:lnTo>
                    <a:lnTo>
                      <a:pt x="1" y="629"/>
                    </a:lnTo>
                    <a:lnTo>
                      <a:pt x="22" y="754"/>
                    </a:lnTo>
                    <a:lnTo>
                      <a:pt x="22" y="880"/>
                    </a:lnTo>
                    <a:lnTo>
                      <a:pt x="106" y="880"/>
                    </a:lnTo>
                    <a:lnTo>
                      <a:pt x="231" y="963"/>
                    </a:lnTo>
                    <a:lnTo>
                      <a:pt x="315" y="1110"/>
                    </a:lnTo>
                    <a:lnTo>
                      <a:pt x="231" y="1193"/>
                    </a:lnTo>
                    <a:lnTo>
                      <a:pt x="252" y="1214"/>
                    </a:lnTo>
                    <a:lnTo>
                      <a:pt x="378" y="1214"/>
                    </a:lnTo>
                    <a:lnTo>
                      <a:pt x="524" y="1256"/>
                    </a:lnTo>
                    <a:lnTo>
                      <a:pt x="566" y="1214"/>
                    </a:lnTo>
                    <a:lnTo>
                      <a:pt x="691" y="1298"/>
                    </a:lnTo>
                    <a:lnTo>
                      <a:pt x="838" y="1298"/>
                    </a:lnTo>
                    <a:lnTo>
                      <a:pt x="943" y="1256"/>
                    </a:lnTo>
                    <a:lnTo>
                      <a:pt x="1068" y="1256"/>
                    </a:lnTo>
                    <a:lnTo>
                      <a:pt x="1110" y="1152"/>
                    </a:lnTo>
                    <a:lnTo>
                      <a:pt x="1110" y="1089"/>
                    </a:lnTo>
                    <a:lnTo>
                      <a:pt x="1215" y="1068"/>
                    </a:lnTo>
                    <a:lnTo>
                      <a:pt x="1256" y="984"/>
                    </a:lnTo>
                    <a:lnTo>
                      <a:pt x="1403" y="796"/>
                    </a:lnTo>
                    <a:lnTo>
                      <a:pt x="1382" y="733"/>
                    </a:lnTo>
                    <a:lnTo>
                      <a:pt x="1319" y="754"/>
                    </a:lnTo>
                    <a:lnTo>
                      <a:pt x="1215" y="733"/>
                    </a:lnTo>
                    <a:lnTo>
                      <a:pt x="1215" y="670"/>
                    </a:lnTo>
                    <a:lnTo>
                      <a:pt x="1361" y="545"/>
                    </a:lnTo>
                    <a:lnTo>
                      <a:pt x="1466" y="545"/>
                    </a:lnTo>
                    <a:lnTo>
                      <a:pt x="1738" y="440"/>
                    </a:lnTo>
                    <a:lnTo>
                      <a:pt x="1821" y="461"/>
                    </a:lnTo>
                    <a:lnTo>
                      <a:pt x="1926" y="273"/>
                    </a:lnTo>
                    <a:lnTo>
                      <a:pt x="1905" y="231"/>
                    </a:lnTo>
                    <a:lnTo>
                      <a:pt x="1779" y="210"/>
                    </a:lnTo>
                    <a:lnTo>
                      <a:pt x="1717" y="147"/>
                    </a:lnTo>
                    <a:lnTo>
                      <a:pt x="1591" y="126"/>
                    </a:lnTo>
                    <a:lnTo>
                      <a:pt x="1424" y="126"/>
                    </a:lnTo>
                    <a:lnTo>
                      <a:pt x="1403" y="105"/>
                    </a:lnTo>
                    <a:lnTo>
                      <a:pt x="1256" y="43"/>
                    </a:lnTo>
                    <a:lnTo>
                      <a:pt x="1173" y="64"/>
                    </a:lnTo>
                    <a:lnTo>
                      <a:pt x="1047" y="64"/>
                    </a:lnTo>
                    <a:lnTo>
                      <a:pt x="963" y="43"/>
                    </a:lnTo>
                    <a:lnTo>
                      <a:pt x="859" y="43"/>
                    </a:lnTo>
                    <a:lnTo>
                      <a:pt x="796"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42"/>
              <p:cNvSpPr/>
              <p:nvPr/>
            </p:nvSpPr>
            <p:spPr>
              <a:xfrm>
                <a:off x="2474800" y="1600250"/>
                <a:ext cx="142825" cy="88425"/>
              </a:xfrm>
              <a:custGeom>
                <a:avLst/>
                <a:gdLst/>
                <a:ahLst/>
                <a:cxnLst/>
                <a:rect l="l" t="t" r="r" b="b"/>
                <a:pathLst>
                  <a:path w="5713" h="3537" extrusionOk="0">
                    <a:moveTo>
                      <a:pt x="2177" y="0"/>
                    </a:moveTo>
                    <a:lnTo>
                      <a:pt x="1863" y="84"/>
                    </a:lnTo>
                    <a:lnTo>
                      <a:pt x="1800" y="126"/>
                    </a:lnTo>
                    <a:lnTo>
                      <a:pt x="1863" y="188"/>
                    </a:lnTo>
                    <a:lnTo>
                      <a:pt x="1863" y="293"/>
                    </a:lnTo>
                    <a:lnTo>
                      <a:pt x="1988" y="356"/>
                    </a:lnTo>
                    <a:lnTo>
                      <a:pt x="2051" y="460"/>
                    </a:lnTo>
                    <a:lnTo>
                      <a:pt x="1967" y="439"/>
                    </a:lnTo>
                    <a:lnTo>
                      <a:pt x="1842" y="335"/>
                    </a:lnTo>
                    <a:lnTo>
                      <a:pt x="1758" y="335"/>
                    </a:lnTo>
                    <a:lnTo>
                      <a:pt x="1695" y="293"/>
                    </a:lnTo>
                    <a:lnTo>
                      <a:pt x="1591" y="293"/>
                    </a:lnTo>
                    <a:lnTo>
                      <a:pt x="1465" y="335"/>
                    </a:lnTo>
                    <a:lnTo>
                      <a:pt x="1381" y="335"/>
                    </a:lnTo>
                    <a:lnTo>
                      <a:pt x="1319" y="398"/>
                    </a:lnTo>
                    <a:lnTo>
                      <a:pt x="1256" y="502"/>
                    </a:lnTo>
                    <a:lnTo>
                      <a:pt x="1130" y="607"/>
                    </a:lnTo>
                    <a:lnTo>
                      <a:pt x="1214" y="711"/>
                    </a:lnTo>
                    <a:lnTo>
                      <a:pt x="1444" y="753"/>
                    </a:lnTo>
                    <a:lnTo>
                      <a:pt x="1549" y="753"/>
                    </a:lnTo>
                    <a:lnTo>
                      <a:pt x="1653" y="837"/>
                    </a:lnTo>
                    <a:lnTo>
                      <a:pt x="1737" y="837"/>
                    </a:lnTo>
                    <a:lnTo>
                      <a:pt x="1758" y="879"/>
                    </a:lnTo>
                    <a:lnTo>
                      <a:pt x="1695" y="921"/>
                    </a:lnTo>
                    <a:lnTo>
                      <a:pt x="1570" y="879"/>
                    </a:lnTo>
                    <a:lnTo>
                      <a:pt x="1319" y="858"/>
                    </a:lnTo>
                    <a:lnTo>
                      <a:pt x="1109" y="879"/>
                    </a:lnTo>
                    <a:lnTo>
                      <a:pt x="1026" y="858"/>
                    </a:lnTo>
                    <a:lnTo>
                      <a:pt x="921" y="879"/>
                    </a:lnTo>
                    <a:lnTo>
                      <a:pt x="754" y="1046"/>
                    </a:lnTo>
                    <a:lnTo>
                      <a:pt x="607" y="1193"/>
                    </a:lnTo>
                    <a:lnTo>
                      <a:pt x="628" y="1256"/>
                    </a:lnTo>
                    <a:lnTo>
                      <a:pt x="754" y="1256"/>
                    </a:lnTo>
                    <a:lnTo>
                      <a:pt x="942" y="1297"/>
                    </a:lnTo>
                    <a:lnTo>
                      <a:pt x="1068" y="1276"/>
                    </a:lnTo>
                    <a:lnTo>
                      <a:pt x="1214" y="1276"/>
                    </a:lnTo>
                    <a:lnTo>
                      <a:pt x="1256" y="1339"/>
                    </a:lnTo>
                    <a:lnTo>
                      <a:pt x="1340" y="1381"/>
                    </a:lnTo>
                    <a:lnTo>
                      <a:pt x="1214" y="1486"/>
                    </a:lnTo>
                    <a:lnTo>
                      <a:pt x="1068" y="1486"/>
                    </a:lnTo>
                    <a:lnTo>
                      <a:pt x="963" y="1569"/>
                    </a:lnTo>
                    <a:lnTo>
                      <a:pt x="837" y="1548"/>
                    </a:lnTo>
                    <a:lnTo>
                      <a:pt x="712" y="1465"/>
                    </a:lnTo>
                    <a:lnTo>
                      <a:pt x="503" y="1465"/>
                    </a:lnTo>
                    <a:lnTo>
                      <a:pt x="419" y="1444"/>
                    </a:lnTo>
                    <a:lnTo>
                      <a:pt x="314" y="1465"/>
                    </a:lnTo>
                    <a:lnTo>
                      <a:pt x="84" y="1611"/>
                    </a:lnTo>
                    <a:lnTo>
                      <a:pt x="126" y="1674"/>
                    </a:lnTo>
                    <a:lnTo>
                      <a:pt x="126" y="1800"/>
                    </a:lnTo>
                    <a:lnTo>
                      <a:pt x="0" y="1800"/>
                    </a:lnTo>
                    <a:lnTo>
                      <a:pt x="0" y="1862"/>
                    </a:lnTo>
                    <a:lnTo>
                      <a:pt x="189" y="1988"/>
                    </a:lnTo>
                    <a:lnTo>
                      <a:pt x="314" y="2134"/>
                    </a:lnTo>
                    <a:lnTo>
                      <a:pt x="377" y="2134"/>
                    </a:lnTo>
                    <a:lnTo>
                      <a:pt x="398" y="2030"/>
                    </a:lnTo>
                    <a:lnTo>
                      <a:pt x="482" y="2072"/>
                    </a:lnTo>
                    <a:lnTo>
                      <a:pt x="419" y="2134"/>
                    </a:lnTo>
                    <a:lnTo>
                      <a:pt x="544" y="2239"/>
                    </a:lnTo>
                    <a:lnTo>
                      <a:pt x="544" y="2385"/>
                    </a:lnTo>
                    <a:lnTo>
                      <a:pt x="649" y="2427"/>
                    </a:lnTo>
                    <a:lnTo>
                      <a:pt x="733" y="2344"/>
                    </a:lnTo>
                    <a:lnTo>
                      <a:pt x="733" y="2218"/>
                    </a:lnTo>
                    <a:lnTo>
                      <a:pt x="796" y="2239"/>
                    </a:lnTo>
                    <a:lnTo>
                      <a:pt x="900" y="2239"/>
                    </a:lnTo>
                    <a:lnTo>
                      <a:pt x="837" y="2323"/>
                    </a:lnTo>
                    <a:lnTo>
                      <a:pt x="837" y="2427"/>
                    </a:lnTo>
                    <a:lnTo>
                      <a:pt x="963" y="2511"/>
                    </a:lnTo>
                    <a:lnTo>
                      <a:pt x="1068" y="2490"/>
                    </a:lnTo>
                    <a:lnTo>
                      <a:pt x="1109" y="2406"/>
                    </a:lnTo>
                    <a:lnTo>
                      <a:pt x="1277" y="2323"/>
                    </a:lnTo>
                    <a:lnTo>
                      <a:pt x="1319" y="2197"/>
                    </a:lnTo>
                    <a:lnTo>
                      <a:pt x="1340" y="2176"/>
                    </a:lnTo>
                    <a:lnTo>
                      <a:pt x="1423" y="2281"/>
                    </a:lnTo>
                    <a:lnTo>
                      <a:pt x="1465" y="2197"/>
                    </a:lnTo>
                    <a:lnTo>
                      <a:pt x="1591" y="2176"/>
                    </a:lnTo>
                    <a:lnTo>
                      <a:pt x="1674" y="2176"/>
                    </a:lnTo>
                    <a:lnTo>
                      <a:pt x="1549" y="2281"/>
                    </a:lnTo>
                    <a:lnTo>
                      <a:pt x="1423" y="2344"/>
                    </a:lnTo>
                    <a:lnTo>
                      <a:pt x="1423" y="2448"/>
                    </a:lnTo>
                    <a:lnTo>
                      <a:pt x="1570" y="2511"/>
                    </a:lnTo>
                    <a:lnTo>
                      <a:pt x="1674" y="2490"/>
                    </a:lnTo>
                    <a:lnTo>
                      <a:pt x="1737" y="2532"/>
                    </a:lnTo>
                    <a:lnTo>
                      <a:pt x="1842" y="2511"/>
                    </a:lnTo>
                    <a:lnTo>
                      <a:pt x="1946" y="2490"/>
                    </a:lnTo>
                    <a:lnTo>
                      <a:pt x="2009" y="2406"/>
                    </a:lnTo>
                    <a:lnTo>
                      <a:pt x="2093" y="2490"/>
                    </a:lnTo>
                    <a:lnTo>
                      <a:pt x="2093" y="2553"/>
                    </a:lnTo>
                    <a:lnTo>
                      <a:pt x="2260" y="2553"/>
                    </a:lnTo>
                    <a:lnTo>
                      <a:pt x="2407" y="2490"/>
                    </a:lnTo>
                    <a:lnTo>
                      <a:pt x="2407" y="2553"/>
                    </a:lnTo>
                    <a:lnTo>
                      <a:pt x="2574" y="2553"/>
                    </a:lnTo>
                    <a:lnTo>
                      <a:pt x="2637" y="2490"/>
                    </a:lnTo>
                    <a:lnTo>
                      <a:pt x="2700" y="2532"/>
                    </a:lnTo>
                    <a:lnTo>
                      <a:pt x="2616" y="2595"/>
                    </a:lnTo>
                    <a:lnTo>
                      <a:pt x="2595" y="2657"/>
                    </a:lnTo>
                    <a:lnTo>
                      <a:pt x="2323" y="2657"/>
                    </a:lnTo>
                    <a:lnTo>
                      <a:pt x="2218" y="2741"/>
                    </a:lnTo>
                    <a:lnTo>
                      <a:pt x="2156" y="2720"/>
                    </a:lnTo>
                    <a:lnTo>
                      <a:pt x="2009" y="2720"/>
                    </a:lnTo>
                    <a:lnTo>
                      <a:pt x="1842" y="2657"/>
                    </a:lnTo>
                    <a:lnTo>
                      <a:pt x="1653" y="2657"/>
                    </a:lnTo>
                    <a:lnTo>
                      <a:pt x="1486" y="2741"/>
                    </a:lnTo>
                    <a:lnTo>
                      <a:pt x="1381" y="2741"/>
                    </a:lnTo>
                    <a:lnTo>
                      <a:pt x="1256" y="2720"/>
                    </a:lnTo>
                    <a:lnTo>
                      <a:pt x="1172" y="2762"/>
                    </a:lnTo>
                    <a:lnTo>
                      <a:pt x="1005" y="2720"/>
                    </a:lnTo>
                    <a:lnTo>
                      <a:pt x="837" y="2762"/>
                    </a:lnTo>
                    <a:lnTo>
                      <a:pt x="816" y="2950"/>
                    </a:lnTo>
                    <a:lnTo>
                      <a:pt x="837" y="3034"/>
                    </a:lnTo>
                    <a:lnTo>
                      <a:pt x="796" y="3160"/>
                    </a:lnTo>
                    <a:lnTo>
                      <a:pt x="921" y="3285"/>
                    </a:lnTo>
                    <a:lnTo>
                      <a:pt x="963" y="3390"/>
                    </a:lnTo>
                    <a:lnTo>
                      <a:pt x="1130" y="3432"/>
                    </a:lnTo>
                    <a:lnTo>
                      <a:pt x="1319" y="3494"/>
                    </a:lnTo>
                    <a:lnTo>
                      <a:pt x="1465" y="3494"/>
                    </a:lnTo>
                    <a:lnTo>
                      <a:pt x="1633" y="3452"/>
                    </a:lnTo>
                    <a:lnTo>
                      <a:pt x="1779" y="3452"/>
                    </a:lnTo>
                    <a:lnTo>
                      <a:pt x="1800" y="3536"/>
                    </a:lnTo>
                    <a:lnTo>
                      <a:pt x="1946" y="3536"/>
                    </a:lnTo>
                    <a:lnTo>
                      <a:pt x="2072" y="3473"/>
                    </a:lnTo>
                    <a:lnTo>
                      <a:pt x="2093" y="3473"/>
                    </a:lnTo>
                    <a:lnTo>
                      <a:pt x="2218" y="3452"/>
                    </a:lnTo>
                    <a:lnTo>
                      <a:pt x="2260" y="3369"/>
                    </a:lnTo>
                    <a:lnTo>
                      <a:pt x="2386" y="3369"/>
                    </a:lnTo>
                    <a:lnTo>
                      <a:pt x="2428" y="3348"/>
                    </a:lnTo>
                    <a:lnTo>
                      <a:pt x="2469" y="3243"/>
                    </a:lnTo>
                    <a:lnTo>
                      <a:pt x="2532" y="3222"/>
                    </a:lnTo>
                    <a:lnTo>
                      <a:pt x="2616" y="3222"/>
                    </a:lnTo>
                    <a:lnTo>
                      <a:pt x="2679" y="3139"/>
                    </a:lnTo>
                    <a:lnTo>
                      <a:pt x="2741" y="3180"/>
                    </a:lnTo>
                    <a:lnTo>
                      <a:pt x="2909" y="3180"/>
                    </a:lnTo>
                    <a:lnTo>
                      <a:pt x="2930" y="3222"/>
                    </a:lnTo>
                    <a:lnTo>
                      <a:pt x="3055" y="3222"/>
                    </a:lnTo>
                    <a:lnTo>
                      <a:pt x="3118" y="3160"/>
                    </a:lnTo>
                    <a:lnTo>
                      <a:pt x="3306" y="3076"/>
                    </a:lnTo>
                    <a:lnTo>
                      <a:pt x="3369" y="3076"/>
                    </a:lnTo>
                    <a:lnTo>
                      <a:pt x="3453" y="3055"/>
                    </a:lnTo>
                    <a:lnTo>
                      <a:pt x="3453" y="2971"/>
                    </a:lnTo>
                    <a:lnTo>
                      <a:pt x="3537" y="3013"/>
                    </a:lnTo>
                    <a:lnTo>
                      <a:pt x="3557" y="3076"/>
                    </a:lnTo>
                    <a:lnTo>
                      <a:pt x="3516" y="3160"/>
                    </a:lnTo>
                    <a:lnTo>
                      <a:pt x="3516" y="3222"/>
                    </a:lnTo>
                    <a:lnTo>
                      <a:pt x="3662" y="3264"/>
                    </a:lnTo>
                    <a:lnTo>
                      <a:pt x="3746" y="3243"/>
                    </a:lnTo>
                    <a:lnTo>
                      <a:pt x="3767" y="3160"/>
                    </a:lnTo>
                    <a:lnTo>
                      <a:pt x="3892" y="3118"/>
                    </a:lnTo>
                    <a:lnTo>
                      <a:pt x="3934" y="3118"/>
                    </a:lnTo>
                    <a:lnTo>
                      <a:pt x="3955" y="3180"/>
                    </a:lnTo>
                    <a:lnTo>
                      <a:pt x="3871" y="3264"/>
                    </a:lnTo>
                    <a:lnTo>
                      <a:pt x="3892" y="3348"/>
                    </a:lnTo>
                    <a:lnTo>
                      <a:pt x="4039" y="3390"/>
                    </a:lnTo>
                    <a:lnTo>
                      <a:pt x="4206" y="3369"/>
                    </a:lnTo>
                    <a:lnTo>
                      <a:pt x="4394" y="3285"/>
                    </a:lnTo>
                    <a:lnTo>
                      <a:pt x="4478" y="3285"/>
                    </a:lnTo>
                    <a:lnTo>
                      <a:pt x="4583" y="3264"/>
                    </a:lnTo>
                    <a:lnTo>
                      <a:pt x="4666" y="3327"/>
                    </a:lnTo>
                    <a:lnTo>
                      <a:pt x="4708" y="3285"/>
                    </a:lnTo>
                    <a:lnTo>
                      <a:pt x="4708" y="3243"/>
                    </a:lnTo>
                    <a:lnTo>
                      <a:pt x="4771" y="3222"/>
                    </a:lnTo>
                    <a:lnTo>
                      <a:pt x="4834" y="3222"/>
                    </a:lnTo>
                    <a:lnTo>
                      <a:pt x="4876" y="3139"/>
                    </a:lnTo>
                    <a:lnTo>
                      <a:pt x="4876" y="3055"/>
                    </a:lnTo>
                    <a:lnTo>
                      <a:pt x="4980" y="2971"/>
                    </a:lnTo>
                    <a:lnTo>
                      <a:pt x="5085" y="2971"/>
                    </a:lnTo>
                    <a:lnTo>
                      <a:pt x="5190" y="2804"/>
                    </a:lnTo>
                    <a:lnTo>
                      <a:pt x="5190" y="2720"/>
                    </a:lnTo>
                    <a:lnTo>
                      <a:pt x="5210" y="2657"/>
                    </a:lnTo>
                    <a:lnTo>
                      <a:pt x="5294" y="2657"/>
                    </a:lnTo>
                    <a:lnTo>
                      <a:pt x="5399" y="2616"/>
                    </a:lnTo>
                    <a:lnTo>
                      <a:pt x="5524" y="2490"/>
                    </a:lnTo>
                    <a:lnTo>
                      <a:pt x="5650" y="2218"/>
                    </a:lnTo>
                    <a:lnTo>
                      <a:pt x="5713" y="2072"/>
                    </a:lnTo>
                    <a:lnTo>
                      <a:pt x="5650" y="1967"/>
                    </a:lnTo>
                    <a:lnTo>
                      <a:pt x="5566" y="1779"/>
                    </a:lnTo>
                    <a:lnTo>
                      <a:pt x="5441" y="1695"/>
                    </a:lnTo>
                    <a:lnTo>
                      <a:pt x="5357" y="1695"/>
                    </a:lnTo>
                    <a:lnTo>
                      <a:pt x="5190" y="1820"/>
                    </a:lnTo>
                    <a:lnTo>
                      <a:pt x="5190" y="1925"/>
                    </a:lnTo>
                    <a:lnTo>
                      <a:pt x="5106" y="2072"/>
                    </a:lnTo>
                    <a:lnTo>
                      <a:pt x="5127" y="2092"/>
                    </a:lnTo>
                    <a:lnTo>
                      <a:pt x="5106" y="2134"/>
                    </a:lnTo>
                    <a:lnTo>
                      <a:pt x="5022" y="2134"/>
                    </a:lnTo>
                    <a:lnTo>
                      <a:pt x="4918" y="2239"/>
                    </a:lnTo>
                    <a:lnTo>
                      <a:pt x="4897" y="2197"/>
                    </a:lnTo>
                    <a:lnTo>
                      <a:pt x="4980" y="2009"/>
                    </a:lnTo>
                    <a:lnTo>
                      <a:pt x="5001" y="1883"/>
                    </a:lnTo>
                    <a:lnTo>
                      <a:pt x="4834" y="1800"/>
                    </a:lnTo>
                    <a:lnTo>
                      <a:pt x="4771" y="1820"/>
                    </a:lnTo>
                    <a:lnTo>
                      <a:pt x="4687" y="1904"/>
                    </a:lnTo>
                    <a:lnTo>
                      <a:pt x="4499" y="2009"/>
                    </a:lnTo>
                    <a:lnTo>
                      <a:pt x="4457" y="2113"/>
                    </a:lnTo>
                    <a:lnTo>
                      <a:pt x="4394" y="2030"/>
                    </a:lnTo>
                    <a:lnTo>
                      <a:pt x="4415" y="1925"/>
                    </a:lnTo>
                    <a:lnTo>
                      <a:pt x="4583" y="1800"/>
                    </a:lnTo>
                    <a:lnTo>
                      <a:pt x="4771" y="1695"/>
                    </a:lnTo>
                    <a:lnTo>
                      <a:pt x="4834" y="1569"/>
                    </a:lnTo>
                    <a:lnTo>
                      <a:pt x="4813" y="1507"/>
                    </a:lnTo>
                    <a:lnTo>
                      <a:pt x="4666" y="1507"/>
                    </a:lnTo>
                    <a:lnTo>
                      <a:pt x="4562" y="1548"/>
                    </a:lnTo>
                    <a:lnTo>
                      <a:pt x="4499" y="1548"/>
                    </a:lnTo>
                    <a:lnTo>
                      <a:pt x="4499" y="1486"/>
                    </a:lnTo>
                    <a:lnTo>
                      <a:pt x="4583" y="1402"/>
                    </a:lnTo>
                    <a:lnTo>
                      <a:pt x="4771" y="1276"/>
                    </a:lnTo>
                    <a:lnTo>
                      <a:pt x="4813" y="1276"/>
                    </a:lnTo>
                    <a:lnTo>
                      <a:pt x="4876" y="1235"/>
                    </a:lnTo>
                    <a:lnTo>
                      <a:pt x="4876" y="942"/>
                    </a:lnTo>
                    <a:lnTo>
                      <a:pt x="4834" y="921"/>
                    </a:lnTo>
                    <a:lnTo>
                      <a:pt x="4834" y="753"/>
                    </a:lnTo>
                    <a:lnTo>
                      <a:pt x="4876" y="649"/>
                    </a:lnTo>
                    <a:lnTo>
                      <a:pt x="4876" y="565"/>
                    </a:lnTo>
                    <a:lnTo>
                      <a:pt x="4938" y="502"/>
                    </a:lnTo>
                    <a:lnTo>
                      <a:pt x="5022" y="502"/>
                    </a:lnTo>
                    <a:lnTo>
                      <a:pt x="5085" y="419"/>
                    </a:lnTo>
                    <a:lnTo>
                      <a:pt x="5022" y="335"/>
                    </a:lnTo>
                    <a:lnTo>
                      <a:pt x="5043" y="251"/>
                    </a:lnTo>
                    <a:lnTo>
                      <a:pt x="4897" y="188"/>
                    </a:lnTo>
                    <a:lnTo>
                      <a:pt x="4813" y="188"/>
                    </a:lnTo>
                    <a:lnTo>
                      <a:pt x="4562" y="419"/>
                    </a:lnTo>
                    <a:lnTo>
                      <a:pt x="4415" y="460"/>
                    </a:lnTo>
                    <a:lnTo>
                      <a:pt x="4374" y="565"/>
                    </a:lnTo>
                    <a:lnTo>
                      <a:pt x="4394" y="628"/>
                    </a:lnTo>
                    <a:lnTo>
                      <a:pt x="4290" y="628"/>
                    </a:lnTo>
                    <a:lnTo>
                      <a:pt x="4248" y="607"/>
                    </a:lnTo>
                    <a:lnTo>
                      <a:pt x="4143" y="649"/>
                    </a:lnTo>
                    <a:lnTo>
                      <a:pt x="4039" y="816"/>
                    </a:lnTo>
                    <a:lnTo>
                      <a:pt x="4081" y="942"/>
                    </a:lnTo>
                    <a:lnTo>
                      <a:pt x="4081" y="1067"/>
                    </a:lnTo>
                    <a:lnTo>
                      <a:pt x="4143" y="1130"/>
                    </a:lnTo>
                    <a:lnTo>
                      <a:pt x="4206" y="1297"/>
                    </a:lnTo>
                    <a:lnTo>
                      <a:pt x="4143" y="1465"/>
                    </a:lnTo>
                    <a:lnTo>
                      <a:pt x="4039" y="1465"/>
                    </a:lnTo>
                    <a:lnTo>
                      <a:pt x="3871" y="1507"/>
                    </a:lnTo>
                    <a:lnTo>
                      <a:pt x="3788" y="1507"/>
                    </a:lnTo>
                    <a:lnTo>
                      <a:pt x="3746" y="1569"/>
                    </a:lnTo>
                    <a:lnTo>
                      <a:pt x="3788" y="1674"/>
                    </a:lnTo>
                    <a:lnTo>
                      <a:pt x="3788" y="1758"/>
                    </a:lnTo>
                    <a:lnTo>
                      <a:pt x="3892" y="1883"/>
                    </a:lnTo>
                    <a:lnTo>
                      <a:pt x="3955" y="2072"/>
                    </a:lnTo>
                    <a:lnTo>
                      <a:pt x="3767" y="2134"/>
                    </a:lnTo>
                    <a:lnTo>
                      <a:pt x="3788" y="2197"/>
                    </a:lnTo>
                    <a:lnTo>
                      <a:pt x="3829" y="2239"/>
                    </a:lnTo>
                    <a:lnTo>
                      <a:pt x="3746" y="2281"/>
                    </a:lnTo>
                    <a:lnTo>
                      <a:pt x="3662" y="2134"/>
                    </a:lnTo>
                    <a:lnTo>
                      <a:pt x="3453" y="2092"/>
                    </a:lnTo>
                    <a:lnTo>
                      <a:pt x="3411" y="2113"/>
                    </a:lnTo>
                    <a:lnTo>
                      <a:pt x="3265" y="2092"/>
                    </a:lnTo>
                    <a:lnTo>
                      <a:pt x="3244" y="2009"/>
                    </a:lnTo>
                    <a:lnTo>
                      <a:pt x="3202" y="1967"/>
                    </a:lnTo>
                    <a:lnTo>
                      <a:pt x="3118" y="2030"/>
                    </a:lnTo>
                    <a:lnTo>
                      <a:pt x="2993" y="2092"/>
                    </a:lnTo>
                    <a:lnTo>
                      <a:pt x="2930" y="2030"/>
                    </a:lnTo>
                    <a:lnTo>
                      <a:pt x="2930" y="1820"/>
                    </a:lnTo>
                    <a:lnTo>
                      <a:pt x="3034" y="1758"/>
                    </a:lnTo>
                    <a:lnTo>
                      <a:pt x="3118" y="1507"/>
                    </a:lnTo>
                    <a:lnTo>
                      <a:pt x="3034" y="1507"/>
                    </a:lnTo>
                    <a:lnTo>
                      <a:pt x="2909" y="1465"/>
                    </a:lnTo>
                    <a:lnTo>
                      <a:pt x="2804" y="1486"/>
                    </a:lnTo>
                    <a:lnTo>
                      <a:pt x="2783" y="1402"/>
                    </a:lnTo>
                    <a:lnTo>
                      <a:pt x="2888" y="1381"/>
                    </a:lnTo>
                    <a:lnTo>
                      <a:pt x="2993" y="1402"/>
                    </a:lnTo>
                    <a:lnTo>
                      <a:pt x="3034" y="1339"/>
                    </a:lnTo>
                    <a:lnTo>
                      <a:pt x="3013" y="1088"/>
                    </a:lnTo>
                    <a:lnTo>
                      <a:pt x="2909" y="963"/>
                    </a:lnTo>
                    <a:lnTo>
                      <a:pt x="2951" y="879"/>
                    </a:lnTo>
                    <a:lnTo>
                      <a:pt x="3013" y="858"/>
                    </a:lnTo>
                    <a:lnTo>
                      <a:pt x="3034" y="774"/>
                    </a:lnTo>
                    <a:lnTo>
                      <a:pt x="2951" y="711"/>
                    </a:lnTo>
                    <a:lnTo>
                      <a:pt x="2951" y="649"/>
                    </a:lnTo>
                    <a:lnTo>
                      <a:pt x="2909" y="565"/>
                    </a:lnTo>
                    <a:lnTo>
                      <a:pt x="2825" y="565"/>
                    </a:lnTo>
                    <a:lnTo>
                      <a:pt x="2783" y="523"/>
                    </a:lnTo>
                    <a:lnTo>
                      <a:pt x="2700" y="565"/>
                    </a:lnTo>
                    <a:lnTo>
                      <a:pt x="2490" y="565"/>
                    </a:lnTo>
                    <a:lnTo>
                      <a:pt x="2428" y="502"/>
                    </a:lnTo>
                    <a:lnTo>
                      <a:pt x="2532" y="335"/>
                    </a:lnTo>
                    <a:lnTo>
                      <a:pt x="2616" y="293"/>
                    </a:lnTo>
                    <a:lnTo>
                      <a:pt x="2574" y="126"/>
                    </a:lnTo>
                    <a:lnTo>
                      <a:pt x="2469" y="21"/>
                    </a:lnTo>
                    <a:lnTo>
                      <a:pt x="2281" y="21"/>
                    </a:lnTo>
                    <a:lnTo>
                      <a:pt x="2177"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42"/>
              <p:cNvSpPr/>
              <p:nvPr/>
            </p:nvSpPr>
            <p:spPr>
              <a:xfrm>
                <a:off x="2638000" y="1637900"/>
                <a:ext cx="69075" cy="67500"/>
              </a:xfrm>
              <a:custGeom>
                <a:avLst/>
                <a:gdLst/>
                <a:ahLst/>
                <a:cxnLst/>
                <a:rect l="l" t="t" r="r" b="b"/>
                <a:pathLst>
                  <a:path w="2763" h="2700" extrusionOk="0">
                    <a:moveTo>
                      <a:pt x="1884" y="1"/>
                    </a:moveTo>
                    <a:lnTo>
                      <a:pt x="1758" y="84"/>
                    </a:lnTo>
                    <a:lnTo>
                      <a:pt x="1654" y="84"/>
                    </a:lnTo>
                    <a:lnTo>
                      <a:pt x="1612" y="126"/>
                    </a:lnTo>
                    <a:lnTo>
                      <a:pt x="1507" y="126"/>
                    </a:lnTo>
                    <a:lnTo>
                      <a:pt x="1423" y="189"/>
                    </a:lnTo>
                    <a:lnTo>
                      <a:pt x="1423" y="335"/>
                    </a:lnTo>
                    <a:lnTo>
                      <a:pt x="1403" y="398"/>
                    </a:lnTo>
                    <a:lnTo>
                      <a:pt x="1423" y="545"/>
                    </a:lnTo>
                    <a:lnTo>
                      <a:pt x="1528" y="649"/>
                    </a:lnTo>
                    <a:lnTo>
                      <a:pt x="1549" y="733"/>
                    </a:lnTo>
                    <a:lnTo>
                      <a:pt x="1549" y="733"/>
                    </a:lnTo>
                    <a:lnTo>
                      <a:pt x="1444" y="691"/>
                    </a:lnTo>
                    <a:lnTo>
                      <a:pt x="1361" y="691"/>
                    </a:lnTo>
                    <a:lnTo>
                      <a:pt x="1340" y="733"/>
                    </a:lnTo>
                    <a:lnTo>
                      <a:pt x="1528" y="858"/>
                    </a:lnTo>
                    <a:lnTo>
                      <a:pt x="1528" y="963"/>
                    </a:lnTo>
                    <a:lnTo>
                      <a:pt x="1423" y="1005"/>
                    </a:lnTo>
                    <a:lnTo>
                      <a:pt x="1403" y="1151"/>
                    </a:lnTo>
                    <a:lnTo>
                      <a:pt x="1444" y="1235"/>
                    </a:lnTo>
                    <a:lnTo>
                      <a:pt x="1340" y="1319"/>
                    </a:lnTo>
                    <a:lnTo>
                      <a:pt x="1235" y="1256"/>
                    </a:lnTo>
                    <a:lnTo>
                      <a:pt x="1235" y="1214"/>
                    </a:lnTo>
                    <a:lnTo>
                      <a:pt x="1256" y="1110"/>
                    </a:lnTo>
                    <a:lnTo>
                      <a:pt x="1235" y="796"/>
                    </a:lnTo>
                    <a:lnTo>
                      <a:pt x="1151" y="712"/>
                    </a:lnTo>
                    <a:lnTo>
                      <a:pt x="1131" y="628"/>
                    </a:lnTo>
                    <a:lnTo>
                      <a:pt x="1151" y="586"/>
                    </a:lnTo>
                    <a:lnTo>
                      <a:pt x="1151" y="482"/>
                    </a:lnTo>
                    <a:lnTo>
                      <a:pt x="1110" y="419"/>
                    </a:lnTo>
                    <a:lnTo>
                      <a:pt x="1089" y="314"/>
                    </a:lnTo>
                    <a:lnTo>
                      <a:pt x="1026" y="273"/>
                    </a:lnTo>
                    <a:lnTo>
                      <a:pt x="900" y="314"/>
                    </a:lnTo>
                    <a:lnTo>
                      <a:pt x="879" y="377"/>
                    </a:lnTo>
                    <a:lnTo>
                      <a:pt x="775" y="461"/>
                    </a:lnTo>
                    <a:lnTo>
                      <a:pt x="733" y="524"/>
                    </a:lnTo>
                    <a:lnTo>
                      <a:pt x="796" y="566"/>
                    </a:lnTo>
                    <a:lnTo>
                      <a:pt x="838" y="566"/>
                    </a:lnTo>
                    <a:lnTo>
                      <a:pt x="900" y="628"/>
                    </a:lnTo>
                    <a:lnTo>
                      <a:pt x="796" y="670"/>
                    </a:lnTo>
                    <a:lnTo>
                      <a:pt x="775" y="733"/>
                    </a:lnTo>
                    <a:lnTo>
                      <a:pt x="670" y="796"/>
                    </a:lnTo>
                    <a:lnTo>
                      <a:pt x="628" y="942"/>
                    </a:lnTo>
                    <a:lnTo>
                      <a:pt x="733" y="984"/>
                    </a:lnTo>
                    <a:lnTo>
                      <a:pt x="733" y="1026"/>
                    </a:lnTo>
                    <a:lnTo>
                      <a:pt x="607" y="1068"/>
                    </a:lnTo>
                    <a:lnTo>
                      <a:pt x="587" y="1172"/>
                    </a:lnTo>
                    <a:lnTo>
                      <a:pt x="628" y="1256"/>
                    </a:lnTo>
                    <a:lnTo>
                      <a:pt x="670" y="1361"/>
                    </a:lnTo>
                    <a:lnTo>
                      <a:pt x="607" y="1423"/>
                    </a:lnTo>
                    <a:lnTo>
                      <a:pt x="566" y="1382"/>
                    </a:lnTo>
                    <a:lnTo>
                      <a:pt x="566" y="1235"/>
                    </a:lnTo>
                    <a:lnTo>
                      <a:pt x="503" y="1214"/>
                    </a:lnTo>
                    <a:lnTo>
                      <a:pt x="503" y="1110"/>
                    </a:lnTo>
                    <a:lnTo>
                      <a:pt x="461" y="1130"/>
                    </a:lnTo>
                    <a:lnTo>
                      <a:pt x="294" y="1130"/>
                    </a:lnTo>
                    <a:lnTo>
                      <a:pt x="273" y="1214"/>
                    </a:lnTo>
                    <a:lnTo>
                      <a:pt x="335" y="1256"/>
                    </a:lnTo>
                    <a:lnTo>
                      <a:pt x="252" y="1298"/>
                    </a:lnTo>
                    <a:lnTo>
                      <a:pt x="168" y="1235"/>
                    </a:lnTo>
                    <a:lnTo>
                      <a:pt x="84" y="1298"/>
                    </a:lnTo>
                    <a:lnTo>
                      <a:pt x="1" y="1256"/>
                    </a:lnTo>
                    <a:lnTo>
                      <a:pt x="1" y="1402"/>
                    </a:lnTo>
                    <a:lnTo>
                      <a:pt x="63" y="1444"/>
                    </a:lnTo>
                    <a:lnTo>
                      <a:pt x="147" y="1444"/>
                    </a:lnTo>
                    <a:lnTo>
                      <a:pt x="189" y="1465"/>
                    </a:lnTo>
                    <a:lnTo>
                      <a:pt x="252" y="1444"/>
                    </a:lnTo>
                    <a:lnTo>
                      <a:pt x="356" y="1444"/>
                    </a:lnTo>
                    <a:lnTo>
                      <a:pt x="419" y="1465"/>
                    </a:lnTo>
                    <a:lnTo>
                      <a:pt x="503" y="1444"/>
                    </a:lnTo>
                    <a:lnTo>
                      <a:pt x="628" y="1507"/>
                    </a:lnTo>
                    <a:lnTo>
                      <a:pt x="796" y="1465"/>
                    </a:lnTo>
                    <a:lnTo>
                      <a:pt x="879" y="1528"/>
                    </a:lnTo>
                    <a:lnTo>
                      <a:pt x="984" y="1528"/>
                    </a:lnTo>
                    <a:lnTo>
                      <a:pt x="1444" y="1612"/>
                    </a:lnTo>
                    <a:lnTo>
                      <a:pt x="1507" y="1654"/>
                    </a:lnTo>
                    <a:lnTo>
                      <a:pt x="1423" y="1695"/>
                    </a:lnTo>
                    <a:lnTo>
                      <a:pt x="1298" y="1674"/>
                    </a:lnTo>
                    <a:lnTo>
                      <a:pt x="1151" y="1674"/>
                    </a:lnTo>
                    <a:lnTo>
                      <a:pt x="1047" y="1737"/>
                    </a:lnTo>
                    <a:lnTo>
                      <a:pt x="879" y="1758"/>
                    </a:lnTo>
                    <a:lnTo>
                      <a:pt x="921" y="1758"/>
                    </a:lnTo>
                    <a:lnTo>
                      <a:pt x="984" y="1800"/>
                    </a:lnTo>
                    <a:lnTo>
                      <a:pt x="921" y="1842"/>
                    </a:lnTo>
                    <a:lnTo>
                      <a:pt x="754" y="1779"/>
                    </a:lnTo>
                    <a:lnTo>
                      <a:pt x="670" y="1758"/>
                    </a:lnTo>
                    <a:lnTo>
                      <a:pt x="587" y="1800"/>
                    </a:lnTo>
                    <a:lnTo>
                      <a:pt x="607" y="1863"/>
                    </a:lnTo>
                    <a:lnTo>
                      <a:pt x="587" y="1905"/>
                    </a:lnTo>
                    <a:lnTo>
                      <a:pt x="524" y="1863"/>
                    </a:lnTo>
                    <a:lnTo>
                      <a:pt x="482" y="1863"/>
                    </a:lnTo>
                    <a:lnTo>
                      <a:pt x="503" y="1905"/>
                    </a:lnTo>
                    <a:lnTo>
                      <a:pt x="503" y="1967"/>
                    </a:lnTo>
                    <a:lnTo>
                      <a:pt x="566" y="2009"/>
                    </a:lnTo>
                    <a:lnTo>
                      <a:pt x="649" y="2051"/>
                    </a:lnTo>
                    <a:lnTo>
                      <a:pt x="607" y="2114"/>
                    </a:lnTo>
                    <a:lnTo>
                      <a:pt x="670" y="2198"/>
                    </a:lnTo>
                    <a:lnTo>
                      <a:pt x="607" y="2198"/>
                    </a:lnTo>
                    <a:lnTo>
                      <a:pt x="566" y="2114"/>
                    </a:lnTo>
                    <a:lnTo>
                      <a:pt x="503" y="2114"/>
                    </a:lnTo>
                    <a:lnTo>
                      <a:pt x="461" y="2218"/>
                    </a:lnTo>
                    <a:lnTo>
                      <a:pt x="461" y="2281"/>
                    </a:lnTo>
                    <a:lnTo>
                      <a:pt x="440" y="2323"/>
                    </a:lnTo>
                    <a:lnTo>
                      <a:pt x="440" y="2428"/>
                    </a:lnTo>
                    <a:lnTo>
                      <a:pt x="503" y="2491"/>
                    </a:lnTo>
                    <a:lnTo>
                      <a:pt x="607" y="2491"/>
                    </a:lnTo>
                    <a:lnTo>
                      <a:pt x="670" y="2532"/>
                    </a:lnTo>
                    <a:lnTo>
                      <a:pt x="712" y="2532"/>
                    </a:lnTo>
                    <a:lnTo>
                      <a:pt x="775" y="2470"/>
                    </a:lnTo>
                    <a:lnTo>
                      <a:pt x="900" y="2407"/>
                    </a:lnTo>
                    <a:lnTo>
                      <a:pt x="817" y="2511"/>
                    </a:lnTo>
                    <a:lnTo>
                      <a:pt x="859" y="2595"/>
                    </a:lnTo>
                    <a:lnTo>
                      <a:pt x="921" y="2595"/>
                    </a:lnTo>
                    <a:lnTo>
                      <a:pt x="1005" y="2511"/>
                    </a:lnTo>
                    <a:lnTo>
                      <a:pt x="1026" y="2574"/>
                    </a:lnTo>
                    <a:lnTo>
                      <a:pt x="1068" y="2679"/>
                    </a:lnTo>
                    <a:lnTo>
                      <a:pt x="1382" y="2700"/>
                    </a:lnTo>
                    <a:lnTo>
                      <a:pt x="1444" y="2595"/>
                    </a:lnTo>
                    <a:lnTo>
                      <a:pt x="1423" y="2511"/>
                    </a:lnTo>
                    <a:lnTo>
                      <a:pt x="1444" y="2407"/>
                    </a:lnTo>
                    <a:lnTo>
                      <a:pt x="1507" y="2365"/>
                    </a:lnTo>
                    <a:lnTo>
                      <a:pt x="1528" y="2407"/>
                    </a:lnTo>
                    <a:lnTo>
                      <a:pt x="1528" y="2511"/>
                    </a:lnTo>
                    <a:lnTo>
                      <a:pt x="1570" y="2616"/>
                    </a:lnTo>
                    <a:lnTo>
                      <a:pt x="1612" y="2574"/>
                    </a:lnTo>
                    <a:lnTo>
                      <a:pt x="1612" y="2470"/>
                    </a:lnTo>
                    <a:lnTo>
                      <a:pt x="1612" y="2407"/>
                    </a:lnTo>
                    <a:lnTo>
                      <a:pt x="1654" y="2323"/>
                    </a:lnTo>
                    <a:lnTo>
                      <a:pt x="1675" y="2281"/>
                    </a:lnTo>
                    <a:lnTo>
                      <a:pt x="1570" y="2302"/>
                    </a:lnTo>
                    <a:lnTo>
                      <a:pt x="1486" y="2344"/>
                    </a:lnTo>
                    <a:lnTo>
                      <a:pt x="1528" y="2239"/>
                    </a:lnTo>
                    <a:lnTo>
                      <a:pt x="1633" y="2198"/>
                    </a:lnTo>
                    <a:lnTo>
                      <a:pt x="1695" y="2135"/>
                    </a:lnTo>
                    <a:lnTo>
                      <a:pt x="1758" y="2072"/>
                    </a:lnTo>
                    <a:lnTo>
                      <a:pt x="1758" y="1988"/>
                    </a:lnTo>
                    <a:lnTo>
                      <a:pt x="1821" y="1967"/>
                    </a:lnTo>
                    <a:lnTo>
                      <a:pt x="1905" y="1988"/>
                    </a:lnTo>
                    <a:lnTo>
                      <a:pt x="1905" y="2072"/>
                    </a:lnTo>
                    <a:lnTo>
                      <a:pt x="1905" y="2156"/>
                    </a:lnTo>
                    <a:lnTo>
                      <a:pt x="1947" y="2093"/>
                    </a:lnTo>
                    <a:lnTo>
                      <a:pt x="2072" y="1926"/>
                    </a:lnTo>
                    <a:lnTo>
                      <a:pt x="2072" y="1863"/>
                    </a:lnTo>
                    <a:lnTo>
                      <a:pt x="1947" y="1779"/>
                    </a:lnTo>
                    <a:lnTo>
                      <a:pt x="1947" y="1737"/>
                    </a:lnTo>
                    <a:lnTo>
                      <a:pt x="1988" y="1674"/>
                    </a:lnTo>
                    <a:lnTo>
                      <a:pt x="2051" y="1716"/>
                    </a:lnTo>
                    <a:lnTo>
                      <a:pt x="2135" y="1716"/>
                    </a:lnTo>
                    <a:lnTo>
                      <a:pt x="2156" y="1612"/>
                    </a:lnTo>
                    <a:lnTo>
                      <a:pt x="2156" y="1549"/>
                    </a:lnTo>
                    <a:lnTo>
                      <a:pt x="2260" y="1423"/>
                    </a:lnTo>
                    <a:lnTo>
                      <a:pt x="2281" y="1340"/>
                    </a:lnTo>
                    <a:lnTo>
                      <a:pt x="2407" y="1214"/>
                    </a:lnTo>
                    <a:lnTo>
                      <a:pt x="2511" y="1151"/>
                    </a:lnTo>
                    <a:lnTo>
                      <a:pt x="2553" y="1089"/>
                    </a:lnTo>
                    <a:lnTo>
                      <a:pt x="2511" y="942"/>
                    </a:lnTo>
                    <a:lnTo>
                      <a:pt x="2616" y="775"/>
                    </a:lnTo>
                    <a:lnTo>
                      <a:pt x="2742" y="691"/>
                    </a:lnTo>
                    <a:lnTo>
                      <a:pt x="2763" y="586"/>
                    </a:lnTo>
                    <a:lnTo>
                      <a:pt x="2700" y="482"/>
                    </a:lnTo>
                    <a:lnTo>
                      <a:pt x="2595" y="461"/>
                    </a:lnTo>
                    <a:lnTo>
                      <a:pt x="2553" y="356"/>
                    </a:lnTo>
                    <a:lnTo>
                      <a:pt x="2595" y="356"/>
                    </a:lnTo>
                    <a:lnTo>
                      <a:pt x="2616" y="294"/>
                    </a:lnTo>
                    <a:lnTo>
                      <a:pt x="2595" y="252"/>
                    </a:lnTo>
                    <a:lnTo>
                      <a:pt x="2616" y="168"/>
                    </a:lnTo>
                    <a:lnTo>
                      <a:pt x="2595" y="84"/>
                    </a:lnTo>
                    <a:lnTo>
                      <a:pt x="2511" y="84"/>
                    </a:lnTo>
                    <a:lnTo>
                      <a:pt x="2553" y="147"/>
                    </a:lnTo>
                    <a:lnTo>
                      <a:pt x="2553" y="252"/>
                    </a:lnTo>
                    <a:lnTo>
                      <a:pt x="2470" y="273"/>
                    </a:lnTo>
                    <a:lnTo>
                      <a:pt x="2386" y="189"/>
                    </a:lnTo>
                    <a:lnTo>
                      <a:pt x="2302" y="273"/>
                    </a:lnTo>
                    <a:lnTo>
                      <a:pt x="2302" y="461"/>
                    </a:lnTo>
                    <a:lnTo>
                      <a:pt x="2260" y="503"/>
                    </a:lnTo>
                    <a:lnTo>
                      <a:pt x="2198" y="503"/>
                    </a:lnTo>
                    <a:lnTo>
                      <a:pt x="2156" y="566"/>
                    </a:lnTo>
                    <a:lnTo>
                      <a:pt x="2093" y="566"/>
                    </a:lnTo>
                    <a:lnTo>
                      <a:pt x="2093" y="482"/>
                    </a:lnTo>
                    <a:lnTo>
                      <a:pt x="2177" y="398"/>
                    </a:lnTo>
                    <a:lnTo>
                      <a:pt x="2219" y="168"/>
                    </a:lnTo>
                    <a:lnTo>
                      <a:pt x="2156" y="105"/>
                    </a:lnTo>
                    <a:lnTo>
                      <a:pt x="2072" y="126"/>
                    </a:lnTo>
                    <a:lnTo>
                      <a:pt x="1988" y="84"/>
                    </a:lnTo>
                    <a:lnTo>
                      <a:pt x="1967"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42"/>
              <p:cNvSpPr/>
              <p:nvPr/>
            </p:nvSpPr>
            <p:spPr>
              <a:xfrm>
                <a:off x="2686125" y="1510800"/>
                <a:ext cx="62275" cy="87900"/>
              </a:xfrm>
              <a:custGeom>
                <a:avLst/>
                <a:gdLst/>
                <a:ahLst/>
                <a:cxnLst/>
                <a:rect l="l" t="t" r="r" b="b"/>
                <a:pathLst>
                  <a:path w="2491" h="3516" extrusionOk="0">
                    <a:moveTo>
                      <a:pt x="1026" y="0"/>
                    </a:moveTo>
                    <a:lnTo>
                      <a:pt x="921" y="63"/>
                    </a:lnTo>
                    <a:lnTo>
                      <a:pt x="879" y="147"/>
                    </a:lnTo>
                    <a:lnTo>
                      <a:pt x="754" y="230"/>
                    </a:lnTo>
                    <a:lnTo>
                      <a:pt x="733" y="335"/>
                    </a:lnTo>
                    <a:lnTo>
                      <a:pt x="607" y="481"/>
                    </a:lnTo>
                    <a:lnTo>
                      <a:pt x="607" y="586"/>
                    </a:lnTo>
                    <a:lnTo>
                      <a:pt x="712" y="649"/>
                    </a:lnTo>
                    <a:lnTo>
                      <a:pt x="754" y="586"/>
                    </a:lnTo>
                    <a:lnTo>
                      <a:pt x="879" y="565"/>
                    </a:lnTo>
                    <a:lnTo>
                      <a:pt x="921" y="628"/>
                    </a:lnTo>
                    <a:lnTo>
                      <a:pt x="775" y="753"/>
                    </a:lnTo>
                    <a:lnTo>
                      <a:pt x="649" y="837"/>
                    </a:lnTo>
                    <a:lnTo>
                      <a:pt x="545" y="984"/>
                    </a:lnTo>
                    <a:lnTo>
                      <a:pt x="545" y="1046"/>
                    </a:lnTo>
                    <a:lnTo>
                      <a:pt x="712" y="963"/>
                    </a:lnTo>
                    <a:lnTo>
                      <a:pt x="858" y="837"/>
                    </a:lnTo>
                    <a:lnTo>
                      <a:pt x="942" y="837"/>
                    </a:lnTo>
                    <a:lnTo>
                      <a:pt x="1026" y="774"/>
                    </a:lnTo>
                    <a:lnTo>
                      <a:pt x="1068" y="858"/>
                    </a:lnTo>
                    <a:lnTo>
                      <a:pt x="1047" y="984"/>
                    </a:lnTo>
                    <a:lnTo>
                      <a:pt x="963" y="984"/>
                    </a:lnTo>
                    <a:lnTo>
                      <a:pt x="838" y="1109"/>
                    </a:lnTo>
                    <a:lnTo>
                      <a:pt x="775" y="1193"/>
                    </a:lnTo>
                    <a:lnTo>
                      <a:pt x="838" y="1276"/>
                    </a:lnTo>
                    <a:lnTo>
                      <a:pt x="984" y="1256"/>
                    </a:lnTo>
                    <a:lnTo>
                      <a:pt x="1089" y="1297"/>
                    </a:lnTo>
                    <a:lnTo>
                      <a:pt x="963" y="1381"/>
                    </a:lnTo>
                    <a:lnTo>
                      <a:pt x="817" y="1465"/>
                    </a:lnTo>
                    <a:lnTo>
                      <a:pt x="712" y="1402"/>
                    </a:lnTo>
                    <a:lnTo>
                      <a:pt x="712" y="1486"/>
                    </a:lnTo>
                    <a:lnTo>
                      <a:pt x="838" y="1528"/>
                    </a:lnTo>
                    <a:lnTo>
                      <a:pt x="838" y="1590"/>
                    </a:lnTo>
                    <a:lnTo>
                      <a:pt x="649" y="1779"/>
                    </a:lnTo>
                    <a:lnTo>
                      <a:pt x="607" y="1779"/>
                    </a:lnTo>
                    <a:lnTo>
                      <a:pt x="545" y="1611"/>
                    </a:lnTo>
                    <a:lnTo>
                      <a:pt x="440" y="1569"/>
                    </a:lnTo>
                    <a:lnTo>
                      <a:pt x="335" y="1423"/>
                    </a:lnTo>
                    <a:lnTo>
                      <a:pt x="126" y="1528"/>
                    </a:lnTo>
                    <a:lnTo>
                      <a:pt x="126" y="1590"/>
                    </a:lnTo>
                    <a:lnTo>
                      <a:pt x="1" y="1800"/>
                    </a:lnTo>
                    <a:lnTo>
                      <a:pt x="105" y="1925"/>
                    </a:lnTo>
                    <a:lnTo>
                      <a:pt x="105" y="2051"/>
                    </a:lnTo>
                    <a:lnTo>
                      <a:pt x="189" y="2093"/>
                    </a:lnTo>
                    <a:lnTo>
                      <a:pt x="294" y="2009"/>
                    </a:lnTo>
                    <a:lnTo>
                      <a:pt x="356" y="2009"/>
                    </a:lnTo>
                    <a:lnTo>
                      <a:pt x="545" y="2051"/>
                    </a:lnTo>
                    <a:lnTo>
                      <a:pt x="733" y="2051"/>
                    </a:lnTo>
                    <a:lnTo>
                      <a:pt x="754" y="2113"/>
                    </a:lnTo>
                    <a:lnTo>
                      <a:pt x="942" y="2051"/>
                    </a:lnTo>
                    <a:lnTo>
                      <a:pt x="942" y="2134"/>
                    </a:lnTo>
                    <a:lnTo>
                      <a:pt x="838" y="2155"/>
                    </a:lnTo>
                    <a:lnTo>
                      <a:pt x="775" y="2239"/>
                    </a:lnTo>
                    <a:lnTo>
                      <a:pt x="817" y="2344"/>
                    </a:lnTo>
                    <a:lnTo>
                      <a:pt x="963" y="2323"/>
                    </a:lnTo>
                    <a:lnTo>
                      <a:pt x="1089" y="2427"/>
                    </a:lnTo>
                    <a:lnTo>
                      <a:pt x="1172" y="2616"/>
                    </a:lnTo>
                    <a:lnTo>
                      <a:pt x="1256" y="2616"/>
                    </a:lnTo>
                    <a:lnTo>
                      <a:pt x="1298" y="2657"/>
                    </a:lnTo>
                    <a:lnTo>
                      <a:pt x="1256" y="2741"/>
                    </a:lnTo>
                    <a:lnTo>
                      <a:pt x="1256" y="2867"/>
                    </a:lnTo>
                    <a:lnTo>
                      <a:pt x="1068" y="3201"/>
                    </a:lnTo>
                    <a:lnTo>
                      <a:pt x="1130" y="3390"/>
                    </a:lnTo>
                    <a:lnTo>
                      <a:pt x="1172" y="3494"/>
                    </a:lnTo>
                    <a:lnTo>
                      <a:pt x="1256" y="3494"/>
                    </a:lnTo>
                    <a:lnTo>
                      <a:pt x="1361" y="3473"/>
                    </a:lnTo>
                    <a:lnTo>
                      <a:pt x="1403" y="3515"/>
                    </a:lnTo>
                    <a:lnTo>
                      <a:pt x="1486" y="3515"/>
                    </a:lnTo>
                    <a:lnTo>
                      <a:pt x="1654" y="3411"/>
                    </a:lnTo>
                    <a:lnTo>
                      <a:pt x="1654" y="3348"/>
                    </a:lnTo>
                    <a:lnTo>
                      <a:pt x="1758" y="3285"/>
                    </a:lnTo>
                    <a:lnTo>
                      <a:pt x="1821" y="3160"/>
                    </a:lnTo>
                    <a:lnTo>
                      <a:pt x="1863" y="3034"/>
                    </a:lnTo>
                    <a:lnTo>
                      <a:pt x="1884" y="2846"/>
                    </a:lnTo>
                    <a:lnTo>
                      <a:pt x="1988" y="2678"/>
                    </a:lnTo>
                    <a:lnTo>
                      <a:pt x="1905" y="2657"/>
                    </a:lnTo>
                    <a:lnTo>
                      <a:pt x="1905" y="2574"/>
                    </a:lnTo>
                    <a:lnTo>
                      <a:pt x="1988" y="2532"/>
                    </a:lnTo>
                    <a:lnTo>
                      <a:pt x="2072" y="2365"/>
                    </a:lnTo>
                    <a:lnTo>
                      <a:pt x="2135" y="2365"/>
                    </a:lnTo>
                    <a:lnTo>
                      <a:pt x="2219" y="2260"/>
                    </a:lnTo>
                    <a:lnTo>
                      <a:pt x="2344" y="2197"/>
                    </a:lnTo>
                    <a:lnTo>
                      <a:pt x="2386" y="2030"/>
                    </a:lnTo>
                    <a:lnTo>
                      <a:pt x="2386" y="1925"/>
                    </a:lnTo>
                    <a:lnTo>
                      <a:pt x="2491" y="1841"/>
                    </a:lnTo>
                    <a:lnTo>
                      <a:pt x="2491" y="1800"/>
                    </a:lnTo>
                    <a:lnTo>
                      <a:pt x="2428" y="1695"/>
                    </a:lnTo>
                    <a:lnTo>
                      <a:pt x="2407" y="1569"/>
                    </a:lnTo>
                    <a:lnTo>
                      <a:pt x="2344" y="1569"/>
                    </a:lnTo>
                    <a:lnTo>
                      <a:pt x="2239" y="1507"/>
                    </a:lnTo>
                    <a:lnTo>
                      <a:pt x="2114" y="1507"/>
                    </a:lnTo>
                    <a:lnTo>
                      <a:pt x="2093" y="1465"/>
                    </a:lnTo>
                    <a:lnTo>
                      <a:pt x="2135" y="1360"/>
                    </a:lnTo>
                    <a:lnTo>
                      <a:pt x="2302" y="1276"/>
                    </a:lnTo>
                    <a:lnTo>
                      <a:pt x="2302" y="1193"/>
                    </a:lnTo>
                    <a:lnTo>
                      <a:pt x="2239" y="1109"/>
                    </a:lnTo>
                    <a:lnTo>
                      <a:pt x="2239" y="984"/>
                    </a:lnTo>
                    <a:lnTo>
                      <a:pt x="2281" y="879"/>
                    </a:lnTo>
                    <a:lnTo>
                      <a:pt x="2177" y="774"/>
                    </a:lnTo>
                    <a:lnTo>
                      <a:pt x="2093" y="774"/>
                    </a:lnTo>
                    <a:lnTo>
                      <a:pt x="1967" y="858"/>
                    </a:lnTo>
                    <a:lnTo>
                      <a:pt x="1779" y="900"/>
                    </a:lnTo>
                    <a:lnTo>
                      <a:pt x="1758" y="984"/>
                    </a:lnTo>
                    <a:lnTo>
                      <a:pt x="1675" y="1088"/>
                    </a:lnTo>
                    <a:lnTo>
                      <a:pt x="1591" y="1067"/>
                    </a:lnTo>
                    <a:lnTo>
                      <a:pt x="1570" y="963"/>
                    </a:lnTo>
                    <a:lnTo>
                      <a:pt x="1695" y="900"/>
                    </a:lnTo>
                    <a:lnTo>
                      <a:pt x="1758" y="837"/>
                    </a:lnTo>
                    <a:lnTo>
                      <a:pt x="1758" y="670"/>
                    </a:lnTo>
                    <a:lnTo>
                      <a:pt x="1800" y="460"/>
                    </a:lnTo>
                    <a:lnTo>
                      <a:pt x="1758" y="356"/>
                    </a:lnTo>
                    <a:lnTo>
                      <a:pt x="1695" y="272"/>
                    </a:lnTo>
                    <a:lnTo>
                      <a:pt x="1654" y="168"/>
                    </a:lnTo>
                    <a:lnTo>
                      <a:pt x="1507" y="105"/>
                    </a:lnTo>
                    <a:lnTo>
                      <a:pt x="1403" y="147"/>
                    </a:lnTo>
                    <a:lnTo>
                      <a:pt x="1277" y="105"/>
                    </a:lnTo>
                    <a:lnTo>
                      <a:pt x="1130" y="230"/>
                    </a:lnTo>
                    <a:lnTo>
                      <a:pt x="1047" y="209"/>
                    </a:lnTo>
                    <a:lnTo>
                      <a:pt x="1047" y="21"/>
                    </a:lnTo>
                    <a:lnTo>
                      <a:pt x="1026"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42"/>
              <p:cNvSpPr/>
              <p:nvPr/>
            </p:nvSpPr>
            <p:spPr>
              <a:xfrm>
                <a:off x="2799125" y="1455875"/>
                <a:ext cx="96775" cy="158525"/>
              </a:xfrm>
              <a:custGeom>
                <a:avLst/>
                <a:gdLst/>
                <a:ahLst/>
                <a:cxnLst/>
                <a:rect l="l" t="t" r="r" b="b"/>
                <a:pathLst>
                  <a:path w="3871" h="6341" extrusionOk="0">
                    <a:moveTo>
                      <a:pt x="2385" y="0"/>
                    </a:moveTo>
                    <a:lnTo>
                      <a:pt x="2385" y="126"/>
                    </a:lnTo>
                    <a:lnTo>
                      <a:pt x="2302" y="272"/>
                    </a:lnTo>
                    <a:lnTo>
                      <a:pt x="2385" y="356"/>
                    </a:lnTo>
                    <a:lnTo>
                      <a:pt x="2490" y="356"/>
                    </a:lnTo>
                    <a:lnTo>
                      <a:pt x="2595" y="314"/>
                    </a:lnTo>
                    <a:lnTo>
                      <a:pt x="2741" y="377"/>
                    </a:lnTo>
                    <a:lnTo>
                      <a:pt x="2783" y="460"/>
                    </a:lnTo>
                    <a:lnTo>
                      <a:pt x="2888" y="481"/>
                    </a:lnTo>
                    <a:lnTo>
                      <a:pt x="2888" y="565"/>
                    </a:lnTo>
                    <a:lnTo>
                      <a:pt x="2699" y="733"/>
                    </a:lnTo>
                    <a:lnTo>
                      <a:pt x="2616" y="733"/>
                    </a:lnTo>
                    <a:lnTo>
                      <a:pt x="2490" y="649"/>
                    </a:lnTo>
                    <a:lnTo>
                      <a:pt x="2385" y="649"/>
                    </a:lnTo>
                    <a:lnTo>
                      <a:pt x="2281" y="628"/>
                    </a:lnTo>
                    <a:lnTo>
                      <a:pt x="2281" y="628"/>
                    </a:lnTo>
                    <a:lnTo>
                      <a:pt x="2323" y="733"/>
                    </a:lnTo>
                    <a:lnTo>
                      <a:pt x="2406" y="753"/>
                    </a:lnTo>
                    <a:lnTo>
                      <a:pt x="2323" y="837"/>
                    </a:lnTo>
                    <a:lnTo>
                      <a:pt x="2218" y="858"/>
                    </a:lnTo>
                    <a:lnTo>
                      <a:pt x="2072" y="691"/>
                    </a:lnTo>
                    <a:lnTo>
                      <a:pt x="1904" y="774"/>
                    </a:lnTo>
                    <a:lnTo>
                      <a:pt x="1862" y="942"/>
                    </a:lnTo>
                    <a:lnTo>
                      <a:pt x="1779" y="1005"/>
                    </a:lnTo>
                    <a:lnTo>
                      <a:pt x="1779" y="1088"/>
                    </a:lnTo>
                    <a:lnTo>
                      <a:pt x="1883" y="1109"/>
                    </a:lnTo>
                    <a:lnTo>
                      <a:pt x="1904" y="1256"/>
                    </a:lnTo>
                    <a:lnTo>
                      <a:pt x="2051" y="1318"/>
                    </a:lnTo>
                    <a:lnTo>
                      <a:pt x="2051" y="1381"/>
                    </a:lnTo>
                    <a:lnTo>
                      <a:pt x="1946" y="1381"/>
                    </a:lnTo>
                    <a:lnTo>
                      <a:pt x="1946" y="1465"/>
                    </a:lnTo>
                    <a:lnTo>
                      <a:pt x="1988" y="1528"/>
                    </a:lnTo>
                    <a:lnTo>
                      <a:pt x="1988" y="1611"/>
                    </a:lnTo>
                    <a:lnTo>
                      <a:pt x="1904" y="1590"/>
                    </a:lnTo>
                    <a:lnTo>
                      <a:pt x="1841" y="1528"/>
                    </a:lnTo>
                    <a:lnTo>
                      <a:pt x="1695" y="1507"/>
                    </a:lnTo>
                    <a:lnTo>
                      <a:pt x="1590" y="1423"/>
                    </a:lnTo>
                    <a:lnTo>
                      <a:pt x="1528" y="1402"/>
                    </a:lnTo>
                    <a:lnTo>
                      <a:pt x="1423" y="1486"/>
                    </a:lnTo>
                    <a:lnTo>
                      <a:pt x="1381" y="1569"/>
                    </a:lnTo>
                    <a:lnTo>
                      <a:pt x="1465" y="1674"/>
                    </a:lnTo>
                    <a:lnTo>
                      <a:pt x="1423" y="1779"/>
                    </a:lnTo>
                    <a:lnTo>
                      <a:pt x="1360" y="1737"/>
                    </a:lnTo>
                    <a:lnTo>
                      <a:pt x="1360" y="1674"/>
                    </a:lnTo>
                    <a:lnTo>
                      <a:pt x="1276" y="1611"/>
                    </a:lnTo>
                    <a:lnTo>
                      <a:pt x="1151" y="1569"/>
                    </a:lnTo>
                    <a:lnTo>
                      <a:pt x="1109" y="1569"/>
                    </a:lnTo>
                    <a:lnTo>
                      <a:pt x="1025" y="1486"/>
                    </a:lnTo>
                    <a:lnTo>
                      <a:pt x="942" y="1465"/>
                    </a:lnTo>
                    <a:lnTo>
                      <a:pt x="921" y="1528"/>
                    </a:lnTo>
                    <a:lnTo>
                      <a:pt x="963" y="1674"/>
                    </a:lnTo>
                    <a:lnTo>
                      <a:pt x="963" y="1800"/>
                    </a:lnTo>
                    <a:lnTo>
                      <a:pt x="1004" y="1946"/>
                    </a:lnTo>
                    <a:lnTo>
                      <a:pt x="1109" y="2009"/>
                    </a:lnTo>
                    <a:lnTo>
                      <a:pt x="1235" y="2030"/>
                    </a:lnTo>
                    <a:lnTo>
                      <a:pt x="1276" y="2093"/>
                    </a:lnTo>
                    <a:lnTo>
                      <a:pt x="1256" y="2113"/>
                    </a:lnTo>
                    <a:lnTo>
                      <a:pt x="1130" y="2113"/>
                    </a:lnTo>
                    <a:lnTo>
                      <a:pt x="1256" y="2197"/>
                    </a:lnTo>
                    <a:lnTo>
                      <a:pt x="1318" y="2260"/>
                    </a:lnTo>
                    <a:lnTo>
                      <a:pt x="1423" y="2344"/>
                    </a:lnTo>
                    <a:lnTo>
                      <a:pt x="1548" y="2344"/>
                    </a:lnTo>
                    <a:lnTo>
                      <a:pt x="1632" y="2260"/>
                    </a:lnTo>
                    <a:lnTo>
                      <a:pt x="1674" y="2260"/>
                    </a:lnTo>
                    <a:lnTo>
                      <a:pt x="1674" y="2344"/>
                    </a:lnTo>
                    <a:lnTo>
                      <a:pt x="1590" y="2427"/>
                    </a:lnTo>
                    <a:lnTo>
                      <a:pt x="1548" y="2616"/>
                    </a:lnTo>
                    <a:lnTo>
                      <a:pt x="1486" y="2616"/>
                    </a:lnTo>
                    <a:lnTo>
                      <a:pt x="1339" y="2469"/>
                    </a:lnTo>
                    <a:lnTo>
                      <a:pt x="1025" y="2427"/>
                    </a:lnTo>
                    <a:lnTo>
                      <a:pt x="921" y="2260"/>
                    </a:lnTo>
                    <a:lnTo>
                      <a:pt x="837" y="2239"/>
                    </a:lnTo>
                    <a:lnTo>
                      <a:pt x="795" y="2155"/>
                    </a:lnTo>
                    <a:lnTo>
                      <a:pt x="753" y="2155"/>
                    </a:lnTo>
                    <a:lnTo>
                      <a:pt x="712" y="2302"/>
                    </a:lnTo>
                    <a:lnTo>
                      <a:pt x="712" y="2344"/>
                    </a:lnTo>
                    <a:lnTo>
                      <a:pt x="649" y="2406"/>
                    </a:lnTo>
                    <a:lnTo>
                      <a:pt x="712" y="2574"/>
                    </a:lnTo>
                    <a:lnTo>
                      <a:pt x="628" y="2637"/>
                    </a:lnTo>
                    <a:lnTo>
                      <a:pt x="544" y="2616"/>
                    </a:lnTo>
                    <a:lnTo>
                      <a:pt x="544" y="2762"/>
                    </a:lnTo>
                    <a:lnTo>
                      <a:pt x="502" y="2783"/>
                    </a:lnTo>
                    <a:lnTo>
                      <a:pt x="502" y="3034"/>
                    </a:lnTo>
                    <a:lnTo>
                      <a:pt x="586" y="3097"/>
                    </a:lnTo>
                    <a:lnTo>
                      <a:pt x="732" y="3097"/>
                    </a:lnTo>
                    <a:lnTo>
                      <a:pt x="837" y="3160"/>
                    </a:lnTo>
                    <a:lnTo>
                      <a:pt x="942" y="3139"/>
                    </a:lnTo>
                    <a:lnTo>
                      <a:pt x="942" y="3181"/>
                    </a:lnTo>
                    <a:lnTo>
                      <a:pt x="858" y="3243"/>
                    </a:lnTo>
                    <a:lnTo>
                      <a:pt x="753" y="3181"/>
                    </a:lnTo>
                    <a:lnTo>
                      <a:pt x="586" y="3181"/>
                    </a:lnTo>
                    <a:lnTo>
                      <a:pt x="523" y="3160"/>
                    </a:lnTo>
                    <a:lnTo>
                      <a:pt x="419" y="3181"/>
                    </a:lnTo>
                    <a:lnTo>
                      <a:pt x="272" y="3369"/>
                    </a:lnTo>
                    <a:lnTo>
                      <a:pt x="230" y="3473"/>
                    </a:lnTo>
                    <a:lnTo>
                      <a:pt x="314" y="3557"/>
                    </a:lnTo>
                    <a:lnTo>
                      <a:pt x="293" y="3599"/>
                    </a:lnTo>
                    <a:lnTo>
                      <a:pt x="209" y="3620"/>
                    </a:lnTo>
                    <a:lnTo>
                      <a:pt x="209" y="3725"/>
                    </a:lnTo>
                    <a:lnTo>
                      <a:pt x="293" y="3787"/>
                    </a:lnTo>
                    <a:lnTo>
                      <a:pt x="335" y="3725"/>
                    </a:lnTo>
                    <a:lnTo>
                      <a:pt x="502" y="3725"/>
                    </a:lnTo>
                    <a:lnTo>
                      <a:pt x="586" y="3662"/>
                    </a:lnTo>
                    <a:lnTo>
                      <a:pt x="628" y="3704"/>
                    </a:lnTo>
                    <a:lnTo>
                      <a:pt x="628" y="3787"/>
                    </a:lnTo>
                    <a:lnTo>
                      <a:pt x="523" y="3808"/>
                    </a:lnTo>
                    <a:lnTo>
                      <a:pt x="440" y="3913"/>
                    </a:lnTo>
                    <a:lnTo>
                      <a:pt x="502" y="3976"/>
                    </a:lnTo>
                    <a:lnTo>
                      <a:pt x="586" y="3976"/>
                    </a:lnTo>
                    <a:lnTo>
                      <a:pt x="691" y="3892"/>
                    </a:lnTo>
                    <a:lnTo>
                      <a:pt x="753" y="3892"/>
                    </a:lnTo>
                    <a:lnTo>
                      <a:pt x="858" y="3808"/>
                    </a:lnTo>
                    <a:lnTo>
                      <a:pt x="858" y="3871"/>
                    </a:lnTo>
                    <a:lnTo>
                      <a:pt x="816" y="3934"/>
                    </a:lnTo>
                    <a:lnTo>
                      <a:pt x="858" y="3976"/>
                    </a:lnTo>
                    <a:lnTo>
                      <a:pt x="1046" y="3976"/>
                    </a:lnTo>
                    <a:lnTo>
                      <a:pt x="1067" y="4018"/>
                    </a:lnTo>
                    <a:lnTo>
                      <a:pt x="963" y="4038"/>
                    </a:lnTo>
                    <a:lnTo>
                      <a:pt x="963" y="4122"/>
                    </a:lnTo>
                    <a:lnTo>
                      <a:pt x="1067" y="4143"/>
                    </a:lnTo>
                    <a:lnTo>
                      <a:pt x="1172" y="4122"/>
                    </a:lnTo>
                    <a:lnTo>
                      <a:pt x="1318" y="4206"/>
                    </a:lnTo>
                    <a:lnTo>
                      <a:pt x="1590" y="4290"/>
                    </a:lnTo>
                    <a:lnTo>
                      <a:pt x="1632" y="4331"/>
                    </a:lnTo>
                    <a:lnTo>
                      <a:pt x="1381" y="4310"/>
                    </a:lnTo>
                    <a:lnTo>
                      <a:pt x="1276" y="4331"/>
                    </a:lnTo>
                    <a:lnTo>
                      <a:pt x="1130" y="4227"/>
                    </a:lnTo>
                    <a:lnTo>
                      <a:pt x="963" y="4290"/>
                    </a:lnTo>
                    <a:lnTo>
                      <a:pt x="963" y="4352"/>
                    </a:lnTo>
                    <a:lnTo>
                      <a:pt x="1130" y="4415"/>
                    </a:lnTo>
                    <a:lnTo>
                      <a:pt x="1339" y="4436"/>
                    </a:lnTo>
                    <a:lnTo>
                      <a:pt x="1569" y="4436"/>
                    </a:lnTo>
                    <a:lnTo>
                      <a:pt x="1653" y="4499"/>
                    </a:lnTo>
                    <a:lnTo>
                      <a:pt x="1423" y="4541"/>
                    </a:lnTo>
                    <a:lnTo>
                      <a:pt x="1339" y="4520"/>
                    </a:lnTo>
                    <a:lnTo>
                      <a:pt x="1109" y="4499"/>
                    </a:lnTo>
                    <a:lnTo>
                      <a:pt x="942" y="4457"/>
                    </a:lnTo>
                    <a:lnTo>
                      <a:pt x="900" y="4394"/>
                    </a:lnTo>
                    <a:lnTo>
                      <a:pt x="753" y="4352"/>
                    </a:lnTo>
                    <a:lnTo>
                      <a:pt x="607" y="4206"/>
                    </a:lnTo>
                    <a:lnTo>
                      <a:pt x="544" y="4248"/>
                    </a:lnTo>
                    <a:lnTo>
                      <a:pt x="481" y="4331"/>
                    </a:lnTo>
                    <a:lnTo>
                      <a:pt x="293" y="4352"/>
                    </a:lnTo>
                    <a:lnTo>
                      <a:pt x="209" y="4415"/>
                    </a:lnTo>
                    <a:lnTo>
                      <a:pt x="188" y="4624"/>
                    </a:lnTo>
                    <a:lnTo>
                      <a:pt x="314" y="4729"/>
                    </a:lnTo>
                    <a:lnTo>
                      <a:pt x="314" y="4854"/>
                    </a:lnTo>
                    <a:lnTo>
                      <a:pt x="272" y="4917"/>
                    </a:lnTo>
                    <a:lnTo>
                      <a:pt x="188" y="4729"/>
                    </a:lnTo>
                    <a:lnTo>
                      <a:pt x="126" y="4729"/>
                    </a:lnTo>
                    <a:lnTo>
                      <a:pt x="63" y="4980"/>
                    </a:lnTo>
                    <a:lnTo>
                      <a:pt x="84" y="5126"/>
                    </a:lnTo>
                    <a:lnTo>
                      <a:pt x="168" y="5147"/>
                    </a:lnTo>
                    <a:lnTo>
                      <a:pt x="188" y="5126"/>
                    </a:lnTo>
                    <a:lnTo>
                      <a:pt x="272" y="5126"/>
                    </a:lnTo>
                    <a:lnTo>
                      <a:pt x="335" y="5252"/>
                    </a:lnTo>
                    <a:lnTo>
                      <a:pt x="419" y="5273"/>
                    </a:lnTo>
                    <a:lnTo>
                      <a:pt x="335" y="5294"/>
                    </a:lnTo>
                    <a:lnTo>
                      <a:pt x="272" y="5336"/>
                    </a:lnTo>
                    <a:lnTo>
                      <a:pt x="188" y="5231"/>
                    </a:lnTo>
                    <a:lnTo>
                      <a:pt x="21" y="5252"/>
                    </a:lnTo>
                    <a:lnTo>
                      <a:pt x="0" y="5461"/>
                    </a:lnTo>
                    <a:lnTo>
                      <a:pt x="63" y="5503"/>
                    </a:lnTo>
                    <a:lnTo>
                      <a:pt x="126" y="5482"/>
                    </a:lnTo>
                    <a:lnTo>
                      <a:pt x="84" y="5566"/>
                    </a:lnTo>
                    <a:lnTo>
                      <a:pt x="84" y="5817"/>
                    </a:lnTo>
                    <a:lnTo>
                      <a:pt x="168" y="5754"/>
                    </a:lnTo>
                    <a:lnTo>
                      <a:pt x="230" y="5775"/>
                    </a:lnTo>
                    <a:lnTo>
                      <a:pt x="230" y="5963"/>
                    </a:lnTo>
                    <a:lnTo>
                      <a:pt x="398" y="6005"/>
                    </a:lnTo>
                    <a:lnTo>
                      <a:pt x="628" y="6173"/>
                    </a:lnTo>
                    <a:lnTo>
                      <a:pt x="732" y="6110"/>
                    </a:lnTo>
                    <a:lnTo>
                      <a:pt x="795" y="6005"/>
                    </a:lnTo>
                    <a:lnTo>
                      <a:pt x="753" y="5922"/>
                    </a:lnTo>
                    <a:lnTo>
                      <a:pt x="921" y="5922"/>
                    </a:lnTo>
                    <a:lnTo>
                      <a:pt x="942" y="6026"/>
                    </a:lnTo>
                    <a:lnTo>
                      <a:pt x="921" y="6131"/>
                    </a:lnTo>
                    <a:lnTo>
                      <a:pt x="942" y="6235"/>
                    </a:lnTo>
                    <a:lnTo>
                      <a:pt x="1004" y="6214"/>
                    </a:lnTo>
                    <a:lnTo>
                      <a:pt x="1067" y="5963"/>
                    </a:lnTo>
                    <a:lnTo>
                      <a:pt x="1067" y="5712"/>
                    </a:lnTo>
                    <a:lnTo>
                      <a:pt x="1130" y="5566"/>
                    </a:lnTo>
                    <a:lnTo>
                      <a:pt x="1256" y="5440"/>
                    </a:lnTo>
                    <a:lnTo>
                      <a:pt x="1318" y="5294"/>
                    </a:lnTo>
                    <a:lnTo>
                      <a:pt x="1318" y="5461"/>
                    </a:lnTo>
                    <a:lnTo>
                      <a:pt x="1172" y="5670"/>
                    </a:lnTo>
                    <a:lnTo>
                      <a:pt x="1151" y="5817"/>
                    </a:lnTo>
                    <a:lnTo>
                      <a:pt x="1172" y="5922"/>
                    </a:lnTo>
                    <a:lnTo>
                      <a:pt x="1130" y="6131"/>
                    </a:lnTo>
                    <a:lnTo>
                      <a:pt x="1172" y="6235"/>
                    </a:lnTo>
                    <a:lnTo>
                      <a:pt x="1151" y="6319"/>
                    </a:lnTo>
                    <a:lnTo>
                      <a:pt x="1214" y="6340"/>
                    </a:lnTo>
                    <a:lnTo>
                      <a:pt x="1256" y="6298"/>
                    </a:lnTo>
                    <a:lnTo>
                      <a:pt x="1339" y="6173"/>
                    </a:lnTo>
                    <a:lnTo>
                      <a:pt x="1528" y="5984"/>
                    </a:lnTo>
                    <a:lnTo>
                      <a:pt x="1590" y="5691"/>
                    </a:lnTo>
                    <a:lnTo>
                      <a:pt x="1674" y="5650"/>
                    </a:lnTo>
                    <a:lnTo>
                      <a:pt x="1674" y="5754"/>
                    </a:lnTo>
                    <a:lnTo>
                      <a:pt x="1632" y="5880"/>
                    </a:lnTo>
                    <a:lnTo>
                      <a:pt x="1632" y="5963"/>
                    </a:lnTo>
                    <a:lnTo>
                      <a:pt x="1737" y="5984"/>
                    </a:lnTo>
                    <a:lnTo>
                      <a:pt x="1862" y="5859"/>
                    </a:lnTo>
                    <a:lnTo>
                      <a:pt x="1946" y="5775"/>
                    </a:lnTo>
                    <a:lnTo>
                      <a:pt x="1946" y="5670"/>
                    </a:lnTo>
                    <a:lnTo>
                      <a:pt x="1841" y="5650"/>
                    </a:lnTo>
                    <a:lnTo>
                      <a:pt x="1841" y="5608"/>
                    </a:lnTo>
                    <a:lnTo>
                      <a:pt x="1946" y="5566"/>
                    </a:lnTo>
                    <a:lnTo>
                      <a:pt x="1946" y="5398"/>
                    </a:lnTo>
                    <a:lnTo>
                      <a:pt x="1904" y="5336"/>
                    </a:lnTo>
                    <a:lnTo>
                      <a:pt x="1904" y="5231"/>
                    </a:lnTo>
                    <a:lnTo>
                      <a:pt x="2072" y="5126"/>
                    </a:lnTo>
                    <a:lnTo>
                      <a:pt x="2113" y="4938"/>
                    </a:lnTo>
                    <a:lnTo>
                      <a:pt x="2218" y="4875"/>
                    </a:lnTo>
                    <a:lnTo>
                      <a:pt x="2281" y="4813"/>
                    </a:lnTo>
                    <a:lnTo>
                      <a:pt x="2281" y="4917"/>
                    </a:lnTo>
                    <a:lnTo>
                      <a:pt x="2281" y="4959"/>
                    </a:lnTo>
                    <a:lnTo>
                      <a:pt x="2197" y="4980"/>
                    </a:lnTo>
                    <a:lnTo>
                      <a:pt x="2113" y="5168"/>
                    </a:lnTo>
                    <a:lnTo>
                      <a:pt x="2051" y="5294"/>
                    </a:lnTo>
                    <a:lnTo>
                      <a:pt x="2009" y="5461"/>
                    </a:lnTo>
                    <a:lnTo>
                      <a:pt x="2072" y="5566"/>
                    </a:lnTo>
                    <a:lnTo>
                      <a:pt x="2092" y="5691"/>
                    </a:lnTo>
                    <a:lnTo>
                      <a:pt x="2155" y="5650"/>
                    </a:lnTo>
                    <a:lnTo>
                      <a:pt x="2260" y="5461"/>
                    </a:lnTo>
                    <a:lnTo>
                      <a:pt x="2469" y="5273"/>
                    </a:lnTo>
                    <a:lnTo>
                      <a:pt x="2532" y="5147"/>
                    </a:lnTo>
                    <a:lnTo>
                      <a:pt x="2532" y="4980"/>
                    </a:lnTo>
                    <a:lnTo>
                      <a:pt x="2616" y="4875"/>
                    </a:lnTo>
                    <a:lnTo>
                      <a:pt x="2699" y="4854"/>
                    </a:lnTo>
                    <a:lnTo>
                      <a:pt x="2699" y="4917"/>
                    </a:lnTo>
                    <a:lnTo>
                      <a:pt x="2678" y="4959"/>
                    </a:lnTo>
                    <a:lnTo>
                      <a:pt x="2678" y="5085"/>
                    </a:lnTo>
                    <a:lnTo>
                      <a:pt x="2741" y="5064"/>
                    </a:lnTo>
                    <a:lnTo>
                      <a:pt x="2888" y="4875"/>
                    </a:lnTo>
                    <a:lnTo>
                      <a:pt x="2971" y="4875"/>
                    </a:lnTo>
                    <a:lnTo>
                      <a:pt x="3139" y="4917"/>
                    </a:lnTo>
                    <a:lnTo>
                      <a:pt x="3327" y="4854"/>
                    </a:lnTo>
                    <a:lnTo>
                      <a:pt x="3432" y="4834"/>
                    </a:lnTo>
                    <a:lnTo>
                      <a:pt x="3494" y="4750"/>
                    </a:lnTo>
                    <a:lnTo>
                      <a:pt x="3620" y="4729"/>
                    </a:lnTo>
                    <a:lnTo>
                      <a:pt x="3662" y="4624"/>
                    </a:lnTo>
                    <a:lnTo>
                      <a:pt x="3662" y="4541"/>
                    </a:lnTo>
                    <a:lnTo>
                      <a:pt x="3683" y="4457"/>
                    </a:lnTo>
                    <a:lnTo>
                      <a:pt x="3620" y="4394"/>
                    </a:lnTo>
                    <a:lnTo>
                      <a:pt x="3662" y="4227"/>
                    </a:lnTo>
                    <a:lnTo>
                      <a:pt x="3662" y="3976"/>
                    </a:lnTo>
                    <a:lnTo>
                      <a:pt x="3620" y="3976"/>
                    </a:lnTo>
                    <a:lnTo>
                      <a:pt x="3536" y="4122"/>
                    </a:lnTo>
                    <a:lnTo>
                      <a:pt x="3411" y="4290"/>
                    </a:lnTo>
                    <a:lnTo>
                      <a:pt x="3348" y="4290"/>
                    </a:lnTo>
                    <a:lnTo>
                      <a:pt x="3348" y="4206"/>
                    </a:lnTo>
                    <a:lnTo>
                      <a:pt x="3432" y="4101"/>
                    </a:lnTo>
                    <a:lnTo>
                      <a:pt x="3536" y="4018"/>
                    </a:lnTo>
                    <a:lnTo>
                      <a:pt x="3557" y="3934"/>
                    </a:lnTo>
                    <a:lnTo>
                      <a:pt x="3432" y="3829"/>
                    </a:lnTo>
                    <a:lnTo>
                      <a:pt x="3411" y="3725"/>
                    </a:lnTo>
                    <a:lnTo>
                      <a:pt x="3348" y="3725"/>
                    </a:lnTo>
                    <a:lnTo>
                      <a:pt x="3306" y="3766"/>
                    </a:lnTo>
                    <a:lnTo>
                      <a:pt x="3264" y="3829"/>
                    </a:lnTo>
                    <a:lnTo>
                      <a:pt x="3201" y="3787"/>
                    </a:lnTo>
                    <a:lnTo>
                      <a:pt x="3097" y="3808"/>
                    </a:lnTo>
                    <a:lnTo>
                      <a:pt x="3013" y="3871"/>
                    </a:lnTo>
                    <a:lnTo>
                      <a:pt x="2909" y="3829"/>
                    </a:lnTo>
                    <a:lnTo>
                      <a:pt x="2950" y="3787"/>
                    </a:lnTo>
                    <a:lnTo>
                      <a:pt x="3222" y="3683"/>
                    </a:lnTo>
                    <a:lnTo>
                      <a:pt x="3327" y="3662"/>
                    </a:lnTo>
                    <a:lnTo>
                      <a:pt x="3536" y="3453"/>
                    </a:lnTo>
                    <a:lnTo>
                      <a:pt x="3578" y="3390"/>
                    </a:lnTo>
                    <a:lnTo>
                      <a:pt x="3725" y="3160"/>
                    </a:lnTo>
                    <a:lnTo>
                      <a:pt x="3766" y="2971"/>
                    </a:lnTo>
                    <a:lnTo>
                      <a:pt x="3725" y="2950"/>
                    </a:lnTo>
                    <a:lnTo>
                      <a:pt x="3641" y="2971"/>
                    </a:lnTo>
                    <a:lnTo>
                      <a:pt x="3578" y="3034"/>
                    </a:lnTo>
                    <a:lnTo>
                      <a:pt x="3536" y="2950"/>
                    </a:lnTo>
                    <a:lnTo>
                      <a:pt x="3578" y="2888"/>
                    </a:lnTo>
                    <a:lnTo>
                      <a:pt x="3641" y="2846"/>
                    </a:lnTo>
                    <a:lnTo>
                      <a:pt x="3725" y="2867"/>
                    </a:lnTo>
                    <a:lnTo>
                      <a:pt x="3766" y="2783"/>
                    </a:lnTo>
                    <a:lnTo>
                      <a:pt x="3766" y="2657"/>
                    </a:lnTo>
                    <a:lnTo>
                      <a:pt x="3871" y="2553"/>
                    </a:lnTo>
                    <a:lnTo>
                      <a:pt x="3871" y="2427"/>
                    </a:lnTo>
                    <a:lnTo>
                      <a:pt x="3850" y="2365"/>
                    </a:lnTo>
                    <a:lnTo>
                      <a:pt x="3850" y="2302"/>
                    </a:lnTo>
                    <a:lnTo>
                      <a:pt x="3745" y="2260"/>
                    </a:lnTo>
                    <a:lnTo>
                      <a:pt x="3641" y="2302"/>
                    </a:lnTo>
                    <a:lnTo>
                      <a:pt x="3494" y="2553"/>
                    </a:lnTo>
                    <a:lnTo>
                      <a:pt x="3494" y="2678"/>
                    </a:lnTo>
                    <a:lnTo>
                      <a:pt x="3557" y="2762"/>
                    </a:lnTo>
                    <a:lnTo>
                      <a:pt x="3473" y="2846"/>
                    </a:lnTo>
                    <a:lnTo>
                      <a:pt x="3432" y="2888"/>
                    </a:lnTo>
                    <a:lnTo>
                      <a:pt x="3369" y="2867"/>
                    </a:lnTo>
                    <a:lnTo>
                      <a:pt x="3411" y="2825"/>
                    </a:lnTo>
                    <a:lnTo>
                      <a:pt x="3348" y="2762"/>
                    </a:lnTo>
                    <a:lnTo>
                      <a:pt x="3348" y="2657"/>
                    </a:lnTo>
                    <a:lnTo>
                      <a:pt x="3453" y="2448"/>
                    </a:lnTo>
                    <a:lnTo>
                      <a:pt x="3432" y="2344"/>
                    </a:lnTo>
                    <a:lnTo>
                      <a:pt x="3453" y="2302"/>
                    </a:lnTo>
                    <a:lnTo>
                      <a:pt x="3473" y="2323"/>
                    </a:lnTo>
                    <a:lnTo>
                      <a:pt x="3557" y="2302"/>
                    </a:lnTo>
                    <a:lnTo>
                      <a:pt x="3536" y="2134"/>
                    </a:lnTo>
                    <a:lnTo>
                      <a:pt x="3453" y="2030"/>
                    </a:lnTo>
                    <a:lnTo>
                      <a:pt x="3348" y="2030"/>
                    </a:lnTo>
                    <a:lnTo>
                      <a:pt x="3222" y="2051"/>
                    </a:lnTo>
                    <a:lnTo>
                      <a:pt x="3160" y="2155"/>
                    </a:lnTo>
                    <a:lnTo>
                      <a:pt x="3139" y="2113"/>
                    </a:lnTo>
                    <a:lnTo>
                      <a:pt x="3118" y="2051"/>
                    </a:lnTo>
                    <a:lnTo>
                      <a:pt x="3139" y="1904"/>
                    </a:lnTo>
                    <a:lnTo>
                      <a:pt x="3055" y="1737"/>
                    </a:lnTo>
                    <a:lnTo>
                      <a:pt x="3097" y="1507"/>
                    </a:lnTo>
                    <a:lnTo>
                      <a:pt x="3097" y="1318"/>
                    </a:lnTo>
                    <a:lnTo>
                      <a:pt x="3139" y="1193"/>
                    </a:lnTo>
                    <a:lnTo>
                      <a:pt x="3160" y="1005"/>
                    </a:lnTo>
                    <a:lnTo>
                      <a:pt x="3139" y="858"/>
                    </a:lnTo>
                    <a:lnTo>
                      <a:pt x="3243" y="670"/>
                    </a:lnTo>
                    <a:lnTo>
                      <a:pt x="3243" y="523"/>
                    </a:lnTo>
                    <a:lnTo>
                      <a:pt x="3139" y="419"/>
                    </a:lnTo>
                    <a:lnTo>
                      <a:pt x="3118" y="272"/>
                    </a:lnTo>
                    <a:lnTo>
                      <a:pt x="2950" y="147"/>
                    </a:lnTo>
                    <a:lnTo>
                      <a:pt x="2909" y="63"/>
                    </a:lnTo>
                    <a:lnTo>
                      <a:pt x="2741" y="0"/>
                    </a:lnTo>
                    <a:lnTo>
                      <a:pt x="2699" y="21"/>
                    </a:lnTo>
                    <a:lnTo>
                      <a:pt x="2699" y="105"/>
                    </a:lnTo>
                    <a:lnTo>
                      <a:pt x="2678" y="126"/>
                    </a:lnTo>
                    <a:lnTo>
                      <a:pt x="2511"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42"/>
              <p:cNvSpPr/>
              <p:nvPr/>
            </p:nvSpPr>
            <p:spPr>
              <a:xfrm>
                <a:off x="2744725" y="1557875"/>
                <a:ext cx="36625" cy="48150"/>
              </a:xfrm>
              <a:custGeom>
                <a:avLst/>
                <a:gdLst/>
                <a:ahLst/>
                <a:cxnLst/>
                <a:rect l="l" t="t" r="r" b="b"/>
                <a:pathLst>
                  <a:path w="1465" h="1926" extrusionOk="0">
                    <a:moveTo>
                      <a:pt x="711" y="0"/>
                    </a:moveTo>
                    <a:lnTo>
                      <a:pt x="586" y="105"/>
                    </a:lnTo>
                    <a:lnTo>
                      <a:pt x="502" y="168"/>
                    </a:lnTo>
                    <a:lnTo>
                      <a:pt x="502" y="356"/>
                    </a:lnTo>
                    <a:lnTo>
                      <a:pt x="419" y="419"/>
                    </a:lnTo>
                    <a:lnTo>
                      <a:pt x="356" y="377"/>
                    </a:lnTo>
                    <a:lnTo>
                      <a:pt x="272" y="544"/>
                    </a:lnTo>
                    <a:lnTo>
                      <a:pt x="272" y="733"/>
                    </a:lnTo>
                    <a:lnTo>
                      <a:pt x="188" y="837"/>
                    </a:lnTo>
                    <a:lnTo>
                      <a:pt x="272" y="963"/>
                    </a:lnTo>
                    <a:lnTo>
                      <a:pt x="147" y="963"/>
                    </a:lnTo>
                    <a:lnTo>
                      <a:pt x="167" y="1005"/>
                    </a:lnTo>
                    <a:lnTo>
                      <a:pt x="272" y="1088"/>
                    </a:lnTo>
                    <a:lnTo>
                      <a:pt x="398" y="1256"/>
                    </a:lnTo>
                    <a:lnTo>
                      <a:pt x="377" y="1360"/>
                    </a:lnTo>
                    <a:lnTo>
                      <a:pt x="356" y="1360"/>
                    </a:lnTo>
                    <a:lnTo>
                      <a:pt x="209" y="1256"/>
                    </a:lnTo>
                    <a:lnTo>
                      <a:pt x="84" y="1256"/>
                    </a:lnTo>
                    <a:lnTo>
                      <a:pt x="63" y="1318"/>
                    </a:lnTo>
                    <a:lnTo>
                      <a:pt x="0" y="1402"/>
                    </a:lnTo>
                    <a:lnTo>
                      <a:pt x="105" y="1465"/>
                    </a:lnTo>
                    <a:lnTo>
                      <a:pt x="147" y="1590"/>
                    </a:lnTo>
                    <a:lnTo>
                      <a:pt x="188" y="1632"/>
                    </a:lnTo>
                    <a:lnTo>
                      <a:pt x="105" y="1737"/>
                    </a:lnTo>
                    <a:lnTo>
                      <a:pt x="105" y="1883"/>
                    </a:lnTo>
                    <a:lnTo>
                      <a:pt x="251" y="1821"/>
                    </a:lnTo>
                    <a:lnTo>
                      <a:pt x="272" y="1737"/>
                    </a:lnTo>
                    <a:lnTo>
                      <a:pt x="356" y="1737"/>
                    </a:lnTo>
                    <a:lnTo>
                      <a:pt x="377" y="1883"/>
                    </a:lnTo>
                    <a:lnTo>
                      <a:pt x="460" y="1883"/>
                    </a:lnTo>
                    <a:lnTo>
                      <a:pt x="607" y="1842"/>
                    </a:lnTo>
                    <a:lnTo>
                      <a:pt x="711" y="1883"/>
                    </a:lnTo>
                    <a:lnTo>
                      <a:pt x="837" y="1779"/>
                    </a:lnTo>
                    <a:lnTo>
                      <a:pt x="900" y="1821"/>
                    </a:lnTo>
                    <a:lnTo>
                      <a:pt x="900" y="1925"/>
                    </a:lnTo>
                    <a:lnTo>
                      <a:pt x="983" y="1925"/>
                    </a:lnTo>
                    <a:lnTo>
                      <a:pt x="1025" y="1883"/>
                    </a:lnTo>
                    <a:lnTo>
                      <a:pt x="1235" y="1737"/>
                    </a:lnTo>
                    <a:lnTo>
                      <a:pt x="1235" y="1632"/>
                    </a:lnTo>
                    <a:lnTo>
                      <a:pt x="1214" y="1465"/>
                    </a:lnTo>
                    <a:lnTo>
                      <a:pt x="1151" y="1465"/>
                    </a:lnTo>
                    <a:lnTo>
                      <a:pt x="1109" y="1402"/>
                    </a:lnTo>
                    <a:lnTo>
                      <a:pt x="1193" y="1360"/>
                    </a:lnTo>
                    <a:lnTo>
                      <a:pt x="1297" y="1381"/>
                    </a:lnTo>
                    <a:lnTo>
                      <a:pt x="1339" y="1298"/>
                    </a:lnTo>
                    <a:lnTo>
                      <a:pt x="1465" y="1214"/>
                    </a:lnTo>
                    <a:lnTo>
                      <a:pt x="1423" y="984"/>
                    </a:lnTo>
                    <a:lnTo>
                      <a:pt x="1360" y="900"/>
                    </a:lnTo>
                    <a:lnTo>
                      <a:pt x="1360" y="837"/>
                    </a:lnTo>
                    <a:lnTo>
                      <a:pt x="1235" y="837"/>
                    </a:lnTo>
                    <a:lnTo>
                      <a:pt x="1193" y="691"/>
                    </a:lnTo>
                    <a:lnTo>
                      <a:pt x="1193" y="649"/>
                    </a:lnTo>
                    <a:lnTo>
                      <a:pt x="1130" y="586"/>
                    </a:lnTo>
                    <a:lnTo>
                      <a:pt x="1109" y="482"/>
                    </a:lnTo>
                    <a:lnTo>
                      <a:pt x="1046" y="461"/>
                    </a:lnTo>
                    <a:lnTo>
                      <a:pt x="1004" y="377"/>
                    </a:lnTo>
                    <a:lnTo>
                      <a:pt x="1025" y="272"/>
                    </a:lnTo>
                    <a:lnTo>
                      <a:pt x="983" y="168"/>
                    </a:lnTo>
                    <a:lnTo>
                      <a:pt x="837"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42"/>
              <p:cNvSpPr/>
              <p:nvPr/>
            </p:nvSpPr>
            <p:spPr>
              <a:xfrm>
                <a:off x="2789175" y="1410350"/>
                <a:ext cx="386600" cy="302375"/>
              </a:xfrm>
              <a:custGeom>
                <a:avLst/>
                <a:gdLst/>
                <a:ahLst/>
                <a:cxnLst/>
                <a:rect l="l" t="t" r="r" b="b"/>
                <a:pathLst>
                  <a:path w="15464" h="12095" extrusionOk="0">
                    <a:moveTo>
                      <a:pt x="9625" y="1"/>
                    </a:moveTo>
                    <a:lnTo>
                      <a:pt x="9521" y="105"/>
                    </a:lnTo>
                    <a:lnTo>
                      <a:pt x="9416" y="105"/>
                    </a:lnTo>
                    <a:lnTo>
                      <a:pt x="9353" y="168"/>
                    </a:lnTo>
                    <a:lnTo>
                      <a:pt x="9416" y="252"/>
                    </a:lnTo>
                    <a:lnTo>
                      <a:pt x="9521" y="273"/>
                    </a:lnTo>
                    <a:lnTo>
                      <a:pt x="9584" y="315"/>
                    </a:lnTo>
                    <a:lnTo>
                      <a:pt x="9458" y="315"/>
                    </a:lnTo>
                    <a:lnTo>
                      <a:pt x="9395" y="377"/>
                    </a:lnTo>
                    <a:lnTo>
                      <a:pt x="9458" y="461"/>
                    </a:lnTo>
                    <a:lnTo>
                      <a:pt x="9584" y="566"/>
                    </a:lnTo>
                    <a:lnTo>
                      <a:pt x="9563" y="629"/>
                    </a:lnTo>
                    <a:lnTo>
                      <a:pt x="9521" y="691"/>
                    </a:lnTo>
                    <a:lnTo>
                      <a:pt x="9625" y="796"/>
                    </a:lnTo>
                    <a:lnTo>
                      <a:pt x="9709" y="817"/>
                    </a:lnTo>
                    <a:lnTo>
                      <a:pt x="9709" y="880"/>
                    </a:lnTo>
                    <a:lnTo>
                      <a:pt x="9605" y="901"/>
                    </a:lnTo>
                    <a:lnTo>
                      <a:pt x="9605" y="942"/>
                    </a:lnTo>
                    <a:lnTo>
                      <a:pt x="9395" y="712"/>
                    </a:lnTo>
                    <a:lnTo>
                      <a:pt x="9353" y="712"/>
                    </a:lnTo>
                    <a:lnTo>
                      <a:pt x="9312" y="796"/>
                    </a:lnTo>
                    <a:lnTo>
                      <a:pt x="9312" y="901"/>
                    </a:lnTo>
                    <a:lnTo>
                      <a:pt x="9270" y="880"/>
                    </a:lnTo>
                    <a:lnTo>
                      <a:pt x="9249" y="691"/>
                    </a:lnTo>
                    <a:lnTo>
                      <a:pt x="9270" y="566"/>
                    </a:lnTo>
                    <a:lnTo>
                      <a:pt x="9186" y="419"/>
                    </a:lnTo>
                    <a:lnTo>
                      <a:pt x="9186" y="273"/>
                    </a:lnTo>
                    <a:lnTo>
                      <a:pt x="9123" y="210"/>
                    </a:lnTo>
                    <a:lnTo>
                      <a:pt x="9081" y="252"/>
                    </a:lnTo>
                    <a:lnTo>
                      <a:pt x="8956" y="147"/>
                    </a:lnTo>
                    <a:lnTo>
                      <a:pt x="8872" y="105"/>
                    </a:lnTo>
                    <a:lnTo>
                      <a:pt x="8851" y="252"/>
                    </a:lnTo>
                    <a:lnTo>
                      <a:pt x="8872" y="461"/>
                    </a:lnTo>
                    <a:lnTo>
                      <a:pt x="8851" y="670"/>
                    </a:lnTo>
                    <a:lnTo>
                      <a:pt x="8893" y="817"/>
                    </a:lnTo>
                    <a:lnTo>
                      <a:pt x="8935" y="984"/>
                    </a:lnTo>
                    <a:lnTo>
                      <a:pt x="8935" y="1047"/>
                    </a:lnTo>
                    <a:lnTo>
                      <a:pt x="8935" y="1193"/>
                    </a:lnTo>
                    <a:lnTo>
                      <a:pt x="8872" y="1235"/>
                    </a:lnTo>
                    <a:lnTo>
                      <a:pt x="8830" y="1131"/>
                    </a:lnTo>
                    <a:lnTo>
                      <a:pt x="8788" y="984"/>
                    </a:lnTo>
                    <a:lnTo>
                      <a:pt x="8747" y="901"/>
                    </a:lnTo>
                    <a:lnTo>
                      <a:pt x="8747" y="775"/>
                    </a:lnTo>
                    <a:lnTo>
                      <a:pt x="8726" y="629"/>
                    </a:lnTo>
                    <a:lnTo>
                      <a:pt x="8684" y="482"/>
                    </a:lnTo>
                    <a:lnTo>
                      <a:pt x="8475" y="357"/>
                    </a:lnTo>
                    <a:lnTo>
                      <a:pt x="8412" y="357"/>
                    </a:lnTo>
                    <a:lnTo>
                      <a:pt x="8370" y="482"/>
                    </a:lnTo>
                    <a:lnTo>
                      <a:pt x="8349" y="524"/>
                    </a:lnTo>
                    <a:lnTo>
                      <a:pt x="8370" y="691"/>
                    </a:lnTo>
                    <a:lnTo>
                      <a:pt x="8558" y="817"/>
                    </a:lnTo>
                    <a:lnTo>
                      <a:pt x="8558" y="901"/>
                    </a:lnTo>
                    <a:lnTo>
                      <a:pt x="8370" y="880"/>
                    </a:lnTo>
                    <a:lnTo>
                      <a:pt x="8328" y="838"/>
                    </a:lnTo>
                    <a:lnTo>
                      <a:pt x="8244" y="838"/>
                    </a:lnTo>
                    <a:lnTo>
                      <a:pt x="8161" y="921"/>
                    </a:lnTo>
                    <a:lnTo>
                      <a:pt x="8244" y="1131"/>
                    </a:lnTo>
                    <a:lnTo>
                      <a:pt x="8224" y="1193"/>
                    </a:lnTo>
                    <a:lnTo>
                      <a:pt x="8077" y="1235"/>
                    </a:lnTo>
                    <a:lnTo>
                      <a:pt x="8035" y="1340"/>
                    </a:lnTo>
                    <a:lnTo>
                      <a:pt x="7952" y="1403"/>
                    </a:lnTo>
                    <a:lnTo>
                      <a:pt x="7910" y="1319"/>
                    </a:lnTo>
                    <a:lnTo>
                      <a:pt x="7910" y="1214"/>
                    </a:lnTo>
                    <a:lnTo>
                      <a:pt x="7847" y="1214"/>
                    </a:lnTo>
                    <a:lnTo>
                      <a:pt x="7784" y="1361"/>
                    </a:lnTo>
                    <a:lnTo>
                      <a:pt x="7700" y="1403"/>
                    </a:lnTo>
                    <a:lnTo>
                      <a:pt x="7680" y="1131"/>
                    </a:lnTo>
                    <a:lnTo>
                      <a:pt x="7700" y="984"/>
                    </a:lnTo>
                    <a:lnTo>
                      <a:pt x="7700" y="921"/>
                    </a:lnTo>
                    <a:lnTo>
                      <a:pt x="7491" y="838"/>
                    </a:lnTo>
                    <a:lnTo>
                      <a:pt x="7470" y="775"/>
                    </a:lnTo>
                    <a:lnTo>
                      <a:pt x="7533" y="691"/>
                    </a:lnTo>
                    <a:lnTo>
                      <a:pt x="7554" y="608"/>
                    </a:lnTo>
                    <a:lnTo>
                      <a:pt x="7470" y="566"/>
                    </a:lnTo>
                    <a:lnTo>
                      <a:pt x="7261" y="524"/>
                    </a:lnTo>
                    <a:lnTo>
                      <a:pt x="7219" y="482"/>
                    </a:lnTo>
                    <a:lnTo>
                      <a:pt x="7073" y="524"/>
                    </a:lnTo>
                    <a:lnTo>
                      <a:pt x="7031" y="629"/>
                    </a:lnTo>
                    <a:lnTo>
                      <a:pt x="7115" y="712"/>
                    </a:lnTo>
                    <a:lnTo>
                      <a:pt x="7115" y="921"/>
                    </a:lnTo>
                    <a:lnTo>
                      <a:pt x="7073" y="984"/>
                    </a:lnTo>
                    <a:lnTo>
                      <a:pt x="6968" y="942"/>
                    </a:lnTo>
                    <a:lnTo>
                      <a:pt x="6864" y="984"/>
                    </a:lnTo>
                    <a:lnTo>
                      <a:pt x="6780" y="901"/>
                    </a:lnTo>
                    <a:lnTo>
                      <a:pt x="6654" y="901"/>
                    </a:lnTo>
                    <a:lnTo>
                      <a:pt x="6633" y="1026"/>
                    </a:lnTo>
                    <a:lnTo>
                      <a:pt x="6675" y="1089"/>
                    </a:lnTo>
                    <a:lnTo>
                      <a:pt x="6738" y="1193"/>
                    </a:lnTo>
                    <a:lnTo>
                      <a:pt x="6801" y="1256"/>
                    </a:lnTo>
                    <a:lnTo>
                      <a:pt x="6801" y="1403"/>
                    </a:lnTo>
                    <a:lnTo>
                      <a:pt x="6864" y="1465"/>
                    </a:lnTo>
                    <a:lnTo>
                      <a:pt x="6905" y="1465"/>
                    </a:lnTo>
                    <a:lnTo>
                      <a:pt x="7010" y="1633"/>
                    </a:lnTo>
                    <a:lnTo>
                      <a:pt x="7010" y="1779"/>
                    </a:lnTo>
                    <a:lnTo>
                      <a:pt x="6968" y="1842"/>
                    </a:lnTo>
                    <a:lnTo>
                      <a:pt x="6989" y="1717"/>
                    </a:lnTo>
                    <a:lnTo>
                      <a:pt x="6947" y="1717"/>
                    </a:lnTo>
                    <a:lnTo>
                      <a:pt x="6843" y="1842"/>
                    </a:lnTo>
                    <a:lnTo>
                      <a:pt x="6780" y="1758"/>
                    </a:lnTo>
                    <a:lnTo>
                      <a:pt x="6780" y="1654"/>
                    </a:lnTo>
                    <a:lnTo>
                      <a:pt x="6801" y="1633"/>
                    </a:lnTo>
                    <a:lnTo>
                      <a:pt x="6780" y="1549"/>
                    </a:lnTo>
                    <a:lnTo>
                      <a:pt x="6738" y="1612"/>
                    </a:lnTo>
                    <a:lnTo>
                      <a:pt x="6654" y="1612"/>
                    </a:lnTo>
                    <a:lnTo>
                      <a:pt x="6654" y="1758"/>
                    </a:lnTo>
                    <a:lnTo>
                      <a:pt x="6592" y="1842"/>
                    </a:lnTo>
                    <a:lnTo>
                      <a:pt x="6571" y="1758"/>
                    </a:lnTo>
                    <a:lnTo>
                      <a:pt x="6508" y="1675"/>
                    </a:lnTo>
                    <a:lnTo>
                      <a:pt x="6550" y="1570"/>
                    </a:lnTo>
                    <a:lnTo>
                      <a:pt x="6550" y="1424"/>
                    </a:lnTo>
                    <a:lnTo>
                      <a:pt x="6445" y="1298"/>
                    </a:lnTo>
                    <a:lnTo>
                      <a:pt x="6382" y="1298"/>
                    </a:lnTo>
                    <a:lnTo>
                      <a:pt x="6257" y="1465"/>
                    </a:lnTo>
                    <a:lnTo>
                      <a:pt x="6215" y="1507"/>
                    </a:lnTo>
                    <a:lnTo>
                      <a:pt x="6215" y="1633"/>
                    </a:lnTo>
                    <a:lnTo>
                      <a:pt x="6257" y="1717"/>
                    </a:lnTo>
                    <a:lnTo>
                      <a:pt x="6215" y="1758"/>
                    </a:lnTo>
                    <a:lnTo>
                      <a:pt x="6131" y="1675"/>
                    </a:lnTo>
                    <a:lnTo>
                      <a:pt x="6152" y="1612"/>
                    </a:lnTo>
                    <a:lnTo>
                      <a:pt x="6110" y="1528"/>
                    </a:lnTo>
                    <a:lnTo>
                      <a:pt x="6131" y="1424"/>
                    </a:lnTo>
                    <a:lnTo>
                      <a:pt x="6110" y="1298"/>
                    </a:lnTo>
                    <a:lnTo>
                      <a:pt x="5985" y="1235"/>
                    </a:lnTo>
                    <a:lnTo>
                      <a:pt x="5985" y="1089"/>
                    </a:lnTo>
                    <a:lnTo>
                      <a:pt x="5985" y="984"/>
                    </a:lnTo>
                    <a:lnTo>
                      <a:pt x="5943" y="984"/>
                    </a:lnTo>
                    <a:lnTo>
                      <a:pt x="5796" y="1110"/>
                    </a:lnTo>
                    <a:lnTo>
                      <a:pt x="5713" y="1131"/>
                    </a:lnTo>
                    <a:lnTo>
                      <a:pt x="5692" y="1256"/>
                    </a:lnTo>
                    <a:lnTo>
                      <a:pt x="5713" y="1340"/>
                    </a:lnTo>
                    <a:lnTo>
                      <a:pt x="5692" y="1403"/>
                    </a:lnTo>
                    <a:lnTo>
                      <a:pt x="5692" y="1465"/>
                    </a:lnTo>
                    <a:lnTo>
                      <a:pt x="5608" y="1528"/>
                    </a:lnTo>
                    <a:lnTo>
                      <a:pt x="5608" y="1445"/>
                    </a:lnTo>
                    <a:lnTo>
                      <a:pt x="5629" y="1403"/>
                    </a:lnTo>
                    <a:lnTo>
                      <a:pt x="5608" y="1340"/>
                    </a:lnTo>
                    <a:lnTo>
                      <a:pt x="5524" y="1424"/>
                    </a:lnTo>
                    <a:lnTo>
                      <a:pt x="5462" y="1570"/>
                    </a:lnTo>
                    <a:lnTo>
                      <a:pt x="5399" y="1612"/>
                    </a:lnTo>
                    <a:lnTo>
                      <a:pt x="5399" y="1340"/>
                    </a:lnTo>
                    <a:lnTo>
                      <a:pt x="5420" y="1256"/>
                    </a:lnTo>
                    <a:lnTo>
                      <a:pt x="5420" y="1193"/>
                    </a:lnTo>
                    <a:lnTo>
                      <a:pt x="5336" y="1152"/>
                    </a:lnTo>
                    <a:lnTo>
                      <a:pt x="5273" y="1214"/>
                    </a:lnTo>
                    <a:lnTo>
                      <a:pt x="5022" y="1214"/>
                    </a:lnTo>
                    <a:lnTo>
                      <a:pt x="4876" y="1319"/>
                    </a:lnTo>
                    <a:lnTo>
                      <a:pt x="4771" y="1298"/>
                    </a:lnTo>
                    <a:lnTo>
                      <a:pt x="4646" y="1361"/>
                    </a:lnTo>
                    <a:lnTo>
                      <a:pt x="4583" y="1465"/>
                    </a:lnTo>
                    <a:lnTo>
                      <a:pt x="4457" y="1465"/>
                    </a:lnTo>
                    <a:lnTo>
                      <a:pt x="4353" y="1528"/>
                    </a:lnTo>
                    <a:lnTo>
                      <a:pt x="4332" y="1654"/>
                    </a:lnTo>
                    <a:lnTo>
                      <a:pt x="4248" y="1612"/>
                    </a:lnTo>
                    <a:lnTo>
                      <a:pt x="4227" y="1633"/>
                    </a:lnTo>
                    <a:lnTo>
                      <a:pt x="4248" y="1737"/>
                    </a:lnTo>
                    <a:lnTo>
                      <a:pt x="4290" y="1758"/>
                    </a:lnTo>
                    <a:lnTo>
                      <a:pt x="4269" y="1863"/>
                    </a:lnTo>
                    <a:lnTo>
                      <a:pt x="4290" y="1968"/>
                    </a:lnTo>
                    <a:lnTo>
                      <a:pt x="4415" y="1947"/>
                    </a:lnTo>
                    <a:lnTo>
                      <a:pt x="4478" y="1863"/>
                    </a:lnTo>
                    <a:lnTo>
                      <a:pt x="4478" y="1779"/>
                    </a:lnTo>
                    <a:lnTo>
                      <a:pt x="4604" y="1758"/>
                    </a:lnTo>
                    <a:lnTo>
                      <a:pt x="4667" y="1717"/>
                    </a:lnTo>
                    <a:lnTo>
                      <a:pt x="4708" y="1675"/>
                    </a:lnTo>
                    <a:lnTo>
                      <a:pt x="4750" y="1821"/>
                    </a:lnTo>
                    <a:lnTo>
                      <a:pt x="4813" y="1758"/>
                    </a:lnTo>
                    <a:lnTo>
                      <a:pt x="4855" y="1654"/>
                    </a:lnTo>
                    <a:lnTo>
                      <a:pt x="4897" y="1633"/>
                    </a:lnTo>
                    <a:lnTo>
                      <a:pt x="4876" y="1779"/>
                    </a:lnTo>
                    <a:lnTo>
                      <a:pt x="4918" y="1842"/>
                    </a:lnTo>
                    <a:lnTo>
                      <a:pt x="5064" y="1842"/>
                    </a:lnTo>
                    <a:lnTo>
                      <a:pt x="4939" y="1884"/>
                    </a:lnTo>
                    <a:lnTo>
                      <a:pt x="4771" y="1926"/>
                    </a:lnTo>
                    <a:lnTo>
                      <a:pt x="4604" y="2051"/>
                    </a:lnTo>
                    <a:lnTo>
                      <a:pt x="4478" y="2093"/>
                    </a:lnTo>
                    <a:lnTo>
                      <a:pt x="4499" y="2198"/>
                    </a:lnTo>
                    <a:lnTo>
                      <a:pt x="4499" y="2281"/>
                    </a:lnTo>
                    <a:lnTo>
                      <a:pt x="4583" y="2281"/>
                    </a:lnTo>
                    <a:lnTo>
                      <a:pt x="4667" y="2198"/>
                    </a:lnTo>
                    <a:lnTo>
                      <a:pt x="4771" y="2198"/>
                    </a:lnTo>
                    <a:lnTo>
                      <a:pt x="4918" y="2156"/>
                    </a:lnTo>
                    <a:lnTo>
                      <a:pt x="5127" y="2135"/>
                    </a:lnTo>
                    <a:lnTo>
                      <a:pt x="5378" y="2072"/>
                    </a:lnTo>
                    <a:lnTo>
                      <a:pt x="5420" y="2135"/>
                    </a:lnTo>
                    <a:lnTo>
                      <a:pt x="5420" y="2198"/>
                    </a:lnTo>
                    <a:lnTo>
                      <a:pt x="5336" y="2240"/>
                    </a:lnTo>
                    <a:lnTo>
                      <a:pt x="5273" y="2177"/>
                    </a:lnTo>
                    <a:lnTo>
                      <a:pt x="5169" y="2177"/>
                    </a:lnTo>
                    <a:lnTo>
                      <a:pt x="5064" y="2261"/>
                    </a:lnTo>
                    <a:lnTo>
                      <a:pt x="4876" y="2261"/>
                    </a:lnTo>
                    <a:lnTo>
                      <a:pt x="4708" y="2386"/>
                    </a:lnTo>
                    <a:lnTo>
                      <a:pt x="4562" y="2386"/>
                    </a:lnTo>
                    <a:lnTo>
                      <a:pt x="4541" y="2449"/>
                    </a:lnTo>
                    <a:lnTo>
                      <a:pt x="4604" y="2554"/>
                    </a:lnTo>
                    <a:lnTo>
                      <a:pt x="4708" y="2554"/>
                    </a:lnTo>
                    <a:lnTo>
                      <a:pt x="4813" y="2616"/>
                    </a:lnTo>
                    <a:lnTo>
                      <a:pt x="4750" y="2658"/>
                    </a:lnTo>
                    <a:lnTo>
                      <a:pt x="4562" y="2658"/>
                    </a:lnTo>
                    <a:lnTo>
                      <a:pt x="4478" y="2574"/>
                    </a:lnTo>
                    <a:lnTo>
                      <a:pt x="4415" y="2574"/>
                    </a:lnTo>
                    <a:lnTo>
                      <a:pt x="4353" y="2616"/>
                    </a:lnTo>
                    <a:lnTo>
                      <a:pt x="4353" y="2763"/>
                    </a:lnTo>
                    <a:lnTo>
                      <a:pt x="4290" y="2826"/>
                    </a:lnTo>
                    <a:lnTo>
                      <a:pt x="4332" y="2909"/>
                    </a:lnTo>
                    <a:lnTo>
                      <a:pt x="4415" y="2972"/>
                    </a:lnTo>
                    <a:lnTo>
                      <a:pt x="4562" y="2909"/>
                    </a:lnTo>
                    <a:lnTo>
                      <a:pt x="4750" y="3014"/>
                    </a:lnTo>
                    <a:lnTo>
                      <a:pt x="4897" y="2993"/>
                    </a:lnTo>
                    <a:lnTo>
                      <a:pt x="4918" y="3035"/>
                    </a:lnTo>
                    <a:lnTo>
                      <a:pt x="5022" y="3035"/>
                    </a:lnTo>
                    <a:lnTo>
                      <a:pt x="5169" y="3139"/>
                    </a:lnTo>
                    <a:lnTo>
                      <a:pt x="5231" y="3139"/>
                    </a:lnTo>
                    <a:lnTo>
                      <a:pt x="5315" y="3118"/>
                    </a:lnTo>
                    <a:lnTo>
                      <a:pt x="5462" y="3139"/>
                    </a:lnTo>
                    <a:lnTo>
                      <a:pt x="5545" y="3139"/>
                    </a:lnTo>
                    <a:lnTo>
                      <a:pt x="5713" y="3035"/>
                    </a:lnTo>
                    <a:lnTo>
                      <a:pt x="5943" y="3035"/>
                    </a:lnTo>
                    <a:lnTo>
                      <a:pt x="6110" y="3014"/>
                    </a:lnTo>
                    <a:lnTo>
                      <a:pt x="6173" y="2972"/>
                    </a:lnTo>
                    <a:lnTo>
                      <a:pt x="6236" y="2930"/>
                    </a:lnTo>
                    <a:lnTo>
                      <a:pt x="6320" y="2930"/>
                    </a:lnTo>
                    <a:lnTo>
                      <a:pt x="6320" y="2993"/>
                    </a:lnTo>
                    <a:lnTo>
                      <a:pt x="6278" y="3077"/>
                    </a:lnTo>
                    <a:lnTo>
                      <a:pt x="6068" y="3098"/>
                    </a:lnTo>
                    <a:lnTo>
                      <a:pt x="5838" y="3139"/>
                    </a:lnTo>
                    <a:lnTo>
                      <a:pt x="5755" y="3202"/>
                    </a:lnTo>
                    <a:lnTo>
                      <a:pt x="5650" y="3223"/>
                    </a:lnTo>
                    <a:lnTo>
                      <a:pt x="5629" y="3244"/>
                    </a:lnTo>
                    <a:lnTo>
                      <a:pt x="5462" y="3223"/>
                    </a:lnTo>
                    <a:lnTo>
                      <a:pt x="5336" y="3286"/>
                    </a:lnTo>
                    <a:lnTo>
                      <a:pt x="5231" y="3286"/>
                    </a:lnTo>
                    <a:lnTo>
                      <a:pt x="5190" y="3223"/>
                    </a:lnTo>
                    <a:lnTo>
                      <a:pt x="5085" y="3223"/>
                    </a:lnTo>
                    <a:lnTo>
                      <a:pt x="4897" y="3118"/>
                    </a:lnTo>
                    <a:lnTo>
                      <a:pt x="4562" y="3118"/>
                    </a:lnTo>
                    <a:lnTo>
                      <a:pt x="4499" y="3077"/>
                    </a:lnTo>
                    <a:lnTo>
                      <a:pt x="4374" y="3098"/>
                    </a:lnTo>
                    <a:lnTo>
                      <a:pt x="4269" y="3077"/>
                    </a:lnTo>
                    <a:lnTo>
                      <a:pt x="4227" y="3118"/>
                    </a:lnTo>
                    <a:lnTo>
                      <a:pt x="4248" y="3286"/>
                    </a:lnTo>
                    <a:lnTo>
                      <a:pt x="4290" y="3328"/>
                    </a:lnTo>
                    <a:lnTo>
                      <a:pt x="4290" y="3516"/>
                    </a:lnTo>
                    <a:lnTo>
                      <a:pt x="4353" y="3642"/>
                    </a:lnTo>
                    <a:lnTo>
                      <a:pt x="4395" y="3704"/>
                    </a:lnTo>
                    <a:lnTo>
                      <a:pt x="4478" y="3725"/>
                    </a:lnTo>
                    <a:lnTo>
                      <a:pt x="4646" y="3934"/>
                    </a:lnTo>
                    <a:lnTo>
                      <a:pt x="4708" y="3976"/>
                    </a:lnTo>
                    <a:lnTo>
                      <a:pt x="4771" y="3955"/>
                    </a:lnTo>
                    <a:lnTo>
                      <a:pt x="4897" y="3767"/>
                    </a:lnTo>
                    <a:lnTo>
                      <a:pt x="5106" y="3662"/>
                    </a:lnTo>
                    <a:lnTo>
                      <a:pt x="5315" y="3537"/>
                    </a:lnTo>
                    <a:lnTo>
                      <a:pt x="5441" y="3432"/>
                    </a:lnTo>
                    <a:lnTo>
                      <a:pt x="5503" y="3349"/>
                    </a:lnTo>
                    <a:lnTo>
                      <a:pt x="5545" y="3349"/>
                    </a:lnTo>
                    <a:lnTo>
                      <a:pt x="5817" y="3411"/>
                    </a:lnTo>
                    <a:lnTo>
                      <a:pt x="6027" y="3390"/>
                    </a:lnTo>
                    <a:lnTo>
                      <a:pt x="6173" y="3390"/>
                    </a:lnTo>
                    <a:lnTo>
                      <a:pt x="6320" y="3495"/>
                    </a:lnTo>
                    <a:lnTo>
                      <a:pt x="6571" y="3516"/>
                    </a:lnTo>
                    <a:lnTo>
                      <a:pt x="6780" y="3516"/>
                    </a:lnTo>
                    <a:lnTo>
                      <a:pt x="6864" y="3558"/>
                    </a:lnTo>
                    <a:lnTo>
                      <a:pt x="6843" y="3600"/>
                    </a:lnTo>
                    <a:lnTo>
                      <a:pt x="6654" y="3621"/>
                    </a:lnTo>
                    <a:lnTo>
                      <a:pt x="6550" y="3600"/>
                    </a:lnTo>
                    <a:lnTo>
                      <a:pt x="6361" y="3558"/>
                    </a:lnTo>
                    <a:lnTo>
                      <a:pt x="6152" y="3453"/>
                    </a:lnTo>
                    <a:lnTo>
                      <a:pt x="6047" y="3453"/>
                    </a:lnTo>
                    <a:lnTo>
                      <a:pt x="5964" y="3495"/>
                    </a:lnTo>
                    <a:lnTo>
                      <a:pt x="5734" y="3453"/>
                    </a:lnTo>
                    <a:lnTo>
                      <a:pt x="5608" y="3432"/>
                    </a:lnTo>
                    <a:lnTo>
                      <a:pt x="5545" y="3516"/>
                    </a:lnTo>
                    <a:lnTo>
                      <a:pt x="5399" y="3600"/>
                    </a:lnTo>
                    <a:lnTo>
                      <a:pt x="5294" y="3725"/>
                    </a:lnTo>
                    <a:lnTo>
                      <a:pt x="5106" y="3830"/>
                    </a:lnTo>
                    <a:lnTo>
                      <a:pt x="5022" y="3976"/>
                    </a:lnTo>
                    <a:lnTo>
                      <a:pt x="4939" y="4060"/>
                    </a:lnTo>
                    <a:lnTo>
                      <a:pt x="4918" y="4123"/>
                    </a:lnTo>
                    <a:lnTo>
                      <a:pt x="5064" y="4227"/>
                    </a:lnTo>
                    <a:lnTo>
                      <a:pt x="5190" y="4227"/>
                    </a:lnTo>
                    <a:lnTo>
                      <a:pt x="5190" y="4290"/>
                    </a:lnTo>
                    <a:lnTo>
                      <a:pt x="5294" y="4395"/>
                    </a:lnTo>
                    <a:lnTo>
                      <a:pt x="5503" y="4395"/>
                    </a:lnTo>
                    <a:lnTo>
                      <a:pt x="5755" y="4478"/>
                    </a:lnTo>
                    <a:lnTo>
                      <a:pt x="5943" y="4478"/>
                    </a:lnTo>
                    <a:lnTo>
                      <a:pt x="6110" y="4332"/>
                    </a:lnTo>
                    <a:lnTo>
                      <a:pt x="6131" y="4144"/>
                    </a:lnTo>
                    <a:lnTo>
                      <a:pt x="6278" y="4081"/>
                    </a:lnTo>
                    <a:lnTo>
                      <a:pt x="6382" y="4123"/>
                    </a:lnTo>
                    <a:lnTo>
                      <a:pt x="6257" y="4165"/>
                    </a:lnTo>
                    <a:lnTo>
                      <a:pt x="6257" y="4269"/>
                    </a:lnTo>
                    <a:lnTo>
                      <a:pt x="6361" y="4290"/>
                    </a:lnTo>
                    <a:lnTo>
                      <a:pt x="6508" y="4248"/>
                    </a:lnTo>
                    <a:lnTo>
                      <a:pt x="6654" y="4269"/>
                    </a:lnTo>
                    <a:lnTo>
                      <a:pt x="6780" y="4186"/>
                    </a:lnTo>
                    <a:lnTo>
                      <a:pt x="6884" y="4227"/>
                    </a:lnTo>
                    <a:lnTo>
                      <a:pt x="6780" y="4332"/>
                    </a:lnTo>
                    <a:lnTo>
                      <a:pt x="6571" y="4353"/>
                    </a:lnTo>
                    <a:lnTo>
                      <a:pt x="6466" y="4374"/>
                    </a:lnTo>
                    <a:lnTo>
                      <a:pt x="6320" y="4374"/>
                    </a:lnTo>
                    <a:lnTo>
                      <a:pt x="6152" y="4541"/>
                    </a:lnTo>
                    <a:lnTo>
                      <a:pt x="6173" y="4604"/>
                    </a:lnTo>
                    <a:lnTo>
                      <a:pt x="6257" y="4646"/>
                    </a:lnTo>
                    <a:lnTo>
                      <a:pt x="6445" y="4604"/>
                    </a:lnTo>
                    <a:lnTo>
                      <a:pt x="6571" y="4771"/>
                    </a:lnTo>
                    <a:lnTo>
                      <a:pt x="7010" y="4771"/>
                    </a:lnTo>
                    <a:lnTo>
                      <a:pt x="7156" y="4750"/>
                    </a:lnTo>
                    <a:lnTo>
                      <a:pt x="7554" y="4583"/>
                    </a:lnTo>
                    <a:lnTo>
                      <a:pt x="7680" y="4562"/>
                    </a:lnTo>
                    <a:lnTo>
                      <a:pt x="7889" y="4395"/>
                    </a:lnTo>
                    <a:lnTo>
                      <a:pt x="7847" y="4353"/>
                    </a:lnTo>
                    <a:lnTo>
                      <a:pt x="7805" y="4353"/>
                    </a:lnTo>
                    <a:lnTo>
                      <a:pt x="7952" y="4165"/>
                    </a:lnTo>
                    <a:lnTo>
                      <a:pt x="8056" y="4165"/>
                    </a:lnTo>
                    <a:lnTo>
                      <a:pt x="8140" y="4039"/>
                    </a:lnTo>
                    <a:lnTo>
                      <a:pt x="8161" y="4060"/>
                    </a:lnTo>
                    <a:lnTo>
                      <a:pt x="8224" y="4165"/>
                    </a:lnTo>
                    <a:lnTo>
                      <a:pt x="8265" y="4165"/>
                    </a:lnTo>
                    <a:lnTo>
                      <a:pt x="8265" y="4060"/>
                    </a:lnTo>
                    <a:lnTo>
                      <a:pt x="8579" y="3830"/>
                    </a:lnTo>
                    <a:lnTo>
                      <a:pt x="8788" y="3809"/>
                    </a:lnTo>
                    <a:lnTo>
                      <a:pt x="9123" y="3662"/>
                    </a:lnTo>
                    <a:lnTo>
                      <a:pt x="9123" y="3746"/>
                    </a:lnTo>
                    <a:lnTo>
                      <a:pt x="8851" y="3872"/>
                    </a:lnTo>
                    <a:lnTo>
                      <a:pt x="8684" y="3872"/>
                    </a:lnTo>
                    <a:lnTo>
                      <a:pt x="8370" y="4060"/>
                    </a:lnTo>
                    <a:lnTo>
                      <a:pt x="8328" y="4227"/>
                    </a:lnTo>
                    <a:lnTo>
                      <a:pt x="8203" y="4332"/>
                    </a:lnTo>
                    <a:lnTo>
                      <a:pt x="8056" y="4332"/>
                    </a:lnTo>
                    <a:lnTo>
                      <a:pt x="8014" y="4478"/>
                    </a:lnTo>
                    <a:lnTo>
                      <a:pt x="7952" y="4541"/>
                    </a:lnTo>
                    <a:lnTo>
                      <a:pt x="7952" y="4583"/>
                    </a:lnTo>
                    <a:lnTo>
                      <a:pt x="8244" y="4562"/>
                    </a:lnTo>
                    <a:lnTo>
                      <a:pt x="8328" y="4604"/>
                    </a:lnTo>
                    <a:lnTo>
                      <a:pt x="8454" y="4604"/>
                    </a:lnTo>
                    <a:lnTo>
                      <a:pt x="8579" y="4688"/>
                    </a:lnTo>
                    <a:lnTo>
                      <a:pt x="8558" y="4750"/>
                    </a:lnTo>
                    <a:lnTo>
                      <a:pt x="8663" y="4792"/>
                    </a:lnTo>
                    <a:lnTo>
                      <a:pt x="8747" y="4792"/>
                    </a:lnTo>
                    <a:lnTo>
                      <a:pt x="8788" y="4855"/>
                    </a:lnTo>
                    <a:lnTo>
                      <a:pt x="8663" y="4876"/>
                    </a:lnTo>
                    <a:lnTo>
                      <a:pt x="8558" y="4918"/>
                    </a:lnTo>
                    <a:lnTo>
                      <a:pt x="8433" y="4813"/>
                    </a:lnTo>
                    <a:lnTo>
                      <a:pt x="8224" y="4750"/>
                    </a:lnTo>
                    <a:lnTo>
                      <a:pt x="7952" y="4771"/>
                    </a:lnTo>
                    <a:lnTo>
                      <a:pt x="7554" y="4813"/>
                    </a:lnTo>
                    <a:lnTo>
                      <a:pt x="7408" y="4876"/>
                    </a:lnTo>
                    <a:lnTo>
                      <a:pt x="7303" y="4876"/>
                    </a:lnTo>
                    <a:lnTo>
                      <a:pt x="7303" y="4918"/>
                    </a:lnTo>
                    <a:lnTo>
                      <a:pt x="7324" y="4981"/>
                    </a:lnTo>
                    <a:lnTo>
                      <a:pt x="7512" y="5022"/>
                    </a:lnTo>
                    <a:lnTo>
                      <a:pt x="7680" y="5022"/>
                    </a:lnTo>
                    <a:lnTo>
                      <a:pt x="7784" y="5085"/>
                    </a:lnTo>
                    <a:lnTo>
                      <a:pt x="7784" y="5169"/>
                    </a:lnTo>
                    <a:lnTo>
                      <a:pt x="7638" y="5190"/>
                    </a:lnTo>
                    <a:lnTo>
                      <a:pt x="7533" y="5106"/>
                    </a:lnTo>
                    <a:lnTo>
                      <a:pt x="7324" y="5085"/>
                    </a:lnTo>
                    <a:lnTo>
                      <a:pt x="7219" y="5002"/>
                    </a:lnTo>
                    <a:lnTo>
                      <a:pt x="7115" y="4981"/>
                    </a:lnTo>
                    <a:lnTo>
                      <a:pt x="6947" y="5064"/>
                    </a:lnTo>
                    <a:lnTo>
                      <a:pt x="6696" y="5085"/>
                    </a:lnTo>
                    <a:lnTo>
                      <a:pt x="6508" y="5002"/>
                    </a:lnTo>
                    <a:lnTo>
                      <a:pt x="6361" y="5002"/>
                    </a:lnTo>
                    <a:lnTo>
                      <a:pt x="6215" y="4960"/>
                    </a:lnTo>
                    <a:lnTo>
                      <a:pt x="6131" y="4897"/>
                    </a:lnTo>
                    <a:lnTo>
                      <a:pt x="5922" y="4918"/>
                    </a:lnTo>
                    <a:lnTo>
                      <a:pt x="5859" y="5064"/>
                    </a:lnTo>
                    <a:lnTo>
                      <a:pt x="5922" y="5169"/>
                    </a:lnTo>
                    <a:lnTo>
                      <a:pt x="5922" y="5587"/>
                    </a:lnTo>
                    <a:lnTo>
                      <a:pt x="5943" y="5629"/>
                    </a:lnTo>
                    <a:lnTo>
                      <a:pt x="5838" y="5755"/>
                    </a:lnTo>
                    <a:lnTo>
                      <a:pt x="5838" y="5839"/>
                    </a:lnTo>
                    <a:lnTo>
                      <a:pt x="5922" y="5901"/>
                    </a:lnTo>
                    <a:lnTo>
                      <a:pt x="5985" y="6006"/>
                    </a:lnTo>
                    <a:lnTo>
                      <a:pt x="6131" y="6006"/>
                    </a:lnTo>
                    <a:lnTo>
                      <a:pt x="6236" y="6069"/>
                    </a:lnTo>
                    <a:lnTo>
                      <a:pt x="6110" y="6048"/>
                    </a:lnTo>
                    <a:lnTo>
                      <a:pt x="6027" y="6111"/>
                    </a:lnTo>
                    <a:lnTo>
                      <a:pt x="5985" y="6173"/>
                    </a:lnTo>
                    <a:lnTo>
                      <a:pt x="5964" y="6069"/>
                    </a:lnTo>
                    <a:lnTo>
                      <a:pt x="5859" y="5964"/>
                    </a:lnTo>
                    <a:lnTo>
                      <a:pt x="5817" y="5964"/>
                    </a:lnTo>
                    <a:lnTo>
                      <a:pt x="5796" y="6027"/>
                    </a:lnTo>
                    <a:lnTo>
                      <a:pt x="5713" y="5922"/>
                    </a:lnTo>
                    <a:lnTo>
                      <a:pt x="5692" y="5734"/>
                    </a:lnTo>
                    <a:lnTo>
                      <a:pt x="5692" y="5525"/>
                    </a:lnTo>
                    <a:lnTo>
                      <a:pt x="5629" y="5232"/>
                    </a:lnTo>
                    <a:lnTo>
                      <a:pt x="5503" y="5085"/>
                    </a:lnTo>
                    <a:lnTo>
                      <a:pt x="5503" y="4981"/>
                    </a:lnTo>
                    <a:lnTo>
                      <a:pt x="5231" y="4792"/>
                    </a:lnTo>
                    <a:lnTo>
                      <a:pt x="5169" y="4792"/>
                    </a:lnTo>
                    <a:lnTo>
                      <a:pt x="5001" y="4688"/>
                    </a:lnTo>
                    <a:lnTo>
                      <a:pt x="4980" y="4583"/>
                    </a:lnTo>
                    <a:lnTo>
                      <a:pt x="4876" y="4541"/>
                    </a:lnTo>
                    <a:lnTo>
                      <a:pt x="4708" y="4583"/>
                    </a:lnTo>
                    <a:lnTo>
                      <a:pt x="4353" y="4981"/>
                    </a:lnTo>
                    <a:lnTo>
                      <a:pt x="4290" y="5106"/>
                    </a:lnTo>
                    <a:lnTo>
                      <a:pt x="4290" y="5211"/>
                    </a:lnTo>
                    <a:lnTo>
                      <a:pt x="4374" y="5274"/>
                    </a:lnTo>
                    <a:lnTo>
                      <a:pt x="4499" y="5315"/>
                    </a:lnTo>
                    <a:lnTo>
                      <a:pt x="4562" y="5441"/>
                    </a:lnTo>
                    <a:lnTo>
                      <a:pt x="4562" y="5525"/>
                    </a:lnTo>
                    <a:lnTo>
                      <a:pt x="4541" y="5546"/>
                    </a:lnTo>
                    <a:lnTo>
                      <a:pt x="4457" y="5420"/>
                    </a:lnTo>
                    <a:lnTo>
                      <a:pt x="4374" y="5399"/>
                    </a:lnTo>
                    <a:lnTo>
                      <a:pt x="4290" y="5336"/>
                    </a:lnTo>
                    <a:lnTo>
                      <a:pt x="4248" y="5378"/>
                    </a:lnTo>
                    <a:lnTo>
                      <a:pt x="4164" y="5399"/>
                    </a:lnTo>
                    <a:lnTo>
                      <a:pt x="4143" y="5483"/>
                    </a:lnTo>
                    <a:lnTo>
                      <a:pt x="4185" y="5608"/>
                    </a:lnTo>
                    <a:lnTo>
                      <a:pt x="4269" y="5650"/>
                    </a:lnTo>
                    <a:lnTo>
                      <a:pt x="4332" y="5818"/>
                    </a:lnTo>
                    <a:lnTo>
                      <a:pt x="4353" y="6131"/>
                    </a:lnTo>
                    <a:lnTo>
                      <a:pt x="4269" y="6278"/>
                    </a:lnTo>
                    <a:lnTo>
                      <a:pt x="4269" y="6445"/>
                    </a:lnTo>
                    <a:lnTo>
                      <a:pt x="4185" y="6634"/>
                    </a:lnTo>
                    <a:lnTo>
                      <a:pt x="4185" y="6759"/>
                    </a:lnTo>
                    <a:lnTo>
                      <a:pt x="4227" y="6780"/>
                    </a:lnTo>
                    <a:lnTo>
                      <a:pt x="4290" y="6759"/>
                    </a:lnTo>
                    <a:lnTo>
                      <a:pt x="4290" y="6759"/>
                    </a:lnTo>
                    <a:lnTo>
                      <a:pt x="4269" y="6906"/>
                    </a:lnTo>
                    <a:lnTo>
                      <a:pt x="4185" y="7052"/>
                    </a:lnTo>
                    <a:lnTo>
                      <a:pt x="4143" y="6968"/>
                    </a:lnTo>
                    <a:lnTo>
                      <a:pt x="4123" y="6864"/>
                    </a:lnTo>
                    <a:lnTo>
                      <a:pt x="4018" y="6780"/>
                    </a:lnTo>
                    <a:lnTo>
                      <a:pt x="3934" y="6864"/>
                    </a:lnTo>
                    <a:lnTo>
                      <a:pt x="3934" y="7052"/>
                    </a:lnTo>
                    <a:lnTo>
                      <a:pt x="4081" y="7303"/>
                    </a:lnTo>
                    <a:lnTo>
                      <a:pt x="4248" y="7282"/>
                    </a:lnTo>
                    <a:lnTo>
                      <a:pt x="4353" y="7324"/>
                    </a:lnTo>
                    <a:lnTo>
                      <a:pt x="4395" y="7408"/>
                    </a:lnTo>
                    <a:lnTo>
                      <a:pt x="4583" y="7408"/>
                    </a:lnTo>
                    <a:lnTo>
                      <a:pt x="4792" y="7491"/>
                    </a:lnTo>
                    <a:lnTo>
                      <a:pt x="4876" y="7408"/>
                    </a:lnTo>
                    <a:lnTo>
                      <a:pt x="5001" y="7324"/>
                    </a:lnTo>
                    <a:lnTo>
                      <a:pt x="5001" y="7261"/>
                    </a:lnTo>
                    <a:lnTo>
                      <a:pt x="5085" y="7219"/>
                    </a:lnTo>
                    <a:lnTo>
                      <a:pt x="5085" y="7303"/>
                    </a:lnTo>
                    <a:lnTo>
                      <a:pt x="5022" y="7408"/>
                    </a:lnTo>
                    <a:lnTo>
                      <a:pt x="5022" y="7533"/>
                    </a:lnTo>
                    <a:lnTo>
                      <a:pt x="4980" y="7596"/>
                    </a:lnTo>
                    <a:lnTo>
                      <a:pt x="4876" y="7533"/>
                    </a:lnTo>
                    <a:lnTo>
                      <a:pt x="4646" y="7533"/>
                    </a:lnTo>
                    <a:lnTo>
                      <a:pt x="4541" y="7575"/>
                    </a:lnTo>
                    <a:lnTo>
                      <a:pt x="4541" y="7680"/>
                    </a:lnTo>
                    <a:lnTo>
                      <a:pt x="4583" y="7701"/>
                    </a:lnTo>
                    <a:lnTo>
                      <a:pt x="4708" y="7701"/>
                    </a:lnTo>
                    <a:lnTo>
                      <a:pt x="4750" y="7784"/>
                    </a:lnTo>
                    <a:lnTo>
                      <a:pt x="4646" y="7784"/>
                    </a:lnTo>
                    <a:lnTo>
                      <a:pt x="4646" y="7952"/>
                    </a:lnTo>
                    <a:lnTo>
                      <a:pt x="4478" y="7722"/>
                    </a:lnTo>
                    <a:lnTo>
                      <a:pt x="4395" y="7722"/>
                    </a:lnTo>
                    <a:lnTo>
                      <a:pt x="4353" y="7617"/>
                    </a:lnTo>
                    <a:lnTo>
                      <a:pt x="4290" y="7533"/>
                    </a:lnTo>
                    <a:lnTo>
                      <a:pt x="4039" y="7366"/>
                    </a:lnTo>
                    <a:lnTo>
                      <a:pt x="3976" y="7366"/>
                    </a:lnTo>
                    <a:lnTo>
                      <a:pt x="3830" y="7199"/>
                    </a:lnTo>
                    <a:lnTo>
                      <a:pt x="3830" y="7178"/>
                    </a:lnTo>
                    <a:lnTo>
                      <a:pt x="3725" y="7178"/>
                    </a:lnTo>
                    <a:lnTo>
                      <a:pt x="3620" y="7261"/>
                    </a:lnTo>
                    <a:lnTo>
                      <a:pt x="3516" y="7261"/>
                    </a:lnTo>
                    <a:lnTo>
                      <a:pt x="3432" y="7303"/>
                    </a:lnTo>
                    <a:lnTo>
                      <a:pt x="3286" y="7261"/>
                    </a:lnTo>
                    <a:lnTo>
                      <a:pt x="3034" y="7303"/>
                    </a:lnTo>
                    <a:lnTo>
                      <a:pt x="2972" y="7282"/>
                    </a:lnTo>
                    <a:lnTo>
                      <a:pt x="2783" y="7471"/>
                    </a:lnTo>
                    <a:lnTo>
                      <a:pt x="2700" y="7617"/>
                    </a:lnTo>
                    <a:lnTo>
                      <a:pt x="2700" y="7743"/>
                    </a:lnTo>
                    <a:lnTo>
                      <a:pt x="2595" y="7784"/>
                    </a:lnTo>
                    <a:lnTo>
                      <a:pt x="2490" y="7847"/>
                    </a:lnTo>
                    <a:lnTo>
                      <a:pt x="2365" y="7910"/>
                    </a:lnTo>
                    <a:lnTo>
                      <a:pt x="2344" y="7994"/>
                    </a:lnTo>
                    <a:lnTo>
                      <a:pt x="2198" y="8098"/>
                    </a:lnTo>
                    <a:lnTo>
                      <a:pt x="2177" y="8224"/>
                    </a:lnTo>
                    <a:lnTo>
                      <a:pt x="2260" y="8224"/>
                    </a:lnTo>
                    <a:lnTo>
                      <a:pt x="2281" y="8307"/>
                    </a:lnTo>
                    <a:lnTo>
                      <a:pt x="2177" y="8307"/>
                    </a:lnTo>
                    <a:lnTo>
                      <a:pt x="2093" y="8349"/>
                    </a:lnTo>
                    <a:lnTo>
                      <a:pt x="2260" y="8475"/>
                    </a:lnTo>
                    <a:lnTo>
                      <a:pt x="2407" y="8517"/>
                    </a:lnTo>
                    <a:lnTo>
                      <a:pt x="2511" y="8433"/>
                    </a:lnTo>
                    <a:lnTo>
                      <a:pt x="2490" y="8349"/>
                    </a:lnTo>
                    <a:lnTo>
                      <a:pt x="2658" y="8370"/>
                    </a:lnTo>
                    <a:lnTo>
                      <a:pt x="2825" y="8245"/>
                    </a:lnTo>
                    <a:lnTo>
                      <a:pt x="2825" y="8349"/>
                    </a:lnTo>
                    <a:lnTo>
                      <a:pt x="2700" y="8412"/>
                    </a:lnTo>
                    <a:lnTo>
                      <a:pt x="2616" y="8538"/>
                    </a:lnTo>
                    <a:lnTo>
                      <a:pt x="2616" y="8621"/>
                    </a:lnTo>
                    <a:lnTo>
                      <a:pt x="2783" y="8621"/>
                    </a:lnTo>
                    <a:lnTo>
                      <a:pt x="2888" y="8642"/>
                    </a:lnTo>
                    <a:lnTo>
                      <a:pt x="3014" y="8475"/>
                    </a:lnTo>
                    <a:lnTo>
                      <a:pt x="3202" y="8349"/>
                    </a:lnTo>
                    <a:lnTo>
                      <a:pt x="3307" y="8119"/>
                    </a:lnTo>
                    <a:lnTo>
                      <a:pt x="3453" y="7931"/>
                    </a:lnTo>
                    <a:lnTo>
                      <a:pt x="3558" y="7910"/>
                    </a:lnTo>
                    <a:lnTo>
                      <a:pt x="3558" y="7910"/>
                    </a:lnTo>
                    <a:lnTo>
                      <a:pt x="3537" y="7994"/>
                    </a:lnTo>
                    <a:lnTo>
                      <a:pt x="3453" y="8035"/>
                    </a:lnTo>
                    <a:lnTo>
                      <a:pt x="3307" y="8245"/>
                    </a:lnTo>
                    <a:lnTo>
                      <a:pt x="3348" y="8349"/>
                    </a:lnTo>
                    <a:lnTo>
                      <a:pt x="3244" y="8349"/>
                    </a:lnTo>
                    <a:lnTo>
                      <a:pt x="3181" y="8454"/>
                    </a:lnTo>
                    <a:lnTo>
                      <a:pt x="3202" y="8538"/>
                    </a:lnTo>
                    <a:lnTo>
                      <a:pt x="3286" y="8538"/>
                    </a:lnTo>
                    <a:lnTo>
                      <a:pt x="3223" y="8580"/>
                    </a:lnTo>
                    <a:lnTo>
                      <a:pt x="3139" y="8580"/>
                    </a:lnTo>
                    <a:lnTo>
                      <a:pt x="3034" y="8684"/>
                    </a:lnTo>
                    <a:lnTo>
                      <a:pt x="3076" y="8747"/>
                    </a:lnTo>
                    <a:lnTo>
                      <a:pt x="3202" y="8747"/>
                    </a:lnTo>
                    <a:lnTo>
                      <a:pt x="3118" y="8789"/>
                    </a:lnTo>
                    <a:lnTo>
                      <a:pt x="2993" y="8747"/>
                    </a:lnTo>
                    <a:lnTo>
                      <a:pt x="2888" y="8747"/>
                    </a:lnTo>
                    <a:lnTo>
                      <a:pt x="2804" y="8789"/>
                    </a:lnTo>
                    <a:lnTo>
                      <a:pt x="2721" y="8831"/>
                    </a:lnTo>
                    <a:lnTo>
                      <a:pt x="2679" y="8872"/>
                    </a:lnTo>
                    <a:lnTo>
                      <a:pt x="2721" y="8977"/>
                    </a:lnTo>
                    <a:lnTo>
                      <a:pt x="2804" y="8977"/>
                    </a:lnTo>
                    <a:lnTo>
                      <a:pt x="2867" y="8935"/>
                    </a:lnTo>
                    <a:lnTo>
                      <a:pt x="2909" y="8956"/>
                    </a:lnTo>
                    <a:lnTo>
                      <a:pt x="3014" y="8956"/>
                    </a:lnTo>
                    <a:lnTo>
                      <a:pt x="3014" y="9040"/>
                    </a:lnTo>
                    <a:lnTo>
                      <a:pt x="2930" y="9040"/>
                    </a:lnTo>
                    <a:lnTo>
                      <a:pt x="2825" y="8998"/>
                    </a:lnTo>
                    <a:lnTo>
                      <a:pt x="2783" y="9040"/>
                    </a:lnTo>
                    <a:lnTo>
                      <a:pt x="2783" y="9082"/>
                    </a:lnTo>
                    <a:lnTo>
                      <a:pt x="2888" y="9103"/>
                    </a:lnTo>
                    <a:lnTo>
                      <a:pt x="2867" y="9144"/>
                    </a:lnTo>
                    <a:lnTo>
                      <a:pt x="2783" y="9186"/>
                    </a:lnTo>
                    <a:lnTo>
                      <a:pt x="2700" y="9186"/>
                    </a:lnTo>
                    <a:lnTo>
                      <a:pt x="2700" y="9249"/>
                    </a:lnTo>
                    <a:lnTo>
                      <a:pt x="2783" y="9396"/>
                    </a:lnTo>
                    <a:lnTo>
                      <a:pt x="2867" y="9396"/>
                    </a:lnTo>
                    <a:lnTo>
                      <a:pt x="2909" y="9312"/>
                    </a:lnTo>
                    <a:lnTo>
                      <a:pt x="3034" y="9207"/>
                    </a:lnTo>
                    <a:lnTo>
                      <a:pt x="3014" y="9312"/>
                    </a:lnTo>
                    <a:lnTo>
                      <a:pt x="2909" y="9396"/>
                    </a:lnTo>
                    <a:lnTo>
                      <a:pt x="2825" y="9479"/>
                    </a:lnTo>
                    <a:lnTo>
                      <a:pt x="2804" y="9563"/>
                    </a:lnTo>
                    <a:lnTo>
                      <a:pt x="2972" y="9626"/>
                    </a:lnTo>
                    <a:lnTo>
                      <a:pt x="3097" y="9626"/>
                    </a:lnTo>
                    <a:lnTo>
                      <a:pt x="3118" y="9605"/>
                    </a:lnTo>
                    <a:lnTo>
                      <a:pt x="3181" y="9605"/>
                    </a:lnTo>
                    <a:lnTo>
                      <a:pt x="3244" y="9668"/>
                    </a:lnTo>
                    <a:lnTo>
                      <a:pt x="3432" y="9584"/>
                    </a:lnTo>
                    <a:lnTo>
                      <a:pt x="3620" y="9416"/>
                    </a:lnTo>
                    <a:lnTo>
                      <a:pt x="3620" y="9396"/>
                    </a:lnTo>
                    <a:lnTo>
                      <a:pt x="3725" y="9312"/>
                    </a:lnTo>
                    <a:lnTo>
                      <a:pt x="3934" y="9103"/>
                    </a:lnTo>
                    <a:lnTo>
                      <a:pt x="3934" y="9040"/>
                    </a:lnTo>
                    <a:lnTo>
                      <a:pt x="4018" y="8956"/>
                    </a:lnTo>
                    <a:lnTo>
                      <a:pt x="4081" y="8956"/>
                    </a:lnTo>
                    <a:lnTo>
                      <a:pt x="4018" y="9040"/>
                    </a:lnTo>
                    <a:lnTo>
                      <a:pt x="3976" y="9144"/>
                    </a:lnTo>
                    <a:lnTo>
                      <a:pt x="3809" y="9354"/>
                    </a:lnTo>
                    <a:lnTo>
                      <a:pt x="3599" y="9479"/>
                    </a:lnTo>
                    <a:lnTo>
                      <a:pt x="3453" y="9626"/>
                    </a:lnTo>
                    <a:lnTo>
                      <a:pt x="3307" y="9709"/>
                    </a:lnTo>
                    <a:lnTo>
                      <a:pt x="3223" y="9793"/>
                    </a:lnTo>
                    <a:lnTo>
                      <a:pt x="3286" y="9877"/>
                    </a:lnTo>
                    <a:lnTo>
                      <a:pt x="3223" y="9898"/>
                    </a:lnTo>
                    <a:lnTo>
                      <a:pt x="3076" y="9772"/>
                    </a:lnTo>
                    <a:lnTo>
                      <a:pt x="2825" y="9772"/>
                    </a:lnTo>
                    <a:lnTo>
                      <a:pt x="2825" y="9835"/>
                    </a:lnTo>
                    <a:lnTo>
                      <a:pt x="2783" y="9814"/>
                    </a:lnTo>
                    <a:lnTo>
                      <a:pt x="2700" y="9688"/>
                    </a:lnTo>
                    <a:lnTo>
                      <a:pt x="2490" y="9584"/>
                    </a:lnTo>
                    <a:lnTo>
                      <a:pt x="2407" y="9605"/>
                    </a:lnTo>
                    <a:lnTo>
                      <a:pt x="2365" y="9563"/>
                    </a:lnTo>
                    <a:lnTo>
                      <a:pt x="2407" y="9416"/>
                    </a:lnTo>
                    <a:lnTo>
                      <a:pt x="2407" y="9082"/>
                    </a:lnTo>
                    <a:lnTo>
                      <a:pt x="2365" y="8872"/>
                    </a:lnTo>
                    <a:lnTo>
                      <a:pt x="2239" y="8726"/>
                    </a:lnTo>
                    <a:lnTo>
                      <a:pt x="2156" y="8726"/>
                    </a:lnTo>
                    <a:lnTo>
                      <a:pt x="2030" y="8663"/>
                    </a:lnTo>
                    <a:lnTo>
                      <a:pt x="1946" y="8684"/>
                    </a:lnTo>
                    <a:lnTo>
                      <a:pt x="1821" y="8684"/>
                    </a:lnTo>
                    <a:lnTo>
                      <a:pt x="1737" y="8726"/>
                    </a:lnTo>
                    <a:lnTo>
                      <a:pt x="1633" y="8747"/>
                    </a:lnTo>
                    <a:lnTo>
                      <a:pt x="1633" y="8831"/>
                    </a:lnTo>
                    <a:lnTo>
                      <a:pt x="1654" y="8935"/>
                    </a:lnTo>
                    <a:lnTo>
                      <a:pt x="1633" y="8977"/>
                    </a:lnTo>
                    <a:lnTo>
                      <a:pt x="1612" y="9165"/>
                    </a:lnTo>
                    <a:lnTo>
                      <a:pt x="1654" y="9249"/>
                    </a:lnTo>
                    <a:lnTo>
                      <a:pt x="1716" y="9249"/>
                    </a:lnTo>
                    <a:lnTo>
                      <a:pt x="1716" y="9312"/>
                    </a:lnTo>
                    <a:lnTo>
                      <a:pt x="1612" y="9396"/>
                    </a:lnTo>
                    <a:lnTo>
                      <a:pt x="1570" y="9458"/>
                    </a:lnTo>
                    <a:lnTo>
                      <a:pt x="1654" y="9563"/>
                    </a:lnTo>
                    <a:lnTo>
                      <a:pt x="1737" y="9563"/>
                    </a:lnTo>
                    <a:lnTo>
                      <a:pt x="1758" y="9500"/>
                    </a:lnTo>
                    <a:lnTo>
                      <a:pt x="1884" y="9563"/>
                    </a:lnTo>
                    <a:lnTo>
                      <a:pt x="1863" y="9584"/>
                    </a:lnTo>
                    <a:lnTo>
                      <a:pt x="1737" y="9584"/>
                    </a:lnTo>
                    <a:lnTo>
                      <a:pt x="1737" y="9605"/>
                    </a:lnTo>
                    <a:lnTo>
                      <a:pt x="1821" y="9668"/>
                    </a:lnTo>
                    <a:lnTo>
                      <a:pt x="1821" y="9709"/>
                    </a:lnTo>
                    <a:lnTo>
                      <a:pt x="1737" y="9772"/>
                    </a:lnTo>
                    <a:lnTo>
                      <a:pt x="1716" y="9793"/>
                    </a:lnTo>
                    <a:lnTo>
                      <a:pt x="1779" y="9814"/>
                    </a:lnTo>
                    <a:lnTo>
                      <a:pt x="1842" y="9877"/>
                    </a:lnTo>
                    <a:lnTo>
                      <a:pt x="1946" y="9877"/>
                    </a:lnTo>
                    <a:lnTo>
                      <a:pt x="1967" y="9898"/>
                    </a:lnTo>
                    <a:lnTo>
                      <a:pt x="1926" y="9940"/>
                    </a:lnTo>
                    <a:lnTo>
                      <a:pt x="1821" y="9940"/>
                    </a:lnTo>
                    <a:lnTo>
                      <a:pt x="1779" y="9981"/>
                    </a:lnTo>
                    <a:lnTo>
                      <a:pt x="1654" y="9877"/>
                    </a:lnTo>
                    <a:lnTo>
                      <a:pt x="1612" y="9898"/>
                    </a:lnTo>
                    <a:lnTo>
                      <a:pt x="1570" y="9940"/>
                    </a:lnTo>
                    <a:lnTo>
                      <a:pt x="1507" y="9940"/>
                    </a:lnTo>
                    <a:lnTo>
                      <a:pt x="1444" y="9835"/>
                    </a:lnTo>
                    <a:lnTo>
                      <a:pt x="1361" y="9814"/>
                    </a:lnTo>
                    <a:lnTo>
                      <a:pt x="1298" y="9877"/>
                    </a:lnTo>
                    <a:lnTo>
                      <a:pt x="1110" y="9877"/>
                    </a:lnTo>
                    <a:lnTo>
                      <a:pt x="984" y="9793"/>
                    </a:lnTo>
                    <a:lnTo>
                      <a:pt x="879" y="9793"/>
                    </a:lnTo>
                    <a:lnTo>
                      <a:pt x="817" y="9835"/>
                    </a:lnTo>
                    <a:lnTo>
                      <a:pt x="817" y="9919"/>
                    </a:lnTo>
                    <a:lnTo>
                      <a:pt x="733" y="9940"/>
                    </a:lnTo>
                    <a:lnTo>
                      <a:pt x="628" y="9981"/>
                    </a:lnTo>
                    <a:lnTo>
                      <a:pt x="586" y="10044"/>
                    </a:lnTo>
                    <a:lnTo>
                      <a:pt x="419" y="10086"/>
                    </a:lnTo>
                    <a:lnTo>
                      <a:pt x="377" y="10107"/>
                    </a:lnTo>
                    <a:lnTo>
                      <a:pt x="273" y="10128"/>
                    </a:lnTo>
                    <a:lnTo>
                      <a:pt x="189" y="10212"/>
                    </a:lnTo>
                    <a:lnTo>
                      <a:pt x="168" y="10316"/>
                    </a:lnTo>
                    <a:lnTo>
                      <a:pt x="168" y="10358"/>
                    </a:lnTo>
                    <a:lnTo>
                      <a:pt x="147" y="10442"/>
                    </a:lnTo>
                    <a:lnTo>
                      <a:pt x="1" y="10525"/>
                    </a:lnTo>
                    <a:lnTo>
                      <a:pt x="1" y="10609"/>
                    </a:lnTo>
                    <a:lnTo>
                      <a:pt x="42" y="10651"/>
                    </a:lnTo>
                    <a:lnTo>
                      <a:pt x="42" y="10818"/>
                    </a:lnTo>
                    <a:lnTo>
                      <a:pt x="63" y="10860"/>
                    </a:lnTo>
                    <a:lnTo>
                      <a:pt x="189" y="10860"/>
                    </a:lnTo>
                    <a:lnTo>
                      <a:pt x="252" y="10735"/>
                    </a:lnTo>
                    <a:lnTo>
                      <a:pt x="294" y="10735"/>
                    </a:lnTo>
                    <a:lnTo>
                      <a:pt x="273" y="10756"/>
                    </a:lnTo>
                    <a:lnTo>
                      <a:pt x="210" y="10860"/>
                    </a:lnTo>
                    <a:lnTo>
                      <a:pt x="273" y="10881"/>
                    </a:lnTo>
                    <a:lnTo>
                      <a:pt x="356" y="10818"/>
                    </a:lnTo>
                    <a:lnTo>
                      <a:pt x="356" y="10651"/>
                    </a:lnTo>
                    <a:lnTo>
                      <a:pt x="398" y="10421"/>
                    </a:lnTo>
                    <a:lnTo>
                      <a:pt x="482" y="10400"/>
                    </a:lnTo>
                    <a:lnTo>
                      <a:pt x="566" y="10337"/>
                    </a:lnTo>
                    <a:lnTo>
                      <a:pt x="419" y="10567"/>
                    </a:lnTo>
                    <a:lnTo>
                      <a:pt x="419" y="10672"/>
                    </a:lnTo>
                    <a:lnTo>
                      <a:pt x="398" y="10714"/>
                    </a:lnTo>
                    <a:lnTo>
                      <a:pt x="377" y="10839"/>
                    </a:lnTo>
                    <a:lnTo>
                      <a:pt x="314" y="10944"/>
                    </a:lnTo>
                    <a:lnTo>
                      <a:pt x="377" y="10986"/>
                    </a:lnTo>
                    <a:lnTo>
                      <a:pt x="419" y="10986"/>
                    </a:lnTo>
                    <a:lnTo>
                      <a:pt x="503" y="11069"/>
                    </a:lnTo>
                    <a:lnTo>
                      <a:pt x="607" y="11069"/>
                    </a:lnTo>
                    <a:lnTo>
                      <a:pt x="628" y="10965"/>
                    </a:lnTo>
                    <a:lnTo>
                      <a:pt x="607" y="10944"/>
                    </a:lnTo>
                    <a:lnTo>
                      <a:pt x="670" y="10839"/>
                    </a:lnTo>
                    <a:lnTo>
                      <a:pt x="691" y="10735"/>
                    </a:lnTo>
                    <a:lnTo>
                      <a:pt x="733" y="10672"/>
                    </a:lnTo>
                    <a:lnTo>
                      <a:pt x="733" y="10756"/>
                    </a:lnTo>
                    <a:lnTo>
                      <a:pt x="775" y="10818"/>
                    </a:lnTo>
                    <a:lnTo>
                      <a:pt x="712" y="10944"/>
                    </a:lnTo>
                    <a:lnTo>
                      <a:pt x="712" y="11028"/>
                    </a:lnTo>
                    <a:lnTo>
                      <a:pt x="712" y="11090"/>
                    </a:lnTo>
                    <a:lnTo>
                      <a:pt x="796" y="11195"/>
                    </a:lnTo>
                    <a:lnTo>
                      <a:pt x="838" y="11237"/>
                    </a:lnTo>
                    <a:lnTo>
                      <a:pt x="921" y="11153"/>
                    </a:lnTo>
                    <a:lnTo>
                      <a:pt x="900" y="11069"/>
                    </a:lnTo>
                    <a:lnTo>
                      <a:pt x="900" y="11048"/>
                    </a:lnTo>
                    <a:lnTo>
                      <a:pt x="921" y="11028"/>
                    </a:lnTo>
                    <a:lnTo>
                      <a:pt x="1005" y="11028"/>
                    </a:lnTo>
                    <a:lnTo>
                      <a:pt x="1047" y="10965"/>
                    </a:lnTo>
                    <a:lnTo>
                      <a:pt x="1026" y="10860"/>
                    </a:lnTo>
                    <a:lnTo>
                      <a:pt x="984" y="10818"/>
                    </a:lnTo>
                    <a:lnTo>
                      <a:pt x="984" y="10735"/>
                    </a:lnTo>
                    <a:lnTo>
                      <a:pt x="1026" y="10756"/>
                    </a:lnTo>
                    <a:lnTo>
                      <a:pt x="1110" y="10923"/>
                    </a:lnTo>
                    <a:lnTo>
                      <a:pt x="1110" y="10986"/>
                    </a:lnTo>
                    <a:lnTo>
                      <a:pt x="1047" y="11090"/>
                    </a:lnTo>
                    <a:lnTo>
                      <a:pt x="1005" y="11090"/>
                    </a:lnTo>
                    <a:lnTo>
                      <a:pt x="942" y="11195"/>
                    </a:lnTo>
                    <a:lnTo>
                      <a:pt x="984" y="11258"/>
                    </a:lnTo>
                    <a:lnTo>
                      <a:pt x="1026" y="11258"/>
                    </a:lnTo>
                    <a:lnTo>
                      <a:pt x="1089" y="11279"/>
                    </a:lnTo>
                    <a:lnTo>
                      <a:pt x="1110" y="11341"/>
                    </a:lnTo>
                    <a:lnTo>
                      <a:pt x="1151" y="11341"/>
                    </a:lnTo>
                    <a:lnTo>
                      <a:pt x="1340" y="11446"/>
                    </a:lnTo>
                    <a:lnTo>
                      <a:pt x="1402" y="11446"/>
                    </a:lnTo>
                    <a:lnTo>
                      <a:pt x="1402" y="11551"/>
                    </a:lnTo>
                    <a:lnTo>
                      <a:pt x="1612" y="11551"/>
                    </a:lnTo>
                    <a:lnTo>
                      <a:pt x="1674" y="11593"/>
                    </a:lnTo>
                    <a:lnTo>
                      <a:pt x="1737" y="11572"/>
                    </a:lnTo>
                    <a:lnTo>
                      <a:pt x="1779" y="11488"/>
                    </a:lnTo>
                    <a:lnTo>
                      <a:pt x="1716" y="11362"/>
                    </a:lnTo>
                    <a:lnTo>
                      <a:pt x="1654" y="11174"/>
                    </a:lnTo>
                    <a:lnTo>
                      <a:pt x="1716" y="11048"/>
                    </a:lnTo>
                    <a:lnTo>
                      <a:pt x="1758" y="10986"/>
                    </a:lnTo>
                    <a:lnTo>
                      <a:pt x="1779" y="11048"/>
                    </a:lnTo>
                    <a:lnTo>
                      <a:pt x="1821" y="11174"/>
                    </a:lnTo>
                    <a:lnTo>
                      <a:pt x="1821" y="11279"/>
                    </a:lnTo>
                    <a:lnTo>
                      <a:pt x="1842" y="11341"/>
                    </a:lnTo>
                    <a:lnTo>
                      <a:pt x="1926" y="11341"/>
                    </a:lnTo>
                    <a:lnTo>
                      <a:pt x="1946" y="11279"/>
                    </a:lnTo>
                    <a:lnTo>
                      <a:pt x="2030" y="11279"/>
                    </a:lnTo>
                    <a:lnTo>
                      <a:pt x="2051" y="11237"/>
                    </a:lnTo>
                    <a:lnTo>
                      <a:pt x="2072" y="11153"/>
                    </a:lnTo>
                    <a:lnTo>
                      <a:pt x="2135" y="11090"/>
                    </a:lnTo>
                    <a:lnTo>
                      <a:pt x="2156" y="10965"/>
                    </a:lnTo>
                    <a:lnTo>
                      <a:pt x="2177" y="10923"/>
                    </a:lnTo>
                    <a:lnTo>
                      <a:pt x="2198" y="10923"/>
                    </a:lnTo>
                    <a:lnTo>
                      <a:pt x="2260" y="11048"/>
                    </a:lnTo>
                    <a:lnTo>
                      <a:pt x="2239" y="11090"/>
                    </a:lnTo>
                    <a:lnTo>
                      <a:pt x="2177" y="11195"/>
                    </a:lnTo>
                    <a:lnTo>
                      <a:pt x="2156" y="11279"/>
                    </a:lnTo>
                    <a:lnTo>
                      <a:pt x="2198" y="11341"/>
                    </a:lnTo>
                    <a:lnTo>
                      <a:pt x="2198" y="11404"/>
                    </a:lnTo>
                    <a:lnTo>
                      <a:pt x="2302" y="11488"/>
                    </a:lnTo>
                    <a:lnTo>
                      <a:pt x="2386" y="11446"/>
                    </a:lnTo>
                    <a:lnTo>
                      <a:pt x="2490" y="11279"/>
                    </a:lnTo>
                    <a:lnTo>
                      <a:pt x="2449" y="11174"/>
                    </a:lnTo>
                    <a:lnTo>
                      <a:pt x="2470" y="11028"/>
                    </a:lnTo>
                    <a:lnTo>
                      <a:pt x="2574" y="10944"/>
                    </a:lnTo>
                    <a:lnTo>
                      <a:pt x="2679" y="10923"/>
                    </a:lnTo>
                    <a:lnTo>
                      <a:pt x="2574" y="11028"/>
                    </a:lnTo>
                    <a:lnTo>
                      <a:pt x="2553" y="11132"/>
                    </a:lnTo>
                    <a:lnTo>
                      <a:pt x="2595" y="11237"/>
                    </a:lnTo>
                    <a:lnTo>
                      <a:pt x="2511" y="11446"/>
                    </a:lnTo>
                    <a:lnTo>
                      <a:pt x="2511" y="11509"/>
                    </a:lnTo>
                    <a:lnTo>
                      <a:pt x="2595" y="11593"/>
                    </a:lnTo>
                    <a:lnTo>
                      <a:pt x="2700" y="11572"/>
                    </a:lnTo>
                    <a:lnTo>
                      <a:pt x="2783" y="11593"/>
                    </a:lnTo>
                    <a:lnTo>
                      <a:pt x="2867" y="11572"/>
                    </a:lnTo>
                    <a:lnTo>
                      <a:pt x="2867" y="11446"/>
                    </a:lnTo>
                    <a:lnTo>
                      <a:pt x="2930" y="11362"/>
                    </a:lnTo>
                    <a:lnTo>
                      <a:pt x="2909" y="11279"/>
                    </a:lnTo>
                    <a:lnTo>
                      <a:pt x="2825" y="11132"/>
                    </a:lnTo>
                    <a:lnTo>
                      <a:pt x="2909" y="10944"/>
                    </a:lnTo>
                    <a:lnTo>
                      <a:pt x="2909" y="10818"/>
                    </a:lnTo>
                    <a:lnTo>
                      <a:pt x="2972" y="10923"/>
                    </a:lnTo>
                    <a:lnTo>
                      <a:pt x="2930" y="11028"/>
                    </a:lnTo>
                    <a:lnTo>
                      <a:pt x="2909" y="11090"/>
                    </a:lnTo>
                    <a:lnTo>
                      <a:pt x="2993" y="11258"/>
                    </a:lnTo>
                    <a:lnTo>
                      <a:pt x="3076" y="11279"/>
                    </a:lnTo>
                    <a:lnTo>
                      <a:pt x="3118" y="11300"/>
                    </a:lnTo>
                    <a:lnTo>
                      <a:pt x="3034" y="11341"/>
                    </a:lnTo>
                    <a:lnTo>
                      <a:pt x="2993" y="11488"/>
                    </a:lnTo>
                    <a:lnTo>
                      <a:pt x="3014" y="11551"/>
                    </a:lnTo>
                    <a:lnTo>
                      <a:pt x="3181" y="11593"/>
                    </a:lnTo>
                    <a:lnTo>
                      <a:pt x="3244" y="11551"/>
                    </a:lnTo>
                    <a:lnTo>
                      <a:pt x="3348" y="11697"/>
                    </a:lnTo>
                    <a:lnTo>
                      <a:pt x="3348" y="11802"/>
                    </a:lnTo>
                    <a:lnTo>
                      <a:pt x="3286" y="11906"/>
                    </a:lnTo>
                    <a:lnTo>
                      <a:pt x="3181" y="11990"/>
                    </a:lnTo>
                    <a:lnTo>
                      <a:pt x="3223" y="12011"/>
                    </a:lnTo>
                    <a:lnTo>
                      <a:pt x="3286" y="12095"/>
                    </a:lnTo>
                    <a:lnTo>
                      <a:pt x="3369" y="12095"/>
                    </a:lnTo>
                    <a:lnTo>
                      <a:pt x="3495" y="12074"/>
                    </a:lnTo>
                    <a:lnTo>
                      <a:pt x="3537" y="12095"/>
                    </a:lnTo>
                    <a:lnTo>
                      <a:pt x="3725" y="11927"/>
                    </a:lnTo>
                    <a:lnTo>
                      <a:pt x="3830" y="11969"/>
                    </a:lnTo>
                    <a:lnTo>
                      <a:pt x="3871" y="11990"/>
                    </a:lnTo>
                    <a:lnTo>
                      <a:pt x="4039" y="11823"/>
                    </a:lnTo>
                    <a:lnTo>
                      <a:pt x="4123" y="11802"/>
                    </a:lnTo>
                    <a:lnTo>
                      <a:pt x="4227" y="11655"/>
                    </a:lnTo>
                    <a:lnTo>
                      <a:pt x="4290" y="11593"/>
                    </a:lnTo>
                    <a:lnTo>
                      <a:pt x="4332" y="11613"/>
                    </a:lnTo>
                    <a:lnTo>
                      <a:pt x="4290" y="11781"/>
                    </a:lnTo>
                    <a:lnTo>
                      <a:pt x="4269" y="11906"/>
                    </a:lnTo>
                    <a:lnTo>
                      <a:pt x="4290" y="11927"/>
                    </a:lnTo>
                    <a:lnTo>
                      <a:pt x="4395" y="11865"/>
                    </a:lnTo>
                    <a:lnTo>
                      <a:pt x="4478" y="11718"/>
                    </a:lnTo>
                    <a:lnTo>
                      <a:pt x="4583" y="11655"/>
                    </a:lnTo>
                    <a:lnTo>
                      <a:pt x="4687" y="11655"/>
                    </a:lnTo>
                    <a:lnTo>
                      <a:pt x="4813" y="11446"/>
                    </a:lnTo>
                    <a:lnTo>
                      <a:pt x="4876" y="11237"/>
                    </a:lnTo>
                    <a:lnTo>
                      <a:pt x="4855" y="11153"/>
                    </a:lnTo>
                    <a:lnTo>
                      <a:pt x="4876" y="11048"/>
                    </a:lnTo>
                    <a:lnTo>
                      <a:pt x="4792" y="11028"/>
                    </a:lnTo>
                    <a:lnTo>
                      <a:pt x="4750" y="11048"/>
                    </a:lnTo>
                    <a:lnTo>
                      <a:pt x="4667" y="11048"/>
                    </a:lnTo>
                    <a:lnTo>
                      <a:pt x="4541" y="11132"/>
                    </a:lnTo>
                    <a:lnTo>
                      <a:pt x="4478" y="11195"/>
                    </a:lnTo>
                    <a:lnTo>
                      <a:pt x="4374" y="11195"/>
                    </a:lnTo>
                    <a:lnTo>
                      <a:pt x="4457" y="11090"/>
                    </a:lnTo>
                    <a:lnTo>
                      <a:pt x="4478" y="11028"/>
                    </a:lnTo>
                    <a:lnTo>
                      <a:pt x="4374" y="11048"/>
                    </a:lnTo>
                    <a:lnTo>
                      <a:pt x="4353" y="10986"/>
                    </a:lnTo>
                    <a:lnTo>
                      <a:pt x="4374" y="10923"/>
                    </a:lnTo>
                    <a:lnTo>
                      <a:pt x="4457" y="10923"/>
                    </a:lnTo>
                    <a:lnTo>
                      <a:pt x="4499" y="10735"/>
                    </a:lnTo>
                    <a:lnTo>
                      <a:pt x="4562" y="10651"/>
                    </a:lnTo>
                    <a:lnTo>
                      <a:pt x="4541" y="10546"/>
                    </a:lnTo>
                    <a:lnTo>
                      <a:pt x="4395" y="10463"/>
                    </a:lnTo>
                    <a:lnTo>
                      <a:pt x="4185" y="10525"/>
                    </a:lnTo>
                    <a:lnTo>
                      <a:pt x="4060" y="10630"/>
                    </a:lnTo>
                    <a:lnTo>
                      <a:pt x="4123" y="10504"/>
                    </a:lnTo>
                    <a:lnTo>
                      <a:pt x="4039" y="10358"/>
                    </a:lnTo>
                    <a:lnTo>
                      <a:pt x="3892" y="10295"/>
                    </a:lnTo>
                    <a:lnTo>
                      <a:pt x="3830" y="10316"/>
                    </a:lnTo>
                    <a:lnTo>
                      <a:pt x="3767" y="10358"/>
                    </a:lnTo>
                    <a:lnTo>
                      <a:pt x="3725" y="10358"/>
                    </a:lnTo>
                    <a:lnTo>
                      <a:pt x="3599" y="10525"/>
                    </a:lnTo>
                    <a:lnTo>
                      <a:pt x="3495" y="10525"/>
                    </a:lnTo>
                    <a:lnTo>
                      <a:pt x="3558" y="10337"/>
                    </a:lnTo>
                    <a:lnTo>
                      <a:pt x="3453" y="10232"/>
                    </a:lnTo>
                    <a:lnTo>
                      <a:pt x="3809" y="10232"/>
                    </a:lnTo>
                    <a:lnTo>
                      <a:pt x="3830" y="10191"/>
                    </a:lnTo>
                    <a:lnTo>
                      <a:pt x="3725" y="10044"/>
                    </a:lnTo>
                    <a:lnTo>
                      <a:pt x="3767" y="9981"/>
                    </a:lnTo>
                    <a:lnTo>
                      <a:pt x="3830" y="9793"/>
                    </a:lnTo>
                    <a:lnTo>
                      <a:pt x="3830" y="9709"/>
                    </a:lnTo>
                    <a:lnTo>
                      <a:pt x="3934" y="9605"/>
                    </a:lnTo>
                    <a:lnTo>
                      <a:pt x="3934" y="9668"/>
                    </a:lnTo>
                    <a:lnTo>
                      <a:pt x="3955" y="9730"/>
                    </a:lnTo>
                    <a:lnTo>
                      <a:pt x="3934" y="9835"/>
                    </a:lnTo>
                    <a:lnTo>
                      <a:pt x="3871" y="9898"/>
                    </a:lnTo>
                    <a:lnTo>
                      <a:pt x="3934" y="10128"/>
                    </a:lnTo>
                    <a:lnTo>
                      <a:pt x="4164" y="10421"/>
                    </a:lnTo>
                    <a:lnTo>
                      <a:pt x="4332" y="10442"/>
                    </a:lnTo>
                    <a:lnTo>
                      <a:pt x="4353" y="10421"/>
                    </a:lnTo>
                    <a:lnTo>
                      <a:pt x="4478" y="10421"/>
                    </a:lnTo>
                    <a:lnTo>
                      <a:pt x="4771" y="10546"/>
                    </a:lnTo>
                    <a:lnTo>
                      <a:pt x="4813" y="10525"/>
                    </a:lnTo>
                    <a:lnTo>
                      <a:pt x="4897" y="10358"/>
                    </a:lnTo>
                    <a:lnTo>
                      <a:pt x="4980" y="10295"/>
                    </a:lnTo>
                    <a:lnTo>
                      <a:pt x="5022" y="10295"/>
                    </a:lnTo>
                    <a:lnTo>
                      <a:pt x="4980" y="10358"/>
                    </a:lnTo>
                    <a:lnTo>
                      <a:pt x="5064" y="10400"/>
                    </a:lnTo>
                    <a:lnTo>
                      <a:pt x="5169" y="10337"/>
                    </a:lnTo>
                    <a:lnTo>
                      <a:pt x="5190" y="10253"/>
                    </a:lnTo>
                    <a:lnTo>
                      <a:pt x="5211" y="10212"/>
                    </a:lnTo>
                    <a:lnTo>
                      <a:pt x="5273" y="10253"/>
                    </a:lnTo>
                    <a:lnTo>
                      <a:pt x="5399" y="10212"/>
                    </a:lnTo>
                    <a:lnTo>
                      <a:pt x="5399" y="10086"/>
                    </a:lnTo>
                    <a:lnTo>
                      <a:pt x="5545" y="9981"/>
                    </a:lnTo>
                    <a:lnTo>
                      <a:pt x="5545" y="9877"/>
                    </a:lnTo>
                    <a:lnTo>
                      <a:pt x="5524" y="9835"/>
                    </a:lnTo>
                    <a:lnTo>
                      <a:pt x="5420" y="9835"/>
                    </a:lnTo>
                    <a:lnTo>
                      <a:pt x="5524" y="9730"/>
                    </a:lnTo>
                    <a:lnTo>
                      <a:pt x="5545" y="9521"/>
                    </a:lnTo>
                    <a:lnTo>
                      <a:pt x="5713" y="9500"/>
                    </a:lnTo>
                    <a:lnTo>
                      <a:pt x="5943" y="9563"/>
                    </a:lnTo>
                    <a:lnTo>
                      <a:pt x="6027" y="9626"/>
                    </a:lnTo>
                    <a:lnTo>
                      <a:pt x="6173" y="9626"/>
                    </a:lnTo>
                    <a:lnTo>
                      <a:pt x="6278" y="9563"/>
                    </a:lnTo>
                    <a:lnTo>
                      <a:pt x="6382" y="9563"/>
                    </a:lnTo>
                    <a:lnTo>
                      <a:pt x="6466" y="9668"/>
                    </a:lnTo>
                    <a:lnTo>
                      <a:pt x="6571" y="9626"/>
                    </a:lnTo>
                    <a:lnTo>
                      <a:pt x="6675" y="9521"/>
                    </a:lnTo>
                    <a:lnTo>
                      <a:pt x="6759" y="9479"/>
                    </a:lnTo>
                    <a:lnTo>
                      <a:pt x="6759" y="9396"/>
                    </a:lnTo>
                    <a:lnTo>
                      <a:pt x="6633" y="9396"/>
                    </a:lnTo>
                    <a:lnTo>
                      <a:pt x="6278" y="9207"/>
                    </a:lnTo>
                    <a:lnTo>
                      <a:pt x="6257" y="9144"/>
                    </a:lnTo>
                    <a:lnTo>
                      <a:pt x="6340" y="9082"/>
                    </a:lnTo>
                    <a:lnTo>
                      <a:pt x="6445" y="9103"/>
                    </a:lnTo>
                    <a:lnTo>
                      <a:pt x="6487" y="9165"/>
                    </a:lnTo>
                    <a:lnTo>
                      <a:pt x="6592" y="9144"/>
                    </a:lnTo>
                    <a:lnTo>
                      <a:pt x="6780" y="9291"/>
                    </a:lnTo>
                    <a:lnTo>
                      <a:pt x="6864" y="9270"/>
                    </a:lnTo>
                    <a:lnTo>
                      <a:pt x="6989" y="9165"/>
                    </a:lnTo>
                    <a:lnTo>
                      <a:pt x="7073" y="9144"/>
                    </a:lnTo>
                    <a:lnTo>
                      <a:pt x="7115" y="9061"/>
                    </a:lnTo>
                    <a:lnTo>
                      <a:pt x="7094" y="8935"/>
                    </a:lnTo>
                    <a:lnTo>
                      <a:pt x="6968" y="8831"/>
                    </a:lnTo>
                    <a:lnTo>
                      <a:pt x="6884" y="8831"/>
                    </a:lnTo>
                    <a:lnTo>
                      <a:pt x="6864" y="8747"/>
                    </a:lnTo>
                    <a:lnTo>
                      <a:pt x="6738" y="8684"/>
                    </a:lnTo>
                    <a:lnTo>
                      <a:pt x="6738" y="8642"/>
                    </a:lnTo>
                    <a:lnTo>
                      <a:pt x="6864" y="8663"/>
                    </a:lnTo>
                    <a:lnTo>
                      <a:pt x="6947" y="8684"/>
                    </a:lnTo>
                    <a:lnTo>
                      <a:pt x="6968" y="8768"/>
                    </a:lnTo>
                    <a:lnTo>
                      <a:pt x="7031" y="8789"/>
                    </a:lnTo>
                    <a:lnTo>
                      <a:pt x="7156" y="8789"/>
                    </a:lnTo>
                    <a:lnTo>
                      <a:pt x="7198" y="8852"/>
                    </a:lnTo>
                    <a:lnTo>
                      <a:pt x="7387" y="8726"/>
                    </a:lnTo>
                    <a:lnTo>
                      <a:pt x="7428" y="8726"/>
                    </a:lnTo>
                    <a:lnTo>
                      <a:pt x="7470" y="8538"/>
                    </a:lnTo>
                    <a:lnTo>
                      <a:pt x="7596" y="8328"/>
                    </a:lnTo>
                    <a:lnTo>
                      <a:pt x="7596" y="8224"/>
                    </a:lnTo>
                    <a:lnTo>
                      <a:pt x="7512" y="8161"/>
                    </a:lnTo>
                    <a:lnTo>
                      <a:pt x="7387" y="8056"/>
                    </a:lnTo>
                    <a:lnTo>
                      <a:pt x="7198" y="8056"/>
                    </a:lnTo>
                    <a:lnTo>
                      <a:pt x="7094" y="8119"/>
                    </a:lnTo>
                    <a:lnTo>
                      <a:pt x="7094" y="8035"/>
                    </a:lnTo>
                    <a:lnTo>
                      <a:pt x="7219" y="7994"/>
                    </a:lnTo>
                    <a:lnTo>
                      <a:pt x="7366" y="7994"/>
                    </a:lnTo>
                    <a:lnTo>
                      <a:pt x="7387" y="7931"/>
                    </a:lnTo>
                    <a:lnTo>
                      <a:pt x="7198" y="7784"/>
                    </a:lnTo>
                    <a:lnTo>
                      <a:pt x="7115" y="7743"/>
                    </a:lnTo>
                    <a:lnTo>
                      <a:pt x="7010" y="7743"/>
                    </a:lnTo>
                    <a:lnTo>
                      <a:pt x="6968" y="7722"/>
                    </a:lnTo>
                    <a:lnTo>
                      <a:pt x="6947" y="7743"/>
                    </a:lnTo>
                    <a:lnTo>
                      <a:pt x="6843" y="7784"/>
                    </a:lnTo>
                    <a:lnTo>
                      <a:pt x="6801" y="7743"/>
                    </a:lnTo>
                    <a:lnTo>
                      <a:pt x="6780" y="7784"/>
                    </a:lnTo>
                    <a:lnTo>
                      <a:pt x="6675" y="7784"/>
                    </a:lnTo>
                    <a:lnTo>
                      <a:pt x="6675" y="7701"/>
                    </a:lnTo>
                    <a:lnTo>
                      <a:pt x="6696" y="7638"/>
                    </a:lnTo>
                    <a:lnTo>
                      <a:pt x="6487" y="7533"/>
                    </a:lnTo>
                    <a:lnTo>
                      <a:pt x="6466" y="7491"/>
                    </a:lnTo>
                    <a:lnTo>
                      <a:pt x="6466" y="7491"/>
                    </a:lnTo>
                    <a:lnTo>
                      <a:pt x="6571" y="7533"/>
                    </a:lnTo>
                    <a:lnTo>
                      <a:pt x="6759" y="7575"/>
                    </a:lnTo>
                    <a:lnTo>
                      <a:pt x="6843" y="7617"/>
                    </a:lnTo>
                    <a:lnTo>
                      <a:pt x="6801" y="7701"/>
                    </a:lnTo>
                    <a:lnTo>
                      <a:pt x="6801" y="7701"/>
                    </a:lnTo>
                    <a:lnTo>
                      <a:pt x="6989" y="7638"/>
                    </a:lnTo>
                    <a:lnTo>
                      <a:pt x="7198" y="7638"/>
                    </a:lnTo>
                    <a:lnTo>
                      <a:pt x="7324" y="7743"/>
                    </a:lnTo>
                    <a:lnTo>
                      <a:pt x="7366" y="7722"/>
                    </a:lnTo>
                    <a:lnTo>
                      <a:pt x="7387" y="7596"/>
                    </a:lnTo>
                    <a:lnTo>
                      <a:pt x="7115" y="7512"/>
                    </a:lnTo>
                    <a:lnTo>
                      <a:pt x="6905" y="7491"/>
                    </a:lnTo>
                    <a:lnTo>
                      <a:pt x="6759" y="7429"/>
                    </a:lnTo>
                    <a:lnTo>
                      <a:pt x="6780" y="7387"/>
                    </a:lnTo>
                    <a:lnTo>
                      <a:pt x="6884" y="7366"/>
                    </a:lnTo>
                    <a:lnTo>
                      <a:pt x="6989" y="7429"/>
                    </a:lnTo>
                    <a:lnTo>
                      <a:pt x="7219" y="7491"/>
                    </a:lnTo>
                    <a:lnTo>
                      <a:pt x="7408" y="7491"/>
                    </a:lnTo>
                    <a:lnTo>
                      <a:pt x="7470" y="7596"/>
                    </a:lnTo>
                    <a:lnTo>
                      <a:pt x="7470" y="7722"/>
                    </a:lnTo>
                    <a:lnTo>
                      <a:pt x="7491" y="7805"/>
                    </a:lnTo>
                    <a:lnTo>
                      <a:pt x="7638" y="7910"/>
                    </a:lnTo>
                    <a:lnTo>
                      <a:pt x="7805" y="7952"/>
                    </a:lnTo>
                    <a:lnTo>
                      <a:pt x="7889" y="8035"/>
                    </a:lnTo>
                    <a:lnTo>
                      <a:pt x="7910" y="8035"/>
                    </a:lnTo>
                    <a:lnTo>
                      <a:pt x="7993" y="7994"/>
                    </a:lnTo>
                    <a:lnTo>
                      <a:pt x="7952" y="7847"/>
                    </a:lnTo>
                    <a:lnTo>
                      <a:pt x="7993" y="7743"/>
                    </a:lnTo>
                    <a:lnTo>
                      <a:pt x="7952" y="7701"/>
                    </a:lnTo>
                    <a:lnTo>
                      <a:pt x="8056" y="7617"/>
                    </a:lnTo>
                    <a:lnTo>
                      <a:pt x="7993" y="7575"/>
                    </a:lnTo>
                    <a:lnTo>
                      <a:pt x="7680" y="7491"/>
                    </a:lnTo>
                    <a:lnTo>
                      <a:pt x="7554" y="7512"/>
                    </a:lnTo>
                    <a:lnTo>
                      <a:pt x="7512" y="7512"/>
                    </a:lnTo>
                    <a:lnTo>
                      <a:pt x="7408" y="7408"/>
                    </a:lnTo>
                    <a:lnTo>
                      <a:pt x="7282" y="7387"/>
                    </a:lnTo>
                    <a:lnTo>
                      <a:pt x="7198" y="7282"/>
                    </a:lnTo>
                    <a:lnTo>
                      <a:pt x="7115" y="7282"/>
                    </a:lnTo>
                    <a:lnTo>
                      <a:pt x="7073" y="7324"/>
                    </a:lnTo>
                    <a:lnTo>
                      <a:pt x="6989" y="7324"/>
                    </a:lnTo>
                    <a:lnTo>
                      <a:pt x="7010" y="7219"/>
                    </a:lnTo>
                    <a:lnTo>
                      <a:pt x="6864" y="7178"/>
                    </a:lnTo>
                    <a:lnTo>
                      <a:pt x="6843" y="7094"/>
                    </a:lnTo>
                    <a:lnTo>
                      <a:pt x="6947" y="7073"/>
                    </a:lnTo>
                    <a:lnTo>
                      <a:pt x="6989" y="7115"/>
                    </a:lnTo>
                    <a:lnTo>
                      <a:pt x="7094" y="7157"/>
                    </a:lnTo>
                    <a:lnTo>
                      <a:pt x="7156" y="7073"/>
                    </a:lnTo>
                    <a:lnTo>
                      <a:pt x="7115" y="7010"/>
                    </a:lnTo>
                    <a:lnTo>
                      <a:pt x="7156" y="6968"/>
                    </a:lnTo>
                    <a:lnTo>
                      <a:pt x="7219" y="7052"/>
                    </a:lnTo>
                    <a:lnTo>
                      <a:pt x="7219" y="7178"/>
                    </a:lnTo>
                    <a:lnTo>
                      <a:pt x="7324" y="7219"/>
                    </a:lnTo>
                    <a:lnTo>
                      <a:pt x="7638" y="7303"/>
                    </a:lnTo>
                    <a:lnTo>
                      <a:pt x="7700" y="7261"/>
                    </a:lnTo>
                    <a:lnTo>
                      <a:pt x="7554" y="7052"/>
                    </a:lnTo>
                    <a:lnTo>
                      <a:pt x="7408" y="6989"/>
                    </a:lnTo>
                    <a:lnTo>
                      <a:pt x="7303" y="6947"/>
                    </a:lnTo>
                    <a:lnTo>
                      <a:pt x="7303" y="6864"/>
                    </a:lnTo>
                    <a:lnTo>
                      <a:pt x="7324" y="6801"/>
                    </a:lnTo>
                    <a:lnTo>
                      <a:pt x="7408" y="6906"/>
                    </a:lnTo>
                    <a:lnTo>
                      <a:pt x="7554" y="6906"/>
                    </a:lnTo>
                    <a:lnTo>
                      <a:pt x="7638" y="6968"/>
                    </a:lnTo>
                    <a:lnTo>
                      <a:pt x="7680" y="7073"/>
                    </a:lnTo>
                    <a:lnTo>
                      <a:pt x="7721" y="7052"/>
                    </a:lnTo>
                    <a:lnTo>
                      <a:pt x="7805" y="7157"/>
                    </a:lnTo>
                    <a:lnTo>
                      <a:pt x="7910" y="7199"/>
                    </a:lnTo>
                    <a:lnTo>
                      <a:pt x="7952" y="7261"/>
                    </a:lnTo>
                    <a:lnTo>
                      <a:pt x="8014" y="7282"/>
                    </a:lnTo>
                    <a:lnTo>
                      <a:pt x="8077" y="7178"/>
                    </a:lnTo>
                    <a:lnTo>
                      <a:pt x="8203" y="7178"/>
                    </a:lnTo>
                    <a:lnTo>
                      <a:pt x="8307" y="7282"/>
                    </a:lnTo>
                    <a:lnTo>
                      <a:pt x="8349" y="7261"/>
                    </a:lnTo>
                    <a:lnTo>
                      <a:pt x="8349" y="7157"/>
                    </a:lnTo>
                    <a:lnTo>
                      <a:pt x="8412" y="7157"/>
                    </a:lnTo>
                    <a:lnTo>
                      <a:pt x="8516" y="7261"/>
                    </a:lnTo>
                    <a:lnTo>
                      <a:pt x="8642" y="7261"/>
                    </a:lnTo>
                    <a:lnTo>
                      <a:pt x="8684" y="7199"/>
                    </a:lnTo>
                    <a:lnTo>
                      <a:pt x="8684" y="6885"/>
                    </a:lnTo>
                    <a:lnTo>
                      <a:pt x="8433" y="6634"/>
                    </a:lnTo>
                    <a:lnTo>
                      <a:pt x="8349" y="6634"/>
                    </a:lnTo>
                    <a:lnTo>
                      <a:pt x="8307" y="6655"/>
                    </a:lnTo>
                    <a:lnTo>
                      <a:pt x="8224" y="6634"/>
                    </a:lnTo>
                    <a:lnTo>
                      <a:pt x="8244" y="6571"/>
                    </a:lnTo>
                    <a:lnTo>
                      <a:pt x="8433" y="6550"/>
                    </a:lnTo>
                    <a:lnTo>
                      <a:pt x="8516" y="6571"/>
                    </a:lnTo>
                    <a:lnTo>
                      <a:pt x="8558" y="6550"/>
                    </a:lnTo>
                    <a:lnTo>
                      <a:pt x="8642" y="6592"/>
                    </a:lnTo>
                    <a:lnTo>
                      <a:pt x="8642" y="6696"/>
                    </a:lnTo>
                    <a:lnTo>
                      <a:pt x="8684" y="6759"/>
                    </a:lnTo>
                    <a:lnTo>
                      <a:pt x="8851" y="6780"/>
                    </a:lnTo>
                    <a:lnTo>
                      <a:pt x="8851" y="6968"/>
                    </a:lnTo>
                    <a:lnTo>
                      <a:pt x="8893" y="7052"/>
                    </a:lnTo>
                    <a:lnTo>
                      <a:pt x="8998" y="7052"/>
                    </a:lnTo>
                    <a:lnTo>
                      <a:pt x="9060" y="7094"/>
                    </a:lnTo>
                    <a:lnTo>
                      <a:pt x="9353" y="7115"/>
                    </a:lnTo>
                    <a:lnTo>
                      <a:pt x="9500" y="7115"/>
                    </a:lnTo>
                    <a:lnTo>
                      <a:pt x="9688" y="6947"/>
                    </a:lnTo>
                    <a:lnTo>
                      <a:pt x="9709" y="6864"/>
                    </a:lnTo>
                    <a:lnTo>
                      <a:pt x="9605" y="6801"/>
                    </a:lnTo>
                    <a:lnTo>
                      <a:pt x="9563" y="6843"/>
                    </a:lnTo>
                    <a:lnTo>
                      <a:pt x="9500" y="6780"/>
                    </a:lnTo>
                    <a:lnTo>
                      <a:pt x="9563" y="6759"/>
                    </a:lnTo>
                    <a:lnTo>
                      <a:pt x="9709" y="6696"/>
                    </a:lnTo>
                    <a:lnTo>
                      <a:pt x="9835" y="6738"/>
                    </a:lnTo>
                    <a:lnTo>
                      <a:pt x="9981" y="6675"/>
                    </a:lnTo>
                    <a:lnTo>
                      <a:pt x="10002" y="6571"/>
                    </a:lnTo>
                    <a:lnTo>
                      <a:pt x="9918" y="6466"/>
                    </a:lnTo>
                    <a:lnTo>
                      <a:pt x="9625" y="6466"/>
                    </a:lnTo>
                    <a:lnTo>
                      <a:pt x="9395" y="6424"/>
                    </a:lnTo>
                    <a:lnTo>
                      <a:pt x="9416" y="6362"/>
                    </a:lnTo>
                    <a:lnTo>
                      <a:pt x="9521" y="6362"/>
                    </a:lnTo>
                    <a:lnTo>
                      <a:pt x="9563" y="6257"/>
                    </a:lnTo>
                    <a:lnTo>
                      <a:pt x="9605" y="6278"/>
                    </a:lnTo>
                    <a:lnTo>
                      <a:pt x="9625" y="6383"/>
                    </a:lnTo>
                    <a:lnTo>
                      <a:pt x="9709" y="6383"/>
                    </a:lnTo>
                    <a:lnTo>
                      <a:pt x="9772" y="6341"/>
                    </a:lnTo>
                    <a:lnTo>
                      <a:pt x="9981" y="6424"/>
                    </a:lnTo>
                    <a:lnTo>
                      <a:pt x="10044" y="6362"/>
                    </a:lnTo>
                    <a:lnTo>
                      <a:pt x="10149" y="6445"/>
                    </a:lnTo>
                    <a:lnTo>
                      <a:pt x="10211" y="6445"/>
                    </a:lnTo>
                    <a:lnTo>
                      <a:pt x="10316" y="6320"/>
                    </a:lnTo>
                    <a:lnTo>
                      <a:pt x="10295" y="6236"/>
                    </a:lnTo>
                    <a:lnTo>
                      <a:pt x="10149" y="6152"/>
                    </a:lnTo>
                    <a:lnTo>
                      <a:pt x="10211" y="6048"/>
                    </a:lnTo>
                    <a:lnTo>
                      <a:pt x="10253" y="6006"/>
                    </a:lnTo>
                    <a:lnTo>
                      <a:pt x="10232" y="5839"/>
                    </a:lnTo>
                    <a:lnTo>
                      <a:pt x="10316" y="5901"/>
                    </a:lnTo>
                    <a:lnTo>
                      <a:pt x="10316" y="6006"/>
                    </a:lnTo>
                    <a:lnTo>
                      <a:pt x="10253" y="6069"/>
                    </a:lnTo>
                    <a:lnTo>
                      <a:pt x="10295" y="6152"/>
                    </a:lnTo>
                    <a:lnTo>
                      <a:pt x="10358" y="6173"/>
                    </a:lnTo>
                    <a:lnTo>
                      <a:pt x="10441" y="6111"/>
                    </a:lnTo>
                    <a:lnTo>
                      <a:pt x="10734" y="6111"/>
                    </a:lnTo>
                    <a:lnTo>
                      <a:pt x="10776" y="6027"/>
                    </a:lnTo>
                    <a:lnTo>
                      <a:pt x="10923" y="5922"/>
                    </a:lnTo>
                    <a:lnTo>
                      <a:pt x="10881" y="5797"/>
                    </a:lnTo>
                    <a:lnTo>
                      <a:pt x="10944" y="5755"/>
                    </a:lnTo>
                    <a:lnTo>
                      <a:pt x="11048" y="5755"/>
                    </a:lnTo>
                    <a:lnTo>
                      <a:pt x="11132" y="5650"/>
                    </a:lnTo>
                    <a:lnTo>
                      <a:pt x="11216" y="5692"/>
                    </a:lnTo>
                    <a:lnTo>
                      <a:pt x="11299" y="5629"/>
                    </a:lnTo>
                    <a:lnTo>
                      <a:pt x="11550" y="5608"/>
                    </a:lnTo>
                    <a:lnTo>
                      <a:pt x="11613" y="5483"/>
                    </a:lnTo>
                    <a:lnTo>
                      <a:pt x="11822" y="5420"/>
                    </a:lnTo>
                    <a:lnTo>
                      <a:pt x="11927" y="5336"/>
                    </a:lnTo>
                    <a:lnTo>
                      <a:pt x="12073" y="5336"/>
                    </a:lnTo>
                    <a:lnTo>
                      <a:pt x="12136" y="5315"/>
                    </a:lnTo>
                    <a:lnTo>
                      <a:pt x="12262" y="5315"/>
                    </a:lnTo>
                    <a:lnTo>
                      <a:pt x="12429" y="5232"/>
                    </a:lnTo>
                    <a:lnTo>
                      <a:pt x="12555" y="5106"/>
                    </a:lnTo>
                    <a:lnTo>
                      <a:pt x="12659" y="5085"/>
                    </a:lnTo>
                    <a:lnTo>
                      <a:pt x="12743" y="4960"/>
                    </a:lnTo>
                    <a:lnTo>
                      <a:pt x="12952" y="4918"/>
                    </a:lnTo>
                    <a:lnTo>
                      <a:pt x="13036" y="4876"/>
                    </a:lnTo>
                    <a:lnTo>
                      <a:pt x="13224" y="4771"/>
                    </a:lnTo>
                    <a:lnTo>
                      <a:pt x="13308" y="4604"/>
                    </a:lnTo>
                    <a:lnTo>
                      <a:pt x="13371" y="4458"/>
                    </a:lnTo>
                    <a:lnTo>
                      <a:pt x="13182" y="4458"/>
                    </a:lnTo>
                    <a:lnTo>
                      <a:pt x="13057" y="4478"/>
                    </a:lnTo>
                    <a:lnTo>
                      <a:pt x="12973" y="4437"/>
                    </a:lnTo>
                    <a:lnTo>
                      <a:pt x="12848" y="4458"/>
                    </a:lnTo>
                    <a:lnTo>
                      <a:pt x="12659" y="4646"/>
                    </a:lnTo>
                    <a:lnTo>
                      <a:pt x="12387" y="4667"/>
                    </a:lnTo>
                    <a:lnTo>
                      <a:pt x="11927" y="4709"/>
                    </a:lnTo>
                    <a:lnTo>
                      <a:pt x="11801" y="4688"/>
                    </a:lnTo>
                    <a:lnTo>
                      <a:pt x="11488" y="4688"/>
                    </a:lnTo>
                    <a:lnTo>
                      <a:pt x="11299" y="4771"/>
                    </a:lnTo>
                    <a:lnTo>
                      <a:pt x="11299" y="4667"/>
                    </a:lnTo>
                    <a:lnTo>
                      <a:pt x="11174" y="4667"/>
                    </a:lnTo>
                    <a:lnTo>
                      <a:pt x="11216" y="4562"/>
                    </a:lnTo>
                    <a:lnTo>
                      <a:pt x="11362" y="4562"/>
                    </a:lnTo>
                    <a:lnTo>
                      <a:pt x="11446" y="4583"/>
                    </a:lnTo>
                    <a:lnTo>
                      <a:pt x="11550" y="4541"/>
                    </a:lnTo>
                    <a:lnTo>
                      <a:pt x="11571" y="4604"/>
                    </a:lnTo>
                    <a:lnTo>
                      <a:pt x="11718" y="4604"/>
                    </a:lnTo>
                    <a:lnTo>
                      <a:pt x="11906" y="4583"/>
                    </a:lnTo>
                    <a:lnTo>
                      <a:pt x="12032" y="4583"/>
                    </a:lnTo>
                    <a:lnTo>
                      <a:pt x="12346" y="4541"/>
                    </a:lnTo>
                    <a:lnTo>
                      <a:pt x="12848" y="4332"/>
                    </a:lnTo>
                    <a:lnTo>
                      <a:pt x="12931" y="4269"/>
                    </a:lnTo>
                    <a:lnTo>
                      <a:pt x="12848" y="4186"/>
                    </a:lnTo>
                    <a:lnTo>
                      <a:pt x="12638" y="4144"/>
                    </a:lnTo>
                    <a:lnTo>
                      <a:pt x="12262" y="4081"/>
                    </a:lnTo>
                    <a:lnTo>
                      <a:pt x="12199" y="3976"/>
                    </a:lnTo>
                    <a:lnTo>
                      <a:pt x="12199" y="3976"/>
                    </a:lnTo>
                    <a:lnTo>
                      <a:pt x="12346" y="4060"/>
                    </a:lnTo>
                    <a:lnTo>
                      <a:pt x="12450" y="4039"/>
                    </a:lnTo>
                    <a:lnTo>
                      <a:pt x="12450" y="3976"/>
                    </a:lnTo>
                    <a:lnTo>
                      <a:pt x="12325" y="3851"/>
                    </a:lnTo>
                    <a:lnTo>
                      <a:pt x="12304" y="3725"/>
                    </a:lnTo>
                    <a:lnTo>
                      <a:pt x="12408" y="3851"/>
                    </a:lnTo>
                    <a:lnTo>
                      <a:pt x="12597" y="4060"/>
                    </a:lnTo>
                    <a:lnTo>
                      <a:pt x="12638" y="4060"/>
                    </a:lnTo>
                    <a:lnTo>
                      <a:pt x="12722" y="4018"/>
                    </a:lnTo>
                    <a:lnTo>
                      <a:pt x="12764" y="4081"/>
                    </a:lnTo>
                    <a:lnTo>
                      <a:pt x="12973" y="4081"/>
                    </a:lnTo>
                    <a:lnTo>
                      <a:pt x="13057" y="4144"/>
                    </a:lnTo>
                    <a:lnTo>
                      <a:pt x="13141" y="4144"/>
                    </a:lnTo>
                    <a:lnTo>
                      <a:pt x="13287" y="4165"/>
                    </a:lnTo>
                    <a:lnTo>
                      <a:pt x="13371" y="4123"/>
                    </a:lnTo>
                    <a:lnTo>
                      <a:pt x="13308" y="4081"/>
                    </a:lnTo>
                    <a:lnTo>
                      <a:pt x="13162" y="4060"/>
                    </a:lnTo>
                    <a:lnTo>
                      <a:pt x="13162" y="3976"/>
                    </a:lnTo>
                    <a:lnTo>
                      <a:pt x="13350" y="4018"/>
                    </a:lnTo>
                    <a:lnTo>
                      <a:pt x="13475" y="4060"/>
                    </a:lnTo>
                    <a:lnTo>
                      <a:pt x="13601" y="4165"/>
                    </a:lnTo>
                    <a:lnTo>
                      <a:pt x="13664" y="4144"/>
                    </a:lnTo>
                    <a:lnTo>
                      <a:pt x="13706" y="4018"/>
                    </a:lnTo>
                    <a:lnTo>
                      <a:pt x="13810" y="4081"/>
                    </a:lnTo>
                    <a:lnTo>
                      <a:pt x="13978" y="4081"/>
                    </a:lnTo>
                    <a:lnTo>
                      <a:pt x="14124" y="4039"/>
                    </a:lnTo>
                    <a:lnTo>
                      <a:pt x="14229" y="4018"/>
                    </a:lnTo>
                    <a:lnTo>
                      <a:pt x="14354" y="3914"/>
                    </a:lnTo>
                    <a:lnTo>
                      <a:pt x="14710" y="3746"/>
                    </a:lnTo>
                    <a:lnTo>
                      <a:pt x="14794" y="3662"/>
                    </a:lnTo>
                    <a:lnTo>
                      <a:pt x="14794" y="3621"/>
                    </a:lnTo>
                    <a:lnTo>
                      <a:pt x="14877" y="3600"/>
                    </a:lnTo>
                    <a:lnTo>
                      <a:pt x="15003" y="3621"/>
                    </a:lnTo>
                    <a:lnTo>
                      <a:pt x="15045" y="3558"/>
                    </a:lnTo>
                    <a:lnTo>
                      <a:pt x="15275" y="3432"/>
                    </a:lnTo>
                    <a:lnTo>
                      <a:pt x="15400" y="3181"/>
                    </a:lnTo>
                    <a:lnTo>
                      <a:pt x="15463" y="2909"/>
                    </a:lnTo>
                    <a:lnTo>
                      <a:pt x="15442" y="2721"/>
                    </a:lnTo>
                    <a:lnTo>
                      <a:pt x="15379" y="2595"/>
                    </a:lnTo>
                    <a:lnTo>
                      <a:pt x="15233" y="2512"/>
                    </a:lnTo>
                    <a:lnTo>
                      <a:pt x="15149" y="2512"/>
                    </a:lnTo>
                    <a:lnTo>
                      <a:pt x="15128" y="2554"/>
                    </a:lnTo>
                    <a:lnTo>
                      <a:pt x="15024" y="2554"/>
                    </a:lnTo>
                    <a:lnTo>
                      <a:pt x="14961" y="2658"/>
                    </a:lnTo>
                    <a:lnTo>
                      <a:pt x="14877" y="2700"/>
                    </a:lnTo>
                    <a:lnTo>
                      <a:pt x="14835" y="2658"/>
                    </a:lnTo>
                    <a:lnTo>
                      <a:pt x="14961" y="2470"/>
                    </a:lnTo>
                    <a:lnTo>
                      <a:pt x="15003" y="2386"/>
                    </a:lnTo>
                    <a:lnTo>
                      <a:pt x="15107" y="2302"/>
                    </a:lnTo>
                    <a:lnTo>
                      <a:pt x="15128" y="2156"/>
                    </a:lnTo>
                    <a:lnTo>
                      <a:pt x="15066" y="2051"/>
                    </a:lnTo>
                    <a:lnTo>
                      <a:pt x="15024" y="2030"/>
                    </a:lnTo>
                    <a:lnTo>
                      <a:pt x="15107" y="1968"/>
                    </a:lnTo>
                    <a:lnTo>
                      <a:pt x="15170" y="1737"/>
                    </a:lnTo>
                    <a:lnTo>
                      <a:pt x="15066" y="1717"/>
                    </a:lnTo>
                    <a:lnTo>
                      <a:pt x="14940" y="1737"/>
                    </a:lnTo>
                    <a:lnTo>
                      <a:pt x="14919" y="1842"/>
                    </a:lnTo>
                    <a:lnTo>
                      <a:pt x="14856" y="1884"/>
                    </a:lnTo>
                    <a:lnTo>
                      <a:pt x="14794" y="1926"/>
                    </a:lnTo>
                    <a:lnTo>
                      <a:pt x="14731" y="1863"/>
                    </a:lnTo>
                    <a:lnTo>
                      <a:pt x="14794" y="1779"/>
                    </a:lnTo>
                    <a:lnTo>
                      <a:pt x="14794" y="1717"/>
                    </a:lnTo>
                    <a:lnTo>
                      <a:pt x="14835" y="1633"/>
                    </a:lnTo>
                    <a:lnTo>
                      <a:pt x="14814" y="1570"/>
                    </a:lnTo>
                    <a:lnTo>
                      <a:pt x="14689" y="1654"/>
                    </a:lnTo>
                    <a:lnTo>
                      <a:pt x="14626" y="1779"/>
                    </a:lnTo>
                    <a:lnTo>
                      <a:pt x="14584" y="1821"/>
                    </a:lnTo>
                    <a:lnTo>
                      <a:pt x="14522" y="1758"/>
                    </a:lnTo>
                    <a:lnTo>
                      <a:pt x="14584" y="1633"/>
                    </a:lnTo>
                    <a:lnTo>
                      <a:pt x="14542" y="1549"/>
                    </a:lnTo>
                    <a:lnTo>
                      <a:pt x="14417" y="1549"/>
                    </a:lnTo>
                    <a:lnTo>
                      <a:pt x="14270" y="1633"/>
                    </a:lnTo>
                    <a:lnTo>
                      <a:pt x="14208" y="1737"/>
                    </a:lnTo>
                    <a:lnTo>
                      <a:pt x="14082" y="1737"/>
                    </a:lnTo>
                    <a:lnTo>
                      <a:pt x="14019" y="1779"/>
                    </a:lnTo>
                    <a:lnTo>
                      <a:pt x="13978" y="1884"/>
                    </a:lnTo>
                    <a:lnTo>
                      <a:pt x="13894" y="1884"/>
                    </a:lnTo>
                    <a:lnTo>
                      <a:pt x="13789" y="1842"/>
                    </a:lnTo>
                    <a:lnTo>
                      <a:pt x="13580" y="1821"/>
                    </a:lnTo>
                    <a:lnTo>
                      <a:pt x="13308" y="1821"/>
                    </a:lnTo>
                    <a:lnTo>
                      <a:pt x="13496" y="1758"/>
                    </a:lnTo>
                    <a:lnTo>
                      <a:pt x="13559" y="1717"/>
                    </a:lnTo>
                    <a:lnTo>
                      <a:pt x="13643" y="1737"/>
                    </a:lnTo>
                    <a:lnTo>
                      <a:pt x="13747" y="1737"/>
                    </a:lnTo>
                    <a:lnTo>
                      <a:pt x="13894" y="1654"/>
                    </a:lnTo>
                    <a:lnTo>
                      <a:pt x="14019" y="1633"/>
                    </a:lnTo>
                    <a:lnTo>
                      <a:pt x="14124" y="1507"/>
                    </a:lnTo>
                    <a:lnTo>
                      <a:pt x="14333" y="1403"/>
                    </a:lnTo>
                    <a:lnTo>
                      <a:pt x="14396" y="1340"/>
                    </a:lnTo>
                    <a:lnTo>
                      <a:pt x="14354" y="1298"/>
                    </a:lnTo>
                    <a:lnTo>
                      <a:pt x="14270" y="1298"/>
                    </a:lnTo>
                    <a:lnTo>
                      <a:pt x="14061" y="1152"/>
                    </a:lnTo>
                    <a:lnTo>
                      <a:pt x="14019" y="1089"/>
                    </a:lnTo>
                    <a:lnTo>
                      <a:pt x="13978" y="1089"/>
                    </a:lnTo>
                    <a:lnTo>
                      <a:pt x="13873" y="1131"/>
                    </a:lnTo>
                    <a:lnTo>
                      <a:pt x="13810" y="1193"/>
                    </a:lnTo>
                    <a:lnTo>
                      <a:pt x="13747" y="1152"/>
                    </a:lnTo>
                    <a:lnTo>
                      <a:pt x="13706" y="1089"/>
                    </a:lnTo>
                    <a:lnTo>
                      <a:pt x="13789" y="1005"/>
                    </a:lnTo>
                    <a:lnTo>
                      <a:pt x="13768" y="921"/>
                    </a:lnTo>
                    <a:lnTo>
                      <a:pt x="13601" y="942"/>
                    </a:lnTo>
                    <a:lnTo>
                      <a:pt x="13538" y="1047"/>
                    </a:lnTo>
                    <a:lnTo>
                      <a:pt x="13454" y="1026"/>
                    </a:lnTo>
                    <a:lnTo>
                      <a:pt x="13454" y="901"/>
                    </a:lnTo>
                    <a:lnTo>
                      <a:pt x="13308" y="942"/>
                    </a:lnTo>
                    <a:lnTo>
                      <a:pt x="13266" y="1005"/>
                    </a:lnTo>
                    <a:lnTo>
                      <a:pt x="13224" y="921"/>
                    </a:lnTo>
                    <a:lnTo>
                      <a:pt x="13287" y="838"/>
                    </a:lnTo>
                    <a:lnTo>
                      <a:pt x="13245" y="775"/>
                    </a:lnTo>
                    <a:lnTo>
                      <a:pt x="13308" y="775"/>
                    </a:lnTo>
                    <a:lnTo>
                      <a:pt x="13371" y="691"/>
                    </a:lnTo>
                    <a:lnTo>
                      <a:pt x="13287" y="608"/>
                    </a:lnTo>
                    <a:lnTo>
                      <a:pt x="13078" y="587"/>
                    </a:lnTo>
                    <a:lnTo>
                      <a:pt x="12910" y="503"/>
                    </a:lnTo>
                    <a:lnTo>
                      <a:pt x="12785" y="524"/>
                    </a:lnTo>
                    <a:lnTo>
                      <a:pt x="12659" y="629"/>
                    </a:lnTo>
                    <a:lnTo>
                      <a:pt x="12638" y="733"/>
                    </a:lnTo>
                    <a:lnTo>
                      <a:pt x="12597" y="775"/>
                    </a:lnTo>
                    <a:lnTo>
                      <a:pt x="12513" y="670"/>
                    </a:lnTo>
                    <a:lnTo>
                      <a:pt x="12638" y="524"/>
                    </a:lnTo>
                    <a:lnTo>
                      <a:pt x="12659" y="461"/>
                    </a:lnTo>
                    <a:lnTo>
                      <a:pt x="12513" y="461"/>
                    </a:lnTo>
                    <a:lnTo>
                      <a:pt x="12387" y="377"/>
                    </a:lnTo>
                    <a:lnTo>
                      <a:pt x="12262" y="377"/>
                    </a:lnTo>
                    <a:lnTo>
                      <a:pt x="12199" y="482"/>
                    </a:lnTo>
                    <a:lnTo>
                      <a:pt x="12011" y="608"/>
                    </a:lnTo>
                    <a:lnTo>
                      <a:pt x="11885" y="733"/>
                    </a:lnTo>
                    <a:lnTo>
                      <a:pt x="11801" y="775"/>
                    </a:lnTo>
                    <a:lnTo>
                      <a:pt x="11781" y="712"/>
                    </a:lnTo>
                    <a:lnTo>
                      <a:pt x="11822" y="587"/>
                    </a:lnTo>
                    <a:lnTo>
                      <a:pt x="11822" y="419"/>
                    </a:lnTo>
                    <a:lnTo>
                      <a:pt x="11781" y="377"/>
                    </a:lnTo>
                    <a:lnTo>
                      <a:pt x="11739" y="273"/>
                    </a:lnTo>
                    <a:lnTo>
                      <a:pt x="11592" y="189"/>
                    </a:lnTo>
                    <a:lnTo>
                      <a:pt x="11467" y="210"/>
                    </a:lnTo>
                    <a:lnTo>
                      <a:pt x="11341" y="189"/>
                    </a:lnTo>
                    <a:lnTo>
                      <a:pt x="11278" y="85"/>
                    </a:lnTo>
                    <a:lnTo>
                      <a:pt x="11153" y="64"/>
                    </a:lnTo>
                    <a:lnTo>
                      <a:pt x="10985" y="105"/>
                    </a:lnTo>
                    <a:lnTo>
                      <a:pt x="10881" y="85"/>
                    </a:lnTo>
                    <a:lnTo>
                      <a:pt x="10818" y="64"/>
                    </a:lnTo>
                    <a:lnTo>
                      <a:pt x="10734" y="1"/>
                    </a:lnTo>
                    <a:lnTo>
                      <a:pt x="10651" y="64"/>
                    </a:lnTo>
                    <a:lnTo>
                      <a:pt x="10630" y="210"/>
                    </a:lnTo>
                    <a:lnTo>
                      <a:pt x="10734" y="461"/>
                    </a:lnTo>
                    <a:lnTo>
                      <a:pt x="10651" y="670"/>
                    </a:lnTo>
                    <a:lnTo>
                      <a:pt x="10651" y="817"/>
                    </a:lnTo>
                    <a:lnTo>
                      <a:pt x="10609" y="880"/>
                    </a:lnTo>
                    <a:lnTo>
                      <a:pt x="10525" y="838"/>
                    </a:lnTo>
                    <a:lnTo>
                      <a:pt x="10400" y="880"/>
                    </a:lnTo>
                    <a:lnTo>
                      <a:pt x="10337" y="817"/>
                    </a:lnTo>
                    <a:lnTo>
                      <a:pt x="10421" y="733"/>
                    </a:lnTo>
                    <a:lnTo>
                      <a:pt x="10358" y="566"/>
                    </a:lnTo>
                    <a:lnTo>
                      <a:pt x="10421" y="461"/>
                    </a:lnTo>
                    <a:lnTo>
                      <a:pt x="10441" y="315"/>
                    </a:lnTo>
                    <a:lnTo>
                      <a:pt x="10400" y="273"/>
                    </a:lnTo>
                    <a:lnTo>
                      <a:pt x="10232" y="398"/>
                    </a:lnTo>
                    <a:lnTo>
                      <a:pt x="10232" y="461"/>
                    </a:lnTo>
                    <a:lnTo>
                      <a:pt x="10149" y="482"/>
                    </a:lnTo>
                    <a:lnTo>
                      <a:pt x="10107" y="419"/>
                    </a:lnTo>
                    <a:lnTo>
                      <a:pt x="10149" y="273"/>
                    </a:lnTo>
                    <a:lnTo>
                      <a:pt x="10107" y="210"/>
                    </a:lnTo>
                    <a:lnTo>
                      <a:pt x="10044" y="252"/>
                    </a:lnTo>
                    <a:lnTo>
                      <a:pt x="9981" y="398"/>
                    </a:lnTo>
                    <a:lnTo>
                      <a:pt x="9897" y="398"/>
                    </a:lnTo>
                    <a:lnTo>
                      <a:pt x="9877" y="357"/>
                    </a:lnTo>
                    <a:lnTo>
                      <a:pt x="9918" y="252"/>
                    </a:lnTo>
                    <a:lnTo>
                      <a:pt x="9918" y="105"/>
                    </a:lnTo>
                    <a:lnTo>
                      <a:pt x="9897" y="64"/>
                    </a:lnTo>
                    <a:lnTo>
                      <a:pt x="9625"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42"/>
              <p:cNvSpPr/>
              <p:nvPr/>
            </p:nvSpPr>
            <p:spPr>
              <a:xfrm>
                <a:off x="2905300" y="2401625"/>
                <a:ext cx="91575" cy="98875"/>
              </a:xfrm>
              <a:custGeom>
                <a:avLst/>
                <a:gdLst/>
                <a:ahLst/>
                <a:cxnLst/>
                <a:rect l="l" t="t" r="r" b="b"/>
                <a:pathLst>
                  <a:path w="3663" h="3955" extrusionOk="0">
                    <a:moveTo>
                      <a:pt x="2909" y="2155"/>
                    </a:moveTo>
                    <a:lnTo>
                      <a:pt x="2872" y="2165"/>
                    </a:lnTo>
                    <a:lnTo>
                      <a:pt x="2872" y="2165"/>
                    </a:lnTo>
                    <a:lnTo>
                      <a:pt x="2878" y="2166"/>
                    </a:lnTo>
                    <a:lnTo>
                      <a:pt x="2878" y="2166"/>
                    </a:lnTo>
                    <a:lnTo>
                      <a:pt x="2930" y="2155"/>
                    </a:lnTo>
                    <a:close/>
                    <a:moveTo>
                      <a:pt x="2323" y="0"/>
                    </a:moveTo>
                    <a:lnTo>
                      <a:pt x="2260" y="42"/>
                    </a:lnTo>
                    <a:lnTo>
                      <a:pt x="2219" y="84"/>
                    </a:lnTo>
                    <a:lnTo>
                      <a:pt x="2135" y="84"/>
                    </a:lnTo>
                    <a:lnTo>
                      <a:pt x="2072" y="147"/>
                    </a:lnTo>
                    <a:lnTo>
                      <a:pt x="2009" y="188"/>
                    </a:lnTo>
                    <a:lnTo>
                      <a:pt x="1905" y="188"/>
                    </a:lnTo>
                    <a:lnTo>
                      <a:pt x="1779" y="293"/>
                    </a:lnTo>
                    <a:lnTo>
                      <a:pt x="1675" y="377"/>
                    </a:lnTo>
                    <a:lnTo>
                      <a:pt x="1675" y="460"/>
                    </a:lnTo>
                    <a:lnTo>
                      <a:pt x="1612" y="460"/>
                    </a:lnTo>
                    <a:lnTo>
                      <a:pt x="1570" y="419"/>
                    </a:lnTo>
                    <a:lnTo>
                      <a:pt x="1570" y="460"/>
                    </a:lnTo>
                    <a:lnTo>
                      <a:pt x="1591" y="481"/>
                    </a:lnTo>
                    <a:lnTo>
                      <a:pt x="1591" y="523"/>
                    </a:lnTo>
                    <a:lnTo>
                      <a:pt x="1528" y="586"/>
                    </a:lnTo>
                    <a:lnTo>
                      <a:pt x="1423" y="670"/>
                    </a:lnTo>
                    <a:lnTo>
                      <a:pt x="1382" y="691"/>
                    </a:lnTo>
                    <a:lnTo>
                      <a:pt x="1402" y="711"/>
                    </a:lnTo>
                    <a:lnTo>
                      <a:pt x="1382" y="774"/>
                    </a:lnTo>
                    <a:lnTo>
                      <a:pt x="1319" y="774"/>
                    </a:lnTo>
                    <a:lnTo>
                      <a:pt x="1319" y="816"/>
                    </a:lnTo>
                    <a:lnTo>
                      <a:pt x="1382" y="837"/>
                    </a:lnTo>
                    <a:lnTo>
                      <a:pt x="1319" y="879"/>
                    </a:lnTo>
                    <a:lnTo>
                      <a:pt x="1256" y="879"/>
                    </a:lnTo>
                    <a:lnTo>
                      <a:pt x="1193" y="942"/>
                    </a:lnTo>
                    <a:lnTo>
                      <a:pt x="1193" y="1004"/>
                    </a:lnTo>
                    <a:lnTo>
                      <a:pt x="1214" y="1004"/>
                    </a:lnTo>
                    <a:lnTo>
                      <a:pt x="1256" y="1025"/>
                    </a:lnTo>
                    <a:lnTo>
                      <a:pt x="1193" y="1046"/>
                    </a:lnTo>
                    <a:lnTo>
                      <a:pt x="1151" y="1046"/>
                    </a:lnTo>
                    <a:lnTo>
                      <a:pt x="1089" y="1151"/>
                    </a:lnTo>
                    <a:lnTo>
                      <a:pt x="1068" y="1214"/>
                    </a:lnTo>
                    <a:lnTo>
                      <a:pt x="942" y="1402"/>
                    </a:lnTo>
                    <a:lnTo>
                      <a:pt x="942" y="1444"/>
                    </a:lnTo>
                    <a:lnTo>
                      <a:pt x="984" y="1507"/>
                    </a:lnTo>
                    <a:lnTo>
                      <a:pt x="984" y="1548"/>
                    </a:lnTo>
                    <a:lnTo>
                      <a:pt x="963" y="1548"/>
                    </a:lnTo>
                    <a:lnTo>
                      <a:pt x="942" y="1527"/>
                    </a:lnTo>
                    <a:lnTo>
                      <a:pt x="900" y="1527"/>
                    </a:lnTo>
                    <a:lnTo>
                      <a:pt x="796" y="1569"/>
                    </a:lnTo>
                    <a:lnTo>
                      <a:pt x="754" y="1653"/>
                    </a:lnTo>
                    <a:lnTo>
                      <a:pt x="754" y="1716"/>
                    </a:lnTo>
                    <a:lnTo>
                      <a:pt x="796" y="1716"/>
                    </a:lnTo>
                    <a:lnTo>
                      <a:pt x="858" y="1758"/>
                    </a:lnTo>
                    <a:lnTo>
                      <a:pt x="838" y="1779"/>
                    </a:lnTo>
                    <a:lnTo>
                      <a:pt x="838" y="1841"/>
                    </a:lnTo>
                    <a:lnTo>
                      <a:pt x="775" y="1883"/>
                    </a:lnTo>
                    <a:lnTo>
                      <a:pt x="649" y="1862"/>
                    </a:lnTo>
                    <a:lnTo>
                      <a:pt x="628" y="1883"/>
                    </a:lnTo>
                    <a:lnTo>
                      <a:pt x="628" y="1946"/>
                    </a:lnTo>
                    <a:lnTo>
                      <a:pt x="545" y="2030"/>
                    </a:lnTo>
                    <a:lnTo>
                      <a:pt x="482" y="2134"/>
                    </a:lnTo>
                    <a:lnTo>
                      <a:pt x="440" y="2197"/>
                    </a:lnTo>
                    <a:lnTo>
                      <a:pt x="419" y="2197"/>
                    </a:lnTo>
                    <a:lnTo>
                      <a:pt x="419" y="2134"/>
                    </a:lnTo>
                    <a:lnTo>
                      <a:pt x="377" y="2197"/>
                    </a:lnTo>
                    <a:lnTo>
                      <a:pt x="335" y="2134"/>
                    </a:lnTo>
                    <a:lnTo>
                      <a:pt x="356" y="2072"/>
                    </a:lnTo>
                    <a:lnTo>
                      <a:pt x="440" y="2030"/>
                    </a:lnTo>
                    <a:lnTo>
                      <a:pt x="461" y="1967"/>
                    </a:lnTo>
                    <a:lnTo>
                      <a:pt x="440" y="1988"/>
                    </a:lnTo>
                    <a:lnTo>
                      <a:pt x="356" y="2051"/>
                    </a:lnTo>
                    <a:lnTo>
                      <a:pt x="231" y="2134"/>
                    </a:lnTo>
                    <a:lnTo>
                      <a:pt x="168" y="2260"/>
                    </a:lnTo>
                    <a:lnTo>
                      <a:pt x="231" y="2260"/>
                    </a:lnTo>
                    <a:lnTo>
                      <a:pt x="314" y="2239"/>
                    </a:lnTo>
                    <a:lnTo>
                      <a:pt x="461" y="2197"/>
                    </a:lnTo>
                    <a:lnTo>
                      <a:pt x="586" y="2197"/>
                    </a:lnTo>
                    <a:lnTo>
                      <a:pt x="524" y="2281"/>
                    </a:lnTo>
                    <a:lnTo>
                      <a:pt x="419" y="2406"/>
                    </a:lnTo>
                    <a:lnTo>
                      <a:pt x="335" y="2511"/>
                    </a:lnTo>
                    <a:lnTo>
                      <a:pt x="210" y="2595"/>
                    </a:lnTo>
                    <a:lnTo>
                      <a:pt x="105" y="2699"/>
                    </a:lnTo>
                    <a:lnTo>
                      <a:pt x="22" y="2699"/>
                    </a:lnTo>
                    <a:lnTo>
                      <a:pt x="1" y="2762"/>
                    </a:lnTo>
                    <a:lnTo>
                      <a:pt x="22" y="2804"/>
                    </a:lnTo>
                    <a:lnTo>
                      <a:pt x="1" y="2888"/>
                    </a:lnTo>
                    <a:lnTo>
                      <a:pt x="22" y="2929"/>
                    </a:lnTo>
                    <a:lnTo>
                      <a:pt x="63" y="2929"/>
                    </a:lnTo>
                    <a:lnTo>
                      <a:pt x="168" y="2971"/>
                    </a:lnTo>
                    <a:lnTo>
                      <a:pt x="314" y="2929"/>
                    </a:lnTo>
                    <a:lnTo>
                      <a:pt x="377" y="2888"/>
                    </a:lnTo>
                    <a:lnTo>
                      <a:pt x="482" y="2888"/>
                    </a:lnTo>
                    <a:lnTo>
                      <a:pt x="566" y="2825"/>
                    </a:lnTo>
                    <a:lnTo>
                      <a:pt x="586" y="2783"/>
                    </a:lnTo>
                    <a:lnTo>
                      <a:pt x="586" y="2804"/>
                    </a:lnTo>
                    <a:lnTo>
                      <a:pt x="545" y="2888"/>
                    </a:lnTo>
                    <a:lnTo>
                      <a:pt x="670" y="2908"/>
                    </a:lnTo>
                    <a:lnTo>
                      <a:pt x="754" y="2888"/>
                    </a:lnTo>
                    <a:lnTo>
                      <a:pt x="796" y="2929"/>
                    </a:lnTo>
                    <a:lnTo>
                      <a:pt x="963" y="2929"/>
                    </a:lnTo>
                    <a:lnTo>
                      <a:pt x="1047" y="2908"/>
                    </a:lnTo>
                    <a:lnTo>
                      <a:pt x="1068" y="2971"/>
                    </a:lnTo>
                    <a:lnTo>
                      <a:pt x="1110" y="3013"/>
                    </a:lnTo>
                    <a:lnTo>
                      <a:pt x="1214" y="3013"/>
                    </a:lnTo>
                    <a:lnTo>
                      <a:pt x="1256" y="2992"/>
                    </a:lnTo>
                    <a:lnTo>
                      <a:pt x="1277" y="3013"/>
                    </a:lnTo>
                    <a:lnTo>
                      <a:pt x="1361" y="3013"/>
                    </a:lnTo>
                    <a:lnTo>
                      <a:pt x="1402" y="2992"/>
                    </a:lnTo>
                    <a:lnTo>
                      <a:pt x="1402" y="2950"/>
                    </a:lnTo>
                    <a:lnTo>
                      <a:pt x="1486" y="2950"/>
                    </a:lnTo>
                    <a:lnTo>
                      <a:pt x="1507" y="2992"/>
                    </a:lnTo>
                    <a:lnTo>
                      <a:pt x="1570" y="2992"/>
                    </a:lnTo>
                    <a:lnTo>
                      <a:pt x="1591" y="2929"/>
                    </a:lnTo>
                    <a:lnTo>
                      <a:pt x="1633" y="2929"/>
                    </a:lnTo>
                    <a:lnTo>
                      <a:pt x="1695" y="2971"/>
                    </a:lnTo>
                    <a:lnTo>
                      <a:pt x="1716" y="2908"/>
                    </a:lnTo>
                    <a:lnTo>
                      <a:pt x="1716" y="2867"/>
                    </a:lnTo>
                    <a:lnTo>
                      <a:pt x="1716" y="2783"/>
                    </a:lnTo>
                    <a:lnTo>
                      <a:pt x="1737" y="2804"/>
                    </a:lnTo>
                    <a:lnTo>
                      <a:pt x="1779" y="2762"/>
                    </a:lnTo>
                    <a:lnTo>
                      <a:pt x="1821" y="2762"/>
                    </a:lnTo>
                    <a:lnTo>
                      <a:pt x="1800" y="2783"/>
                    </a:lnTo>
                    <a:lnTo>
                      <a:pt x="1779" y="2888"/>
                    </a:lnTo>
                    <a:lnTo>
                      <a:pt x="1800" y="2908"/>
                    </a:lnTo>
                    <a:lnTo>
                      <a:pt x="1821" y="2867"/>
                    </a:lnTo>
                    <a:lnTo>
                      <a:pt x="1884" y="2783"/>
                    </a:lnTo>
                    <a:lnTo>
                      <a:pt x="1905" y="2783"/>
                    </a:lnTo>
                    <a:lnTo>
                      <a:pt x="1905" y="2867"/>
                    </a:lnTo>
                    <a:lnTo>
                      <a:pt x="1884" y="2908"/>
                    </a:lnTo>
                    <a:lnTo>
                      <a:pt x="1884" y="2971"/>
                    </a:lnTo>
                    <a:lnTo>
                      <a:pt x="1947" y="2929"/>
                    </a:lnTo>
                    <a:lnTo>
                      <a:pt x="1988" y="2929"/>
                    </a:lnTo>
                    <a:lnTo>
                      <a:pt x="1988" y="2971"/>
                    </a:lnTo>
                    <a:lnTo>
                      <a:pt x="1884" y="3034"/>
                    </a:lnTo>
                    <a:lnTo>
                      <a:pt x="1779" y="3097"/>
                    </a:lnTo>
                    <a:lnTo>
                      <a:pt x="1800" y="3118"/>
                    </a:lnTo>
                    <a:lnTo>
                      <a:pt x="1821" y="3097"/>
                    </a:lnTo>
                    <a:lnTo>
                      <a:pt x="1884" y="3097"/>
                    </a:lnTo>
                    <a:lnTo>
                      <a:pt x="1905" y="3118"/>
                    </a:lnTo>
                    <a:lnTo>
                      <a:pt x="1947" y="3118"/>
                    </a:lnTo>
                    <a:lnTo>
                      <a:pt x="1988" y="3139"/>
                    </a:lnTo>
                    <a:lnTo>
                      <a:pt x="2030" y="3118"/>
                    </a:lnTo>
                    <a:lnTo>
                      <a:pt x="2114" y="3097"/>
                    </a:lnTo>
                    <a:lnTo>
                      <a:pt x="2135" y="3013"/>
                    </a:lnTo>
                    <a:lnTo>
                      <a:pt x="2135" y="2971"/>
                    </a:lnTo>
                    <a:lnTo>
                      <a:pt x="2198" y="2992"/>
                    </a:lnTo>
                    <a:lnTo>
                      <a:pt x="2260" y="3013"/>
                    </a:lnTo>
                    <a:lnTo>
                      <a:pt x="2323" y="3076"/>
                    </a:lnTo>
                    <a:lnTo>
                      <a:pt x="2365" y="3034"/>
                    </a:lnTo>
                    <a:lnTo>
                      <a:pt x="2428" y="3013"/>
                    </a:lnTo>
                    <a:lnTo>
                      <a:pt x="2511" y="3013"/>
                    </a:lnTo>
                    <a:lnTo>
                      <a:pt x="2449" y="3076"/>
                    </a:lnTo>
                    <a:lnTo>
                      <a:pt x="2449" y="3097"/>
                    </a:lnTo>
                    <a:lnTo>
                      <a:pt x="2344" y="3139"/>
                    </a:lnTo>
                    <a:lnTo>
                      <a:pt x="2239" y="3139"/>
                    </a:lnTo>
                    <a:lnTo>
                      <a:pt x="2198" y="3201"/>
                    </a:lnTo>
                    <a:lnTo>
                      <a:pt x="2198" y="3243"/>
                    </a:lnTo>
                    <a:lnTo>
                      <a:pt x="2156" y="3285"/>
                    </a:lnTo>
                    <a:lnTo>
                      <a:pt x="2135" y="3327"/>
                    </a:lnTo>
                    <a:lnTo>
                      <a:pt x="2051" y="3327"/>
                    </a:lnTo>
                    <a:lnTo>
                      <a:pt x="2009" y="3348"/>
                    </a:lnTo>
                    <a:lnTo>
                      <a:pt x="1988" y="3411"/>
                    </a:lnTo>
                    <a:lnTo>
                      <a:pt x="1926" y="3432"/>
                    </a:lnTo>
                    <a:lnTo>
                      <a:pt x="1821" y="3452"/>
                    </a:lnTo>
                    <a:lnTo>
                      <a:pt x="1737" y="3515"/>
                    </a:lnTo>
                    <a:lnTo>
                      <a:pt x="1716" y="3557"/>
                    </a:lnTo>
                    <a:lnTo>
                      <a:pt x="1737" y="3599"/>
                    </a:lnTo>
                    <a:lnTo>
                      <a:pt x="1779" y="3620"/>
                    </a:lnTo>
                    <a:lnTo>
                      <a:pt x="1842" y="3620"/>
                    </a:lnTo>
                    <a:lnTo>
                      <a:pt x="1884" y="3557"/>
                    </a:lnTo>
                    <a:lnTo>
                      <a:pt x="1905" y="3536"/>
                    </a:lnTo>
                    <a:lnTo>
                      <a:pt x="1947" y="3536"/>
                    </a:lnTo>
                    <a:lnTo>
                      <a:pt x="1947" y="3599"/>
                    </a:lnTo>
                    <a:lnTo>
                      <a:pt x="1988" y="3620"/>
                    </a:lnTo>
                    <a:lnTo>
                      <a:pt x="2051" y="3599"/>
                    </a:lnTo>
                    <a:lnTo>
                      <a:pt x="2114" y="3536"/>
                    </a:lnTo>
                    <a:lnTo>
                      <a:pt x="2135" y="3494"/>
                    </a:lnTo>
                    <a:lnTo>
                      <a:pt x="2156" y="3494"/>
                    </a:lnTo>
                    <a:lnTo>
                      <a:pt x="2198" y="3432"/>
                    </a:lnTo>
                    <a:lnTo>
                      <a:pt x="2219" y="3348"/>
                    </a:lnTo>
                    <a:lnTo>
                      <a:pt x="2260" y="3327"/>
                    </a:lnTo>
                    <a:lnTo>
                      <a:pt x="2365" y="3222"/>
                    </a:lnTo>
                    <a:lnTo>
                      <a:pt x="2428" y="3201"/>
                    </a:lnTo>
                    <a:lnTo>
                      <a:pt x="2470" y="3222"/>
                    </a:lnTo>
                    <a:lnTo>
                      <a:pt x="2553" y="3222"/>
                    </a:lnTo>
                    <a:lnTo>
                      <a:pt x="2511" y="3285"/>
                    </a:lnTo>
                    <a:lnTo>
                      <a:pt x="2553" y="3285"/>
                    </a:lnTo>
                    <a:lnTo>
                      <a:pt x="2616" y="3243"/>
                    </a:lnTo>
                    <a:lnTo>
                      <a:pt x="2658" y="3118"/>
                    </a:lnTo>
                    <a:lnTo>
                      <a:pt x="2721" y="3013"/>
                    </a:lnTo>
                    <a:lnTo>
                      <a:pt x="2721" y="2908"/>
                    </a:lnTo>
                    <a:lnTo>
                      <a:pt x="2742" y="2888"/>
                    </a:lnTo>
                    <a:lnTo>
                      <a:pt x="2763" y="2888"/>
                    </a:lnTo>
                    <a:lnTo>
                      <a:pt x="2825" y="2929"/>
                    </a:lnTo>
                    <a:lnTo>
                      <a:pt x="2846" y="2929"/>
                    </a:lnTo>
                    <a:lnTo>
                      <a:pt x="2888" y="2971"/>
                    </a:lnTo>
                    <a:lnTo>
                      <a:pt x="2888" y="3076"/>
                    </a:lnTo>
                    <a:lnTo>
                      <a:pt x="2867" y="3139"/>
                    </a:lnTo>
                    <a:lnTo>
                      <a:pt x="2846" y="3222"/>
                    </a:lnTo>
                    <a:lnTo>
                      <a:pt x="2867" y="3285"/>
                    </a:lnTo>
                    <a:lnTo>
                      <a:pt x="2846" y="3327"/>
                    </a:lnTo>
                    <a:lnTo>
                      <a:pt x="2763" y="3411"/>
                    </a:lnTo>
                    <a:lnTo>
                      <a:pt x="2721" y="3557"/>
                    </a:lnTo>
                    <a:lnTo>
                      <a:pt x="2721" y="3641"/>
                    </a:lnTo>
                    <a:lnTo>
                      <a:pt x="2679" y="3662"/>
                    </a:lnTo>
                    <a:lnTo>
                      <a:pt x="2679" y="3745"/>
                    </a:lnTo>
                    <a:lnTo>
                      <a:pt x="2742" y="3766"/>
                    </a:lnTo>
                    <a:lnTo>
                      <a:pt x="2825" y="3724"/>
                    </a:lnTo>
                    <a:lnTo>
                      <a:pt x="2888" y="3557"/>
                    </a:lnTo>
                    <a:lnTo>
                      <a:pt x="2951" y="3557"/>
                    </a:lnTo>
                    <a:lnTo>
                      <a:pt x="3035" y="3452"/>
                    </a:lnTo>
                    <a:lnTo>
                      <a:pt x="3076" y="3411"/>
                    </a:lnTo>
                    <a:lnTo>
                      <a:pt x="3097" y="3432"/>
                    </a:lnTo>
                    <a:lnTo>
                      <a:pt x="3202" y="3432"/>
                    </a:lnTo>
                    <a:lnTo>
                      <a:pt x="3202" y="3494"/>
                    </a:lnTo>
                    <a:lnTo>
                      <a:pt x="3139" y="3515"/>
                    </a:lnTo>
                    <a:lnTo>
                      <a:pt x="3035" y="3620"/>
                    </a:lnTo>
                    <a:lnTo>
                      <a:pt x="3035" y="3704"/>
                    </a:lnTo>
                    <a:lnTo>
                      <a:pt x="2993" y="3766"/>
                    </a:lnTo>
                    <a:lnTo>
                      <a:pt x="3035" y="3808"/>
                    </a:lnTo>
                    <a:lnTo>
                      <a:pt x="3035" y="3913"/>
                    </a:lnTo>
                    <a:lnTo>
                      <a:pt x="3076" y="3955"/>
                    </a:lnTo>
                    <a:lnTo>
                      <a:pt x="3097" y="3871"/>
                    </a:lnTo>
                    <a:lnTo>
                      <a:pt x="3160" y="3829"/>
                    </a:lnTo>
                    <a:lnTo>
                      <a:pt x="3202" y="3829"/>
                    </a:lnTo>
                    <a:lnTo>
                      <a:pt x="3265" y="3913"/>
                    </a:lnTo>
                    <a:lnTo>
                      <a:pt x="3307" y="3934"/>
                    </a:lnTo>
                    <a:lnTo>
                      <a:pt x="3390" y="3871"/>
                    </a:lnTo>
                    <a:lnTo>
                      <a:pt x="3390" y="3829"/>
                    </a:lnTo>
                    <a:lnTo>
                      <a:pt x="3411" y="3829"/>
                    </a:lnTo>
                    <a:lnTo>
                      <a:pt x="3453" y="3766"/>
                    </a:lnTo>
                    <a:lnTo>
                      <a:pt x="3453" y="3704"/>
                    </a:lnTo>
                    <a:lnTo>
                      <a:pt x="3474" y="3704"/>
                    </a:lnTo>
                    <a:lnTo>
                      <a:pt x="3495" y="3641"/>
                    </a:lnTo>
                    <a:lnTo>
                      <a:pt x="3474" y="3599"/>
                    </a:lnTo>
                    <a:lnTo>
                      <a:pt x="3495" y="3494"/>
                    </a:lnTo>
                    <a:lnTo>
                      <a:pt x="3599" y="3348"/>
                    </a:lnTo>
                    <a:lnTo>
                      <a:pt x="3662" y="3243"/>
                    </a:lnTo>
                    <a:lnTo>
                      <a:pt x="3662" y="3097"/>
                    </a:lnTo>
                    <a:lnTo>
                      <a:pt x="3662" y="3034"/>
                    </a:lnTo>
                    <a:lnTo>
                      <a:pt x="3620" y="3034"/>
                    </a:lnTo>
                    <a:lnTo>
                      <a:pt x="3620" y="3097"/>
                    </a:lnTo>
                    <a:lnTo>
                      <a:pt x="3579" y="3180"/>
                    </a:lnTo>
                    <a:lnTo>
                      <a:pt x="3495" y="3222"/>
                    </a:lnTo>
                    <a:lnTo>
                      <a:pt x="3411" y="3306"/>
                    </a:lnTo>
                    <a:lnTo>
                      <a:pt x="3369" y="3327"/>
                    </a:lnTo>
                    <a:lnTo>
                      <a:pt x="3348" y="3243"/>
                    </a:lnTo>
                    <a:lnTo>
                      <a:pt x="3369" y="3180"/>
                    </a:lnTo>
                    <a:lnTo>
                      <a:pt x="3369" y="3097"/>
                    </a:lnTo>
                    <a:lnTo>
                      <a:pt x="3474" y="3013"/>
                    </a:lnTo>
                    <a:lnTo>
                      <a:pt x="3495" y="2971"/>
                    </a:lnTo>
                    <a:lnTo>
                      <a:pt x="3579" y="2888"/>
                    </a:lnTo>
                    <a:lnTo>
                      <a:pt x="3599" y="2888"/>
                    </a:lnTo>
                    <a:lnTo>
                      <a:pt x="3662" y="2867"/>
                    </a:lnTo>
                    <a:lnTo>
                      <a:pt x="3620" y="2804"/>
                    </a:lnTo>
                    <a:lnTo>
                      <a:pt x="3579" y="2867"/>
                    </a:lnTo>
                    <a:lnTo>
                      <a:pt x="3516" y="2867"/>
                    </a:lnTo>
                    <a:lnTo>
                      <a:pt x="3453" y="2888"/>
                    </a:lnTo>
                    <a:lnTo>
                      <a:pt x="3390" y="2888"/>
                    </a:lnTo>
                    <a:lnTo>
                      <a:pt x="3307" y="2929"/>
                    </a:lnTo>
                    <a:lnTo>
                      <a:pt x="3286" y="2992"/>
                    </a:lnTo>
                    <a:lnTo>
                      <a:pt x="3181" y="3076"/>
                    </a:lnTo>
                    <a:lnTo>
                      <a:pt x="3181" y="3118"/>
                    </a:lnTo>
                    <a:lnTo>
                      <a:pt x="3139" y="3180"/>
                    </a:lnTo>
                    <a:lnTo>
                      <a:pt x="3055" y="3097"/>
                    </a:lnTo>
                    <a:lnTo>
                      <a:pt x="3055" y="3034"/>
                    </a:lnTo>
                    <a:lnTo>
                      <a:pt x="3035" y="2971"/>
                    </a:lnTo>
                    <a:lnTo>
                      <a:pt x="3035" y="2888"/>
                    </a:lnTo>
                    <a:lnTo>
                      <a:pt x="3076" y="2929"/>
                    </a:lnTo>
                    <a:lnTo>
                      <a:pt x="3097" y="2929"/>
                    </a:lnTo>
                    <a:lnTo>
                      <a:pt x="3181" y="2825"/>
                    </a:lnTo>
                    <a:lnTo>
                      <a:pt x="3139" y="2825"/>
                    </a:lnTo>
                    <a:lnTo>
                      <a:pt x="3055" y="2804"/>
                    </a:lnTo>
                    <a:lnTo>
                      <a:pt x="3181" y="2804"/>
                    </a:lnTo>
                    <a:lnTo>
                      <a:pt x="3076" y="2783"/>
                    </a:lnTo>
                    <a:lnTo>
                      <a:pt x="3035" y="2720"/>
                    </a:lnTo>
                    <a:lnTo>
                      <a:pt x="3035" y="2678"/>
                    </a:lnTo>
                    <a:lnTo>
                      <a:pt x="3055" y="2657"/>
                    </a:lnTo>
                    <a:lnTo>
                      <a:pt x="3160" y="2657"/>
                    </a:lnTo>
                    <a:lnTo>
                      <a:pt x="3181" y="2616"/>
                    </a:lnTo>
                    <a:lnTo>
                      <a:pt x="3265" y="2553"/>
                    </a:lnTo>
                    <a:lnTo>
                      <a:pt x="3286" y="2448"/>
                    </a:lnTo>
                    <a:lnTo>
                      <a:pt x="3369" y="2448"/>
                    </a:lnTo>
                    <a:lnTo>
                      <a:pt x="3390" y="2469"/>
                    </a:lnTo>
                    <a:lnTo>
                      <a:pt x="3495" y="2406"/>
                    </a:lnTo>
                    <a:lnTo>
                      <a:pt x="3516" y="2344"/>
                    </a:lnTo>
                    <a:lnTo>
                      <a:pt x="3516" y="2260"/>
                    </a:lnTo>
                    <a:lnTo>
                      <a:pt x="3495" y="2197"/>
                    </a:lnTo>
                    <a:lnTo>
                      <a:pt x="3411" y="2281"/>
                    </a:lnTo>
                    <a:lnTo>
                      <a:pt x="3369" y="2302"/>
                    </a:lnTo>
                    <a:lnTo>
                      <a:pt x="3348" y="2281"/>
                    </a:lnTo>
                    <a:lnTo>
                      <a:pt x="3286" y="2281"/>
                    </a:lnTo>
                    <a:lnTo>
                      <a:pt x="3286" y="2344"/>
                    </a:lnTo>
                    <a:lnTo>
                      <a:pt x="3286" y="2406"/>
                    </a:lnTo>
                    <a:lnTo>
                      <a:pt x="3244" y="2448"/>
                    </a:lnTo>
                    <a:lnTo>
                      <a:pt x="3181" y="2448"/>
                    </a:lnTo>
                    <a:lnTo>
                      <a:pt x="3097" y="2490"/>
                    </a:lnTo>
                    <a:lnTo>
                      <a:pt x="3055" y="2511"/>
                    </a:lnTo>
                    <a:lnTo>
                      <a:pt x="3055" y="2574"/>
                    </a:lnTo>
                    <a:lnTo>
                      <a:pt x="2993" y="2595"/>
                    </a:lnTo>
                    <a:lnTo>
                      <a:pt x="3035" y="2553"/>
                    </a:lnTo>
                    <a:lnTo>
                      <a:pt x="3035" y="2469"/>
                    </a:lnTo>
                    <a:lnTo>
                      <a:pt x="2993" y="2490"/>
                    </a:lnTo>
                    <a:lnTo>
                      <a:pt x="2951" y="2490"/>
                    </a:lnTo>
                    <a:lnTo>
                      <a:pt x="2993" y="2469"/>
                    </a:lnTo>
                    <a:lnTo>
                      <a:pt x="3055" y="2406"/>
                    </a:lnTo>
                    <a:lnTo>
                      <a:pt x="3076" y="2385"/>
                    </a:lnTo>
                    <a:lnTo>
                      <a:pt x="3035" y="2364"/>
                    </a:lnTo>
                    <a:lnTo>
                      <a:pt x="3076" y="2302"/>
                    </a:lnTo>
                    <a:lnTo>
                      <a:pt x="3097" y="2239"/>
                    </a:lnTo>
                    <a:lnTo>
                      <a:pt x="3055" y="2197"/>
                    </a:lnTo>
                    <a:lnTo>
                      <a:pt x="2993" y="2260"/>
                    </a:lnTo>
                    <a:lnTo>
                      <a:pt x="3035" y="2197"/>
                    </a:lnTo>
                    <a:lnTo>
                      <a:pt x="3035" y="2155"/>
                    </a:lnTo>
                    <a:lnTo>
                      <a:pt x="2993" y="2155"/>
                    </a:lnTo>
                    <a:lnTo>
                      <a:pt x="2930" y="2176"/>
                    </a:lnTo>
                    <a:lnTo>
                      <a:pt x="2878" y="2166"/>
                    </a:lnTo>
                    <a:lnTo>
                      <a:pt x="2878" y="2166"/>
                    </a:lnTo>
                    <a:lnTo>
                      <a:pt x="2825" y="2176"/>
                    </a:lnTo>
                    <a:lnTo>
                      <a:pt x="2872" y="2165"/>
                    </a:lnTo>
                    <a:lnTo>
                      <a:pt x="2872" y="2165"/>
                    </a:lnTo>
                    <a:lnTo>
                      <a:pt x="2825" y="2155"/>
                    </a:lnTo>
                    <a:lnTo>
                      <a:pt x="2909" y="2155"/>
                    </a:lnTo>
                    <a:lnTo>
                      <a:pt x="2993" y="2113"/>
                    </a:lnTo>
                    <a:lnTo>
                      <a:pt x="3035" y="2072"/>
                    </a:lnTo>
                    <a:lnTo>
                      <a:pt x="3076" y="2072"/>
                    </a:lnTo>
                    <a:lnTo>
                      <a:pt x="3139" y="2051"/>
                    </a:lnTo>
                    <a:lnTo>
                      <a:pt x="3139" y="1967"/>
                    </a:lnTo>
                    <a:lnTo>
                      <a:pt x="3181" y="1904"/>
                    </a:lnTo>
                    <a:lnTo>
                      <a:pt x="3181" y="1862"/>
                    </a:lnTo>
                    <a:lnTo>
                      <a:pt x="3097" y="1800"/>
                    </a:lnTo>
                    <a:lnTo>
                      <a:pt x="2993" y="1716"/>
                    </a:lnTo>
                    <a:lnTo>
                      <a:pt x="2888" y="1716"/>
                    </a:lnTo>
                    <a:lnTo>
                      <a:pt x="2783" y="1737"/>
                    </a:lnTo>
                    <a:lnTo>
                      <a:pt x="2742" y="1737"/>
                    </a:lnTo>
                    <a:lnTo>
                      <a:pt x="2742" y="1779"/>
                    </a:lnTo>
                    <a:lnTo>
                      <a:pt x="2679" y="1862"/>
                    </a:lnTo>
                    <a:lnTo>
                      <a:pt x="2658" y="1946"/>
                    </a:lnTo>
                    <a:lnTo>
                      <a:pt x="2679" y="1841"/>
                    </a:lnTo>
                    <a:lnTo>
                      <a:pt x="2658" y="1820"/>
                    </a:lnTo>
                    <a:lnTo>
                      <a:pt x="2679" y="1758"/>
                    </a:lnTo>
                    <a:lnTo>
                      <a:pt x="2742" y="1674"/>
                    </a:lnTo>
                    <a:lnTo>
                      <a:pt x="2721" y="1674"/>
                    </a:lnTo>
                    <a:lnTo>
                      <a:pt x="2637" y="1737"/>
                    </a:lnTo>
                    <a:lnTo>
                      <a:pt x="2574" y="1779"/>
                    </a:lnTo>
                    <a:lnTo>
                      <a:pt x="2553" y="1862"/>
                    </a:lnTo>
                    <a:lnTo>
                      <a:pt x="2532" y="1841"/>
                    </a:lnTo>
                    <a:lnTo>
                      <a:pt x="2491" y="1862"/>
                    </a:lnTo>
                    <a:lnTo>
                      <a:pt x="2449" y="1883"/>
                    </a:lnTo>
                    <a:lnTo>
                      <a:pt x="2428" y="1862"/>
                    </a:lnTo>
                    <a:lnTo>
                      <a:pt x="2344" y="1925"/>
                    </a:lnTo>
                    <a:lnTo>
                      <a:pt x="2323" y="2030"/>
                    </a:lnTo>
                    <a:lnTo>
                      <a:pt x="2239" y="2072"/>
                    </a:lnTo>
                    <a:lnTo>
                      <a:pt x="2239" y="2072"/>
                    </a:lnTo>
                    <a:lnTo>
                      <a:pt x="2281" y="2030"/>
                    </a:lnTo>
                    <a:lnTo>
                      <a:pt x="2323" y="1883"/>
                    </a:lnTo>
                    <a:lnTo>
                      <a:pt x="2365" y="1779"/>
                    </a:lnTo>
                    <a:lnTo>
                      <a:pt x="2344" y="1758"/>
                    </a:lnTo>
                    <a:lnTo>
                      <a:pt x="2281" y="1779"/>
                    </a:lnTo>
                    <a:lnTo>
                      <a:pt x="2260" y="1841"/>
                    </a:lnTo>
                    <a:lnTo>
                      <a:pt x="2219" y="1883"/>
                    </a:lnTo>
                    <a:lnTo>
                      <a:pt x="2177" y="1841"/>
                    </a:lnTo>
                    <a:lnTo>
                      <a:pt x="2239" y="1779"/>
                    </a:lnTo>
                    <a:lnTo>
                      <a:pt x="2260" y="1737"/>
                    </a:lnTo>
                    <a:lnTo>
                      <a:pt x="2260" y="1716"/>
                    </a:lnTo>
                    <a:lnTo>
                      <a:pt x="2177" y="1737"/>
                    </a:lnTo>
                    <a:lnTo>
                      <a:pt x="2072" y="1820"/>
                    </a:lnTo>
                    <a:lnTo>
                      <a:pt x="2030" y="1820"/>
                    </a:lnTo>
                    <a:lnTo>
                      <a:pt x="2009" y="1737"/>
                    </a:lnTo>
                    <a:lnTo>
                      <a:pt x="1967" y="1737"/>
                    </a:lnTo>
                    <a:lnTo>
                      <a:pt x="1905" y="1820"/>
                    </a:lnTo>
                    <a:lnTo>
                      <a:pt x="1842" y="1820"/>
                    </a:lnTo>
                    <a:lnTo>
                      <a:pt x="1842" y="1779"/>
                    </a:lnTo>
                    <a:lnTo>
                      <a:pt x="1947" y="1737"/>
                    </a:lnTo>
                    <a:lnTo>
                      <a:pt x="2009" y="1632"/>
                    </a:lnTo>
                    <a:lnTo>
                      <a:pt x="2030" y="1548"/>
                    </a:lnTo>
                    <a:lnTo>
                      <a:pt x="1947" y="1548"/>
                    </a:lnTo>
                    <a:lnTo>
                      <a:pt x="1863" y="1611"/>
                    </a:lnTo>
                    <a:lnTo>
                      <a:pt x="1863" y="1611"/>
                    </a:lnTo>
                    <a:lnTo>
                      <a:pt x="1926" y="1527"/>
                    </a:lnTo>
                    <a:lnTo>
                      <a:pt x="2009" y="1444"/>
                    </a:lnTo>
                    <a:lnTo>
                      <a:pt x="2114" y="1444"/>
                    </a:lnTo>
                    <a:lnTo>
                      <a:pt x="2156" y="1423"/>
                    </a:lnTo>
                    <a:lnTo>
                      <a:pt x="2239" y="1381"/>
                    </a:lnTo>
                    <a:lnTo>
                      <a:pt x="2281" y="1339"/>
                    </a:lnTo>
                    <a:lnTo>
                      <a:pt x="2281" y="1276"/>
                    </a:lnTo>
                    <a:lnTo>
                      <a:pt x="2260" y="1318"/>
                    </a:lnTo>
                    <a:lnTo>
                      <a:pt x="2156" y="1339"/>
                    </a:lnTo>
                    <a:lnTo>
                      <a:pt x="2114" y="1318"/>
                    </a:lnTo>
                    <a:lnTo>
                      <a:pt x="2030" y="1235"/>
                    </a:lnTo>
                    <a:lnTo>
                      <a:pt x="1967" y="1235"/>
                    </a:lnTo>
                    <a:lnTo>
                      <a:pt x="1926" y="1255"/>
                    </a:lnTo>
                    <a:lnTo>
                      <a:pt x="1967" y="1151"/>
                    </a:lnTo>
                    <a:lnTo>
                      <a:pt x="2009" y="1130"/>
                    </a:lnTo>
                    <a:lnTo>
                      <a:pt x="2009" y="1109"/>
                    </a:lnTo>
                    <a:lnTo>
                      <a:pt x="1947" y="1130"/>
                    </a:lnTo>
                    <a:lnTo>
                      <a:pt x="1863" y="1193"/>
                    </a:lnTo>
                    <a:lnTo>
                      <a:pt x="1821" y="1255"/>
                    </a:lnTo>
                    <a:lnTo>
                      <a:pt x="1737" y="1339"/>
                    </a:lnTo>
                    <a:lnTo>
                      <a:pt x="1695" y="1360"/>
                    </a:lnTo>
                    <a:lnTo>
                      <a:pt x="1654" y="1423"/>
                    </a:lnTo>
                    <a:lnTo>
                      <a:pt x="1591" y="1465"/>
                    </a:lnTo>
                    <a:lnTo>
                      <a:pt x="1528" y="1548"/>
                    </a:lnTo>
                    <a:lnTo>
                      <a:pt x="1528" y="1444"/>
                    </a:lnTo>
                    <a:lnTo>
                      <a:pt x="1549" y="1360"/>
                    </a:lnTo>
                    <a:lnTo>
                      <a:pt x="1612" y="1297"/>
                    </a:lnTo>
                    <a:lnTo>
                      <a:pt x="1612" y="1235"/>
                    </a:lnTo>
                    <a:lnTo>
                      <a:pt x="1654" y="1130"/>
                    </a:lnTo>
                    <a:lnTo>
                      <a:pt x="1737" y="1046"/>
                    </a:lnTo>
                    <a:lnTo>
                      <a:pt x="1737" y="1004"/>
                    </a:lnTo>
                    <a:lnTo>
                      <a:pt x="1800" y="942"/>
                    </a:lnTo>
                    <a:lnTo>
                      <a:pt x="1821" y="921"/>
                    </a:lnTo>
                    <a:lnTo>
                      <a:pt x="1863" y="816"/>
                    </a:lnTo>
                    <a:lnTo>
                      <a:pt x="1947" y="774"/>
                    </a:lnTo>
                    <a:lnTo>
                      <a:pt x="2009" y="711"/>
                    </a:lnTo>
                    <a:lnTo>
                      <a:pt x="2051" y="691"/>
                    </a:lnTo>
                    <a:lnTo>
                      <a:pt x="2072" y="670"/>
                    </a:lnTo>
                    <a:lnTo>
                      <a:pt x="2072" y="607"/>
                    </a:lnTo>
                    <a:lnTo>
                      <a:pt x="2114" y="565"/>
                    </a:lnTo>
                    <a:lnTo>
                      <a:pt x="2135" y="481"/>
                    </a:lnTo>
                    <a:lnTo>
                      <a:pt x="2135" y="523"/>
                    </a:lnTo>
                    <a:lnTo>
                      <a:pt x="2114" y="586"/>
                    </a:lnTo>
                    <a:lnTo>
                      <a:pt x="2135" y="628"/>
                    </a:lnTo>
                    <a:lnTo>
                      <a:pt x="2219" y="523"/>
                    </a:lnTo>
                    <a:lnTo>
                      <a:pt x="2323" y="419"/>
                    </a:lnTo>
                    <a:lnTo>
                      <a:pt x="2344" y="377"/>
                    </a:lnTo>
                    <a:lnTo>
                      <a:pt x="2323" y="314"/>
                    </a:lnTo>
                    <a:lnTo>
                      <a:pt x="2260" y="314"/>
                    </a:lnTo>
                    <a:lnTo>
                      <a:pt x="2219" y="377"/>
                    </a:lnTo>
                    <a:lnTo>
                      <a:pt x="2177" y="293"/>
                    </a:lnTo>
                    <a:lnTo>
                      <a:pt x="2156" y="272"/>
                    </a:lnTo>
                    <a:lnTo>
                      <a:pt x="2177" y="209"/>
                    </a:lnTo>
                    <a:lnTo>
                      <a:pt x="2239" y="188"/>
                    </a:lnTo>
                    <a:lnTo>
                      <a:pt x="2323" y="209"/>
                    </a:lnTo>
                    <a:lnTo>
                      <a:pt x="2386" y="272"/>
                    </a:lnTo>
                    <a:lnTo>
                      <a:pt x="2449" y="251"/>
                    </a:lnTo>
                    <a:lnTo>
                      <a:pt x="2491" y="188"/>
                    </a:lnTo>
                    <a:lnTo>
                      <a:pt x="2491" y="42"/>
                    </a:lnTo>
                    <a:lnTo>
                      <a:pt x="2428" y="42"/>
                    </a:lnTo>
                    <a:lnTo>
                      <a:pt x="2365" y="63"/>
                    </a:lnTo>
                    <a:lnTo>
                      <a:pt x="2365" y="105"/>
                    </a:lnTo>
                    <a:lnTo>
                      <a:pt x="2323" y="105"/>
                    </a:lnTo>
                    <a:lnTo>
                      <a:pt x="2323" y="63"/>
                    </a:lnTo>
                    <a:lnTo>
                      <a:pt x="2323"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42"/>
              <p:cNvSpPr/>
              <p:nvPr/>
            </p:nvSpPr>
            <p:spPr>
              <a:xfrm>
                <a:off x="1922950" y="1659350"/>
                <a:ext cx="1050900" cy="913875"/>
              </a:xfrm>
              <a:custGeom>
                <a:avLst/>
                <a:gdLst/>
                <a:ahLst/>
                <a:cxnLst/>
                <a:rect l="l" t="t" r="r" b="b"/>
                <a:pathLst>
                  <a:path w="42036" h="36555" extrusionOk="0">
                    <a:moveTo>
                      <a:pt x="4310" y="26929"/>
                    </a:moveTo>
                    <a:lnTo>
                      <a:pt x="4310" y="27055"/>
                    </a:lnTo>
                    <a:lnTo>
                      <a:pt x="4268" y="27159"/>
                    </a:lnTo>
                    <a:lnTo>
                      <a:pt x="4101" y="27264"/>
                    </a:lnTo>
                    <a:lnTo>
                      <a:pt x="4076" y="27268"/>
                    </a:lnTo>
                    <a:lnTo>
                      <a:pt x="4076" y="27268"/>
                    </a:lnTo>
                    <a:lnTo>
                      <a:pt x="4101" y="27243"/>
                    </a:lnTo>
                    <a:lnTo>
                      <a:pt x="4185" y="27117"/>
                    </a:lnTo>
                    <a:lnTo>
                      <a:pt x="4289" y="27034"/>
                    </a:lnTo>
                    <a:lnTo>
                      <a:pt x="4310" y="26929"/>
                    </a:lnTo>
                    <a:close/>
                    <a:moveTo>
                      <a:pt x="40508" y="27473"/>
                    </a:moveTo>
                    <a:lnTo>
                      <a:pt x="40299" y="27557"/>
                    </a:lnTo>
                    <a:lnTo>
                      <a:pt x="40090" y="27599"/>
                    </a:lnTo>
                    <a:lnTo>
                      <a:pt x="40132" y="27536"/>
                    </a:lnTo>
                    <a:lnTo>
                      <a:pt x="40404" y="27473"/>
                    </a:lnTo>
                    <a:close/>
                    <a:moveTo>
                      <a:pt x="19459" y="0"/>
                    </a:moveTo>
                    <a:lnTo>
                      <a:pt x="19187" y="105"/>
                    </a:lnTo>
                    <a:lnTo>
                      <a:pt x="18810" y="105"/>
                    </a:lnTo>
                    <a:lnTo>
                      <a:pt x="18727" y="63"/>
                    </a:lnTo>
                    <a:lnTo>
                      <a:pt x="18392" y="84"/>
                    </a:lnTo>
                    <a:lnTo>
                      <a:pt x="18308" y="63"/>
                    </a:lnTo>
                    <a:lnTo>
                      <a:pt x="18120" y="105"/>
                    </a:lnTo>
                    <a:lnTo>
                      <a:pt x="18078" y="210"/>
                    </a:lnTo>
                    <a:lnTo>
                      <a:pt x="18120" y="272"/>
                    </a:lnTo>
                    <a:lnTo>
                      <a:pt x="18078" y="377"/>
                    </a:lnTo>
                    <a:lnTo>
                      <a:pt x="18078" y="524"/>
                    </a:lnTo>
                    <a:lnTo>
                      <a:pt x="18036" y="775"/>
                    </a:lnTo>
                    <a:lnTo>
                      <a:pt x="18120" y="879"/>
                    </a:lnTo>
                    <a:lnTo>
                      <a:pt x="18036" y="942"/>
                    </a:lnTo>
                    <a:lnTo>
                      <a:pt x="17911" y="942"/>
                    </a:lnTo>
                    <a:lnTo>
                      <a:pt x="17764" y="1109"/>
                    </a:lnTo>
                    <a:lnTo>
                      <a:pt x="17701" y="1214"/>
                    </a:lnTo>
                    <a:lnTo>
                      <a:pt x="17471" y="1298"/>
                    </a:lnTo>
                    <a:lnTo>
                      <a:pt x="17367" y="1444"/>
                    </a:lnTo>
                    <a:lnTo>
                      <a:pt x="17095" y="1633"/>
                    </a:lnTo>
                    <a:lnTo>
                      <a:pt x="16990" y="1674"/>
                    </a:lnTo>
                    <a:lnTo>
                      <a:pt x="16990" y="1758"/>
                    </a:lnTo>
                    <a:lnTo>
                      <a:pt x="17074" y="1925"/>
                    </a:lnTo>
                    <a:lnTo>
                      <a:pt x="17074" y="2072"/>
                    </a:lnTo>
                    <a:lnTo>
                      <a:pt x="16760" y="2030"/>
                    </a:lnTo>
                    <a:lnTo>
                      <a:pt x="16739" y="1946"/>
                    </a:lnTo>
                    <a:lnTo>
                      <a:pt x="16718" y="2135"/>
                    </a:lnTo>
                    <a:lnTo>
                      <a:pt x="16613" y="2281"/>
                    </a:lnTo>
                    <a:lnTo>
                      <a:pt x="16530" y="2302"/>
                    </a:lnTo>
                    <a:lnTo>
                      <a:pt x="16509" y="2365"/>
                    </a:lnTo>
                    <a:lnTo>
                      <a:pt x="16300" y="2407"/>
                    </a:lnTo>
                    <a:lnTo>
                      <a:pt x="16237" y="2574"/>
                    </a:lnTo>
                    <a:lnTo>
                      <a:pt x="16132" y="2595"/>
                    </a:lnTo>
                    <a:lnTo>
                      <a:pt x="16028" y="2700"/>
                    </a:lnTo>
                    <a:lnTo>
                      <a:pt x="15944" y="2700"/>
                    </a:lnTo>
                    <a:lnTo>
                      <a:pt x="15923" y="2804"/>
                    </a:lnTo>
                    <a:lnTo>
                      <a:pt x="15776" y="2888"/>
                    </a:lnTo>
                    <a:lnTo>
                      <a:pt x="15672" y="2993"/>
                    </a:lnTo>
                    <a:lnTo>
                      <a:pt x="15588" y="2972"/>
                    </a:lnTo>
                    <a:lnTo>
                      <a:pt x="15588" y="3076"/>
                    </a:lnTo>
                    <a:lnTo>
                      <a:pt x="15776" y="3139"/>
                    </a:lnTo>
                    <a:lnTo>
                      <a:pt x="15986" y="3139"/>
                    </a:lnTo>
                    <a:lnTo>
                      <a:pt x="15986" y="3244"/>
                    </a:lnTo>
                    <a:lnTo>
                      <a:pt x="15839" y="3202"/>
                    </a:lnTo>
                    <a:lnTo>
                      <a:pt x="15944" y="3516"/>
                    </a:lnTo>
                    <a:lnTo>
                      <a:pt x="16028" y="3599"/>
                    </a:lnTo>
                    <a:lnTo>
                      <a:pt x="16007" y="3725"/>
                    </a:lnTo>
                    <a:lnTo>
                      <a:pt x="15944" y="3871"/>
                    </a:lnTo>
                    <a:lnTo>
                      <a:pt x="16007" y="4018"/>
                    </a:lnTo>
                    <a:lnTo>
                      <a:pt x="15902" y="4185"/>
                    </a:lnTo>
                    <a:lnTo>
                      <a:pt x="15902" y="4394"/>
                    </a:lnTo>
                    <a:lnTo>
                      <a:pt x="15902" y="4457"/>
                    </a:lnTo>
                    <a:lnTo>
                      <a:pt x="15986" y="4457"/>
                    </a:lnTo>
                    <a:lnTo>
                      <a:pt x="16028" y="4478"/>
                    </a:lnTo>
                    <a:lnTo>
                      <a:pt x="16111" y="4394"/>
                    </a:lnTo>
                    <a:lnTo>
                      <a:pt x="16237" y="4374"/>
                    </a:lnTo>
                    <a:lnTo>
                      <a:pt x="16341" y="4394"/>
                    </a:lnTo>
                    <a:lnTo>
                      <a:pt x="16509" y="4374"/>
                    </a:lnTo>
                    <a:lnTo>
                      <a:pt x="16676" y="4227"/>
                    </a:lnTo>
                    <a:lnTo>
                      <a:pt x="16760" y="4185"/>
                    </a:lnTo>
                    <a:lnTo>
                      <a:pt x="16760" y="4143"/>
                    </a:lnTo>
                    <a:lnTo>
                      <a:pt x="16864" y="4060"/>
                    </a:lnTo>
                    <a:lnTo>
                      <a:pt x="16927" y="4143"/>
                    </a:lnTo>
                    <a:lnTo>
                      <a:pt x="16927" y="4269"/>
                    </a:lnTo>
                    <a:lnTo>
                      <a:pt x="16844" y="4353"/>
                    </a:lnTo>
                    <a:lnTo>
                      <a:pt x="16927" y="4457"/>
                    </a:lnTo>
                    <a:lnTo>
                      <a:pt x="17032" y="4457"/>
                    </a:lnTo>
                    <a:lnTo>
                      <a:pt x="17178" y="4374"/>
                    </a:lnTo>
                    <a:lnTo>
                      <a:pt x="17346" y="4374"/>
                    </a:lnTo>
                    <a:lnTo>
                      <a:pt x="17450" y="4248"/>
                    </a:lnTo>
                    <a:lnTo>
                      <a:pt x="17597" y="4081"/>
                    </a:lnTo>
                    <a:lnTo>
                      <a:pt x="17576" y="4018"/>
                    </a:lnTo>
                    <a:lnTo>
                      <a:pt x="17701" y="3850"/>
                    </a:lnTo>
                    <a:lnTo>
                      <a:pt x="17722" y="3767"/>
                    </a:lnTo>
                    <a:lnTo>
                      <a:pt x="17890" y="3620"/>
                    </a:lnTo>
                    <a:lnTo>
                      <a:pt x="18015" y="3557"/>
                    </a:lnTo>
                    <a:lnTo>
                      <a:pt x="18036" y="3453"/>
                    </a:lnTo>
                    <a:lnTo>
                      <a:pt x="18099" y="3306"/>
                    </a:lnTo>
                    <a:lnTo>
                      <a:pt x="18204" y="3453"/>
                    </a:lnTo>
                    <a:lnTo>
                      <a:pt x="18350" y="3453"/>
                    </a:lnTo>
                    <a:lnTo>
                      <a:pt x="18497" y="3348"/>
                    </a:lnTo>
                    <a:lnTo>
                      <a:pt x="18643" y="3327"/>
                    </a:lnTo>
                    <a:lnTo>
                      <a:pt x="18706" y="3181"/>
                    </a:lnTo>
                    <a:lnTo>
                      <a:pt x="18769" y="3181"/>
                    </a:lnTo>
                    <a:lnTo>
                      <a:pt x="18873" y="3076"/>
                    </a:lnTo>
                    <a:lnTo>
                      <a:pt x="18936" y="2909"/>
                    </a:lnTo>
                    <a:lnTo>
                      <a:pt x="19124" y="2867"/>
                    </a:lnTo>
                    <a:lnTo>
                      <a:pt x="19187" y="2846"/>
                    </a:lnTo>
                    <a:lnTo>
                      <a:pt x="19250" y="2888"/>
                    </a:lnTo>
                    <a:lnTo>
                      <a:pt x="19333" y="2846"/>
                    </a:lnTo>
                    <a:lnTo>
                      <a:pt x="19543" y="2846"/>
                    </a:lnTo>
                    <a:lnTo>
                      <a:pt x="19668" y="2762"/>
                    </a:lnTo>
                    <a:lnTo>
                      <a:pt x="19773" y="2762"/>
                    </a:lnTo>
                    <a:lnTo>
                      <a:pt x="20024" y="2658"/>
                    </a:lnTo>
                    <a:lnTo>
                      <a:pt x="20233" y="2616"/>
                    </a:lnTo>
                    <a:lnTo>
                      <a:pt x="20296" y="2595"/>
                    </a:lnTo>
                    <a:cubicBezTo>
                      <a:pt x="20338" y="2679"/>
                      <a:pt x="20442" y="2741"/>
                      <a:pt x="20526" y="2762"/>
                    </a:cubicBezTo>
                    <a:lnTo>
                      <a:pt x="20401" y="2783"/>
                    </a:lnTo>
                    <a:lnTo>
                      <a:pt x="19877" y="2993"/>
                    </a:lnTo>
                    <a:lnTo>
                      <a:pt x="19752" y="3097"/>
                    </a:lnTo>
                    <a:lnTo>
                      <a:pt x="19438" y="3181"/>
                    </a:lnTo>
                    <a:lnTo>
                      <a:pt x="19020" y="3369"/>
                    </a:lnTo>
                    <a:lnTo>
                      <a:pt x="18852" y="3495"/>
                    </a:lnTo>
                    <a:lnTo>
                      <a:pt x="18852" y="3578"/>
                    </a:lnTo>
                    <a:lnTo>
                      <a:pt x="18957" y="3578"/>
                    </a:lnTo>
                    <a:lnTo>
                      <a:pt x="19020" y="3620"/>
                    </a:lnTo>
                    <a:lnTo>
                      <a:pt x="18915" y="3704"/>
                    </a:lnTo>
                    <a:lnTo>
                      <a:pt x="18831" y="3704"/>
                    </a:lnTo>
                    <a:lnTo>
                      <a:pt x="18643" y="3850"/>
                    </a:lnTo>
                    <a:lnTo>
                      <a:pt x="18497" y="3850"/>
                    </a:lnTo>
                    <a:lnTo>
                      <a:pt x="18413" y="3934"/>
                    </a:lnTo>
                    <a:lnTo>
                      <a:pt x="18392" y="4039"/>
                    </a:lnTo>
                    <a:lnTo>
                      <a:pt x="18225" y="4143"/>
                    </a:lnTo>
                    <a:lnTo>
                      <a:pt x="18162" y="4227"/>
                    </a:lnTo>
                    <a:lnTo>
                      <a:pt x="18162" y="4353"/>
                    </a:lnTo>
                    <a:lnTo>
                      <a:pt x="18225" y="4311"/>
                    </a:lnTo>
                    <a:lnTo>
                      <a:pt x="18308" y="4374"/>
                    </a:lnTo>
                    <a:lnTo>
                      <a:pt x="18266" y="4457"/>
                    </a:lnTo>
                    <a:lnTo>
                      <a:pt x="18287" y="4478"/>
                    </a:lnTo>
                    <a:lnTo>
                      <a:pt x="18371" y="4457"/>
                    </a:lnTo>
                    <a:lnTo>
                      <a:pt x="18476" y="4415"/>
                    </a:lnTo>
                    <a:lnTo>
                      <a:pt x="18580" y="4415"/>
                    </a:lnTo>
                    <a:lnTo>
                      <a:pt x="18643" y="4457"/>
                    </a:lnTo>
                    <a:lnTo>
                      <a:pt x="18622" y="4541"/>
                    </a:lnTo>
                    <a:lnTo>
                      <a:pt x="18497" y="4583"/>
                    </a:lnTo>
                    <a:lnTo>
                      <a:pt x="18371" y="4520"/>
                    </a:lnTo>
                    <a:lnTo>
                      <a:pt x="18287" y="4562"/>
                    </a:lnTo>
                    <a:lnTo>
                      <a:pt x="18308" y="4666"/>
                    </a:lnTo>
                    <a:lnTo>
                      <a:pt x="18517" y="4771"/>
                    </a:lnTo>
                    <a:lnTo>
                      <a:pt x="18601" y="4729"/>
                    </a:lnTo>
                    <a:lnTo>
                      <a:pt x="18622" y="4646"/>
                    </a:lnTo>
                    <a:lnTo>
                      <a:pt x="18685" y="4646"/>
                    </a:lnTo>
                    <a:lnTo>
                      <a:pt x="18727" y="4687"/>
                    </a:lnTo>
                    <a:lnTo>
                      <a:pt x="18685" y="4771"/>
                    </a:lnTo>
                    <a:lnTo>
                      <a:pt x="18789" y="4771"/>
                    </a:lnTo>
                    <a:lnTo>
                      <a:pt x="18957" y="4792"/>
                    </a:lnTo>
                    <a:lnTo>
                      <a:pt x="19145" y="4750"/>
                    </a:lnTo>
                    <a:lnTo>
                      <a:pt x="19250" y="4750"/>
                    </a:lnTo>
                    <a:lnTo>
                      <a:pt x="19417" y="4834"/>
                    </a:lnTo>
                    <a:lnTo>
                      <a:pt x="19543" y="4792"/>
                    </a:lnTo>
                    <a:lnTo>
                      <a:pt x="19647" y="4855"/>
                    </a:lnTo>
                    <a:lnTo>
                      <a:pt x="19689" y="4959"/>
                    </a:lnTo>
                    <a:lnTo>
                      <a:pt x="19773" y="4959"/>
                    </a:lnTo>
                    <a:lnTo>
                      <a:pt x="19752" y="5001"/>
                    </a:lnTo>
                    <a:lnTo>
                      <a:pt x="19668" y="5001"/>
                    </a:lnTo>
                    <a:lnTo>
                      <a:pt x="19522" y="4897"/>
                    </a:lnTo>
                    <a:lnTo>
                      <a:pt x="19313" y="4897"/>
                    </a:lnTo>
                    <a:lnTo>
                      <a:pt x="19250" y="4959"/>
                    </a:lnTo>
                    <a:lnTo>
                      <a:pt x="19375" y="5001"/>
                    </a:lnTo>
                    <a:lnTo>
                      <a:pt x="19417" y="5064"/>
                    </a:lnTo>
                    <a:lnTo>
                      <a:pt x="19229" y="5064"/>
                    </a:lnTo>
                    <a:lnTo>
                      <a:pt x="19145" y="4980"/>
                    </a:lnTo>
                    <a:lnTo>
                      <a:pt x="18894" y="5001"/>
                    </a:lnTo>
                    <a:lnTo>
                      <a:pt x="18810" y="5064"/>
                    </a:lnTo>
                    <a:lnTo>
                      <a:pt x="18727" y="5001"/>
                    </a:lnTo>
                    <a:lnTo>
                      <a:pt x="18643" y="5001"/>
                    </a:lnTo>
                    <a:lnTo>
                      <a:pt x="18580" y="5043"/>
                    </a:lnTo>
                    <a:lnTo>
                      <a:pt x="18497" y="5043"/>
                    </a:lnTo>
                    <a:lnTo>
                      <a:pt x="18225" y="5064"/>
                    </a:lnTo>
                    <a:lnTo>
                      <a:pt x="18183" y="5085"/>
                    </a:lnTo>
                    <a:lnTo>
                      <a:pt x="17973" y="5127"/>
                    </a:lnTo>
                    <a:lnTo>
                      <a:pt x="17953" y="5273"/>
                    </a:lnTo>
                    <a:lnTo>
                      <a:pt x="17973" y="5587"/>
                    </a:lnTo>
                    <a:lnTo>
                      <a:pt x="17994" y="5629"/>
                    </a:lnTo>
                    <a:lnTo>
                      <a:pt x="17994" y="5754"/>
                    </a:lnTo>
                    <a:lnTo>
                      <a:pt x="17953" y="5796"/>
                    </a:lnTo>
                    <a:lnTo>
                      <a:pt x="17953" y="5859"/>
                    </a:lnTo>
                    <a:lnTo>
                      <a:pt x="17994" y="5922"/>
                    </a:lnTo>
                    <a:lnTo>
                      <a:pt x="18099" y="5901"/>
                    </a:lnTo>
                    <a:lnTo>
                      <a:pt x="18141" y="5901"/>
                    </a:lnTo>
                    <a:lnTo>
                      <a:pt x="18225" y="5943"/>
                    </a:lnTo>
                    <a:lnTo>
                      <a:pt x="18329" y="5943"/>
                    </a:lnTo>
                    <a:lnTo>
                      <a:pt x="18371" y="5901"/>
                    </a:lnTo>
                    <a:lnTo>
                      <a:pt x="18392" y="5901"/>
                    </a:lnTo>
                    <a:lnTo>
                      <a:pt x="18476" y="5922"/>
                    </a:lnTo>
                    <a:lnTo>
                      <a:pt x="18517" y="5964"/>
                    </a:lnTo>
                    <a:lnTo>
                      <a:pt x="18559" y="5943"/>
                    </a:lnTo>
                    <a:lnTo>
                      <a:pt x="18622" y="6006"/>
                    </a:lnTo>
                    <a:lnTo>
                      <a:pt x="18622" y="6047"/>
                    </a:lnTo>
                    <a:lnTo>
                      <a:pt x="18706" y="6068"/>
                    </a:lnTo>
                    <a:lnTo>
                      <a:pt x="18789" y="6047"/>
                    </a:lnTo>
                    <a:lnTo>
                      <a:pt x="18852" y="6047"/>
                    </a:lnTo>
                    <a:lnTo>
                      <a:pt x="18915" y="6110"/>
                    </a:lnTo>
                    <a:lnTo>
                      <a:pt x="19041" y="6110"/>
                    </a:lnTo>
                    <a:lnTo>
                      <a:pt x="19124" y="6068"/>
                    </a:lnTo>
                    <a:lnTo>
                      <a:pt x="19229" y="6131"/>
                    </a:lnTo>
                    <a:lnTo>
                      <a:pt x="19333" y="6068"/>
                    </a:lnTo>
                    <a:lnTo>
                      <a:pt x="19417" y="6110"/>
                    </a:lnTo>
                    <a:lnTo>
                      <a:pt x="19543" y="6110"/>
                    </a:lnTo>
                    <a:lnTo>
                      <a:pt x="19647" y="6068"/>
                    </a:lnTo>
                    <a:lnTo>
                      <a:pt x="19752" y="6131"/>
                    </a:lnTo>
                    <a:lnTo>
                      <a:pt x="19773" y="6215"/>
                    </a:lnTo>
                    <a:lnTo>
                      <a:pt x="19857" y="6152"/>
                    </a:lnTo>
                    <a:lnTo>
                      <a:pt x="19877" y="6257"/>
                    </a:lnTo>
                    <a:lnTo>
                      <a:pt x="19982" y="6340"/>
                    </a:lnTo>
                    <a:lnTo>
                      <a:pt x="19982" y="6382"/>
                    </a:lnTo>
                    <a:lnTo>
                      <a:pt x="20003" y="6445"/>
                    </a:lnTo>
                    <a:lnTo>
                      <a:pt x="20108" y="6445"/>
                    </a:lnTo>
                    <a:lnTo>
                      <a:pt x="20191" y="6466"/>
                    </a:lnTo>
                    <a:lnTo>
                      <a:pt x="20212" y="6550"/>
                    </a:lnTo>
                    <a:lnTo>
                      <a:pt x="20275" y="6570"/>
                    </a:lnTo>
                    <a:lnTo>
                      <a:pt x="20359" y="6654"/>
                    </a:lnTo>
                    <a:lnTo>
                      <a:pt x="20317" y="6696"/>
                    </a:lnTo>
                    <a:lnTo>
                      <a:pt x="20317" y="6780"/>
                    </a:lnTo>
                    <a:lnTo>
                      <a:pt x="20422" y="6884"/>
                    </a:lnTo>
                    <a:lnTo>
                      <a:pt x="20589" y="6989"/>
                    </a:lnTo>
                    <a:lnTo>
                      <a:pt x="20589" y="7052"/>
                    </a:lnTo>
                    <a:lnTo>
                      <a:pt x="20568" y="7073"/>
                    </a:lnTo>
                    <a:lnTo>
                      <a:pt x="20589" y="7114"/>
                    </a:lnTo>
                    <a:lnTo>
                      <a:pt x="20526" y="7094"/>
                    </a:lnTo>
                    <a:lnTo>
                      <a:pt x="20317" y="7052"/>
                    </a:lnTo>
                    <a:lnTo>
                      <a:pt x="20170" y="6989"/>
                    </a:lnTo>
                    <a:lnTo>
                      <a:pt x="20087" y="7010"/>
                    </a:lnTo>
                    <a:lnTo>
                      <a:pt x="20003" y="6989"/>
                    </a:lnTo>
                    <a:lnTo>
                      <a:pt x="19982" y="7010"/>
                    </a:lnTo>
                    <a:lnTo>
                      <a:pt x="19898" y="7010"/>
                    </a:lnTo>
                    <a:lnTo>
                      <a:pt x="19836" y="6905"/>
                    </a:lnTo>
                    <a:lnTo>
                      <a:pt x="19752" y="6905"/>
                    </a:lnTo>
                    <a:lnTo>
                      <a:pt x="19689" y="6801"/>
                    </a:lnTo>
                    <a:lnTo>
                      <a:pt x="19647" y="6780"/>
                    </a:lnTo>
                    <a:lnTo>
                      <a:pt x="19522" y="6801"/>
                    </a:lnTo>
                    <a:lnTo>
                      <a:pt x="19438" y="6780"/>
                    </a:lnTo>
                    <a:lnTo>
                      <a:pt x="19375" y="6738"/>
                    </a:lnTo>
                    <a:lnTo>
                      <a:pt x="19250" y="6675"/>
                    </a:lnTo>
                    <a:lnTo>
                      <a:pt x="19229" y="6591"/>
                    </a:lnTo>
                    <a:lnTo>
                      <a:pt x="19166" y="6591"/>
                    </a:lnTo>
                    <a:lnTo>
                      <a:pt x="19124" y="6570"/>
                    </a:lnTo>
                    <a:lnTo>
                      <a:pt x="18999" y="6570"/>
                    </a:lnTo>
                    <a:lnTo>
                      <a:pt x="18936" y="6550"/>
                    </a:lnTo>
                    <a:lnTo>
                      <a:pt x="18685" y="6550"/>
                    </a:lnTo>
                    <a:lnTo>
                      <a:pt x="18517" y="6529"/>
                    </a:lnTo>
                    <a:lnTo>
                      <a:pt x="18413" y="6487"/>
                    </a:lnTo>
                    <a:lnTo>
                      <a:pt x="17973" y="6487"/>
                    </a:lnTo>
                    <a:lnTo>
                      <a:pt x="17890" y="6529"/>
                    </a:lnTo>
                    <a:lnTo>
                      <a:pt x="17764" y="6550"/>
                    </a:lnTo>
                    <a:lnTo>
                      <a:pt x="17701" y="6633"/>
                    </a:lnTo>
                    <a:lnTo>
                      <a:pt x="17701" y="6801"/>
                    </a:lnTo>
                    <a:lnTo>
                      <a:pt x="17597" y="6968"/>
                    </a:lnTo>
                    <a:lnTo>
                      <a:pt x="17639" y="7156"/>
                    </a:lnTo>
                    <a:lnTo>
                      <a:pt x="17597" y="7219"/>
                    </a:lnTo>
                    <a:lnTo>
                      <a:pt x="17639" y="7282"/>
                    </a:lnTo>
                    <a:lnTo>
                      <a:pt x="17701" y="7303"/>
                    </a:lnTo>
                    <a:lnTo>
                      <a:pt x="17681" y="7366"/>
                    </a:lnTo>
                    <a:lnTo>
                      <a:pt x="17639" y="7387"/>
                    </a:lnTo>
                    <a:lnTo>
                      <a:pt x="17701" y="7617"/>
                    </a:lnTo>
                    <a:lnTo>
                      <a:pt x="17785" y="7700"/>
                    </a:lnTo>
                    <a:lnTo>
                      <a:pt x="17806" y="7742"/>
                    </a:lnTo>
                    <a:lnTo>
                      <a:pt x="17973" y="7847"/>
                    </a:lnTo>
                    <a:lnTo>
                      <a:pt x="18015" y="7910"/>
                    </a:lnTo>
                    <a:lnTo>
                      <a:pt x="18120" y="7889"/>
                    </a:lnTo>
                    <a:lnTo>
                      <a:pt x="18183" y="7951"/>
                    </a:lnTo>
                    <a:lnTo>
                      <a:pt x="18266" y="7993"/>
                    </a:lnTo>
                    <a:lnTo>
                      <a:pt x="18392" y="7931"/>
                    </a:lnTo>
                    <a:lnTo>
                      <a:pt x="18476" y="7931"/>
                    </a:lnTo>
                    <a:lnTo>
                      <a:pt x="18538" y="8014"/>
                    </a:lnTo>
                    <a:lnTo>
                      <a:pt x="18685" y="8014"/>
                    </a:lnTo>
                    <a:lnTo>
                      <a:pt x="18748" y="8140"/>
                    </a:lnTo>
                    <a:lnTo>
                      <a:pt x="18831" y="8161"/>
                    </a:lnTo>
                    <a:lnTo>
                      <a:pt x="18852" y="8223"/>
                    </a:lnTo>
                    <a:lnTo>
                      <a:pt x="18727" y="8265"/>
                    </a:lnTo>
                    <a:lnTo>
                      <a:pt x="18727" y="8349"/>
                    </a:lnTo>
                    <a:lnTo>
                      <a:pt x="18685" y="8412"/>
                    </a:lnTo>
                    <a:lnTo>
                      <a:pt x="18685" y="8454"/>
                    </a:lnTo>
                    <a:lnTo>
                      <a:pt x="18622" y="8537"/>
                    </a:lnTo>
                    <a:lnTo>
                      <a:pt x="18497" y="8621"/>
                    </a:lnTo>
                    <a:lnTo>
                      <a:pt x="18497" y="8663"/>
                    </a:lnTo>
                    <a:lnTo>
                      <a:pt x="18434" y="8747"/>
                    </a:lnTo>
                    <a:lnTo>
                      <a:pt x="18517" y="8788"/>
                    </a:lnTo>
                    <a:lnTo>
                      <a:pt x="18517" y="8935"/>
                    </a:lnTo>
                    <a:lnTo>
                      <a:pt x="18580" y="9060"/>
                    </a:lnTo>
                    <a:lnTo>
                      <a:pt x="18580" y="9144"/>
                    </a:lnTo>
                    <a:lnTo>
                      <a:pt x="18434" y="9165"/>
                    </a:lnTo>
                    <a:lnTo>
                      <a:pt x="18497" y="9207"/>
                    </a:lnTo>
                    <a:lnTo>
                      <a:pt x="18685" y="9249"/>
                    </a:lnTo>
                    <a:lnTo>
                      <a:pt x="18748" y="9207"/>
                    </a:lnTo>
                    <a:lnTo>
                      <a:pt x="18810" y="9207"/>
                    </a:lnTo>
                    <a:lnTo>
                      <a:pt x="18831" y="9270"/>
                    </a:lnTo>
                    <a:lnTo>
                      <a:pt x="18894" y="9207"/>
                    </a:lnTo>
                    <a:lnTo>
                      <a:pt x="18936" y="9207"/>
                    </a:lnTo>
                    <a:lnTo>
                      <a:pt x="18999" y="9249"/>
                    </a:lnTo>
                    <a:lnTo>
                      <a:pt x="19145" y="9249"/>
                    </a:lnTo>
                    <a:lnTo>
                      <a:pt x="19333" y="9311"/>
                    </a:lnTo>
                    <a:lnTo>
                      <a:pt x="19417" y="9249"/>
                    </a:lnTo>
                    <a:lnTo>
                      <a:pt x="19564" y="9249"/>
                    </a:lnTo>
                    <a:lnTo>
                      <a:pt x="19585" y="9291"/>
                    </a:lnTo>
                    <a:lnTo>
                      <a:pt x="19626" y="9291"/>
                    </a:lnTo>
                    <a:lnTo>
                      <a:pt x="19668" y="9270"/>
                    </a:lnTo>
                    <a:lnTo>
                      <a:pt x="19752" y="9249"/>
                    </a:lnTo>
                    <a:lnTo>
                      <a:pt x="19794" y="9270"/>
                    </a:lnTo>
                    <a:lnTo>
                      <a:pt x="19836" y="9353"/>
                    </a:lnTo>
                    <a:lnTo>
                      <a:pt x="19877" y="9353"/>
                    </a:lnTo>
                    <a:lnTo>
                      <a:pt x="19940" y="9311"/>
                    </a:lnTo>
                    <a:lnTo>
                      <a:pt x="19982" y="9353"/>
                    </a:lnTo>
                    <a:lnTo>
                      <a:pt x="20003" y="9416"/>
                    </a:lnTo>
                    <a:lnTo>
                      <a:pt x="20066" y="9416"/>
                    </a:lnTo>
                    <a:lnTo>
                      <a:pt x="20108" y="9374"/>
                    </a:lnTo>
                    <a:lnTo>
                      <a:pt x="20254" y="9353"/>
                    </a:lnTo>
                    <a:lnTo>
                      <a:pt x="20296" y="9270"/>
                    </a:lnTo>
                    <a:lnTo>
                      <a:pt x="20401" y="9249"/>
                    </a:lnTo>
                    <a:lnTo>
                      <a:pt x="20484" y="9249"/>
                    </a:lnTo>
                    <a:lnTo>
                      <a:pt x="20589" y="9144"/>
                    </a:lnTo>
                    <a:lnTo>
                      <a:pt x="20714" y="9081"/>
                    </a:lnTo>
                    <a:lnTo>
                      <a:pt x="20819" y="9060"/>
                    </a:lnTo>
                    <a:lnTo>
                      <a:pt x="20840" y="8998"/>
                    </a:lnTo>
                    <a:lnTo>
                      <a:pt x="20924" y="8998"/>
                    </a:lnTo>
                    <a:lnTo>
                      <a:pt x="21028" y="9039"/>
                    </a:lnTo>
                    <a:lnTo>
                      <a:pt x="21112" y="9039"/>
                    </a:lnTo>
                    <a:lnTo>
                      <a:pt x="21196" y="9081"/>
                    </a:lnTo>
                    <a:lnTo>
                      <a:pt x="21405" y="9081"/>
                    </a:lnTo>
                    <a:lnTo>
                      <a:pt x="21635" y="8935"/>
                    </a:lnTo>
                    <a:lnTo>
                      <a:pt x="21656" y="8851"/>
                    </a:lnTo>
                    <a:lnTo>
                      <a:pt x="21719" y="8851"/>
                    </a:lnTo>
                    <a:lnTo>
                      <a:pt x="21740" y="8893"/>
                    </a:lnTo>
                    <a:lnTo>
                      <a:pt x="21761" y="8851"/>
                    </a:lnTo>
                    <a:lnTo>
                      <a:pt x="21844" y="8788"/>
                    </a:lnTo>
                    <a:lnTo>
                      <a:pt x="21844" y="8726"/>
                    </a:lnTo>
                    <a:lnTo>
                      <a:pt x="21865" y="8663"/>
                    </a:lnTo>
                    <a:lnTo>
                      <a:pt x="21928" y="8684"/>
                    </a:lnTo>
                    <a:lnTo>
                      <a:pt x="21991" y="8684"/>
                    </a:lnTo>
                    <a:lnTo>
                      <a:pt x="22054" y="8642"/>
                    </a:lnTo>
                    <a:lnTo>
                      <a:pt x="22054" y="8579"/>
                    </a:lnTo>
                    <a:lnTo>
                      <a:pt x="22095" y="8621"/>
                    </a:lnTo>
                    <a:lnTo>
                      <a:pt x="22158" y="8621"/>
                    </a:lnTo>
                    <a:lnTo>
                      <a:pt x="22179" y="8663"/>
                    </a:lnTo>
                    <a:lnTo>
                      <a:pt x="22179" y="8726"/>
                    </a:lnTo>
                    <a:lnTo>
                      <a:pt x="22242" y="8767"/>
                    </a:lnTo>
                    <a:lnTo>
                      <a:pt x="22158" y="8830"/>
                    </a:lnTo>
                    <a:lnTo>
                      <a:pt x="22158" y="8893"/>
                    </a:lnTo>
                    <a:lnTo>
                      <a:pt x="22095" y="8977"/>
                    </a:lnTo>
                    <a:lnTo>
                      <a:pt x="22054" y="8998"/>
                    </a:lnTo>
                    <a:lnTo>
                      <a:pt x="22054" y="9060"/>
                    </a:lnTo>
                    <a:lnTo>
                      <a:pt x="22137" y="9081"/>
                    </a:lnTo>
                    <a:lnTo>
                      <a:pt x="22200" y="9165"/>
                    </a:lnTo>
                    <a:lnTo>
                      <a:pt x="22242" y="9144"/>
                    </a:lnTo>
                    <a:lnTo>
                      <a:pt x="22305" y="9144"/>
                    </a:lnTo>
                    <a:lnTo>
                      <a:pt x="22409" y="9186"/>
                    </a:lnTo>
                    <a:lnTo>
                      <a:pt x="22409" y="9207"/>
                    </a:lnTo>
                    <a:cubicBezTo>
                      <a:pt x="22367" y="9207"/>
                      <a:pt x="22305" y="9249"/>
                      <a:pt x="22263" y="9270"/>
                    </a:cubicBezTo>
                    <a:lnTo>
                      <a:pt x="22242" y="9270"/>
                    </a:lnTo>
                    <a:cubicBezTo>
                      <a:pt x="22137" y="9291"/>
                      <a:pt x="22054" y="9353"/>
                      <a:pt x="21949" y="9374"/>
                    </a:cubicBezTo>
                    <a:cubicBezTo>
                      <a:pt x="21886" y="9374"/>
                      <a:pt x="21865" y="9395"/>
                      <a:pt x="21844" y="9458"/>
                    </a:cubicBezTo>
                    <a:lnTo>
                      <a:pt x="21551" y="9521"/>
                    </a:lnTo>
                    <a:lnTo>
                      <a:pt x="21133" y="9563"/>
                    </a:lnTo>
                    <a:lnTo>
                      <a:pt x="21007" y="9521"/>
                    </a:lnTo>
                    <a:lnTo>
                      <a:pt x="20903" y="9521"/>
                    </a:lnTo>
                    <a:lnTo>
                      <a:pt x="20735" y="9730"/>
                    </a:lnTo>
                    <a:lnTo>
                      <a:pt x="20631" y="9793"/>
                    </a:lnTo>
                    <a:lnTo>
                      <a:pt x="20589" y="9876"/>
                    </a:lnTo>
                    <a:lnTo>
                      <a:pt x="20673" y="9918"/>
                    </a:lnTo>
                    <a:lnTo>
                      <a:pt x="20735" y="9876"/>
                    </a:lnTo>
                    <a:lnTo>
                      <a:pt x="20798" y="9876"/>
                    </a:lnTo>
                    <a:lnTo>
                      <a:pt x="20777" y="9981"/>
                    </a:lnTo>
                    <a:lnTo>
                      <a:pt x="20694" y="10023"/>
                    </a:lnTo>
                    <a:lnTo>
                      <a:pt x="20714" y="10086"/>
                    </a:lnTo>
                    <a:lnTo>
                      <a:pt x="20882" y="10107"/>
                    </a:lnTo>
                    <a:lnTo>
                      <a:pt x="20903" y="10148"/>
                    </a:lnTo>
                    <a:lnTo>
                      <a:pt x="21028" y="10127"/>
                    </a:lnTo>
                    <a:lnTo>
                      <a:pt x="21028" y="10044"/>
                    </a:lnTo>
                    <a:lnTo>
                      <a:pt x="20945" y="9981"/>
                    </a:lnTo>
                    <a:lnTo>
                      <a:pt x="20945" y="9897"/>
                    </a:lnTo>
                    <a:lnTo>
                      <a:pt x="21028" y="9876"/>
                    </a:lnTo>
                    <a:lnTo>
                      <a:pt x="21049" y="9918"/>
                    </a:lnTo>
                    <a:lnTo>
                      <a:pt x="21133" y="9918"/>
                    </a:lnTo>
                    <a:lnTo>
                      <a:pt x="21238" y="10002"/>
                    </a:lnTo>
                    <a:lnTo>
                      <a:pt x="21321" y="9981"/>
                    </a:lnTo>
                    <a:lnTo>
                      <a:pt x="21342" y="9876"/>
                    </a:lnTo>
                    <a:lnTo>
                      <a:pt x="21426" y="9814"/>
                    </a:lnTo>
                    <a:lnTo>
                      <a:pt x="21426" y="9918"/>
                    </a:lnTo>
                    <a:lnTo>
                      <a:pt x="21530" y="10023"/>
                    </a:lnTo>
                    <a:lnTo>
                      <a:pt x="21551" y="9981"/>
                    </a:lnTo>
                    <a:lnTo>
                      <a:pt x="21551" y="9897"/>
                    </a:lnTo>
                    <a:lnTo>
                      <a:pt x="21656" y="9897"/>
                    </a:lnTo>
                    <a:lnTo>
                      <a:pt x="21677" y="9814"/>
                    </a:lnTo>
                    <a:lnTo>
                      <a:pt x="21761" y="9814"/>
                    </a:lnTo>
                    <a:lnTo>
                      <a:pt x="21886" y="9772"/>
                    </a:lnTo>
                    <a:cubicBezTo>
                      <a:pt x="21932" y="9802"/>
                      <a:pt x="21989" y="9822"/>
                      <a:pt x="22041" y="9822"/>
                    </a:cubicBezTo>
                    <a:cubicBezTo>
                      <a:pt x="22060" y="9822"/>
                      <a:pt x="22079" y="9819"/>
                      <a:pt x="22095" y="9814"/>
                    </a:cubicBezTo>
                    <a:cubicBezTo>
                      <a:pt x="22116" y="9814"/>
                      <a:pt x="22132" y="9808"/>
                      <a:pt x="22142" y="9803"/>
                    </a:cubicBezTo>
                    <a:lnTo>
                      <a:pt x="22142" y="9803"/>
                    </a:lnTo>
                    <a:lnTo>
                      <a:pt x="22095" y="9835"/>
                    </a:lnTo>
                    <a:lnTo>
                      <a:pt x="22158" y="9918"/>
                    </a:lnTo>
                    <a:lnTo>
                      <a:pt x="22033" y="10044"/>
                    </a:lnTo>
                    <a:lnTo>
                      <a:pt x="21949" y="10002"/>
                    </a:lnTo>
                    <a:lnTo>
                      <a:pt x="21886" y="10044"/>
                    </a:lnTo>
                    <a:lnTo>
                      <a:pt x="21782" y="10044"/>
                    </a:lnTo>
                    <a:lnTo>
                      <a:pt x="21740" y="10002"/>
                    </a:lnTo>
                    <a:lnTo>
                      <a:pt x="21656" y="10002"/>
                    </a:lnTo>
                    <a:lnTo>
                      <a:pt x="21551" y="10190"/>
                    </a:lnTo>
                    <a:lnTo>
                      <a:pt x="21572" y="10316"/>
                    </a:lnTo>
                    <a:lnTo>
                      <a:pt x="21572" y="10462"/>
                    </a:lnTo>
                    <a:lnTo>
                      <a:pt x="21551" y="10316"/>
                    </a:lnTo>
                    <a:lnTo>
                      <a:pt x="21510" y="10316"/>
                    </a:lnTo>
                    <a:lnTo>
                      <a:pt x="21468" y="10232"/>
                    </a:lnTo>
                    <a:lnTo>
                      <a:pt x="21405" y="10232"/>
                    </a:lnTo>
                    <a:lnTo>
                      <a:pt x="21342" y="10337"/>
                    </a:lnTo>
                    <a:lnTo>
                      <a:pt x="21196" y="10379"/>
                    </a:lnTo>
                    <a:lnTo>
                      <a:pt x="21133" y="10400"/>
                    </a:lnTo>
                    <a:lnTo>
                      <a:pt x="21133" y="10316"/>
                    </a:lnTo>
                    <a:lnTo>
                      <a:pt x="21091" y="10316"/>
                    </a:lnTo>
                    <a:lnTo>
                      <a:pt x="21007" y="10420"/>
                    </a:lnTo>
                    <a:lnTo>
                      <a:pt x="20924" y="10441"/>
                    </a:lnTo>
                    <a:lnTo>
                      <a:pt x="20882" y="10400"/>
                    </a:lnTo>
                    <a:lnTo>
                      <a:pt x="20798" y="10400"/>
                    </a:lnTo>
                    <a:lnTo>
                      <a:pt x="20735" y="10483"/>
                    </a:lnTo>
                    <a:lnTo>
                      <a:pt x="20735" y="10504"/>
                    </a:lnTo>
                    <a:lnTo>
                      <a:pt x="20589" y="10525"/>
                    </a:lnTo>
                    <a:lnTo>
                      <a:pt x="20505" y="10588"/>
                    </a:lnTo>
                    <a:lnTo>
                      <a:pt x="20505" y="10692"/>
                    </a:lnTo>
                    <a:lnTo>
                      <a:pt x="20526" y="10797"/>
                    </a:lnTo>
                    <a:lnTo>
                      <a:pt x="20422" y="11069"/>
                    </a:lnTo>
                    <a:lnTo>
                      <a:pt x="20380" y="11278"/>
                    </a:lnTo>
                    <a:lnTo>
                      <a:pt x="20380" y="11362"/>
                    </a:lnTo>
                    <a:lnTo>
                      <a:pt x="20484" y="11446"/>
                    </a:lnTo>
                    <a:lnTo>
                      <a:pt x="20463" y="11488"/>
                    </a:lnTo>
                    <a:lnTo>
                      <a:pt x="20359" y="11529"/>
                    </a:lnTo>
                    <a:lnTo>
                      <a:pt x="20359" y="11592"/>
                    </a:lnTo>
                    <a:lnTo>
                      <a:pt x="20422" y="11697"/>
                    </a:lnTo>
                    <a:lnTo>
                      <a:pt x="20422" y="11801"/>
                    </a:lnTo>
                    <a:lnTo>
                      <a:pt x="20380" y="11864"/>
                    </a:lnTo>
                    <a:lnTo>
                      <a:pt x="20359" y="11801"/>
                    </a:lnTo>
                    <a:lnTo>
                      <a:pt x="20275" y="11864"/>
                    </a:lnTo>
                    <a:lnTo>
                      <a:pt x="20212" y="11843"/>
                    </a:lnTo>
                    <a:lnTo>
                      <a:pt x="20254" y="11760"/>
                    </a:lnTo>
                    <a:lnTo>
                      <a:pt x="20296" y="11739"/>
                    </a:lnTo>
                    <a:lnTo>
                      <a:pt x="20296" y="11634"/>
                    </a:lnTo>
                    <a:lnTo>
                      <a:pt x="20212" y="11634"/>
                    </a:lnTo>
                    <a:lnTo>
                      <a:pt x="20087" y="11864"/>
                    </a:lnTo>
                    <a:lnTo>
                      <a:pt x="20066" y="12115"/>
                    </a:lnTo>
                    <a:lnTo>
                      <a:pt x="20108" y="12408"/>
                    </a:lnTo>
                    <a:lnTo>
                      <a:pt x="20108" y="12785"/>
                    </a:lnTo>
                    <a:lnTo>
                      <a:pt x="20087" y="12408"/>
                    </a:lnTo>
                    <a:lnTo>
                      <a:pt x="20045" y="12220"/>
                    </a:lnTo>
                    <a:lnTo>
                      <a:pt x="19982" y="12178"/>
                    </a:lnTo>
                    <a:lnTo>
                      <a:pt x="20045" y="12073"/>
                    </a:lnTo>
                    <a:lnTo>
                      <a:pt x="20045" y="11990"/>
                    </a:lnTo>
                    <a:lnTo>
                      <a:pt x="19898" y="11906"/>
                    </a:lnTo>
                    <a:lnTo>
                      <a:pt x="19961" y="11780"/>
                    </a:lnTo>
                    <a:lnTo>
                      <a:pt x="19961" y="11571"/>
                    </a:lnTo>
                    <a:lnTo>
                      <a:pt x="19877" y="11446"/>
                    </a:lnTo>
                    <a:lnTo>
                      <a:pt x="19877" y="11236"/>
                    </a:lnTo>
                    <a:lnTo>
                      <a:pt x="19961" y="11111"/>
                    </a:lnTo>
                    <a:lnTo>
                      <a:pt x="20045" y="10923"/>
                    </a:lnTo>
                    <a:lnTo>
                      <a:pt x="20045" y="10755"/>
                    </a:lnTo>
                    <a:lnTo>
                      <a:pt x="20003" y="10755"/>
                    </a:lnTo>
                    <a:lnTo>
                      <a:pt x="19961" y="10839"/>
                    </a:lnTo>
                    <a:lnTo>
                      <a:pt x="19940" y="10964"/>
                    </a:lnTo>
                    <a:lnTo>
                      <a:pt x="19857" y="11048"/>
                    </a:lnTo>
                    <a:lnTo>
                      <a:pt x="19836" y="11027"/>
                    </a:lnTo>
                    <a:lnTo>
                      <a:pt x="19794" y="10902"/>
                    </a:lnTo>
                    <a:lnTo>
                      <a:pt x="19877" y="10713"/>
                    </a:lnTo>
                    <a:lnTo>
                      <a:pt x="19898" y="10609"/>
                    </a:lnTo>
                    <a:lnTo>
                      <a:pt x="19836" y="10546"/>
                    </a:lnTo>
                    <a:lnTo>
                      <a:pt x="19752" y="10630"/>
                    </a:lnTo>
                    <a:lnTo>
                      <a:pt x="19731" y="10609"/>
                    </a:lnTo>
                    <a:lnTo>
                      <a:pt x="19689" y="10546"/>
                    </a:lnTo>
                    <a:lnTo>
                      <a:pt x="19731" y="10483"/>
                    </a:lnTo>
                    <a:lnTo>
                      <a:pt x="19731" y="10337"/>
                    </a:lnTo>
                    <a:lnTo>
                      <a:pt x="19668" y="10337"/>
                    </a:lnTo>
                    <a:lnTo>
                      <a:pt x="19668" y="10295"/>
                    </a:lnTo>
                    <a:lnTo>
                      <a:pt x="19689" y="10232"/>
                    </a:lnTo>
                    <a:lnTo>
                      <a:pt x="19689" y="10127"/>
                    </a:lnTo>
                    <a:lnTo>
                      <a:pt x="19585" y="10169"/>
                    </a:lnTo>
                    <a:lnTo>
                      <a:pt x="19271" y="10274"/>
                    </a:lnTo>
                    <a:lnTo>
                      <a:pt x="19103" y="10379"/>
                    </a:lnTo>
                    <a:lnTo>
                      <a:pt x="19041" y="10337"/>
                    </a:lnTo>
                    <a:lnTo>
                      <a:pt x="19041" y="10295"/>
                    </a:lnTo>
                    <a:lnTo>
                      <a:pt x="18999" y="10295"/>
                    </a:lnTo>
                    <a:lnTo>
                      <a:pt x="18915" y="10379"/>
                    </a:lnTo>
                    <a:lnTo>
                      <a:pt x="18831" y="10379"/>
                    </a:lnTo>
                    <a:lnTo>
                      <a:pt x="18789" y="10295"/>
                    </a:lnTo>
                    <a:lnTo>
                      <a:pt x="18622" y="10420"/>
                    </a:lnTo>
                    <a:lnTo>
                      <a:pt x="18622" y="10337"/>
                    </a:lnTo>
                    <a:lnTo>
                      <a:pt x="18517" y="10295"/>
                    </a:lnTo>
                    <a:lnTo>
                      <a:pt x="18476" y="10295"/>
                    </a:lnTo>
                    <a:lnTo>
                      <a:pt x="18476" y="10337"/>
                    </a:lnTo>
                    <a:lnTo>
                      <a:pt x="18308" y="10337"/>
                    </a:lnTo>
                    <a:lnTo>
                      <a:pt x="18078" y="10232"/>
                    </a:lnTo>
                    <a:lnTo>
                      <a:pt x="17890" y="10232"/>
                    </a:lnTo>
                    <a:lnTo>
                      <a:pt x="17701" y="10127"/>
                    </a:lnTo>
                    <a:lnTo>
                      <a:pt x="17555" y="10127"/>
                    </a:lnTo>
                    <a:lnTo>
                      <a:pt x="17555" y="10023"/>
                    </a:lnTo>
                    <a:lnTo>
                      <a:pt x="17429" y="9918"/>
                    </a:lnTo>
                    <a:lnTo>
                      <a:pt x="17346" y="9981"/>
                    </a:lnTo>
                    <a:lnTo>
                      <a:pt x="17241" y="9897"/>
                    </a:lnTo>
                    <a:lnTo>
                      <a:pt x="17220" y="9772"/>
                    </a:lnTo>
                    <a:lnTo>
                      <a:pt x="17116" y="9709"/>
                    </a:lnTo>
                    <a:lnTo>
                      <a:pt x="17053" y="9667"/>
                    </a:lnTo>
                    <a:lnTo>
                      <a:pt x="17157" y="9646"/>
                    </a:lnTo>
                    <a:lnTo>
                      <a:pt x="17283" y="9646"/>
                    </a:lnTo>
                    <a:lnTo>
                      <a:pt x="17283" y="9500"/>
                    </a:lnTo>
                    <a:lnTo>
                      <a:pt x="17388" y="9437"/>
                    </a:lnTo>
                    <a:lnTo>
                      <a:pt x="17367" y="9353"/>
                    </a:lnTo>
                    <a:lnTo>
                      <a:pt x="17471" y="9353"/>
                    </a:lnTo>
                    <a:lnTo>
                      <a:pt x="17639" y="9395"/>
                    </a:lnTo>
                    <a:lnTo>
                      <a:pt x="17681" y="9374"/>
                    </a:lnTo>
                    <a:lnTo>
                      <a:pt x="17681" y="9332"/>
                    </a:lnTo>
                    <a:lnTo>
                      <a:pt x="17806" y="9332"/>
                    </a:lnTo>
                    <a:lnTo>
                      <a:pt x="18078" y="9395"/>
                    </a:lnTo>
                    <a:lnTo>
                      <a:pt x="18183" y="9291"/>
                    </a:lnTo>
                    <a:lnTo>
                      <a:pt x="18183" y="9165"/>
                    </a:lnTo>
                    <a:lnTo>
                      <a:pt x="18225" y="9060"/>
                    </a:lnTo>
                    <a:lnTo>
                      <a:pt x="18183" y="8935"/>
                    </a:lnTo>
                    <a:lnTo>
                      <a:pt x="18183" y="8809"/>
                    </a:lnTo>
                    <a:lnTo>
                      <a:pt x="18120" y="8705"/>
                    </a:lnTo>
                    <a:lnTo>
                      <a:pt x="18078" y="8537"/>
                    </a:lnTo>
                    <a:lnTo>
                      <a:pt x="17994" y="8516"/>
                    </a:lnTo>
                    <a:lnTo>
                      <a:pt x="17973" y="8433"/>
                    </a:lnTo>
                    <a:lnTo>
                      <a:pt x="17806" y="8286"/>
                    </a:lnTo>
                    <a:lnTo>
                      <a:pt x="17764" y="8286"/>
                    </a:lnTo>
                    <a:lnTo>
                      <a:pt x="17743" y="8349"/>
                    </a:lnTo>
                    <a:lnTo>
                      <a:pt x="17681" y="8349"/>
                    </a:lnTo>
                    <a:lnTo>
                      <a:pt x="17660" y="8286"/>
                    </a:lnTo>
                    <a:lnTo>
                      <a:pt x="17492" y="8203"/>
                    </a:lnTo>
                    <a:lnTo>
                      <a:pt x="17492" y="8244"/>
                    </a:lnTo>
                    <a:lnTo>
                      <a:pt x="17597" y="8328"/>
                    </a:lnTo>
                    <a:lnTo>
                      <a:pt x="17576" y="8391"/>
                    </a:lnTo>
                    <a:lnTo>
                      <a:pt x="17639" y="8454"/>
                    </a:lnTo>
                    <a:lnTo>
                      <a:pt x="17576" y="8558"/>
                    </a:lnTo>
                    <a:lnTo>
                      <a:pt x="17492" y="8454"/>
                    </a:lnTo>
                    <a:lnTo>
                      <a:pt x="17492" y="8349"/>
                    </a:lnTo>
                    <a:lnTo>
                      <a:pt x="17388" y="8349"/>
                    </a:lnTo>
                    <a:lnTo>
                      <a:pt x="17220" y="8244"/>
                    </a:lnTo>
                    <a:lnTo>
                      <a:pt x="17178" y="8182"/>
                    </a:lnTo>
                    <a:lnTo>
                      <a:pt x="17137" y="8223"/>
                    </a:lnTo>
                    <a:lnTo>
                      <a:pt x="17053" y="8182"/>
                    </a:lnTo>
                    <a:lnTo>
                      <a:pt x="17011" y="8077"/>
                    </a:lnTo>
                    <a:lnTo>
                      <a:pt x="16906" y="7993"/>
                    </a:lnTo>
                    <a:lnTo>
                      <a:pt x="16739" y="7993"/>
                    </a:lnTo>
                    <a:lnTo>
                      <a:pt x="16551" y="7805"/>
                    </a:lnTo>
                    <a:lnTo>
                      <a:pt x="16404" y="7721"/>
                    </a:lnTo>
                    <a:lnTo>
                      <a:pt x="16383" y="7617"/>
                    </a:lnTo>
                    <a:lnTo>
                      <a:pt x="15902" y="7345"/>
                    </a:lnTo>
                    <a:lnTo>
                      <a:pt x="15776" y="7135"/>
                    </a:lnTo>
                    <a:lnTo>
                      <a:pt x="15776" y="6968"/>
                    </a:lnTo>
                    <a:lnTo>
                      <a:pt x="15672" y="6717"/>
                    </a:lnTo>
                    <a:lnTo>
                      <a:pt x="15672" y="6612"/>
                    </a:lnTo>
                    <a:lnTo>
                      <a:pt x="15567" y="6612"/>
                    </a:lnTo>
                    <a:lnTo>
                      <a:pt x="15442" y="6508"/>
                    </a:lnTo>
                    <a:lnTo>
                      <a:pt x="15337" y="6508"/>
                    </a:lnTo>
                    <a:lnTo>
                      <a:pt x="15253" y="6424"/>
                    </a:lnTo>
                    <a:lnTo>
                      <a:pt x="15149" y="6403"/>
                    </a:lnTo>
                    <a:lnTo>
                      <a:pt x="15065" y="6319"/>
                    </a:lnTo>
                    <a:lnTo>
                      <a:pt x="14940" y="6361"/>
                    </a:lnTo>
                    <a:lnTo>
                      <a:pt x="14793" y="6487"/>
                    </a:lnTo>
                    <a:lnTo>
                      <a:pt x="14688" y="6696"/>
                    </a:lnTo>
                    <a:lnTo>
                      <a:pt x="14584" y="6738"/>
                    </a:lnTo>
                    <a:lnTo>
                      <a:pt x="14479" y="6801"/>
                    </a:lnTo>
                    <a:lnTo>
                      <a:pt x="14375" y="6801"/>
                    </a:lnTo>
                    <a:lnTo>
                      <a:pt x="14312" y="6738"/>
                    </a:lnTo>
                    <a:lnTo>
                      <a:pt x="14144" y="6696"/>
                    </a:lnTo>
                    <a:lnTo>
                      <a:pt x="14061" y="6633"/>
                    </a:lnTo>
                    <a:lnTo>
                      <a:pt x="14144" y="6529"/>
                    </a:lnTo>
                    <a:lnTo>
                      <a:pt x="14207" y="6466"/>
                    </a:lnTo>
                    <a:lnTo>
                      <a:pt x="14270" y="6466"/>
                    </a:lnTo>
                    <a:lnTo>
                      <a:pt x="14375" y="6361"/>
                    </a:lnTo>
                    <a:lnTo>
                      <a:pt x="14458" y="6319"/>
                    </a:lnTo>
                    <a:lnTo>
                      <a:pt x="14479" y="6257"/>
                    </a:lnTo>
                    <a:lnTo>
                      <a:pt x="14458" y="6215"/>
                    </a:lnTo>
                    <a:lnTo>
                      <a:pt x="14375" y="6236"/>
                    </a:lnTo>
                    <a:lnTo>
                      <a:pt x="14333" y="6194"/>
                    </a:lnTo>
                    <a:lnTo>
                      <a:pt x="14354" y="6110"/>
                    </a:lnTo>
                    <a:lnTo>
                      <a:pt x="14458" y="6006"/>
                    </a:lnTo>
                    <a:lnTo>
                      <a:pt x="14437" y="5943"/>
                    </a:lnTo>
                    <a:lnTo>
                      <a:pt x="14542" y="5838"/>
                    </a:lnTo>
                    <a:lnTo>
                      <a:pt x="14542" y="5754"/>
                    </a:lnTo>
                    <a:lnTo>
                      <a:pt x="14521" y="5629"/>
                    </a:lnTo>
                    <a:lnTo>
                      <a:pt x="14375" y="5650"/>
                    </a:lnTo>
                    <a:lnTo>
                      <a:pt x="14375" y="5734"/>
                    </a:lnTo>
                    <a:lnTo>
                      <a:pt x="14165" y="5880"/>
                    </a:lnTo>
                    <a:lnTo>
                      <a:pt x="14061" y="5838"/>
                    </a:lnTo>
                    <a:lnTo>
                      <a:pt x="14165" y="6047"/>
                    </a:lnTo>
                    <a:lnTo>
                      <a:pt x="14103" y="6131"/>
                    </a:lnTo>
                    <a:lnTo>
                      <a:pt x="14061" y="6026"/>
                    </a:lnTo>
                    <a:lnTo>
                      <a:pt x="13914" y="6026"/>
                    </a:lnTo>
                    <a:lnTo>
                      <a:pt x="13810" y="6131"/>
                    </a:lnTo>
                    <a:lnTo>
                      <a:pt x="13893" y="6152"/>
                    </a:lnTo>
                    <a:lnTo>
                      <a:pt x="13851" y="6298"/>
                    </a:lnTo>
                    <a:lnTo>
                      <a:pt x="13747" y="6236"/>
                    </a:lnTo>
                    <a:lnTo>
                      <a:pt x="13642" y="6319"/>
                    </a:lnTo>
                    <a:lnTo>
                      <a:pt x="13684" y="6403"/>
                    </a:lnTo>
                    <a:lnTo>
                      <a:pt x="13789" y="6403"/>
                    </a:lnTo>
                    <a:lnTo>
                      <a:pt x="13831" y="6466"/>
                    </a:lnTo>
                    <a:lnTo>
                      <a:pt x="13642" y="6570"/>
                    </a:lnTo>
                    <a:lnTo>
                      <a:pt x="13579" y="6424"/>
                    </a:lnTo>
                    <a:lnTo>
                      <a:pt x="13433" y="6361"/>
                    </a:lnTo>
                    <a:lnTo>
                      <a:pt x="13391" y="6236"/>
                    </a:lnTo>
                    <a:lnTo>
                      <a:pt x="13391" y="5713"/>
                    </a:lnTo>
                    <a:lnTo>
                      <a:pt x="13496" y="5503"/>
                    </a:lnTo>
                    <a:lnTo>
                      <a:pt x="13475" y="5148"/>
                    </a:lnTo>
                    <a:lnTo>
                      <a:pt x="13538" y="5001"/>
                    </a:lnTo>
                    <a:lnTo>
                      <a:pt x="13517" y="4562"/>
                    </a:lnTo>
                    <a:lnTo>
                      <a:pt x="13517" y="4625"/>
                    </a:lnTo>
                    <a:lnTo>
                      <a:pt x="13370" y="4687"/>
                    </a:lnTo>
                    <a:lnTo>
                      <a:pt x="13266" y="4855"/>
                    </a:lnTo>
                    <a:lnTo>
                      <a:pt x="13349" y="4938"/>
                    </a:lnTo>
                    <a:lnTo>
                      <a:pt x="13287" y="5001"/>
                    </a:lnTo>
                    <a:lnTo>
                      <a:pt x="13349" y="5148"/>
                    </a:lnTo>
                    <a:lnTo>
                      <a:pt x="13307" y="5315"/>
                    </a:lnTo>
                    <a:lnTo>
                      <a:pt x="13245" y="5294"/>
                    </a:lnTo>
                    <a:lnTo>
                      <a:pt x="13161" y="5210"/>
                    </a:lnTo>
                    <a:lnTo>
                      <a:pt x="13119" y="5294"/>
                    </a:lnTo>
                    <a:lnTo>
                      <a:pt x="13119" y="5378"/>
                    </a:lnTo>
                    <a:lnTo>
                      <a:pt x="13056" y="5315"/>
                    </a:lnTo>
                    <a:lnTo>
                      <a:pt x="12952" y="5399"/>
                    </a:lnTo>
                    <a:lnTo>
                      <a:pt x="12952" y="5482"/>
                    </a:lnTo>
                    <a:lnTo>
                      <a:pt x="12889" y="5482"/>
                    </a:lnTo>
                    <a:lnTo>
                      <a:pt x="12638" y="5608"/>
                    </a:lnTo>
                    <a:lnTo>
                      <a:pt x="12491" y="5775"/>
                    </a:lnTo>
                    <a:lnTo>
                      <a:pt x="12429" y="5692"/>
                    </a:lnTo>
                    <a:lnTo>
                      <a:pt x="12429" y="5587"/>
                    </a:lnTo>
                    <a:lnTo>
                      <a:pt x="12575" y="5524"/>
                    </a:lnTo>
                    <a:lnTo>
                      <a:pt x="12596" y="5420"/>
                    </a:lnTo>
                    <a:lnTo>
                      <a:pt x="12491" y="5420"/>
                    </a:lnTo>
                    <a:lnTo>
                      <a:pt x="12387" y="5482"/>
                    </a:lnTo>
                    <a:lnTo>
                      <a:pt x="12178" y="5482"/>
                    </a:lnTo>
                    <a:lnTo>
                      <a:pt x="12052" y="5566"/>
                    </a:lnTo>
                    <a:lnTo>
                      <a:pt x="11780" y="5566"/>
                    </a:lnTo>
                    <a:lnTo>
                      <a:pt x="11424" y="5817"/>
                    </a:lnTo>
                    <a:lnTo>
                      <a:pt x="11257" y="5880"/>
                    </a:lnTo>
                    <a:lnTo>
                      <a:pt x="11111" y="6089"/>
                    </a:lnTo>
                    <a:lnTo>
                      <a:pt x="11090" y="5985"/>
                    </a:lnTo>
                    <a:lnTo>
                      <a:pt x="11215" y="5796"/>
                    </a:lnTo>
                    <a:lnTo>
                      <a:pt x="11173" y="5713"/>
                    </a:lnTo>
                    <a:lnTo>
                      <a:pt x="10985" y="5817"/>
                    </a:lnTo>
                    <a:lnTo>
                      <a:pt x="10964" y="5775"/>
                    </a:lnTo>
                    <a:lnTo>
                      <a:pt x="10880" y="5796"/>
                    </a:lnTo>
                    <a:lnTo>
                      <a:pt x="10797" y="5838"/>
                    </a:lnTo>
                    <a:lnTo>
                      <a:pt x="10734" y="5775"/>
                    </a:lnTo>
                    <a:lnTo>
                      <a:pt x="10629" y="5796"/>
                    </a:lnTo>
                    <a:lnTo>
                      <a:pt x="10587" y="5880"/>
                    </a:lnTo>
                    <a:lnTo>
                      <a:pt x="10315" y="6047"/>
                    </a:lnTo>
                    <a:lnTo>
                      <a:pt x="10211" y="6047"/>
                    </a:lnTo>
                    <a:lnTo>
                      <a:pt x="10022" y="6110"/>
                    </a:lnTo>
                    <a:lnTo>
                      <a:pt x="9897" y="6257"/>
                    </a:lnTo>
                    <a:lnTo>
                      <a:pt x="9939" y="6361"/>
                    </a:lnTo>
                    <a:lnTo>
                      <a:pt x="9834" y="6340"/>
                    </a:lnTo>
                    <a:lnTo>
                      <a:pt x="9792" y="6403"/>
                    </a:lnTo>
                    <a:lnTo>
                      <a:pt x="9688" y="6361"/>
                    </a:lnTo>
                    <a:lnTo>
                      <a:pt x="9657" y="6408"/>
                    </a:lnTo>
                    <a:lnTo>
                      <a:pt x="9657" y="6408"/>
                    </a:lnTo>
                    <a:lnTo>
                      <a:pt x="9583" y="6319"/>
                    </a:lnTo>
                    <a:lnTo>
                      <a:pt x="9625" y="6215"/>
                    </a:lnTo>
                    <a:lnTo>
                      <a:pt x="9709" y="6215"/>
                    </a:lnTo>
                    <a:lnTo>
                      <a:pt x="9792" y="6110"/>
                    </a:lnTo>
                    <a:lnTo>
                      <a:pt x="9897" y="6026"/>
                    </a:lnTo>
                    <a:lnTo>
                      <a:pt x="9939" y="6068"/>
                    </a:lnTo>
                    <a:lnTo>
                      <a:pt x="10022" y="6026"/>
                    </a:lnTo>
                    <a:lnTo>
                      <a:pt x="10043" y="5943"/>
                    </a:lnTo>
                    <a:lnTo>
                      <a:pt x="10169" y="5838"/>
                    </a:lnTo>
                    <a:lnTo>
                      <a:pt x="10211" y="5901"/>
                    </a:lnTo>
                    <a:lnTo>
                      <a:pt x="10462" y="5796"/>
                    </a:lnTo>
                    <a:lnTo>
                      <a:pt x="10546" y="5650"/>
                    </a:lnTo>
                    <a:lnTo>
                      <a:pt x="10671" y="5608"/>
                    </a:lnTo>
                    <a:lnTo>
                      <a:pt x="10880" y="5629"/>
                    </a:lnTo>
                    <a:lnTo>
                      <a:pt x="10901" y="5587"/>
                    </a:lnTo>
                    <a:lnTo>
                      <a:pt x="11090" y="5587"/>
                    </a:lnTo>
                    <a:lnTo>
                      <a:pt x="11278" y="5503"/>
                    </a:lnTo>
                    <a:lnTo>
                      <a:pt x="11320" y="5587"/>
                    </a:lnTo>
                    <a:lnTo>
                      <a:pt x="11383" y="5587"/>
                    </a:lnTo>
                    <a:lnTo>
                      <a:pt x="11445" y="5524"/>
                    </a:lnTo>
                    <a:lnTo>
                      <a:pt x="11529" y="5524"/>
                    </a:lnTo>
                    <a:lnTo>
                      <a:pt x="11675" y="5503"/>
                    </a:lnTo>
                    <a:lnTo>
                      <a:pt x="11738" y="5399"/>
                    </a:lnTo>
                    <a:lnTo>
                      <a:pt x="11989" y="5315"/>
                    </a:lnTo>
                    <a:lnTo>
                      <a:pt x="12240" y="5231"/>
                    </a:lnTo>
                    <a:lnTo>
                      <a:pt x="12261" y="5127"/>
                    </a:lnTo>
                    <a:lnTo>
                      <a:pt x="12324" y="5127"/>
                    </a:lnTo>
                    <a:lnTo>
                      <a:pt x="12366" y="5085"/>
                    </a:lnTo>
                    <a:lnTo>
                      <a:pt x="12324" y="5022"/>
                    </a:lnTo>
                    <a:lnTo>
                      <a:pt x="12324" y="4918"/>
                    </a:lnTo>
                    <a:lnTo>
                      <a:pt x="12240" y="4876"/>
                    </a:lnTo>
                    <a:lnTo>
                      <a:pt x="12219" y="4918"/>
                    </a:lnTo>
                    <a:lnTo>
                      <a:pt x="12219" y="5001"/>
                    </a:lnTo>
                    <a:lnTo>
                      <a:pt x="12115" y="5022"/>
                    </a:lnTo>
                    <a:lnTo>
                      <a:pt x="12073" y="4980"/>
                    </a:lnTo>
                    <a:lnTo>
                      <a:pt x="12031" y="4980"/>
                    </a:lnTo>
                    <a:lnTo>
                      <a:pt x="12010" y="4938"/>
                    </a:lnTo>
                    <a:lnTo>
                      <a:pt x="11885" y="4938"/>
                    </a:lnTo>
                    <a:lnTo>
                      <a:pt x="11696" y="5001"/>
                    </a:lnTo>
                    <a:lnTo>
                      <a:pt x="11634" y="5106"/>
                    </a:lnTo>
                    <a:lnTo>
                      <a:pt x="11571" y="5169"/>
                    </a:lnTo>
                    <a:lnTo>
                      <a:pt x="11508" y="5085"/>
                    </a:lnTo>
                    <a:lnTo>
                      <a:pt x="11466" y="5085"/>
                    </a:lnTo>
                    <a:lnTo>
                      <a:pt x="11362" y="5169"/>
                    </a:lnTo>
                    <a:lnTo>
                      <a:pt x="11090" y="5252"/>
                    </a:lnTo>
                    <a:lnTo>
                      <a:pt x="10755" y="5273"/>
                    </a:lnTo>
                    <a:lnTo>
                      <a:pt x="10692" y="5210"/>
                    </a:lnTo>
                    <a:lnTo>
                      <a:pt x="10629" y="5210"/>
                    </a:lnTo>
                    <a:lnTo>
                      <a:pt x="10650" y="5273"/>
                    </a:lnTo>
                    <a:lnTo>
                      <a:pt x="10587" y="5315"/>
                    </a:lnTo>
                    <a:lnTo>
                      <a:pt x="10483" y="5294"/>
                    </a:lnTo>
                    <a:lnTo>
                      <a:pt x="10420" y="5294"/>
                    </a:lnTo>
                    <a:lnTo>
                      <a:pt x="10357" y="5420"/>
                    </a:lnTo>
                    <a:lnTo>
                      <a:pt x="10211" y="5587"/>
                    </a:lnTo>
                    <a:lnTo>
                      <a:pt x="10148" y="5524"/>
                    </a:lnTo>
                    <a:lnTo>
                      <a:pt x="10043" y="5524"/>
                    </a:lnTo>
                    <a:lnTo>
                      <a:pt x="10022" y="5503"/>
                    </a:lnTo>
                    <a:lnTo>
                      <a:pt x="9897" y="5503"/>
                    </a:lnTo>
                    <a:lnTo>
                      <a:pt x="9813" y="5566"/>
                    </a:lnTo>
                    <a:lnTo>
                      <a:pt x="9730" y="5566"/>
                    </a:lnTo>
                    <a:lnTo>
                      <a:pt x="9688" y="5629"/>
                    </a:lnTo>
                    <a:lnTo>
                      <a:pt x="9583" y="5671"/>
                    </a:lnTo>
                    <a:lnTo>
                      <a:pt x="9478" y="5734"/>
                    </a:lnTo>
                    <a:lnTo>
                      <a:pt x="9311" y="5817"/>
                    </a:lnTo>
                    <a:lnTo>
                      <a:pt x="9123" y="5880"/>
                    </a:lnTo>
                    <a:lnTo>
                      <a:pt x="9081" y="5985"/>
                    </a:lnTo>
                    <a:lnTo>
                      <a:pt x="9081" y="6152"/>
                    </a:lnTo>
                    <a:lnTo>
                      <a:pt x="9102" y="6466"/>
                    </a:lnTo>
                    <a:lnTo>
                      <a:pt x="9081" y="6633"/>
                    </a:lnTo>
                    <a:lnTo>
                      <a:pt x="9018" y="6612"/>
                    </a:lnTo>
                    <a:lnTo>
                      <a:pt x="8955" y="6654"/>
                    </a:lnTo>
                    <a:lnTo>
                      <a:pt x="8704" y="6863"/>
                    </a:lnTo>
                    <a:lnTo>
                      <a:pt x="8788" y="6759"/>
                    </a:lnTo>
                    <a:lnTo>
                      <a:pt x="8893" y="6633"/>
                    </a:lnTo>
                    <a:lnTo>
                      <a:pt x="8914" y="6550"/>
                    </a:lnTo>
                    <a:lnTo>
                      <a:pt x="8872" y="6529"/>
                    </a:lnTo>
                    <a:lnTo>
                      <a:pt x="8872" y="6445"/>
                    </a:lnTo>
                    <a:lnTo>
                      <a:pt x="8746" y="6257"/>
                    </a:lnTo>
                    <a:lnTo>
                      <a:pt x="8662" y="6257"/>
                    </a:lnTo>
                    <a:lnTo>
                      <a:pt x="8600" y="6173"/>
                    </a:lnTo>
                    <a:lnTo>
                      <a:pt x="8537" y="6152"/>
                    </a:lnTo>
                    <a:lnTo>
                      <a:pt x="8537" y="6006"/>
                    </a:lnTo>
                    <a:lnTo>
                      <a:pt x="8390" y="5817"/>
                    </a:lnTo>
                    <a:lnTo>
                      <a:pt x="8370" y="5817"/>
                    </a:lnTo>
                    <a:lnTo>
                      <a:pt x="8286" y="5796"/>
                    </a:lnTo>
                    <a:lnTo>
                      <a:pt x="8265" y="5692"/>
                    </a:lnTo>
                    <a:lnTo>
                      <a:pt x="8181" y="5629"/>
                    </a:lnTo>
                    <a:lnTo>
                      <a:pt x="8139" y="5671"/>
                    </a:lnTo>
                    <a:lnTo>
                      <a:pt x="8035" y="5587"/>
                    </a:lnTo>
                    <a:lnTo>
                      <a:pt x="7846" y="5378"/>
                    </a:lnTo>
                    <a:lnTo>
                      <a:pt x="7805" y="5190"/>
                    </a:lnTo>
                    <a:lnTo>
                      <a:pt x="7805" y="5001"/>
                    </a:lnTo>
                    <a:lnTo>
                      <a:pt x="7763" y="4980"/>
                    </a:lnTo>
                    <a:lnTo>
                      <a:pt x="7721" y="5043"/>
                    </a:lnTo>
                    <a:lnTo>
                      <a:pt x="7658" y="5001"/>
                    </a:lnTo>
                    <a:lnTo>
                      <a:pt x="7616" y="4876"/>
                    </a:lnTo>
                    <a:lnTo>
                      <a:pt x="7658" y="4750"/>
                    </a:lnTo>
                    <a:lnTo>
                      <a:pt x="7637" y="4729"/>
                    </a:lnTo>
                    <a:lnTo>
                      <a:pt x="7658" y="4646"/>
                    </a:lnTo>
                    <a:lnTo>
                      <a:pt x="7533" y="4520"/>
                    </a:lnTo>
                    <a:lnTo>
                      <a:pt x="7533" y="4415"/>
                    </a:lnTo>
                    <a:lnTo>
                      <a:pt x="7428" y="4332"/>
                    </a:lnTo>
                    <a:lnTo>
                      <a:pt x="7386" y="4332"/>
                    </a:lnTo>
                    <a:lnTo>
                      <a:pt x="7323" y="4248"/>
                    </a:lnTo>
                    <a:lnTo>
                      <a:pt x="7219" y="4164"/>
                    </a:lnTo>
                    <a:lnTo>
                      <a:pt x="7114" y="4164"/>
                    </a:lnTo>
                    <a:lnTo>
                      <a:pt x="6800" y="3934"/>
                    </a:lnTo>
                    <a:lnTo>
                      <a:pt x="6717" y="3934"/>
                    </a:lnTo>
                    <a:lnTo>
                      <a:pt x="6696" y="3850"/>
                    </a:lnTo>
                    <a:lnTo>
                      <a:pt x="0" y="16091"/>
                    </a:lnTo>
                    <a:lnTo>
                      <a:pt x="377" y="16091"/>
                    </a:lnTo>
                    <a:lnTo>
                      <a:pt x="502" y="16153"/>
                    </a:lnTo>
                    <a:lnTo>
                      <a:pt x="711" y="16007"/>
                    </a:lnTo>
                    <a:lnTo>
                      <a:pt x="1004" y="16049"/>
                    </a:lnTo>
                    <a:lnTo>
                      <a:pt x="858" y="16300"/>
                    </a:lnTo>
                    <a:lnTo>
                      <a:pt x="921" y="16446"/>
                    </a:lnTo>
                    <a:lnTo>
                      <a:pt x="1025" y="16718"/>
                    </a:lnTo>
                    <a:lnTo>
                      <a:pt x="1172" y="17388"/>
                    </a:lnTo>
                    <a:lnTo>
                      <a:pt x="1235" y="17534"/>
                    </a:lnTo>
                    <a:lnTo>
                      <a:pt x="1130" y="17702"/>
                    </a:lnTo>
                    <a:lnTo>
                      <a:pt x="1130" y="17765"/>
                    </a:lnTo>
                    <a:lnTo>
                      <a:pt x="1172" y="17765"/>
                    </a:lnTo>
                    <a:lnTo>
                      <a:pt x="1381" y="17744"/>
                    </a:lnTo>
                    <a:lnTo>
                      <a:pt x="1569" y="17723"/>
                    </a:lnTo>
                    <a:lnTo>
                      <a:pt x="1695" y="17639"/>
                    </a:lnTo>
                    <a:lnTo>
                      <a:pt x="1862" y="17409"/>
                    </a:lnTo>
                    <a:lnTo>
                      <a:pt x="1988" y="17283"/>
                    </a:lnTo>
                    <a:lnTo>
                      <a:pt x="2197" y="17200"/>
                    </a:lnTo>
                    <a:lnTo>
                      <a:pt x="2260" y="17179"/>
                    </a:lnTo>
                    <a:lnTo>
                      <a:pt x="2469" y="17116"/>
                    </a:lnTo>
                    <a:lnTo>
                      <a:pt x="2636" y="17116"/>
                    </a:lnTo>
                    <a:lnTo>
                      <a:pt x="2783" y="17221"/>
                    </a:lnTo>
                    <a:lnTo>
                      <a:pt x="2783" y="17325"/>
                    </a:lnTo>
                    <a:lnTo>
                      <a:pt x="2804" y="17409"/>
                    </a:lnTo>
                    <a:lnTo>
                      <a:pt x="2720" y="17555"/>
                    </a:lnTo>
                    <a:lnTo>
                      <a:pt x="2699" y="17639"/>
                    </a:lnTo>
                    <a:lnTo>
                      <a:pt x="2825" y="17974"/>
                    </a:lnTo>
                    <a:lnTo>
                      <a:pt x="2804" y="18078"/>
                    </a:lnTo>
                    <a:lnTo>
                      <a:pt x="2846" y="18288"/>
                    </a:lnTo>
                    <a:lnTo>
                      <a:pt x="2992" y="18455"/>
                    </a:lnTo>
                    <a:lnTo>
                      <a:pt x="3013" y="18664"/>
                    </a:lnTo>
                    <a:lnTo>
                      <a:pt x="3055" y="18748"/>
                    </a:lnTo>
                    <a:lnTo>
                      <a:pt x="3097" y="18853"/>
                    </a:lnTo>
                    <a:lnTo>
                      <a:pt x="3034" y="18957"/>
                    </a:lnTo>
                    <a:lnTo>
                      <a:pt x="3034" y="19062"/>
                    </a:lnTo>
                    <a:lnTo>
                      <a:pt x="3055" y="19146"/>
                    </a:lnTo>
                    <a:lnTo>
                      <a:pt x="3013" y="19501"/>
                    </a:lnTo>
                    <a:lnTo>
                      <a:pt x="3013" y="19920"/>
                    </a:lnTo>
                    <a:lnTo>
                      <a:pt x="3034" y="20338"/>
                    </a:lnTo>
                    <a:lnTo>
                      <a:pt x="2929" y="20380"/>
                    </a:lnTo>
                    <a:lnTo>
                      <a:pt x="2929" y="20464"/>
                    </a:lnTo>
                    <a:lnTo>
                      <a:pt x="2971" y="20464"/>
                    </a:lnTo>
                    <a:lnTo>
                      <a:pt x="3055" y="20527"/>
                    </a:lnTo>
                    <a:lnTo>
                      <a:pt x="3076" y="20568"/>
                    </a:lnTo>
                    <a:lnTo>
                      <a:pt x="3034" y="20589"/>
                    </a:lnTo>
                    <a:lnTo>
                      <a:pt x="2971" y="20652"/>
                    </a:lnTo>
                    <a:lnTo>
                      <a:pt x="3013" y="20736"/>
                    </a:lnTo>
                    <a:lnTo>
                      <a:pt x="3055" y="20778"/>
                    </a:lnTo>
                    <a:lnTo>
                      <a:pt x="3076" y="20861"/>
                    </a:lnTo>
                    <a:lnTo>
                      <a:pt x="3055" y="20903"/>
                    </a:lnTo>
                    <a:lnTo>
                      <a:pt x="3055" y="20966"/>
                    </a:lnTo>
                    <a:lnTo>
                      <a:pt x="3160" y="20966"/>
                    </a:lnTo>
                    <a:lnTo>
                      <a:pt x="3243" y="20987"/>
                    </a:lnTo>
                    <a:lnTo>
                      <a:pt x="3348" y="21154"/>
                    </a:lnTo>
                    <a:lnTo>
                      <a:pt x="3369" y="21217"/>
                    </a:lnTo>
                    <a:lnTo>
                      <a:pt x="3452" y="21280"/>
                    </a:lnTo>
                    <a:lnTo>
                      <a:pt x="3578" y="21363"/>
                    </a:lnTo>
                    <a:lnTo>
                      <a:pt x="3641" y="21468"/>
                    </a:lnTo>
                    <a:lnTo>
                      <a:pt x="3641" y="21573"/>
                    </a:lnTo>
                    <a:lnTo>
                      <a:pt x="3683" y="21594"/>
                    </a:lnTo>
                    <a:lnTo>
                      <a:pt x="3704" y="21635"/>
                    </a:lnTo>
                    <a:lnTo>
                      <a:pt x="3683" y="21698"/>
                    </a:lnTo>
                    <a:lnTo>
                      <a:pt x="3683" y="21740"/>
                    </a:lnTo>
                    <a:lnTo>
                      <a:pt x="3641" y="21782"/>
                    </a:lnTo>
                    <a:lnTo>
                      <a:pt x="3641" y="21845"/>
                    </a:lnTo>
                    <a:lnTo>
                      <a:pt x="3641" y="21887"/>
                    </a:lnTo>
                    <a:lnTo>
                      <a:pt x="3662" y="21907"/>
                    </a:lnTo>
                    <a:lnTo>
                      <a:pt x="3599" y="22033"/>
                    </a:lnTo>
                    <a:lnTo>
                      <a:pt x="3452" y="22326"/>
                    </a:lnTo>
                    <a:lnTo>
                      <a:pt x="3432" y="22514"/>
                    </a:lnTo>
                    <a:lnTo>
                      <a:pt x="3285" y="22661"/>
                    </a:lnTo>
                    <a:lnTo>
                      <a:pt x="3285" y="22744"/>
                    </a:lnTo>
                    <a:lnTo>
                      <a:pt x="3327" y="22744"/>
                    </a:lnTo>
                    <a:lnTo>
                      <a:pt x="3494" y="22535"/>
                    </a:lnTo>
                    <a:lnTo>
                      <a:pt x="3536" y="22410"/>
                    </a:lnTo>
                    <a:lnTo>
                      <a:pt x="3662" y="22305"/>
                    </a:lnTo>
                    <a:lnTo>
                      <a:pt x="3683" y="22347"/>
                    </a:lnTo>
                    <a:lnTo>
                      <a:pt x="3766" y="22368"/>
                    </a:lnTo>
                    <a:lnTo>
                      <a:pt x="3766" y="22431"/>
                    </a:lnTo>
                    <a:lnTo>
                      <a:pt x="3599" y="22514"/>
                    </a:lnTo>
                    <a:lnTo>
                      <a:pt x="3557" y="22619"/>
                    </a:lnTo>
                    <a:lnTo>
                      <a:pt x="3390" y="22786"/>
                    </a:lnTo>
                    <a:lnTo>
                      <a:pt x="3390" y="22828"/>
                    </a:lnTo>
                    <a:lnTo>
                      <a:pt x="3473" y="22828"/>
                    </a:lnTo>
                    <a:lnTo>
                      <a:pt x="3432" y="22870"/>
                    </a:lnTo>
                    <a:lnTo>
                      <a:pt x="3285" y="22849"/>
                    </a:lnTo>
                    <a:lnTo>
                      <a:pt x="3222" y="22870"/>
                    </a:lnTo>
                    <a:lnTo>
                      <a:pt x="3160" y="23037"/>
                    </a:lnTo>
                    <a:lnTo>
                      <a:pt x="3055" y="23142"/>
                    </a:lnTo>
                    <a:lnTo>
                      <a:pt x="3076" y="23268"/>
                    </a:lnTo>
                    <a:lnTo>
                      <a:pt x="3034" y="23247"/>
                    </a:lnTo>
                    <a:lnTo>
                      <a:pt x="2971" y="23184"/>
                    </a:lnTo>
                    <a:lnTo>
                      <a:pt x="2908" y="23247"/>
                    </a:lnTo>
                    <a:lnTo>
                      <a:pt x="2908" y="23393"/>
                    </a:lnTo>
                    <a:lnTo>
                      <a:pt x="3013" y="23393"/>
                    </a:lnTo>
                    <a:lnTo>
                      <a:pt x="3034" y="23477"/>
                    </a:lnTo>
                    <a:lnTo>
                      <a:pt x="2971" y="23665"/>
                    </a:lnTo>
                    <a:lnTo>
                      <a:pt x="2950" y="23937"/>
                    </a:lnTo>
                    <a:lnTo>
                      <a:pt x="3013" y="24125"/>
                    </a:lnTo>
                    <a:lnTo>
                      <a:pt x="3076" y="24293"/>
                    </a:lnTo>
                    <a:lnTo>
                      <a:pt x="3160" y="24314"/>
                    </a:lnTo>
                    <a:lnTo>
                      <a:pt x="3180" y="24230"/>
                    </a:lnTo>
                    <a:lnTo>
                      <a:pt x="3264" y="24146"/>
                    </a:lnTo>
                    <a:lnTo>
                      <a:pt x="3452" y="24104"/>
                    </a:lnTo>
                    <a:lnTo>
                      <a:pt x="3557" y="24021"/>
                    </a:lnTo>
                    <a:lnTo>
                      <a:pt x="3662" y="23895"/>
                    </a:lnTo>
                    <a:lnTo>
                      <a:pt x="3704" y="23895"/>
                    </a:lnTo>
                    <a:lnTo>
                      <a:pt x="3704" y="24021"/>
                    </a:lnTo>
                    <a:lnTo>
                      <a:pt x="3662" y="24125"/>
                    </a:lnTo>
                    <a:lnTo>
                      <a:pt x="3599" y="24146"/>
                    </a:lnTo>
                    <a:lnTo>
                      <a:pt x="3536" y="24251"/>
                    </a:lnTo>
                    <a:lnTo>
                      <a:pt x="3536" y="24314"/>
                    </a:lnTo>
                    <a:lnTo>
                      <a:pt x="3641" y="24397"/>
                    </a:lnTo>
                    <a:lnTo>
                      <a:pt x="3704" y="24460"/>
                    </a:lnTo>
                    <a:lnTo>
                      <a:pt x="3808" y="24460"/>
                    </a:lnTo>
                    <a:lnTo>
                      <a:pt x="3892" y="24502"/>
                    </a:lnTo>
                    <a:lnTo>
                      <a:pt x="3955" y="24544"/>
                    </a:lnTo>
                    <a:lnTo>
                      <a:pt x="3808" y="24502"/>
                    </a:lnTo>
                    <a:lnTo>
                      <a:pt x="3683" y="24502"/>
                    </a:lnTo>
                    <a:lnTo>
                      <a:pt x="3578" y="24439"/>
                    </a:lnTo>
                    <a:lnTo>
                      <a:pt x="3432" y="24439"/>
                    </a:lnTo>
                    <a:lnTo>
                      <a:pt x="3369" y="24523"/>
                    </a:lnTo>
                    <a:lnTo>
                      <a:pt x="3369" y="24607"/>
                    </a:lnTo>
                    <a:lnTo>
                      <a:pt x="3432" y="24669"/>
                    </a:lnTo>
                    <a:lnTo>
                      <a:pt x="3452" y="24920"/>
                    </a:lnTo>
                    <a:lnTo>
                      <a:pt x="3494" y="24983"/>
                    </a:lnTo>
                    <a:lnTo>
                      <a:pt x="3557" y="24983"/>
                    </a:lnTo>
                    <a:lnTo>
                      <a:pt x="3641" y="24941"/>
                    </a:lnTo>
                    <a:lnTo>
                      <a:pt x="3683" y="24983"/>
                    </a:lnTo>
                    <a:lnTo>
                      <a:pt x="3641" y="25046"/>
                    </a:lnTo>
                    <a:lnTo>
                      <a:pt x="3599" y="25088"/>
                    </a:lnTo>
                    <a:lnTo>
                      <a:pt x="3683" y="25151"/>
                    </a:lnTo>
                    <a:lnTo>
                      <a:pt x="3683" y="25192"/>
                    </a:lnTo>
                    <a:lnTo>
                      <a:pt x="3662" y="25255"/>
                    </a:lnTo>
                    <a:lnTo>
                      <a:pt x="3557" y="25234"/>
                    </a:lnTo>
                    <a:lnTo>
                      <a:pt x="3411" y="25276"/>
                    </a:lnTo>
                    <a:lnTo>
                      <a:pt x="3264" y="25381"/>
                    </a:lnTo>
                    <a:lnTo>
                      <a:pt x="3243" y="25423"/>
                    </a:lnTo>
                    <a:lnTo>
                      <a:pt x="3306" y="25485"/>
                    </a:lnTo>
                    <a:lnTo>
                      <a:pt x="3452" y="25423"/>
                    </a:lnTo>
                    <a:lnTo>
                      <a:pt x="3536" y="25465"/>
                    </a:lnTo>
                    <a:lnTo>
                      <a:pt x="3452" y="25485"/>
                    </a:lnTo>
                    <a:lnTo>
                      <a:pt x="3432" y="25548"/>
                    </a:lnTo>
                    <a:lnTo>
                      <a:pt x="3515" y="25632"/>
                    </a:lnTo>
                    <a:lnTo>
                      <a:pt x="3662" y="25590"/>
                    </a:lnTo>
                    <a:lnTo>
                      <a:pt x="3829" y="25465"/>
                    </a:lnTo>
                    <a:lnTo>
                      <a:pt x="3934" y="25297"/>
                    </a:lnTo>
                    <a:lnTo>
                      <a:pt x="4038" y="25297"/>
                    </a:lnTo>
                    <a:lnTo>
                      <a:pt x="4143" y="25213"/>
                    </a:lnTo>
                    <a:lnTo>
                      <a:pt x="4164" y="25109"/>
                    </a:lnTo>
                    <a:lnTo>
                      <a:pt x="4185" y="25088"/>
                    </a:lnTo>
                    <a:lnTo>
                      <a:pt x="4206" y="25172"/>
                    </a:lnTo>
                    <a:lnTo>
                      <a:pt x="4143" y="25339"/>
                    </a:lnTo>
                    <a:lnTo>
                      <a:pt x="4038" y="25402"/>
                    </a:lnTo>
                    <a:lnTo>
                      <a:pt x="3913" y="25465"/>
                    </a:lnTo>
                    <a:lnTo>
                      <a:pt x="3892" y="25548"/>
                    </a:lnTo>
                    <a:lnTo>
                      <a:pt x="3955" y="25611"/>
                    </a:lnTo>
                    <a:lnTo>
                      <a:pt x="4038" y="25590"/>
                    </a:lnTo>
                    <a:lnTo>
                      <a:pt x="4164" y="25590"/>
                    </a:lnTo>
                    <a:lnTo>
                      <a:pt x="4268" y="25611"/>
                    </a:lnTo>
                    <a:lnTo>
                      <a:pt x="4122" y="25611"/>
                    </a:lnTo>
                    <a:lnTo>
                      <a:pt x="4017" y="25674"/>
                    </a:lnTo>
                    <a:lnTo>
                      <a:pt x="4017" y="25820"/>
                    </a:lnTo>
                    <a:lnTo>
                      <a:pt x="4059" y="25967"/>
                    </a:lnTo>
                    <a:lnTo>
                      <a:pt x="4017" y="25988"/>
                    </a:lnTo>
                    <a:lnTo>
                      <a:pt x="3976" y="25904"/>
                    </a:lnTo>
                    <a:lnTo>
                      <a:pt x="3976" y="25757"/>
                    </a:lnTo>
                    <a:lnTo>
                      <a:pt x="3913" y="25674"/>
                    </a:lnTo>
                    <a:lnTo>
                      <a:pt x="3850" y="25716"/>
                    </a:lnTo>
                    <a:lnTo>
                      <a:pt x="3578" y="25904"/>
                    </a:lnTo>
                    <a:lnTo>
                      <a:pt x="3536" y="25988"/>
                    </a:lnTo>
                    <a:lnTo>
                      <a:pt x="3369" y="26071"/>
                    </a:lnTo>
                    <a:lnTo>
                      <a:pt x="3327" y="26134"/>
                    </a:lnTo>
                    <a:lnTo>
                      <a:pt x="3348" y="26218"/>
                    </a:lnTo>
                    <a:lnTo>
                      <a:pt x="3348" y="26301"/>
                    </a:lnTo>
                    <a:lnTo>
                      <a:pt x="3369" y="26322"/>
                    </a:lnTo>
                    <a:lnTo>
                      <a:pt x="3452" y="26281"/>
                    </a:lnTo>
                    <a:lnTo>
                      <a:pt x="3557" y="26218"/>
                    </a:lnTo>
                    <a:lnTo>
                      <a:pt x="3599" y="26113"/>
                    </a:lnTo>
                    <a:lnTo>
                      <a:pt x="3662" y="26134"/>
                    </a:lnTo>
                    <a:lnTo>
                      <a:pt x="3704" y="26197"/>
                    </a:lnTo>
                    <a:lnTo>
                      <a:pt x="3892" y="26218"/>
                    </a:lnTo>
                    <a:lnTo>
                      <a:pt x="3871" y="26239"/>
                    </a:lnTo>
                    <a:lnTo>
                      <a:pt x="3766" y="26218"/>
                    </a:lnTo>
                    <a:lnTo>
                      <a:pt x="3599" y="26218"/>
                    </a:lnTo>
                    <a:lnTo>
                      <a:pt x="3536" y="26281"/>
                    </a:lnTo>
                    <a:lnTo>
                      <a:pt x="3536" y="26322"/>
                    </a:lnTo>
                    <a:lnTo>
                      <a:pt x="3557" y="26385"/>
                    </a:lnTo>
                    <a:lnTo>
                      <a:pt x="3473" y="26406"/>
                    </a:lnTo>
                    <a:lnTo>
                      <a:pt x="3432" y="26385"/>
                    </a:lnTo>
                    <a:lnTo>
                      <a:pt x="3264" y="26427"/>
                    </a:lnTo>
                    <a:lnTo>
                      <a:pt x="3264" y="26490"/>
                    </a:lnTo>
                    <a:lnTo>
                      <a:pt x="3390" y="26490"/>
                    </a:lnTo>
                    <a:lnTo>
                      <a:pt x="3473" y="26532"/>
                    </a:lnTo>
                    <a:lnTo>
                      <a:pt x="3578" y="26532"/>
                    </a:lnTo>
                    <a:lnTo>
                      <a:pt x="3515" y="26594"/>
                    </a:lnTo>
                    <a:lnTo>
                      <a:pt x="3390" y="26594"/>
                    </a:lnTo>
                    <a:lnTo>
                      <a:pt x="3327" y="26532"/>
                    </a:lnTo>
                    <a:lnTo>
                      <a:pt x="3222" y="26553"/>
                    </a:lnTo>
                    <a:lnTo>
                      <a:pt x="3180" y="26657"/>
                    </a:lnTo>
                    <a:lnTo>
                      <a:pt x="3243" y="26720"/>
                    </a:lnTo>
                    <a:lnTo>
                      <a:pt x="3327" y="26720"/>
                    </a:lnTo>
                    <a:lnTo>
                      <a:pt x="3452" y="26699"/>
                    </a:lnTo>
                    <a:lnTo>
                      <a:pt x="3536" y="26741"/>
                    </a:lnTo>
                    <a:lnTo>
                      <a:pt x="3683" y="26741"/>
                    </a:lnTo>
                    <a:lnTo>
                      <a:pt x="3662" y="26804"/>
                    </a:lnTo>
                    <a:lnTo>
                      <a:pt x="3557" y="26825"/>
                    </a:lnTo>
                    <a:lnTo>
                      <a:pt x="3452" y="26804"/>
                    </a:lnTo>
                    <a:lnTo>
                      <a:pt x="3432" y="26825"/>
                    </a:lnTo>
                    <a:lnTo>
                      <a:pt x="3452" y="26845"/>
                    </a:lnTo>
                    <a:lnTo>
                      <a:pt x="3662" y="26845"/>
                    </a:lnTo>
                    <a:lnTo>
                      <a:pt x="3662" y="26908"/>
                    </a:lnTo>
                    <a:lnTo>
                      <a:pt x="3536" y="26929"/>
                    </a:lnTo>
                    <a:lnTo>
                      <a:pt x="3390" y="26908"/>
                    </a:lnTo>
                    <a:lnTo>
                      <a:pt x="3327" y="26845"/>
                    </a:lnTo>
                    <a:lnTo>
                      <a:pt x="3264" y="26908"/>
                    </a:lnTo>
                    <a:lnTo>
                      <a:pt x="3327" y="27013"/>
                    </a:lnTo>
                    <a:lnTo>
                      <a:pt x="3452" y="27076"/>
                    </a:lnTo>
                    <a:lnTo>
                      <a:pt x="3473" y="27013"/>
                    </a:lnTo>
                    <a:lnTo>
                      <a:pt x="3557" y="27013"/>
                    </a:lnTo>
                    <a:lnTo>
                      <a:pt x="3641" y="27055"/>
                    </a:lnTo>
                    <a:lnTo>
                      <a:pt x="3787" y="27034"/>
                    </a:lnTo>
                    <a:lnTo>
                      <a:pt x="3850" y="27076"/>
                    </a:lnTo>
                    <a:lnTo>
                      <a:pt x="3766" y="27117"/>
                    </a:lnTo>
                    <a:lnTo>
                      <a:pt x="3766" y="27159"/>
                    </a:lnTo>
                    <a:lnTo>
                      <a:pt x="3871" y="27159"/>
                    </a:lnTo>
                    <a:lnTo>
                      <a:pt x="3892" y="27243"/>
                    </a:lnTo>
                    <a:lnTo>
                      <a:pt x="4026" y="27276"/>
                    </a:lnTo>
                    <a:lnTo>
                      <a:pt x="3976" y="27285"/>
                    </a:lnTo>
                    <a:lnTo>
                      <a:pt x="3871" y="27285"/>
                    </a:lnTo>
                    <a:lnTo>
                      <a:pt x="3787" y="27369"/>
                    </a:lnTo>
                    <a:lnTo>
                      <a:pt x="3787" y="27431"/>
                    </a:lnTo>
                    <a:lnTo>
                      <a:pt x="3871" y="27473"/>
                    </a:lnTo>
                    <a:lnTo>
                      <a:pt x="3913" y="27431"/>
                    </a:lnTo>
                    <a:lnTo>
                      <a:pt x="3976" y="27389"/>
                    </a:lnTo>
                    <a:lnTo>
                      <a:pt x="3996" y="27452"/>
                    </a:lnTo>
                    <a:lnTo>
                      <a:pt x="4017" y="27452"/>
                    </a:lnTo>
                    <a:lnTo>
                      <a:pt x="4080" y="27369"/>
                    </a:lnTo>
                    <a:lnTo>
                      <a:pt x="4185" y="27306"/>
                    </a:lnTo>
                    <a:lnTo>
                      <a:pt x="4185" y="27369"/>
                    </a:lnTo>
                    <a:lnTo>
                      <a:pt x="4164" y="27410"/>
                    </a:lnTo>
                    <a:lnTo>
                      <a:pt x="4164" y="27473"/>
                    </a:lnTo>
                    <a:lnTo>
                      <a:pt x="4206" y="27494"/>
                    </a:lnTo>
                    <a:lnTo>
                      <a:pt x="4289" y="27557"/>
                    </a:lnTo>
                    <a:lnTo>
                      <a:pt x="4373" y="27557"/>
                    </a:lnTo>
                    <a:lnTo>
                      <a:pt x="4499" y="27369"/>
                    </a:lnTo>
                    <a:lnTo>
                      <a:pt x="4520" y="27159"/>
                    </a:lnTo>
                    <a:lnTo>
                      <a:pt x="4582" y="27055"/>
                    </a:lnTo>
                    <a:lnTo>
                      <a:pt x="4645" y="27034"/>
                    </a:lnTo>
                    <a:lnTo>
                      <a:pt x="4645" y="27097"/>
                    </a:lnTo>
                    <a:lnTo>
                      <a:pt x="4603" y="27159"/>
                    </a:lnTo>
                    <a:lnTo>
                      <a:pt x="4603" y="27306"/>
                    </a:lnTo>
                    <a:lnTo>
                      <a:pt x="4499" y="27473"/>
                    </a:lnTo>
                    <a:lnTo>
                      <a:pt x="4415" y="27557"/>
                    </a:lnTo>
                    <a:lnTo>
                      <a:pt x="4436" y="27599"/>
                    </a:lnTo>
                    <a:lnTo>
                      <a:pt x="4582" y="27599"/>
                    </a:lnTo>
                    <a:lnTo>
                      <a:pt x="4687" y="27578"/>
                    </a:lnTo>
                    <a:lnTo>
                      <a:pt x="4708" y="27599"/>
                    </a:lnTo>
                    <a:lnTo>
                      <a:pt x="4624" y="27682"/>
                    </a:lnTo>
                    <a:lnTo>
                      <a:pt x="4582" y="27808"/>
                    </a:lnTo>
                    <a:lnTo>
                      <a:pt x="4415" y="27913"/>
                    </a:lnTo>
                    <a:lnTo>
                      <a:pt x="4415" y="27975"/>
                    </a:lnTo>
                    <a:lnTo>
                      <a:pt x="4499" y="28122"/>
                    </a:lnTo>
                    <a:lnTo>
                      <a:pt x="4624" y="28185"/>
                    </a:lnTo>
                    <a:lnTo>
                      <a:pt x="4708" y="28122"/>
                    </a:lnTo>
                    <a:lnTo>
                      <a:pt x="4792" y="28122"/>
                    </a:lnTo>
                    <a:lnTo>
                      <a:pt x="4812" y="28226"/>
                    </a:lnTo>
                    <a:lnTo>
                      <a:pt x="4875" y="28331"/>
                    </a:lnTo>
                    <a:lnTo>
                      <a:pt x="4875" y="28415"/>
                    </a:lnTo>
                    <a:lnTo>
                      <a:pt x="4812" y="28415"/>
                    </a:lnTo>
                    <a:lnTo>
                      <a:pt x="4771" y="28310"/>
                    </a:lnTo>
                    <a:lnTo>
                      <a:pt x="4708" y="28310"/>
                    </a:lnTo>
                    <a:lnTo>
                      <a:pt x="4708" y="28415"/>
                    </a:lnTo>
                    <a:lnTo>
                      <a:pt x="4812" y="28561"/>
                    </a:lnTo>
                    <a:lnTo>
                      <a:pt x="4938" y="28498"/>
                    </a:lnTo>
                    <a:lnTo>
                      <a:pt x="5085" y="28436"/>
                    </a:lnTo>
                    <a:lnTo>
                      <a:pt x="5147" y="28352"/>
                    </a:lnTo>
                    <a:lnTo>
                      <a:pt x="5147" y="28352"/>
                    </a:lnTo>
                    <a:lnTo>
                      <a:pt x="5126" y="28519"/>
                    </a:lnTo>
                    <a:lnTo>
                      <a:pt x="5022" y="28750"/>
                    </a:lnTo>
                    <a:lnTo>
                      <a:pt x="5043" y="28938"/>
                    </a:lnTo>
                    <a:lnTo>
                      <a:pt x="5126" y="28959"/>
                    </a:lnTo>
                    <a:lnTo>
                      <a:pt x="20087" y="30444"/>
                    </a:lnTo>
                    <a:lnTo>
                      <a:pt x="20212" y="30507"/>
                    </a:lnTo>
                    <a:lnTo>
                      <a:pt x="20359" y="30507"/>
                    </a:lnTo>
                    <a:lnTo>
                      <a:pt x="20484" y="30612"/>
                    </a:lnTo>
                    <a:lnTo>
                      <a:pt x="20484" y="30674"/>
                    </a:lnTo>
                    <a:lnTo>
                      <a:pt x="20568" y="30737"/>
                    </a:lnTo>
                    <a:lnTo>
                      <a:pt x="20589" y="30779"/>
                    </a:lnTo>
                    <a:lnTo>
                      <a:pt x="20694" y="30821"/>
                    </a:lnTo>
                    <a:lnTo>
                      <a:pt x="20714" y="30842"/>
                    </a:lnTo>
                    <a:lnTo>
                      <a:pt x="20840" y="30884"/>
                    </a:lnTo>
                    <a:lnTo>
                      <a:pt x="20903" y="30946"/>
                    </a:lnTo>
                    <a:lnTo>
                      <a:pt x="20945" y="30946"/>
                    </a:lnTo>
                    <a:lnTo>
                      <a:pt x="21049" y="30926"/>
                    </a:lnTo>
                    <a:lnTo>
                      <a:pt x="21133" y="30946"/>
                    </a:lnTo>
                    <a:lnTo>
                      <a:pt x="21238" y="30946"/>
                    </a:lnTo>
                    <a:lnTo>
                      <a:pt x="21363" y="31051"/>
                    </a:lnTo>
                    <a:lnTo>
                      <a:pt x="21447" y="31051"/>
                    </a:lnTo>
                    <a:lnTo>
                      <a:pt x="21510" y="31198"/>
                    </a:lnTo>
                    <a:lnTo>
                      <a:pt x="21719" y="31239"/>
                    </a:lnTo>
                    <a:lnTo>
                      <a:pt x="21823" y="31260"/>
                    </a:lnTo>
                    <a:lnTo>
                      <a:pt x="21886" y="31344"/>
                    </a:lnTo>
                    <a:lnTo>
                      <a:pt x="21970" y="31407"/>
                    </a:lnTo>
                    <a:lnTo>
                      <a:pt x="22158" y="31407"/>
                    </a:lnTo>
                    <a:lnTo>
                      <a:pt x="22263" y="31344"/>
                    </a:lnTo>
                    <a:lnTo>
                      <a:pt x="22305" y="31407"/>
                    </a:lnTo>
                    <a:lnTo>
                      <a:pt x="22367" y="31511"/>
                    </a:lnTo>
                    <a:lnTo>
                      <a:pt x="22618" y="31532"/>
                    </a:lnTo>
                    <a:lnTo>
                      <a:pt x="22681" y="31574"/>
                    </a:lnTo>
                    <a:lnTo>
                      <a:pt x="22807" y="31616"/>
                    </a:lnTo>
                    <a:lnTo>
                      <a:pt x="22890" y="31658"/>
                    </a:lnTo>
                    <a:lnTo>
                      <a:pt x="25192" y="32725"/>
                    </a:lnTo>
                    <a:lnTo>
                      <a:pt x="25339" y="32913"/>
                    </a:lnTo>
                    <a:lnTo>
                      <a:pt x="25694" y="33206"/>
                    </a:lnTo>
                    <a:lnTo>
                      <a:pt x="26050" y="34985"/>
                    </a:lnTo>
                    <a:lnTo>
                      <a:pt x="26008" y="35738"/>
                    </a:lnTo>
                    <a:lnTo>
                      <a:pt x="25945" y="35864"/>
                    </a:lnTo>
                    <a:lnTo>
                      <a:pt x="25903" y="36010"/>
                    </a:lnTo>
                    <a:lnTo>
                      <a:pt x="25820" y="36136"/>
                    </a:lnTo>
                    <a:lnTo>
                      <a:pt x="25611" y="36240"/>
                    </a:lnTo>
                    <a:lnTo>
                      <a:pt x="25506" y="36366"/>
                    </a:lnTo>
                    <a:lnTo>
                      <a:pt x="25611" y="36554"/>
                    </a:lnTo>
                    <a:lnTo>
                      <a:pt x="27598" y="36031"/>
                    </a:lnTo>
                    <a:lnTo>
                      <a:pt x="27849" y="35947"/>
                    </a:lnTo>
                    <a:lnTo>
                      <a:pt x="27912" y="35654"/>
                    </a:lnTo>
                    <a:lnTo>
                      <a:pt x="28979" y="35340"/>
                    </a:lnTo>
                    <a:lnTo>
                      <a:pt x="29461" y="34985"/>
                    </a:lnTo>
                    <a:lnTo>
                      <a:pt x="29565" y="34901"/>
                    </a:lnTo>
                    <a:lnTo>
                      <a:pt x="29712" y="34880"/>
                    </a:lnTo>
                    <a:lnTo>
                      <a:pt x="29984" y="34650"/>
                    </a:lnTo>
                    <a:lnTo>
                      <a:pt x="30088" y="34545"/>
                    </a:lnTo>
                    <a:lnTo>
                      <a:pt x="30214" y="34483"/>
                    </a:lnTo>
                    <a:lnTo>
                      <a:pt x="30318" y="34378"/>
                    </a:lnTo>
                    <a:lnTo>
                      <a:pt x="30528" y="34357"/>
                    </a:lnTo>
                    <a:lnTo>
                      <a:pt x="32202" y="34378"/>
                    </a:lnTo>
                    <a:lnTo>
                      <a:pt x="32327" y="34252"/>
                    </a:lnTo>
                    <a:lnTo>
                      <a:pt x="32390" y="34252"/>
                    </a:lnTo>
                    <a:lnTo>
                      <a:pt x="32432" y="34190"/>
                    </a:lnTo>
                    <a:lnTo>
                      <a:pt x="32515" y="34190"/>
                    </a:lnTo>
                    <a:lnTo>
                      <a:pt x="32620" y="34231"/>
                    </a:lnTo>
                    <a:lnTo>
                      <a:pt x="32704" y="34169"/>
                    </a:lnTo>
                    <a:lnTo>
                      <a:pt x="32725" y="34085"/>
                    </a:lnTo>
                    <a:lnTo>
                      <a:pt x="32913" y="33876"/>
                    </a:lnTo>
                    <a:lnTo>
                      <a:pt x="32976" y="33855"/>
                    </a:lnTo>
                    <a:lnTo>
                      <a:pt x="33143" y="33667"/>
                    </a:lnTo>
                    <a:lnTo>
                      <a:pt x="33185" y="33541"/>
                    </a:lnTo>
                    <a:lnTo>
                      <a:pt x="33227" y="33415"/>
                    </a:lnTo>
                    <a:lnTo>
                      <a:pt x="33373" y="33332"/>
                    </a:lnTo>
                    <a:lnTo>
                      <a:pt x="33373" y="33227"/>
                    </a:lnTo>
                    <a:lnTo>
                      <a:pt x="33478" y="33102"/>
                    </a:lnTo>
                    <a:lnTo>
                      <a:pt x="33687" y="32871"/>
                    </a:lnTo>
                    <a:lnTo>
                      <a:pt x="33750" y="32767"/>
                    </a:lnTo>
                    <a:lnTo>
                      <a:pt x="33854" y="32662"/>
                    </a:lnTo>
                    <a:lnTo>
                      <a:pt x="33875" y="32662"/>
                    </a:lnTo>
                    <a:lnTo>
                      <a:pt x="33959" y="32704"/>
                    </a:lnTo>
                    <a:lnTo>
                      <a:pt x="34022" y="32788"/>
                    </a:lnTo>
                    <a:lnTo>
                      <a:pt x="34168" y="32767"/>
                    </a:lnTo>
                    <a:lnTo>
                      <a:pt x="34315" y="32809"/>
                    </a:lnTo>
                    <a:lnTo>
                      <a:pt x="34378" y="32767"/>
                    </a:lnTo>
                    <a:lnTo>
                      <a:pt x="34608" y="32976"/>
                    </a:lnTo>
                    <a:lnTo>
                      <a:pt x="34608" y="33143"/>
                    </a:lnTo>
                    <a:lnTo>
                      <a:pt x="34482" y="33876"/>
                    </a:lnTo>
                    <a:lnTo>
                      <a:pt x="34440" y="33959"/>
                    </a:lnTo>
                    <a:lnTo>
                      <a:pt x="34503" y="33959"/>
                    </a:lnTo>
                    <a:lnTo>
                      <a:pt x="34524" y="34043"/>
                    </a:lnTo>
                    <a:lnTo>
                      <a:pt x="34587" y="34085"/>
                    </a:lnTo>
                    <a:lnTo>
                      <a:pt x="34587" y="34190"/>
                    </a:lnTo>
                    <a:lnTo>
                      <a:pt x="34587" y="34252"/>
                    </a:lnTo>
                    <a:lnTo>
                      <a:pt x="34587" y="34294"/>
                    </a:lnTo>
                    <a:lnTo>
                      <a:pt x="34545" y="34357"/>
                    </a:lnTo>
                    <a:lnTo>
                      <a:pt x="34587" y="34378"/>
                    </a:lnTo>
                    <a:lnTo>
                      <a:pt x="34733" y="34399"/>
                    </a:lnTo>
                    <a:lnTo>
                      <a:pt x="34859" y="34378"/>
                    </a:lnTo>
                    <a:lnTo>
                      <a:pt x="34901" y="34462"/>
                    </a:lnTo>
                    <a:lnTo>
                      <a:pt x="34963" y="34483"/>
                    </a:lnTo>
                    <a:lnTo>
                      <a:pt x="35026" y="34399"/>
                    </a:lnTo>
                    <a:lnTo>
                      <a:pt x="35110" y="34462"/>
                    </a:lnTo>
                    <a:lnTo>
                      <a:pt x="35235" y="34441"/>
                    </a:lnTo>
                    <a:lnTo>
                      <a:pt x="35277" y="34336"/>
                    </a:lnTo>
                    <a:lnTo>
                      <a:pt x="35382" y="34231"/>
                    </a:lnTo>
                    <a:lnTo>
                      <a:pt x="35382" y="34231"/>
                    </a:lnTo>
                    <a:lnTo>
                      <a:pt x="35319" y="34336"/>
                    </a:lnTo>
                    <a:lnTo>
                      <a:pt x="35340" y="34336"/>
                    </a:lnTo>
                    <a:lnTo>
                      <a:pt x="35319" y="34378"/>
                    </a:lnTo>
                    <a:lnTo>
                      <a:pt x="35361" y="34399"/>
                    </a:lnTo>
                    <a:lnTo>
                      <a:pt x="35633" y="34336"/>
                    </a:lnTo>
                    <a:lnTo>
                      <a:pt x="35675" y="34252"/>
                    </a:lnTo>
                    <a:lnTo>
                      <a:pt x="35842" y="34252"/>
                    </a:lnTo>
                    <a:lnTo>
                      <a:pt x="35968" y="34127"/>
                    </a:lnTo>
                    <a:lnTo>
                      <a:pt x="36072" y="34085"/>
                    </a:lnTo>
                    <a:lnTo>
                      <a:pt x="36198" y="33918"/>
                    </a:lnTo>
                    <a:lnTo>
                      <a:pt x="36198" y="33980"/>
                    </a:lnTo>
                    <a:lnTo>
                      <a:pt x="36282" y="33939"/>
                    </a:lnTo>
                    <a:lnTo>
                      <a:pt x="36282" y="33980"/>
                    </a:lnTo>
                    <a:lnTo>
                      <a:pt x="36156" y="34127"/>
                    </a:lnTo>
                    <a:lnTo>
                      <a:pt x="36051" y="34148"/>
                    </a:lnTo>
                    <a:lnTo>
                      <a:pt x="35947" y="34294"/>
                    </a:lnTo>
                    <a:lnTo>
                      <a:pt x="36072" y="34336"/>
                    </a:lnTo>
                    <a:lnTo>
                      <a:pt x="36156" y="34231"/>
                    </a:lnTo>
                    <a:lnTo>
                      <a:pt x="36261" y="34231"/>
                    </a:lnTo>
                    <a:lnTo>
                      <a:pt x="36323" y="34273"/>
                    </a:lnTo>
                    <a:lnTo>
                      <a:pt x="36575" y="34294"/>
                    </a:lnTo>
                    <a:lnTo>
                      <a:pt x="36742" y="34294"/>
                    </a:lnTo>
                    <a:lnTo>
                      <a:pt x="36616" y="34357"/>
                    </a:lnTo>
                    <a:lnTo>
                      <a:pt x="36470" y="34378"/>
                    </a:lnTo>
                    <a:lnTo>
                      <a:pt x="36365" y="34399"/>
                    </a:lnTo>
                    <a:lnTo>
                      <a:pt x="36323" y="34483"/>
                    </a:lnTo>
                    <a:lnTo>
                      <a:pt x="36323" y="34545"/>
                    </a:lnTo>
                    <a:lnTo>
                      <a:pt x="36261" y="34483"/>
                    </a:lnTo>
                    <a:lnTo>
                      <a:pt x="36219" y="34378"/>
                    </a:lnTo>
                    <a:lnTo>
                      <a:pt x="36156" y="34357"/>
                    </a:lnTo>
                    <a:lnTo>
                      <a:pt x="35968" y="34399"/>
                    </a:lnTo>
                    <a:lnTo>
                      <a:pt x="35779" y="34545"/>
                    </a:lnTo>
                    <a:lnTo>
                      <a:pt x="35549" y="34587"/>
                    </a:lnTo>
                    <a:lnTo>
                      <a:pt x="35340" y="34713"/>
                    </a:lnTo>
                    <a:lnTo>
                      <a:pt x="35319" y="34817"/>
                    </a:lnTo>
                    <a:lnTo>
                      <a:pt x="35173" y="34922"/>
                    </a:lnTo>
                    <a:lnTo>
                      <a:pt x="35110" y="35110"/>
                    </a:lnTo>
                    <a:lnTo>
                      <a:pt x="35110" y="35236"/>
                    </a:lnTo>
                    <a:lnTo>
                      <a:pt x="35131" y="35340"/>
                    </a:lnTo>
                    <a:lnTo>
                      <a:pt x="35152" y="35445"/>
                    </a:lnTo>
                    <a:lnTo>
                      <a:pt x="35215" y="35424"/>
                    </a:lnTo>
                    <a:lnTo>
                      <a:pt x="35256" y="35445"/>
                    </a:lnTo>
                    <a:lnTo>
                      <a:pt x="35256" y="35592"/>
                    </a:lnTo>
                    <a:lnTo>
                      <a:pt x="35361" y="35654"/>
                    </a:lnTo>
                    <a:lnTo>
                      <a:pt x="35403" y="35612"/>
                    </a:lnTo>
                    <a:lnTo>
                      <a:pt x="35466" y="35654"/>
                    </a:lnTo>
                    <a:lnTo>
                      <a:pt x="35507" y="35612"/>
                    </a:lnTo>
                    <a:lnTo>
                      <a:pt x="35507" y="35508"/>
                    </a:lnTo>
                    <a:lnTo>
                      <a:pt x="35570" y="35487"/>
                    </a:lnTo>
                    <a:lnTo>
                      <a:pt x="35654" y="35487"/>
                    </a:lnTo>
                    <a:lnTo>
                      <a:pt x="35779" y="35382"/>
                    </a:lnTo>
                    <a:lnTo>
                      <a:pt x="35884" y="35340"/>
                    </a:lnTo>
                    <a:lnTo>
                      <a:pt x="36031" y="35131"/>
                    </a:lnTo>
                    <a:lnTo>
                      <a:pt x="36219" y="35006"/>
                    </a:lnTo>
                    <a:lnTo>
                      <a:pt x="36177" y="34964"/>
                    </a:lnTo>
                    <a:lnTo>
                      <a:pt x="36240" y="34817"/>
                    </a:lnTo>
                    <a:lnTo>
                      <a:pt x="36323" y="34817"/>
                    </a:lnTo>
                    <a:lnTo>
                      <a:pt x="36386" y="34755"/>
                    </a:lnTo>
                    <a:lnTo>
                      <a:pt x="36428" y="34755"/>
                    </a:lnTo>
                    <a:lnTo>
                      <a:pt x="36491" y="34880"/>
                    </a:lnTo>
                    <a:lnTo>
                      <a:pt x="36637" y="34901"/>
                    </a:lnTo>
                    <a:lnTo>
                      <a:pt x="36637" y="34859"/>
                    </a:lnTo>
                    <a:lnTo>
                      <a:pt x="36721" y="34859"/>
                    </a:lnTo>
                    <a:lnTo>
                      <a:pt x="36909" y="34755"/>
                    </a:lnTo>
                    <a:lnTo>
                      <a:pt x="37077" y="34692"/>
                    </a:lnTo>
                    <a:lnTo>
                      <a:pt x="37286" y="34650"/>
                    </a:lnTo>
                    <a:lnTo>
                      <a:pt x="37391" y="34650"/>
                    </a:lnTo>
                    <a:lnTo>
                      <a:pt x="37663" y="34483"/>
                    </a:lnTo>
                    <a:lnTo>
                      <a:pt x="37809" y="34441"/>
                    </a:lnTo>
                    <a:lnTo>
                      <a:pt x="37914" y="34441"/>
                    </a:lnTo>
                    <a:lnTo>
                      <a:pt x="37997" y="34462"/>
                    </a:lnTo>
                    <a:lnTo>
                      <a:pt x="38081" y="34399"/>
                    </a:lnTo>
                    <a:lnTo>
                      <a:pt x="38018" y="34357"/>
                    </a:lnTo>
                    <a:lnTo>
                      <a:pt x="37935" y="34357"/>
                    </a:lnTo>
                    <a:lnTo>
                      <a:pt x="37830" y="34294"/>
                    </a:lnTo>
                    <a:lnTo>
                      <a:pt x="37872" y="34294"/>
                    </a:lnTo>
                    <a:lnTo>
                      <a:pt x="37956" y="34273"/>
                    </a:lnTo>
                    <a:lnTo>
                      <a:pt x="37956" y="34231"/>
                    </a:lnTo>
                    <a:lnTo>
                      <a:pt x="37663" y="34169"/>
                    </a:lnTo>
                    <a:lnTo>
                      <a:pt x="37537" y="34148"/>
                    </a:lnTo>
                    <a:lnTo>
                      <a:pt x="37558" y="34085"/>
                    </a:lnTo>
                    <a:lnTo>
                      <a:pt x="37537" y="33980"/>
                    </a:lnTo>
                    <a:lnTo>
                      <a:pt x="37370" y="34085"/>
                    </a:lnTo>
                    <a:lnTo>
                      <a:pt x="37349" y="34148"/>
                    </a:lnTo>
                    <a:lnTo>
                      <a:pt x="37160" y="34106"/>
                    </a:lnTo>
                    <a:lnTo>
                      <a:pt x="37139" y="34064"/>
                    </a:lnTo>
                    <a:lnTo>
                      <a:pt x="36993" y="34022"/>
                    </a:lnTo>
                    <a:lnTo>
                      <a:pt x="36930" y="34043"/>
                    </a:lnTo>
                    <a:lnTo>
                      <a:pt x="36826" y="33980"/>
                    </a:lnTo>
                    <a:lnTo>
                      <a:pt x="36637" y="33980"/>
                    </a:lnTo>
                    <a:lnTo>
                      <a:pt x="36491" y="33876"/>
                    </a:lnTo>
                    <a:lnTo>
                      <a:pt x="36616" y="33834"/>
                    </a:lnTo>
                    <a:lnTo>
                      <a:pt x="36637" y="33750"/>
                    </a:lnTo>
                    <a:lnTo>
                      <a:pt x="36491" y="33750"/>
                    </a:lnTo>
                    <a:lnTo>
                      <a:pt x="36428" y="33708"/>
                    </a:lnTo>
                    <a:lnTo>
                      <a:pt x="36323" y="33708"/>
                    </a:lnTo>
                    <a:lnTo>
                      <a:pt x="36282" y="33541"/>
                    </a:lnTo>
                    <a:lnTo>
                      <a:pt x="36219" y="33499"/>
                    </a:lnTo>
                    <a:lnTo>
                      <a:pt x="36219" y="33332"/>
                    </a:lnTo>
                    <a:lnTo>
                      <a:pt x="36261" y="33227"/>
                    </a:lnTo>
                    <a:lnTo>
                      <a:pt x="36177" y="33143"/>
                    </a:lnTo>
                    <a:lnTo>
                      <a:pt x="36261" y="33039"/>
                    </a:lnTo>
                    <a:lnTo>
                      <a:pt x="36261" y="32997"/>
                    </a:lnTo>
                    <a:lnTo>
                      <a:pt x="36051" y="32997"/>
                    </a:lnTo>
                    <a:lnTo>
                      <a:pt x="36114" y="32913"/>
                    </a:lnTo>
                    <a:lnTo>
                      <a:pt x="36198" y="32913"/>
                    </a:lnTo>
                    <a:lnTo>
                      <a:pt x="36365" y="32620"/>
                    </a:lnTo>
                    <a:lnTo>
                      <a:pt x="36470" y="32558"/>
                    </a:lnTo>
                    <a:lnTo>
                      <a:pt x="36428" y="32474"/>
                    </a:lnTo>
                    <a:lnTo>
                      <a:pt x="36365" y="32474"/>
                    </a:lnTo>
                    <a:lnTo>
                      <a:pt x="36323" y="32411"/>
                    </a:lnTo>
                    <a:lnTo>
                      <a:pt x="36219" y="32411"/>
                    </a:lnTo>
                    <a:lnTo>
                      <a:pt x="36114" y="32495"/>
                    </a:lnTo>
                    <a:lnTo>
                      <a:pt x="35989" y="32558"/>
                    </a:lnTo>
                    <a:lnTo>
                      <a:pt x="35947" y="32474"/>
                    </a:lnTo>
                    <a:lnTo>
                      <a:pt x="35905" y="32369"/>
                    </a:lnTo>
                    <a:lnTo>
                      <a:pt x="35675" y="32307"/>
                    </a:lnTo>
                    <a:lnTo>
                      <a:pt x="35528" y="32286"/>
                    </a:lnTo>
                    <a:lnTo>
                      <a:pt x="35361" y="32307"/>
                    </a:lnTo>
                    <a:lnTo>
                      <a:pt x="35528" y="32244"/>
                    </a:lnTo>
                    <a:lnTo>
                      <a:pt x="35654" y="32265"/>
                    </a:lnTo>
                    <a:lnTo>
                      <a:pt x="35779" y="32244"/>
                    </a:lnTo>
                    <a:lnTo>
                      <a:pt x="35863" y="32181"/>
                    </a:lnTo>
                    <a:lnTo>
                      <a:pt x="35989" y="32244"/>
                    </a:lnTo>
                    <a:lnTo>
                      <a:pt x="36093" y="32307"/>
                    </a:lnTo>
                    <a:lnTo>
                      <a:pt x="36219" y="32307"/>
                    </a:lnTo>
                    <a:lnTo>
                      <a:pt x="36386" y="32202"/>
                    </a:lnTo>
                    <a:lnTo>
                      <a:pt x="36470" y="32202"/>
                    </a:lnTo>
                    <a:lnTo>
                      <a:pt x="36575" y="32097"/>
                    </a:lnTo>
                    <a:lnTo>
                      <a:pt x="36700" y="32076"/>
                    </a:lnTo>
                    <a:lnTo>
                      <a:pt x="36784" y="31867"/>
                    </a:lnTo>
                    <a:lnTo>
                      <a:pt x="36721" y="31825"/>
                    </a:lnTo>
                    <a:lnTo>
                      <a:pt x="36805" y="31783"/>
                    </a:lnTo>
                    <a:lnTo>
                      <a:pt x="36742" y="31721"/>
                    </a:lnTo>
                    <a:lnTo>
                      <a:pt x="36616" y="31658"/>
                    </a:lnTo>
                    <a:lnTo>
                      <a:pt x="36533" y="31658"/>
                    </a:lnTo>
                    <a:lnTo>
                      <a:pt x="36575" y="31637"/>
                    </a:lnTo>
                    <a:lnTo>
                      <a:pt x="36575" y="31616"/>
                    </a:lnTo>
                    <a:lnTo>
                      <a:pt x="36742" y="31637"/>
                    </a:lnTo>
                    <a:lnTo>
                      <a:pt x="36742" y="31574"/>
                    </a:lnTo>
                    <a:lnTo>
                      <a:pt x="36512" y="31449"/>
                    </a:lnTo>
                    <a:lnTo>
                      <a:pt x="36303" y="31365"/>
                    </a:lnTo>
                    <a:lnTo>
                      <a:pt x="35905" y="31365"/>
                    </a:lnTo>
                    <a:lnTo>
                      <a:pt x="35800" y="31428"/>
                    </a:lnTo>
                    <a:lnTo>
                      <a:pt x="35675" y="31428"/>
                    </a:lnTo>
                    <a:lnTo>
                      <a:pt x="35319" y="31553"/>
                    </a:lnTo>
                    <a:lnTo>
                      <a:pt x="35026" y="31616"/>
                    </a:lnTo>
                    <a:lnTo>
                      <a:pt x="34859" y="31679"/>
                    </a:lnTo>
                    <a:lnTo>
                      <a:pt x="34712" y="31721"/>
                    </a:lnTo>
                    <a:lnTo>
                      <a:pt x="34440" y="31867"/>
                    </a:lnTo>
                    <a:lnTo>
                      <a:pt x="34064" y="32139"/>
                    </a:lnTo>
                    <a:lnTo>
                      <a:pt x="33771" y="32390"/>
                    </a:lnTo>
                    <a:lnTo>
                      <a:pt x="33666" y="32453"/>
                    </a:lnTo>
                    <a:lnTo>
                      <a:pt x="33541" y="32579"/>
                    </a:lnTo>
                    <a:lnTo>
                      <a:pt x="33373" y="32767"/>
                    </a:lnTo>
                    <a:lnTo>
                      <a:pt x="33185" y="32892"/>
                    </a:lnTo>
                    <a:lnTo>
                      <a:pt x="32934" y="33018"/>
                    </a:lnTo>
                    <a:lnTo>
                      <a:pt x="32641" y="33143"/>
                    </a:lnTo>
                    <a:lnTo>
                      <a:pt x="32515" y="33143"/>
                    </a:lnTo>
                    <a:lnTo>
                      <a:pt x="32704" y="33102"/>
                    </a:lnTo>
                    <a:lnTo>
                      <a:pt x="33018" y="32976"/>
                    </a:lnTo>
                    <a:lnTo>
                      <a:pt x="33038" y="32892"/>
                    </a:lnTo>
                    <a:lnTo>
                      <a:pt x="33290" y="32725"/>
                    </a:lnTo>
                    <a:lnTo>
                      <a:pt x="33373" y="32599"/>
                    </a:lnTo>
                    <a:lnTo>
                      <a:pt x="33436" y="32453"/>
                    </a:lnTo>
                    <a:lnTo>
                      <a:pt x="33541" y="32411"/>
                    </a:lnTo>
                    <a:lnTo>
                      <a:pt x="33666" y="32286"/>
                    </a:lnTo>
                    <a:lnTo>
                      <a:pt x="33813" y="32202"/>
                    </a:lnTo>
                    <a:lnTo>
                      <a:pt x="33875" y="31993"/>
                    </a:lnTo>
                    <a:lnTo>
                      <a:pt x="34106" y="31888"/>
                    </a:lnTo>
                    <a:lnTo>
                      <a:pt x="34231" y="31679"/>
                    </a:lnTo>
                    <a:lnTo>
                      <a:pt x="34294" y="31658"/>
                    </a:lnTo>
                    <a:lnTo>
                      <a:pt x="34315" y="31595"/>
                    </a:lnTo>
                    <a:lnTo>
                      <a:pt x="34440" y="31532"/>
                    </a:lnTo>
                    <a:lnTo>
                      <a:pt x="34545" y="31491"/>
                    </a:lnTo>
                    <a:lnTo>
                      <a:pt x="34608" y="31386"/>
                    </a:lnTo>
                    <a:lnTo>
                      <a:pt x="34712" y="31344"/>
                    </a:lnTo>
                    <a:lnTo>
                      <a:pt x="34754" y="31386"/>
                    </a:lnTo>
                    <a:lnTo>
                      <a:pt x="34838" y="31365"/>
                    </a:lnTo>
                    <a:lnTo>
                      <a:pt x="34922" y="31239"/>
                    </a:lnTo>
                    <a:lnTo>
                      <a:pt x="35131" y="31239"/>
                    </a:lnTo>
                    <a:lnTo>
                      <a:pt x="35235" y="31177"/>
                    </a:lnTo>
                    <a:lnTo>
                      <a:pt x="35424" y="31177"/>
                    </a:lnTo>
                    <a:lnTo>
                      <a:pt x="35487" y="31072"/>
                    </a:lnTo>
                    <a:lnTo>
                      <a:pt x="35528" y="30946"/>
                    </a:lnTo>
                    <a:lnTo>
                      <a:pt x="35570" y="30905"/>
                    </a:lnTo>
                    <a:lnTo>
                      <a:pt x="35570" y="30821"/>
                    </a:lnTo>
                    <a:lnTo>
                      <a:pt x="35696" y="30758"/>
                    </a:lnTo>
                    <a:lnTo>
                      <a:pt x="35905" y="30591"/>
                    </a:lnTo>
                    <a:lnTo>
                      <a:pt x="36010" y="30549"/>
                    </a:lnTo>
                    <a:lnTo>
                      <a:pt x="36072" y="30507"/>
                    </a:lnTo>
                    <a:lnTo>
                      <a:pt x="36010" y="30444"/>
                    </a:lnTo>
                    <a:lnTo>
                      <a:pt x="36072" y="30382"/>
                    </a:lnTo>
                    <a:lnTo>
                      <a:pt x="36156" y="30319"/>
                    </a:lnTo>
                    <a:lnTo>
                      <a:pt x="36261" y="30423"/>
                    </a:lnTo>
                    <a:lnTo>
                      <a:pt x="36386" y="30486"/>
                    </a:lnTo>
                    <a:lnTo>
                      <a:pt x="36616" y="30444"/>
                    </a:lnTo>
                    <a:lnTo>
                      <a:pt x="36805" y="30528"/>
                    </a:lnTo>
                    <a:lnTo>
                      <a:pt x="36888" y="30528"/>
                    </a:lnTo>
                    <a:lnTo>
                      <a:pt x="36951" y="30549"/>
                    </a:lnTo>
                    <a:lnTo>
                      <a:pt x="37098" y="30486"/>
                    </a:lnTo>
                    <a:lnTo>
                      <a:pt x="37160" y="30549"/>
                    </a:lnTo>
                    <a:lnTo>
                      <a:pt x="37265" y="30549"/>
                    </a:lnTo>
                    <a:lnTo>
                      <a:pt x="37349" y="30507"/>
                    </a:lnTo>
                    <a:lnTo>
                      <a:pt x="37474" y="30591"/>
                    </a:lnTo>
                    <a:lnTo>
                      <a:pt x="37663" y="30612"/>
                    </a:lnTo>
                    <a:lnTo>
                      <a:pt x="37746" y="30570"/>
                    </a:lnTo>
                    <a:lnTo>
                      <a:pt x="37788" y="30570"/>
                    </a:lnTo>
                    <a:lnTo>
                      <a:pt x="37893" y="30633"/>
                    </a:lnTo>
                    <a:lnTo>
                      <a:pt x="38039" y="30674"/>
                    </a:lnTo>
                    <a:lnTo>
                      <a:pt x="38081" y="30633"/>
                    </a:lnTo>
                    <a:lnTo>
                      <a:pt x="38248" y="30716"/>
                    </a:lnTo>
                    <a:lnTo>
                      <a:pt x="38311" y="30716"/>
                    </a:lnTo>
                    <a:lnTo>
                      <a:pt x="38416" y="30674"/>
                    </a:lnTo>
                    <a:lnTo>
                      <a:pt x="38500" y="30695"/>
                    </a:lnTo>
                    <a:lnTo>
                      <a:pt x="38479" y="30737"/>
                    </a:lnTo>
                    <a:lnTo>
                      <a:pt x="38583" y="30779"/>
                    </a:lnTo>
                    <a:lnTo>
                      <a:pt x="38834" y="30695"/>
                    </a:lnTo>
                    <a:lnTo>
                      <a:pt x="38897" y="30695"/>
                    </a:lnTo>
                    <a:lnTo>
                      <a:pt x="39023" y="30633"/>
                    </a:lnTo>
                    <a:lnTo>
                      <a:pt x="39085" y="30674"/>
                    </a:lnTo>
                    <a:lnTo>
                      <a:pt x="39253" y="30674"/>
                    </a:lnTo>
                    <a:lnTo>
                      <a:pt x="39336" y="30716"/>
                    </a:lnTo>
                    <a:lnTo>
                      <a:pt x="39441" y="30674"/>
                    </a:lnTo>
                    <a:lnTo>
                      <a:pt x="39462" y="30591"/>
                    </a:lnTo>
                    <a:lnTo>
                      <a:pt x="39608" y="30591"/>
                    </a:lnTo>
                    <a:lnTo>
                      <a:pt x="39671" y="30528"/>
                    </a:lnTo>
                    <a:lnTo>
                      <a:pt x="39734" y="30570"/>
                    </a:lnTo>
                    <a:lnTo>
                      <a:pt x="39818" y="30465"/>
                    </a:lnTo>
                    <a:lnTo>
                      <a:pt x="39922" y="30402"/>
                    </a:lnTo>
                    <a:lnTo>
                      <a:pt x="39943" y="30361"/>
                    </a:lnTo>
                    <a:lnTo>
                      <a:pt x="40048" y="30382"/>
                    </a:lnTo>
                    <a:lnTo>
                      <a:pt x="40132" y="30214"/>
                    </a:lnTo>
                    <a:lnTo>
                      <a:pt x="40132" y="30110"/>
                    </a:lnTo>
                    <a:lnTo>
                      <a:pt x="40194" y="30110"/>
                    </a:lnTo>
                    <a:lnTo>
                      <a:pt x="40278" y="30047"/>
                    </a:lnTo>
                    <a:lnTo>
                      <a:pt x="40299" y="29963"/>
                    </a:lnTo>
                    <a:lnTo>
                      <a:pt x="40257" y="29942"/>
                    </a:lnTo>
                    <a:lnTo>
                      <a:pt x="40278" y="29879"/>
                    </a:lnTo>
                    <a:lnTo>
                      <a:pt x="40383" y="29879"/>
                    </a:lnTo>
                    <a:lnTo>
                      <a:pt x="40487" y="29858"/>
                    </a:lnTo>
                    <a:lnTo>
                      <a:pt x="40487" y="29775"/>
                    </a:lnTo>
                    <a:lnTo>
                      <a:pt x="40508" y="29754"/>
                    </a:lnTo>
                    <a:lnTo>
                      <a:pt x="40571" y="29838"/>
                    </a:lnTo>
                    <a:lnTo>
                      <a:pt x="40696" y="29858"/>
                    </a:lnTo>
                    <a:lnTo>
                      <a:pt x="40801" y="29775"/>
                    </a:lnTo>
                    <a:lnTo>
                      <a:pt x="40822" y="29838"/>
                    </a:lnTo>
                    <a:lnTo>
                      <a:pt x="40906" y="29838"/>
                    </a:lnTo>
                    <a:lnTo>
                      <a:pt x="40989" y="29775"/>
                    </a:lnTo>
                    <a:lnTo>
                      <a:pt x="41031" y="29838"/>
                    </a:lnTo>
                    <a:lnTo>
                      <a:pt x="41136" y="29796"/>
                    </a:lnTo>
                    <a:lnTo>
                      <a:pt x="41178" y="29754"/>
                    </a:lnTo>
                    <a:lnTo>
                      <a:pt x="41241" y="29754"/>
                    </a:lnTo>
                    <a:lnTo>
                      <a:pt x="41324" y="29649"/>
                    </a:lnTo>
                    <a:lnTo>
                      <a:pt x="41387" y="29649"/>
                    </a:lnTo>
                    <a:lnTo>
                      <a:pt x="41492" y="29545"/>
                    </a:lnTo>
                    <a:lnTo>
                      <a:pt x="41617" y="29545"/>
                    </a:lnTo>
                    <a:lnTo>
                      <a:pt x="41764" y="29440"/>
                    </a:lnTo>
                    <a:lnTo>
                      <a:pt x="41826" y="29356"/>
                    </a:lnTo>
                    <a:lnTo>
                      <a:pt x="41910" y="29356"/>
                    </a:lnTo>
                    <a:lnTo>
                      <a:pt x="41931" y="29252"/>
                    </a:lnTo>
                    <a:lnTo>
                      <a:pt x="41973" y="29147"/>
                    </a:lnTo>
                    <a:lnTo>
                      <a:pt x="41910" y="29126"/>
                    </a:lnTo>
                    <a:lnTo>
                      <a:pt x="41805" y="29147"/>
                    </a:lnTo>
                    <a:lnTo>
                      <a:pt x="41722" y="29105"/>
                    </a:lnTo>
                    <a:lnTo>
                      <a:pt x="41764" y="29105"/>
                    </a:lnTo>
                    <a:lnTo>
                      <a:pt x="41868" y="29126"/>
                    </a:lnTo>
                    <a:lnTo>
                      <a:pt x="41952" y="29105"/>
                    </a:lnTo>
                    <a:lnTo>
                      <a:pt x="41868" y="29001"/>
                    </a:lnTo>
                    <a:lnTo>
                      <a:pt x="41764" y="29001"/>
                    </a:lnTo>
                    <a:lnTo>
                      <a:pt x="41617" y="28917"/>
                    </a:lnTo>
                    <a:lnTo>
                      <a:pt x="41554" y="28812"/>
                    </a:lnTo>
                    <a:lnTo>
                      <a:pt x="41554" y="28812"/>
                    </a:lnTo>
                    <a:lnTo>
                      <a:pt x="41701" y="28896"/>
                    </a:lnTo>
                    <a:lnTo>
                      <a:pt x="41805" y="28833"/>
                    </a:lnTo>
                    <a:lnTo>
                      <a:pt x="41826" y="28729"/>
                    </a:lnTo>
                    <a:lnTo>
                      <a:pt x="41910" y="28708"/>
                    </a:lnTo>
                    <a:lnTo>
                      <a:pt x="41952" y="28603"/>
                    </a:lnTo>
                    <a:lnTo>
                      <a:pt x="41764" y="28540"/>
                    </a:lnTo>
                    <a:lnTo>
                      <a:pt x="41847" y="28478"/>
                    </a:lnTo>
                    <a:lnTo>
                      <a:pt x="41931" y="28498"/>
                    </a:lnTo>
                    <a:lnTo>
                      <a:pt x="42015" y="28415"/>
                    </a:lnTo>
                    <a:lnTo>
                      <a:pt x="41973" y="28331"/>
                    </a:lnTo>
                    <a:lnTo>
                      <a:pt x="41826" y="28268"/>
                    </a:lnTo>
                    <a:lnTo>
                      <a:pt x="41805" y="28164"/>
                    </a:lnTo>
                    <a:lnTo>
                      <a:pt x="41847" y="28122"/>
                    </a:lnTo>
                    <a:lnTo>
                      <a:pt x="41952" y="28185"/>
                    </a:lnTo>
                    <a:lnTo>
                      <a:pt x="41931" y="28101"/>
                    </a:lnTo>
                    <a:lnTo>
                      <a:pt x="41764" y="28017"/>
                    </a:lnTo>
                    <a:lnTo>
                      <a:pt x="41617" y="28017"/>
                    </a:lnTo>
                    <a:lnTo>
                      <a:pt x="41638" y="27954"/>
                    </a:lnTo>
                    <a:lnTo>
                      <a:pt x="41701" y="27913"/>
                    </a:lnTo>
                    <a:lnTo>
                      <a:pt x="41659" y="27871"/>
                    </a:lnTo>
                    <a:lnTo>
                      <a:pt x="41533" y="27871"/>
                    </a:lnTo>
                    <a:lnTo>
                      <a:pt x="41387" y="27954"/>
                    </a:lnTo>
                    <a:lnTo>
                      <a:pt x="41345" y="28059"/>
                    </a:lnTo>
                    <a:lnTo>
                      <a:pt x="41303" y="28101"/>
                    </a:lnTo>
                    <a:lnTo>
                      <a:pt x="41241" y="27996"/>
                    </a:lnTo>
                    <a:lnTo>
                      <a:pt x="41094" y="27996"/>
                    </a:lnTo>
                    <a:lnTo>
                      <a:pt x="41157" y="27913"/>
                    </a:lnTo>
                    <a:lnTo>
                      <a:pt x="41220" y="27913"/>
                    </a:lnTo>
                    <a:lnTo>
                      <a:pt x="41345" y="27808"/>
                    </a:lnTo>
                    <a:lnTo>
                      <a:pt x="41387" y="27703"/>
                    </a:lnTo>
                    <a:lnTo>
                      <a:pt x="41303" y="27536"/>
                    </a:lnTo>
                    <a:lnTo>
                      <a:pt x="41115" y="27473"/>
                    </a:lnTo>
                    <a:lnTo>
                      <a:pt x="40885" y="27494"/>
                    </a:lnTo>
                    <a:lnTo>
                      <a:pt x="40801" y="27536"/>
                    </a:lnTo>
                    <a:lnTo>
                      <a:pt x="40822" y="27557"/>
                    </a:lnTo>
                    <a:lnTo>
                      <a:pt x="40969" y="27557"/>
                    </a:lnTo>
                    <a:lnTo>
                      <a:pt x="41010" y="27578"/>
                    </a:lnTo>
                    <a:lnTo>
                      <a:pt x="40885" y="27578"/>
                    </a:lnTo>
                    <a:lnTo>
                      <a:pt x="40717" y="27557"/>
                    </a:lnTo>
                    <a:lnTo>
                      <a:pt x="40550" y="27641"/>
                    </a:lnTo>
                    <a:lnTo>
                      <a:pt x="40404" y="27661"/>
                    </a:lnTo>
                    <a:lnTo>
                      <a:pt x="40299" y="27787"/>
                    </a:lnTo>
                    <a:lnTo>
                      <a:pt x="40257" y="27892"/>
                    </a:lnTo>
                    <a:lnTo>
                      <a:pt x="40173" y="27892"/>
                    </a:lnTo>
                    <a:lnTo>
                      <a:pt x="40048" y="27996"/>
                    </a:lnTo>
                    <a:lnTo>
                      <a:pt x="39860" y="27996"/>
                    </a:lnTo>
                    <a:lnTo>
                      <a:pt x="39755" y="28205"/>
                    </a:lnTo>
                    <a:lnTo>
                      <a:pt x="39671" y="28205"/>
                    </a:lnTo>
                    <a:lnTo>
                      <a:pt x="39629" y="28268"/>
                    </a:lnTo>
                    <a:lnTo>
                      <a:pt x="39567" y="28268"/>
                    </a:lnTo>
                    <a:lnTo>
                      <a:pt x="39525" y="28185"/>
                    </a:lnTo>
                    <a:lnTo>
                      <a:pt x="39608" y="28101"/>
                    </a:lnTo>
                    <a:lnTo>
                      <a:pt x="39671" y="28122"/>
                    </a:lnTo>
                    <a:lnTo>
                      <a:pt x="39713" y="28059"/>
                    </a:lnTo>
                    <a:lnTo>
                      <a:pt x="39462" y="27871"/>
                    </a:lnTo>
                    <a:lnTo>
                      <a:pt x="39441" y="27808"/>
                    </a:lnTo>
                    <a:lnTo>
                      <a:pt x="39357" y="27787"/>
                    </a:lnTo>
                    <a:lnTo>
                      <a:pt x="39399" y="27745"/>
                    </a:lnTo>
                    <a:lnTo>
                      <a:pt x="39399" y="27641"/>
                    </a:lnTo>
                    <a:lnTo>
                      <a:pt x="39525" y="27850"/>
                    </a:lnTo>
                    <a:lnTo>
                      <a:pt x="39734" y="27975"/>
                    </a:lnTo>
                    <a:lnTo>
                      <a:pt x="39776" y="27913"/>
                    </a:lnTo>
                    <a:lnTo>
                      <a:pt x="39818" y="27808"/>
                    </a:lnTo>
                    <a:lnTo>
                      <a:pt x="39943" y="27808"/>
                    </a:lnTo>
                    <a:lnTo>
                      <a:pt x="40027" y="27745"/>
                    </a:lnTo>
                    <a:lnTo>
                      <a:pt x="40194" y="27641"/>
                    </a:lnTo>
                    <a:lnTo>
                      <a:pt x="40404" y="27578"/>
                    </a:lnTo>
                    <a:lnTo>
                      <a:pt x="40613" y="27557"/>
                    </a:lnTo>
                    <a:lnTo>
                      <a:pt x="40592" y="27494"/>
                    </a:lnTo>
                    <a:lnTo>
                      <a:pt x="40508" y="27473"/>
                    </a:lnTo>
                    <a:lnTo>
                      <a:pt x="40613" y="27473"/>
                    </a:lnTo>
                    <a:lnTo>
                      <a:pt x="40717" y="27369"/>
                    </a:lnTo>
                    <a:lnTo>
                      <a:pt x="40906" y="27285"/>
                    </a:lnTo>
                    <a:lnTo>
                      <a:pt x="40969" y="27348"/>
                    </a:lnTo>
                    <a:lnTo>
                      <a:pt x="41199" y="27285"/>
                    </a:lnTo>
                    <a:lnTo>
                      <a:pt x="41199" y="27243"/>
                    </a:lnTo>
                    <a:lnTo>
                      <a:pt x="41387" y="27222"/>
                    </a:lnTo>
                    <a:lnTo>
                      <a:pt x="41282" y="27117"/>
                    </a:lnTo>
                    <a:lnTo>
                      <a:pt x="41010" y="27034"/>
                    </a:lnTo>
                    <a:lnTo>
                      <a:pt x="41073" y="26971"/>
                    </a:lnTo>
                    <a:lnTo>
                      <a:pt x="41136" y="26971"/>
                    </a:lnTo>
                    <a:lnTo>
                      <a:pt x="41199" y="26866"/>
                    </a:lnTo>
                    <a:lnTo>
                      <a:pt x="41115" y="26845"/>
                    </a:lnTo>
                    <a:lnTo>
                      <a:pt x="40969" y="26908"/>
                    </a:lnTo>
                    <a:lnTo>
                      <a:pt x="40885" y="27013"/>
                    </a:lnTo>
                    <a:lnTo>
                      <a:pt x="40759" y="26929"/>
                    </a:lnTo>
                    <a:lnTo>
                      <a:pt x="40613" y="26950"/>
                    </a:lnTo>
                    <a:lnTo>
                      <a:pt x="40592" y="26866"/>
                    </a:lnTo>
                    <a:lnTo>
                      <a:pt x="40676" y="26845"/>
                    </a:lnTo>
                    <a:lnTo>
                      <a:pt x="40676" y="26657"/>
                    </a:lnTo>
                    <a:lnTo>
                      <a:pt x="40696" y="26615"/>
                    </a:lnTo>
                    <a:lnTo>
                      <a:pt x="40550" y="26720"/>
                    </a:lnTo>
                    <a:lnTo>
                      <a:pt x="40550" y="26657"/>
                    </a:lnTo>
                    <a:lnTo>
                      <a:pt x="40592" y="26615"/>
                    </a:lnTo>
                    <a:lnTo>
                      <a:pt x="40550" y="26594"/>
                    </a:lnTo>
                    <a:lnTo>
                      <a:pt x="40341" y="26762"/>
                    </a:lnTo>
                    <a:lnTo>
                      <a:pt x="40257" y="26845"/>
                    </a:lnTo>
                    <a:lnTo>
                      <a:pt x="40194" y="26845"/>
                    </a:lnTo>
                    <a:lnTo>
                      <a:pt x="40278" y="26762"/>
                    </a:lnTo>
                    <a:lnTo>
                      <a:pt x="40445" y="26636"/>
                    </a:lnTo>
                    <a:lnTo>
                      <a:pt x="40383" y="26594"/>
                    </a:lnTo>
                    <a:lnTo>
                      <a:pt x="40236" y="26657"/>
                    </a:lnTo>
                    <a:lnTo>
                      <a:pt x="40194" y="26636"/>
                    </a:lnTo>
                    <a:lnTo>
                      <a:pt x="40257" y="26594"/>
                    </a:lnTo>
                    <a:lnTo>
                      <a:pt x="40341" y="26532"/>
                    </a:lnTo>
                    <a:lnTo>
                      <a:pt x="40341" y="26490"/>
                    </a:lnTo>
                    <a:lnTo>
                      <a:pt x="40194" y="26511"/>
                    </a:lnTo>
                    <a:lnTo>
                      <a:pt x="40090" y="26615"/>
                    </a:lnTo>
                    <a:lnTo>
                      <a:pt x="39985" y="26741"/>
                    </a:lnTo>
                    <a:lnTo>
                      <a:pt x="39943" y="26720"/>
                    </a:lnTo>
                    <a:lnTo>
                      <a:pt x="39985" y="26615"/>
                    </a:lnTo>
                    <a:lnTo>
                      <a:pt x="40090" y="26532"/>
                    </a:lnTo>
                    <a:lnTo>
                      <a:pt x="40090" y="26490"/>
                    </a:lnTo>
                    <a:lnTo>
                      <a:pt x="40027" y="26490"/>
                    </a:lnTo>
                    <a:lnTo>
                      <a:pt x="39818" y="26699"/>
                    </a:lnTo>
                    <a:lnTo>
                      <a:pt x="39713" y="26720"/>
                    </a:lnTo>
                    <a:lnTo>
                      <a:pt x="39608" y="26636"/>
                    </a:lnTo>
                    <a:lnTo>
                      <a:pt x="39734" y="26657"/>
                    </a:lnTo>
                    <a:lnTo>
                      <a:pt x="39839" y="26594"/>
                    </a:lnTo>
                    <a:lnTo>
                      <a:pt x="40027" y="26343"/>
                    </a:lnTo>
                    <a:lnTo>
                      <a:pt x="40152" y="26281"/>
                    </a:lnTo>
                    <a:lnTo>
                      <a:pt x="40069" y="26197"/>
                    </a:lnTo>
                    <a:lnTo>
                      <a:pt x="40090" y="26092"/>
                    </a:lnTo>
                    <a:lnTo>
                      <a:pt x="40069" y="26071"/>
                    </a:lnTo>
                    <a:lnTo>
                      <a:pt x="39964" y="26218"/>
                    </a:lnTo>
                    <a:lnTo>
                      <a:pt x="39922" y="26218"/>
                    </a:lnTo>
                    <a:lnTo>
                      <a:pt x="39922" y="26176"/>
                    </a:lnTo>
                    <a:lnTo>
                      <a:pt x="39964" y="26092"/>
                    </a:lnTo>
                    <a:lnTo>
                      <a:pt x="39964" y="25925"/>
                    </a:lnTo>
                    <a:lnTo>
                      <a:pt x="39880" y="25904"/>
                    </a:lnTo>
                    <a:lnTo>
                      <a:pt x="39860" y="25883"/>
                    </a:lnTo>
                    <a:lnTo>
                      <a:pt x="39755" y="25967"/>
                    </a:lnTo>
                    <a:lnTo>
                      <a:pt x="39734" y="25904"/>
                    </a:lnTo>
                    <a:lnTo>
                      <a:pt x="39755" y="25820"/>
                    </a:lnTo>
                    <a:lnTo>
                      <a:pt x="39734" y="25799"/>
                    </a:lnTo>
                    <a:lnTo>
                      <a:pt x="39650" y="25799"/>
                    </a:lnTo>
                    <a:lnTo>
                      <a:pt x="39713" y="25757"/>
                    </a:lnTo>
                    <a:lnTo>
                      <a:pt x="39650" y="25695"/>
                    </a:lnTo>
                    <a:lnTo>
                      <a:pt x="39650" y="25611"/>
                    </a:lnTo>
                    <a:lnTo>
                      <a:pt x="39608" y="25611"/>
                    </a:lnTo>
                    <a:lnTo>
                      <a:pt x="39441" y="25653"/>
                    </a:lnTo>
                    <a:lnTo>
                      <a:pt x="39441" y="25695"/>
                    </a:lnTo>
                    <a:lnTo>
                      <a:pt x="39357" y="25716"/>
                    </a:lnTo>
                    <a:lnTo>
                      <a:pt x="39148" y="25674"/>
                    </a:lnTo>
                    <a:lnTo>
                      <a:pt x="39316" y="25674"/>
                    </a:lnTo>
                    <a:lnTo>
                      <a:pt x="39357" y="25590"/>
                    </a:lnTo>
                    <a:lnTo>
                      <a:pt x="39504" y="25569"/>
                    </a:lnTo>
                    <a:lnTo>
                      <a:pt x="39525" y="25506"/>
                    </a:lnTo>
                    <a:lnTo>
                      <a:pt x="39462" y="25444"/>
                    </a:lnTo>
                    <a:lnTo>
                      <a:pt x="39357" y="25339"/>
                    </a:lnTo>
                    <a:lnTo>
                      <a:pt x="39357" y="25234"/>
                    </a:lnTo>
                    <a:lnTo>
                      <a:pt x="39211" y="25151"/>
                    </a:lnTo>
                    <a:lnTo>
                      <a:pt x="39357" y="25151"/>
                    </a:lnTo>
                    <a:lnTo>
                      <a:pt x="39525" y="25234"/>
                    </a:lnTo>
                    <a:lnTo>
                      <a:pt x="39650" y="25234"/>
                    </a:lnTo>
                    <a:lnTo>
                      <a:pt x="39650" y="25151"/>
                    </a:lnTo>
                    <a:lnTo>
                      <a:pt x="39546" y="25088"/>
                    </a:lnTo>
                    <a:lnTo>
                      <a:pt x="39567" y="25046"/>
                    </a:lnTo>
                    <a:lnTo>
                      <a:pt x="39650" y="25067"/>
                    </a:lnTo>
                    <a:lnTo>
                      <a:pt x="39776" y="24962"/>
                    </a:lnTo>
                    <a:lnTo>
                      <a:pt x="39860" y="24920"/>
                    </a:lnTo>
                    <a:lnTo>
                      <a:pt x="39880" y="24816"/>
                    </a:lnTo>
                    <a:lnTo>
                      <a:pt x="39776" y="24711"/>
                    </a:lnTo>
                    <a:lnTo>
                      <a:pt x="39713" y="24732"/>
                    </a:lnTo>
                    <a:lnTo>
                      <a:pt x="39608" y="24711"/>
                    </a:lnTo>
                    <a:lnTo>
                      <a:pt x="39671" y="24648"/>
                    </a:lnTo>
                    <a:lnTo>
                      <a:pt x="39713" y="24565"/>
                    </a:lnTo>
                    <a:lnTo>
                      <a:pt x="39650" y="24523"/>
                    </a:lnTo>
                    <a:lnTo>
                      <a:pt x="39525" y="24523"/>
                    </a:lnTo>
                    <a:lnTo>
                      <a:pt x="39462" y="24502"/>
                    </a:lnTo>
                    <a:lnTo>
                      <a:pt x="39399" y="24523"/>
                    </a:lnTo>
                    <a:lnTo>
                      <a:pt x="39316" y="24439"/>
                    </a:lnTo>
                    <a:lnTo>
                      <a:pt x="39420" y="24439"/>
                    </a:lnTo>
                    <a:lnTo>
                      <a:pt x="39462" y="24397"/>
                    </a:lnTo>
                    <a:lnTo>
                      <a:pt x="39546" y="24418"/>
                    </a:lnTo>
                    <a:lnTo>
                      <a:pt x="39650" y="24314"/>
                    </a:lnTo>
                    <a:lnTo>
                      <a:pt x="39608" y="24125"/>
                    </a:lnTo>
                    <a:lnTo>
                      <a:pt x="39504" y="24021"/>
                    </a:lnTo>
                    <a:lnTo>
                      <a:pt x="39441" y="24104"/>
                    </a:lnTo>
                    <a:lnTo>
                      <a:pt x="39336" y="24084"/>
                    </a:lnTo>
                    <a:lnTo>
                      <a:pt x="39253" y="24146"/>
                    </a:lnTo>
                    <a:lnTo>
                      <a:pt x="39295" y="24042"/>
                    </a:lnTo>
                    <a:lnTo>
                      <a:pt x="39420" y="23979"/>
                    </a:lnTo>
                    <a:lnTo>
                      <a:pt x="39504" y="23979"/>
                    </a:lnTo>
                    <a:lnTo>
                      <a:pt x="39504" y="23874"/>
                    </a:lnTo>
                    <a:lnTo>
                      <a:pt x="39399" y="23832"/>
                    </a:lnTo>
                    <a:lnTo>
                      <a:pt x="39316" y="23874"/>
                    </a:lnTo>
                    <a:lnTo>
                      <a:pt x="39190" y="23874"/>
                    </a:lnTo>
                    <a:lnTo>
                      <a:pt x="39002" y="23937"/>
                    </a:lnTo>
                    <a:lnTo>
                      <a:pt x="39002" y="23937"/>
                    </a:lnTo>
                    <a:lnTo>
                      <a:pt x="39148" y="23728"/>
                    </a:lnTo>
                    <a:lnTo>
                      <a:pt x="39253" y="23728"/>
                    </a:lnTo>
                    <a:lnTo>
                      <a:pt x="39357" y="23686"/>
                    </a:lnTo>
                    <a:lnTo>
                      <a:pt x="39357" y="23623"/>
                    </a:lnTo>
                    <a:lnTo>
                      <a:pt x="39441" y="23560"/>
                    </a:lnTo>
                    <a:lnTo>
                      <a:pt x="39420" y="23519"/>
                    </a:lnTo>
                    <a:lnTo>
                      <a:pt x="39295" y="23581"/>
                    </a:lnTo>
                    <a:lnTo>
                      <a:pt x="39106" y="23581"/>
                    </a:lnTo>
                    <a:lnTo>
                      <a:pt x="38939" y="23665"/>
                    </a:lnTo>
                    <a:lnTo>
                      <a:pt x="38939" y="23665"/>
                    </a:lnTo>
                    <a:lnTo>
                      <a:pt x="39002" y="23581"/>
                    </a:lnTo>
                    <a:lnTo>
                      <a:pt x="38981" y="23498"/>
                    </a:lnTo>
                    <a:lnTo>
                      <a:pt x="39023" y="23414"/>
                    </a:lnTo>
                    <a:lnTo>
                      <a:pt x="39106" y="23477"/>
                    </a:lnTo>
                    <a:lnTo>
                      <a:pt x="39295" y="23477"/>
                    </a:lnTo>
                    <a:lnTo>
                      <a:pt x="39399" y="23351"/>
                    </a:lnTo>
                    <a:lnTo>
                      <a:pt x="39399" y="23205"/>
                    </a:lnTo>
                    <a:lnTo>
                      <a:pt x="39295" y="23268"/>
                    </a:lnTo>
                    <a:lnTo>
                      <a:pt x="39211" y="23247"/>
                    </a:lnTo>
                    <a:lnTo>
                      <a:pt x="39316" y="23142"/>
                    </a:lnTo>
                    <a:lnTo>
                      <a:pt x="39336" y="23037"/>
                    </a:lnTo>
                    <a:lnTo>
                      <a:pt x="39253" y="22996"/>
                    </a:lnTo>
                    <a:lnTo>
                      <a:pt x="39002" y="23079"/>
                    </a:lnTo>
                    <a:lnTo>
                      <a:pt x="38918" y="23037"/>
                    </a:lnTo>
                    <a:lnTo>
                      <a:pt x="38981" y="22954"/>
                    </a:lnTo>
                    <a:lnTo>
                      <a:pt x="39106" y="22975"/>
                    </a:lnTo>
                    <a:lnTo>
                      <a:pt x="39211" y="22954"/>
                    </a:lnTo>
                    <a:lnTo>
                      <a:pt x="39295" y="22828"/>
                    </a:lnTo>
                    <a:lnTo>
                      <a:pt x="39211" y="22765"/>
                    </a:lnTo>
                    <a:lnTo>
                      <a:pt x="39211" y="22682"/>
                    </a:lnTo>
                    <a:lnTo>
                      <a:pt x="39127" y="22765"/>
                    </a:lnTo>
                    <a:lnTo>
                      <a:pt x="39085" y="22765"/>
                    </a:lnTo>
                    <a:lnTo>
                      <a:pt x="39044" y="22682"/>
                    </a:lnTo>
                    <a:lnTo>
                      <a:pt x="38981" y="22619"/>
                    </a:lnTo>
                    <a:lnTo>
                      <a:pt x="39044" y="22577"/>
                    </a:lnTo>
                    <a:lnTo>
                      <a:pt x="39106" y="22640"/>
                    </a:lnTo>
                    <a:lnTo>
                      <a:pt x="39148" y="22577"/>
                    </a:lnTo>
                    <a:lnTo>
                      <a:pt x="39148" y="22452"/>
                    </a:lnTo>
                    <a:lnTo>
                      <a:pt x="39044" y="22347"/>
                    </a:lnTo>
                    <a:lnTo>
                      <a:pt x="39023" y="22242"/>
                    </a:lnTo>
                    <a:lnTo>
                      <a:pt x="39106" y="22200"/>
                    </a:lnTo>
                    <a:lnTo>
                      <a:pt x="39106" y="22096"/>
                    </a:lnTo>
                    <a:lnTo>
                      <a:pt x="39023" y="22096"/>
                    </a:lnTo>
                    <a:lnTo>
                      <a:pt x="39044" y="22033"/>
                    </a:lnTo>
                    <a:lnTo>
                      <a:pt x="39085" y="21928"/>
                    </a:lnTo>
                    <a:lnTo>
                      <a:pt x="39002" y="21928"/>
                    </a:lnTo>
                    <a:lnTo>
                      <a:pt x="38918" y="21907"/>
                    </a:lnTo>
                    <a:lnTo>
                      <a:pt x="38918" y="21887"/>
                    </a:lnTo>
                    <a:lnTo>
                      <a:pt x="38981" y="21887"/>
                    </a:lnTo>
                    <a:lnTo>
                      <a:pt x="39044" y="21803"/>
                    </a:lnTo>
                    <a:lnTo>
                      <a:pt x="38981" y="21740"/>
                    </a:lnTo>
                    <a:lnTo>
                      <a:pt x="38981" y="21677"/>
                    </a:lnTo>
                    <a:lnTo>
                      <a:pt x="39044" y="21615"/>
                    </a:lnTo>
                    <a:lnTo>
                      <a:pt x="39023" y="21573"/>
                    </a:lnTo>
                    <a:lnTo>
                      <a:pt x="38918" y="21615"/>
                    </a:lnTo>
                    <a:lnTo>
                      <a:pt x="38918" y="21615"/>
                    </a:lnTo>
                    <a:lnTo>
                      <a:pt x="39023" y="21531"/>
                    </a:lnTo>
                    <a:lnTo>
                      <a:pt x="38981" y="21489"/>
                    </a:lnTo>
                    <a:lnTo>
                      <a:pt x="38876" y="21510"/>
                    </a:lnTo>
                    <a:lnTo>
                      <a:pt x="38772" y="21635"/>
                    </a:lnTo>
                    <a:lnTo>
                      <a:pt x="38792" y="21719"/>
                    </a:lnTo>
                    <a:lnTo>
                      <a:pt x="38730" y="21824"/>
                    </a:lnTo>
                    <a:lnTo>
                      <a:pt x="38604" y="21949"/>
                    </a:lnTo>
                    <a:lnTo>
                      <a:pt x="38604" y="22033"/>
                    </a:lnTo>
                    <a:lnTo>
                      <a:pt x="38520" y="22096"/>
                    </a:lnTo>
                    <a:lnTo>
                      <a:pt x="38520" y="22200"/>
                    </a:lnTo>
                    <a:lnTo>
                      <a:pt x="38458" y="22117"/>
                    </a:lnTo>
                    <a:lnTo>
                      <a:pt x="38395" y="22138"/>
                    </a:lnTo>
                    <a:lnTo>
                      <a:pt x="38311" y="22326"/>
                    </a:lnTo>
                    <a:lnTo>
                      <a:pt x="38311" y="22410"/>
                    </a:lnTo>
                    <a:lnTo>
                      <a:pt x="38416" y="22410"/>
                    </a:lnTo>
                    <a:lnTo>
                      <a:pt x="38479" y="22472"/>
                    </a:lnTo>
                    <a:lnTo>
                      <a:pt x="38479" y="22556"/>
                    </a:lnTo>
                    <a:lnTo>
                      <a:pt x="38374" y="22452"/>
                    </a:lnTo>
                    <a:lnTo>
                      <a:pt x="38311" y="22452"/>
                    </a:lnTo>
                    <a:lnTo>
                      <a:pt x="38290" y="22535"/>
                    </a:lnTo>
                    <a:lnTo>
                      <a:pt x="38207" y="22640"/>
                    </a:lnTo>
                    <a:lnTo>
                      <a:pt x="38144" y="22682"/>
                    </a:lnTo>
                    <a:lnTo>
                      <a:pt x="38102" y="22849"/>
                    </a:lnTo>
                    <a:lnTo>
                      <a:pt x="37997" y="22870"/>
                    </a:lnTo>
                    <a:lnTo>
                      <a:pt x="37935" y="22975"/>
                    </a:lnTo>
                    <a:lnTo>
                      <a:pt x="37935" y="23037"/>
                    </a:lnTo>
                    <a:lnTo>
                      <a:pt x="37872" y="23037"/>
                    </a:lnTo>
                    <a:lnTo>
                      <a:pt x="37872" y="23205"/>
                    </a:lnTo>
                    <a:lnTo>
                      <a:pt x="37788" y="23393"/>
                    </a:lnTo>
                    <a:lnTo>
                      <a:pt x="37788" y="23393"/>
                    </a:lnTo>
                    <a:lnTo>
                      <a:pt x="37830" y="23268"/>
                    </a:lnTo>
                    <a:lnTo>
                      <a:pt x="37788" y="23100"/>
                    </a:lnTo>
                    <a:lnTo>
                      <a:pt x="37725" y="23037"/>
                    </a:lnTo>
                    <a:lnTo>
                      <a:pt x="37558" y="23142"/>
                    </a:lnTo>
                    <a:lnTo>
                      <a:pt x="37474" y="23247"/>
                    </a:lnTo>
                    <a:lnTo>
                      <a:pt x="37453" y="23351"/>
                    </a:lnTo>
                    <a:lnTo>
                      <a:pt x="37349" y="23372"/>
                    </a:lnTo>
                    <a:lnTo>
                      <a:pt x="37307" y="23414"/>
                    </a:lnTo>
                    <a:lnTo>
                      <a:pt x="37265" y="23372"/>
                    </a:lnTo>
                    <a:lnTo>
                      <a:pt x="37202" y="23372"/>
                    </a:lnTo>
                    <a:lnTo>
                      <a:pt x="37098" y="23456"/>
                    </a:lnTo>
                    <a:lnTo>
                      <a:pt x="36993" y="23456"/>
                    </a:lnTo>
                    <a:lnTo>
                      <a:pt x="36847" y="23560"/>
                    </a:lnTo>
                    <a:lnTo>
                      <a:pt x="36826" y="23686"/>
                    </a:lnTo>
                    <a:lnTo>
                      <a:pt x="36700" y="23832"/>
                    </a:lnTo>
                    <a:lnTo>
                      <a:pt x="36742" y="23728"/>
                    </a:lnTo>
                    <a:lnTo>
                      <a:pt x="36742" y="23623"/>
                    </a:lnTo>
                    <a:lnTo>
                      <a:pt x="36784" y="23581"/>
                    </a:lnTo>
                    <a:lnTo>
                      <a:pt x="36784" y="23351"/>
                    </a:lnTo>
                    <a:lnTo>
                      <a:pt x="36805" y="23247"/>
                    </a:lnTo>
                    <a:lnTo>
                      <a:pt x="36784" y="23247"/>
                    </a:lnTo>
                    <a:lnTo>
                      <a:pt x="36365" y="23456"/>
                    </a:lnTo>
                    <a:lnTo>
                      <a:pt x="36198" y="23770"/>
                    </a:lnTo>
                    <a:lnTo>
                      <a:pt x="36072" y="23812"/>
                    </a:lnTo>
                    <a:lnTo>
                      <a:pt x="36156" y="23707"/>
                    </a:lnTo>
                    <a:lnTo>
                      <a:pt x="36177" y="23581"/>
                    </a:lnTo>
                    <a:lnTo>
                      <a:pt x="36303" y="23393"/>
                    </a:lnTo>
                    <a:lnTo>
                      <a:pt x="36303" y="23268"/>
                    </a:lnTo>
                    <a:lnTo>
                      <a:pt x="36323" y="23142"/>
                    </a:lnTo>
                    <a:lnTo>
                      <a:pt x="36282" y="23037"/>
                    </a:lnTo>
                    <a:lnTo>
                      <a:pt x="36177" y="22933"/>
                    </a:lnTo>
                    <a:lnTo>
                      <a:pt x="36072" y="22933"/>
                    </a:lnTo>
                    <a:lnTo>
                      <a:pt x="36093" y="23058"/>
                    </a:lnTo>
                    <a:lnTo>
                      <a:pt x="36072" y="23058"/>
                    </a:lnTo>
                    <a:lnTo>
                      <a:pt x="35968" y="22975"/>
                    </a:lnTo>
                    <a:lnTo>
                      <a:pt x="35842" y="22765"/>
                    </a:lnTo>
                    <a:lnTo>
                      <a:pt x="36051" y="22870"/>
                    </a:lnTo>
                    <a:lnTo>
                      <a:pt x="36093" y="22849"/>
                    </a:lnTo>
                    <a:lnTo>
                      <a:pt x="35989" y="22807"/>
                    </a:lnTo>
                    <a:lnTo>
                      <a:pt x="35863" y="22598"/>
                    </a:lnTo>
                    <a:lnTo>
                      <a:pt x="35842" y="22577"/>
                    </a:lnTo>
                    <a:lnTo>
                      <a:pt x="35968" y="22431"/>
                    </a:lnTo>
                    <a:lnTo>
                      <a:pt x="35989" y="22347"/>
                    </a:lnTo>
                    <a:lnTo>
                      <a:pt x="36093" y="22179"/>
                    </a:lnTo>
                    <a:lnTo>
                      <a:pt x="36093" y="21970"/>
                    </a:lnTo>
                    <a:lnTo>
                      <a:pt x="35947" y="21845"/>
                    </a:lnTo>
                    <a:lnTo>
                      <a:pt x="35738" y="21803"/>
                    </a:lnTo>
                    <a:lnTo>
                      <a:pt x="35466" y="21656"/>
                    </a:lnTo>
                    <a:lnTo>
                      <a:pt x="35466" y="21656"/>
                    </a:lnTo>
                    <a:lnTo>
                      <a:pt x="35759" y="21761"/>
                    </a:lnTo>
                    <a:lnTo>
                      <a:pt x="36010" y="21803"/>
                    </a:lnTo>
                    <a:lnTo>
                      <a:pt x="36051" y="21615"/>
                    </a:lnTo>
                    <a:lnTo>
                      <a:pt x="36093" y="21531"/>
                    </a:lnTo>
                    <a:lnTo>
                      <a:pt x="36114" y="21698"/>
                    </a:lnTo>
                    <a:lnTo>
                      <a:pt x="36177" y="21594"/>
                    </a:lnTo>
                    <a:lnTo>
                      <a:pt x="36093" y="21363"/>
                    </a:lnTo>
                    <a:lnTo>
                      <a:pt x="36198" y="21196"/>
                    </a:lnTo>
                    <a:lnTo>
                      <a:pt x="36365" y="21175"/>
                    </a:lnTo>
                    <a:lnTo>
                      <a:pt x="36386" y="20987"/>
                    </a:lnTo>
                    <a:lnTo>
                      <a:pt x="36386" y="20778"/>
                    </a:lnTo>
                    <a:lnTo>
                      <a:pt x="36303" y="20778"/>
                    </a:lnTo>
                    <a:lnTo>
                      <a:pt x="36282" y="20966"/>
                    </a:lnTo>
                    <a:lnTo>
                      <a:pt x="36156" y="21071"/>
                    </a:lnTo>
                    <a:lnTo>
                      <a:pt x="36093" y="20987"/>
                    </a:lnTo>
                    <a:lnTo>
                      <a:pt x="36114" y="20778"/>
                    </a:lnTo>
                    <a:lnTo>
                      <a:pt x="35968" y="20715"/>
                    </a:lnTo>
                    <a:lnTo>
                      <a:pt x="35842" y="20778"/>
                    </a:lnTo>
                    <a:lnTo>
                      <a:pt x="35779" y="20715"/>
                    </a:lnTo>
                    <a:lnTo>
                      <a:pt x="35696" y="20757"/>
                    </a:lnTo>
                    <a:lnTo>
                      <a:pt x="35528" y="20589"/>
                    </a:lnTo>
                    <a:lnTo>
                      <a:pt x="35424" y="20652"/>
                    </a:lnTo>
                    <a:lnTo>
                      <a:pt x="35424" y="20547"/>
                    </a:lnTo>
                    <a:lnTo>
                      <a:pt x="35319" y="20652"/>
                    </a:lnTo>
                    <a:lnTo>
                      <a:pt x="35319" y="20547"/>
                    </a:lnTo>
                    <a:lnTo>
                      <a:pt x="35173" y="20401"/>
                    </a:lnTo>
                    <a:lnTo>
                      <a:pt x="35277" y="20401"/>
                    </a:lnTo>
                    <a:lnTo>
                      <a:pt x="35340" y="20296"/>
                    </a:lnTo>
                    <a:lnTo>
                      <a:pt x="35445" y="20380"/>
                    </a:lnTo>
                    <a:lnTo>
                      <a:pt x="35466" y="20296"/>
                    </a:lnTo>
                    <a:lnTo>
                      <a:pt x="35361" y="20171"/>
                    </a:lnTo>
                    <a:lnTo>
                      <a:pt x="35277" y="20255"/>
                    </a:lnTo>
                    <a:lnTo>
                      <a:pt x="35173" y="20171"/>
                    </a:lnTo>
                    <a:lnTo>
                      <a:pt x="35277" y="20150"/>
                    </a:lnTo>
                    <a:lnTo>
                      <a:pt x="35235" y="20024"/>
                    </a:lnTo>
                    <a:lnTo>
                      <a:pt x="35110" y="19920"/>
                    </a:lnTo>
                    <a:lnTo>
                      <a:pt x="35026" y="19962"/>
                    </a:lnTo>
                    <a:lnTo>
                      <a:pt x="35026" y="19878"/>
                    </a:lnTo>
                    <a:lnTo>
                      <a:pt x="35110" y="19773"/>
                    </a:lnTo>
                    <a:lnTo>
                      <a:pt x="35110" y="19606"/>
                    </a:lnTo>
                    <a:lnTo>
                      <a:pt x="35005" y="19606"/>
                    </a:lnTo>
                    <a:lnTo>
                      <a:pt x="34859" y="19501"/>
                    </a:lnTo>
                    <a:lnTo>
                      <a:pt x="34859" y="19397"/>
                    </a:lnTo>
                    <a:lnTo>
                      <a:pt x="34650" y="19229"/>
                    </a:lnTo>
                    <a:lnTo>
                      <a:pt x="34503" y="19313"/>
                    </a:lnTo>
                    <a:lnTo>
                      <a:pt x="34398" y="19313"/>
                    </a:lnTo>
                    <a:lnTo>
                      <a:pt x="34336" y="19397"/>
                    </a:lnTo>
                    <a:lnTo>
                      <a:pt x="34210" y="19334"/>
                    </a:lnTo>
                    <a:lnTo>
                      <a:pt x="34210" y="19480"/>
                    </a:lnTo>
                    <a:lnTo>
                      <a:pt x="34126" y="19376"/>
                    </a:lnTo>
                    <a:lnTo>
                      <a:pt x="34043" y="19376"/>
                    </a:lnTo>
                    <a:lnTo>
                      <a:pt x="34001" y="19292"/>
                    </a:lnTo>
                    <a:lnTo>
                      <a:pt x="33896" y="19292"/>
                    </a:lnTo>
                    <a:lnTo>
                      <a:pt x="33729" y="19397"/>
                    </a:lnTo>
                    <a:lnTo>
                      <a:pt x="33562" y="19397"/>
                    </a:lnTo>
                    <a:lnTo>
                      <a:pt x="33708" y="19334"/>
                    </a:lnTo>
                    <a:lnTo>
                      <a:pt x="33729" y="19229"/>
                    </a:lnTo>
                    <a:lnTo>
                      <a:pt x="33603" y="19229"/>
                    </a:lnTo>
                    <a:lnTo>
                      <a:pt x="33352" y="19104"/>
                    </a:lnTo>
                    <a:lnTo>
                      <a:pt x="33164" y="18999"/>
                    </a:lnTo>
                    <a:lnTo>
                      <a:pt x="32976" y="18999"/>
                    </a:lnTo>
                    <a:lnTo>
                      <a:pt x="32913" y="18957"/>
                    </a:lnTo>
                    <a:lnTo>
                      <a:pt x="32829" y="18978"/>
                    </a:lnTo>
                    <a:lnTo>
                      <a:pt x="32746" y="18978"/>
                    </a:lnTo>
                    <a:lnTo>
                      <a:pt x="32662" y="19062"/>
                    </a:lnTo>
                    <a:lnTo>
                      <a:pt x="32662" y="19125"/>
                    </a:lnTo>
                    <a:lnTo>
                      <a:pt x="32578" y="19125"/>
                    </a:lnTo>
                    <a:lnTo>
                      <a:pt x="32536" y="19104"/>
                    </a:lnTo>
                    <a:lnTo>
                      <a:pt x="32453" y="19166"/>
                    </a:lnTo>
                    <a:lnTo>
                      <a:pt x="32453" y="19313"/>
                    </a:lnTo>
                    <a:lnTo>
                      <a:pt x="32369" y="19480"/>
                    </a:lnTo>
                    <a:lnTo>
                      <a:pt x="32369" y="19690"/>
                    </a:lnTo>
                    <a:lnTo>
                      <a:pt x="32453" y="19794"/>
                    </a:lnTo>
                    <a:lnTo>
                      <a:pt x="32515" y="19794"/>
                    </a:lnTo>
                    <a:lnTo>
                      <a:pt x="32515" y="19836"/>
                    </a:lnTo>
                    <a:lnTo>
                      <a:pt x="32557" y="19857"/>
                    </a:lnTo>
                    <a:lnTo>
                      <a:pt x="32557" y="20003"/>
                    </a:lnTo>
                    <a:lnTo>
                      <a:pt x="32515" y="20045"/>
                    </a:lnTo>
                    <a:lnTo>
                      <a:pt x="32432" y="20045"/>
                    </a:lnTo>
                    <a:lnTo>
                      <a:pt x="32411" y="20171"/>
                    </a:lnTo>
                    <a:lnTo>
                      <a:pt x="32243" y="20380"/>
                    </a:lnTo>
                    <a:lnTo>
                      <a:pt x="32013" y="20568"/>
                    </a:lnTo>
                    <a:lnTo>
                      <a:pt x="32013" y="20652"/>
                    </a:lnTo>
                    <a:lnTo>
                      <a:pt x="32055" y="20673"/>
                    </a:lnTo>
                    <a:lnTo>
                      <a:pt x="32243" y="20652"/>
                    </a:lnTo>
                    <a:lnTo>
                      <a:pt x="32327" y="20652"/>
                    </a:lnTo>
                    <a:lnTo>
                      <a:pt x="32243" y="20694"/>
                    </a:lnTo>
                    <a:lnTo>
                      <a:pt x="32202" y="20861"/>
                    </a:lnTo>
                    <a:lnTo>
                      <a:pt x="32202" y="20903"/>
                    </a:lnTo>
                    <a:lnTo>
                      <a:pt x="32327" y="20945"/>
                    </a:lnTo>
                    <a:lnTo>
                      <a:pt x="32222" y="20966"/>
                    </a:lnTo>
                    <a:lnTo>
                      <a:pt x="32139" y="21050"/>
                    </a:lnTo>
                    <a:lnTo>
                      <a:pt x="32160" y="21112"/>
                    </a:lnTo>
                    <a:lnTo>
                      <a:pt x="32222" y="21175"/>
                    </a:lnTo>
                    <a:lnTo>
                      <a:pt x="32118" y="21301"/>
                    </a:lnTo>
                    <a:lnTo>
                      <a:pt x="32118" y="21363"/>
                    </a:lnTo>
                    <a:lnTo>
                      <a:pt x="32264" y="21363"/>
                    </a:lnTo>
                    <a:lnTo>
                      <a:pt x="32306" y="21426"/>
                    </a:lnTo>
                    <a:lnTo>
                      <a:pt x="32160" y="21635"/>
                    </a:lnTo>
                    <a:lnTo>
                      <a:pt x="32034" y="21698"/>
                    </a:lnTo>
                    <a:lnTo>
                      <a:pt x="32034" y="21824"/>
                    </a:lnTo>
                    <a:lnTo>
                      <a:pt x="32097" y="21887"/>
                    </a:lnTo>
                    <a:lnTo>
                      <a:pt x="32013" y="21845"/>
                    </a:lnTo>
                    <a:lnTo>
                      <a:pt x="31930" y="21719"/>
                    </a:lnTo>
                    <a:lnTo>
                      <a:pt x="31888" y="21719"/>
                    </a:lnTo>
                    <a:lnTo>
                      <a:pt x="31741" y="21887"/>
                    </a:lnTo>
                    <a:lnTo>
                      <a:pt x="31741" y="21928"/>
                    </a:lnTo>
                    <a:lnTo>
                      <a:pt x="31804" y="21949"/>
                    </a:lnTo>
                    <a:lnTo>
                      <a:pt x="31804" y="22033"/>
                    </a:lnTo>
                    <a:lnTo>
                      <a:pt x="31720" y="22117"/>
                    </a:lnTo>
                    <a:lnTo>
                      <a:pt x="31616" y="22117"/>
                    </a:lnTo>
                    <a:lnTo>
                      <a:pt x="31302" y="22431"/>
                    </a:lnTo>
                    <a:lnTo>
                      <a:pt x="31197" y="22472"/>
                    </a:lnTo>
                    <a:lnTo>
                      <a:pt x="31113" y="22724"/>
                    </a:lnTo>
                    <a:lnTo>
                      <a:pt x="31155" y="22786"/>
                    </a:lnTo>
                    <a:lnTo>
                      <a:pt x="31260" y="22828"/>
                    </a:lnTo>
                    <a:lnTo>
                      <a:pt x="31281" y="22954"/>
                    </a:lnTo>
                    <a:lnTo>
                      <a:pt x="31406" y="23037"/>
                    </a:lnTo>
                    <a:lnTo>
                      <a:pt x="31595" y="23288"/>
                    </a:lnTo>
                    <a:lnTo>
                      <a:pt x="31616" y="23602"/>
                    </a:lnTo>
                    <a:lnTo>
                      <a:pt x="31595" y="23937"/>
                    </a:lnTo>
                    <a:lnTo>
                      <a:pt x="31678" y="24125"/>
                    </a:lnTo>
                    <a:lnTo>
                      <a:pt x="31637" y="24251"/>
                    </a:lnTo>
                    <a:lnTo>
                      <a:pt x="31637" y="24460"/>
                    </a:lnTo>
                    <a:lnTo>
                      <a:pt x="31595" y="24523"/>
                    </a:lnTo>
                    <a:lnTo>
                      <a:pt x="31490" y="24816"/>
                    </a:lnTo>
                    <a:lnTo>
                      <a:pt x="31427" y="24962"/>
                    </a:lnTo>
                    <a:lnTo>
                      <a:pt x="31490" y="24962"/>
                    </a:lnTo>
                    <a:lnTo>
                      <a:pt x="31511" y="24858"/>
                    </a:lnTo>
                    <a:lnTo>
                      <a:pt x="31595" y="24816"/>
                    </a:lnTo>
                    <a:lnTo>
                      <a:pt x="31595" y="24962"/>
                    </a:lnTo>
                    <a:lnTo>
                      <a:pt x="31699" y="25088"/>
                    </a:lnTo>
                    <a:lnTo>
                      <a:pt x="31616" y="25192"/>
                    </a:lnTo>
                    <a:lnTo>
                      <a:pt x="31511" y="25192"/>
                    </a:lnTo>
                    <a:lnTo>
                      <a:pt x="31469" y="25151"/>
                    </a:lnTo>
                    <a:lnTo>
                      <a:pt x="31385" y="25151"/>
                    </a:lnTo>
                    <a:lnTo>
                      <a:pt x="31218" y="25402"/>
                    </a:lnTo>
                    <a:lnTo>
                      <a:pt x="31093" y="25465"/>
                    </a:lnTo>
                    <a:lnTo>
                      <a:pt x="31072" y="25569"/>
                    </a:lnTo>
                    <a:lnTo>
                      <a:pt x="30800" y="25674"/>
                    </a:lnTo>
                    <a:lnTo>
                      <a:pt x="30737" y="25757"/>
                    </a:lnTo>
                    <a:lnTo>
                      <a:pt x="30737" y="25799"/>
                    </a:lnTo>
                    <a:lnTo>
                      <a:pt x="30360" y="25925"/>
                    </a:lnTo>
                    <a:lnTo>
                      <a:pt x="30130" y="26029"/>
                    </a:lnTo>
                    <a:lnTo>
                      <a:pt x="30067" y="26092"/>
                    </a:lnTo>
                    <a:lnTo>
                      <a:pt x="29942" y="26092"/>
                    </a:lnTo>
                    <a:lnTo>
                      <a:pt x="29837" y="26176"/>
                    </a:lnTo>
                    <a:lnTo>
                      <a:pt x="29607" y="26197"/>
                    </a:lnTo>
                    <a:lnTo>
                      <a:pt x="29440" y="26281"/>
                    </a:lnTo>
                    <a:lnTo>
                      <a:pt x="29481" y="26322"/>
                    </a:lnTo>
                    <a:lnTo>
                      <a:pt x="29481" y="26427"/>
                    </a:lnTo>
                    <a:lnTo>
                      <a:pt x="29523" y="26511"/>
                    </a:lnTo>
                    <a:lnTo>
                      <a:pt x="29523" y="26615"/>
                    </a:lnTo>
                    <a:lnTo>
                      <a:pt x="29586" y="26699"/>
                    </a:lnTo>
                    <a:lnTo>
                      <a:pt x="29523" y="26720"/>
                    </a:lnTo>
                    <a:lnTo>
                      <a:pt x="29544" y="26804"/>
                    </a:lnTo>
                    <a:lnTo>
                      <a:pt x="29607" y="26825"/>
                    </a:lnTo>
                    <a:lnTo>
                      <a:pt x="29523" y="26866"/>
                    </a:lnTo>
                    <a:lnTo>
                      <a:pt x="29586" y="26971"/>
                    </a:lnTo>
                    <a:lnTo>
                      <a:pt x="29523" y="27013"/>
                    </a:lnTo>
                    <a:lnTo>
                      <a:pt x="29544" y="27117"/>
                    </a:lnTo>
                    <a:lnTo>
                      <a:pt x="29502" y="27159"/>
                    </a:lnTo>
                    <a:lnTo>
                      <a:pt x="29481" y="27348"/>
                    </a:lnTo>
                    <a:lnTo>
                      <a:pt x="29502" y="27452"/>
                    </a:lnTo>
                    <a:lnTo>
                      <a:pt x="29419" y="27745"/>
                    </a:lnTo>
                    <a:lnTo>
                      <a:pt x="29440" y="27808"/>
                    </a:lnTo>
                    <a:lnTo>
                      <a:pt x="29502" y="27850"/>
                    </a:lnTo>
                    <a:lnTo>
                      <a:pt x="29502" y="27913"/>
                    </a:lnTo>
                    <a:lnTo>
                      <a:pt x="29544" y="27975"/>
                    </a:lnTo>
                    <a:lnTo>
                      <a:pt x="29440" y="28101"/>
                    </a:lnTo>
                    <a:lnTo>
                      <a:pt x="29440" y="28226"/>
                    </a:lnTo>
                    <a:lnTo>
                      <a:pt x="29523" y="28268"/>
                    </a:lnTo>
                    <a:lnTo>
                      <a:pt x="29544" y="28436"/>
                    </a:lnTo>
                    <a:lnTo>
                      <a:pt x="29607" y="28498"/>
                    </a:lnTo>
                    <a:lnTo>
                      <a:pt x="29481" y="28624"/>
                    </a:lnTo>
                    <a:lnTo>
                      <a:pt x="29419" y="28791"/>
                    </a:lnTo>
                    <a:lnTo>
                      <a:pt x="29377" y="28812"/>
                    </a:lnTo>
                    <a:lnTo>
                      <a:pt x="29314" y="28791"/>
                    </a:lnTo>
                    <a:lnTo>
                      <a:pt x="29314" y="28896"/>
                    </a:lnTo>
                    <a:lnTo>
                      <a:pt x="29377" y="28959"/>
                    </a:lnTo>
                    <a:lnTo>
                      <a:pt x="29314" y="29042"/>
                    </a:lnTo>
                    <a:lnTo>
                      <a:pt x="29293" y="29231"/>
                    </a:lnTo>
                    <a:lnTo>
                      <a:pt x="29314" y="29356"/>
                    </a:lnTo>
                    <a:lnTo>
                      <a:pt x="29419" y="29482"/>
                    </a:lnTo>
                    <a:lnTo>
                      <a:pt x="29523" y="29545"/>
                    </a:lnTo>
                    <a:lnTo>
                      <a:pt x="29335" y="29524"/>
                    </a:lnTo>
                    <a:lnTo>
                      <a:pt x="29209" y="29419"/>
                    </a:lnTo>
                    <a:lnTo>
                      <a:pt x="29230" y="29252"/>
                    </a:lnTo>
                    <a:lnTo>
                      <a:pt x="29189" y="29042"/>
                    </a:lnTo>
                    <a:lnTo>
                      <a:pt x="29105" y="29022"/>
                    </a:lnTo>
                    <a:lnTo>
                      <a:pt x="29084" y="28959"/>
                    </a:lnTo>
                    <a:lnTo>
                      <a:pt x="29105" y="28854"/>
                    </a:lnTo>
                    <a:lnTo>
                      <a:pt x="29063" y="28854"/>
                    </a:lnTo>
                    <a:lnTo>
                      <a:pt x="28875" y="29105"/>
                    </a:lnTo>
                    <a:lnTo>
                      <a:pt x="28875" y="29210"/>
                    </a:lnTo>
                    <a:lnTo>
                      <a:pt x="28854" y="29314"/>
                    </a:lnTo>
                    <a:lnTo>
                      <a:pt x="28749" y="29314"/>
                    </a:lnTo>
                    <a:lnTo>
                      <a:pt x="28644" y="29210"/>
                    </a:lnTo>
                    <a:lnTo>
                      <a:pt x="28477" y="29147"/>
                    </a:lnTo>
                    <a:lnTo>
                      <a:pt x="28352" y="29252"/>
                    </a:lnTo>
                    <a:lnTo>
                      <a:pt x="28184" y="29335"/>
                    </a:lnTo>
                    <a:lnTo>
                      <a:pt x="28184" y="29335"/>
                    </a:lnTo>
                    <a:lnTo>
                      <a:pt x="28393" y="29147"/>
                    </a:lnTo>
                    <a:lnTo>
                      <a:pt x="28456" y="29001"/>
                    </a:lnTo>
                    <a:lnTo>
                      <a:pt x="28435" y="28917"/>
                    </a:lnTo>
                    <a:lnTo>
                      <a:pt x="28393" y="28729"/>
                    </a:lnTo>
                    <a:lnTo>
                      <a:pt x="28331" y="28624"/>
                    </a:lnTo>
                    <a:lnTo>
                      <a:pt x="28289" y="28540"/>
                    </a:lnTo>
                    <a:lnTo>
                      <a:pt x="28268" y="28540"/>
                    </a:lnTo>
                    <a:lnTo>
                      <a:pt x="28142" y="28478"/>
                    </a:lnTo>
                    <a:lnTo>
                      <a:pt x="28038" y="28415"/>
                    </a:lnTo>
                    <a:lnTo>
                      <a:pt x="28038" y="28331"/>
                    </a:lnTo>
                    <a:lnTo>
                      <a:pt x="28017" y="28289"/>
                    </a:lnTo>
                    <a:lnTo>
                      <a:pt x="28038" y="28185"/>
                    </a:lnTo>
                    <a:lnTo>
                      <a:pt x="27954" y="28080"/>
                    </a:lnTo>
                    <a:lnTo>
                      <a:pt x="27870" y="28017"/>
                    </a:lnTo>
                    <a:lnTo>
                      <a:pt x="27870" y="27892"/>
                    </a:lnTo>
                    <a:lnTo>
                      <a:pt x="27766" y="27808"/>
                    </a:lnTo>
                    <a:lnTo>
                      <a:pt x="27724" y="27703"/>
                    </a:lnTo>
                    <a:lnTo>
                      <a:pt x="27766" y="27473"/>
                    </a:lnTo>
                    <a:lnTo>
                      <a:pt x="27870" y="27369"/>
                    </a:lnTo>
                    <a:lnTo>
                      <a:pt x="27933" y="27222"/>
                    </a:lnTo>
                    <a:lnTo>
                      <a:pt x="27933" y="27117"/>
                    </a:lnTo>
                    <a:lnTo>
                      <a:pt x="28080" y="26866"/>
                    </a:lnTo>
                    <a:lnTo>
                      <a:pt x="28080" y="26615"/>
                    </a:lnTo>
                    <a:lnTo>
                      <a:pt x="28059" y="26594"/>
                    </a:lnTo>
                    <a:lnTo>
                      <a:pt x="28038" y="26448"/>
                    </a:lnTo>
                    <a:lnTo>
                      <a:pt x="28121" y="26301"/>
                    </a:lnTo>
                    <a:lnTo>
                      <a:pt x="28184" y="26197"/>
                    </a:lnTo>
                    <a:lnTo>
                      <a:pt x="28184" y="26092"/>
                    </a:lnTo>
                    <a:lnTo>
                      <a:pt x="28352" y="25799"/>
                    </a:lnTo>
                    <a:lnTo>
                      <a:pt x="28331" y="25611"/>
                    </a:lnTo>
                    <a:lnTo>
                      <a:pt x="28268" y="25611"/>
                    </a:lnTo>
                    <a:lnTo>
                      <a:pt x="28247" y="25653"/>
                    </a:lnTo>
                    <a:lnTo>
                      <a:pt x="28247" y="25590"/>
                    </a:lnTo>
                    <a:lnTo>
                      <a:pt x="28163" y="25590"/>
                    </a:lnTo>
                    <a:lnTo>
                      <a:pt x="28038" y="25653"/>
                    </a:lnTo>
                    <a:lnTo>
                      <a:pt x="27849" y="25611"/>
                    </a:lnTo>
                    <a:lnTo>
                      <a:pt x="27661" y="25569"/>
                    </a:lnTo>
                    <a:lnTo>
                      <a:pt x="27619" y="25569"/>
                    </a:lnTo>
                    <a:lnTo>
                      <a:pt x="27556" y="25506"/>
                    </a:lnTo>
                    <a:lnTo>
                      <a:pt x="27326" y="25506"/>
                    </a:lnTo>
                    <a:lnTo>
                      <a:pt x="27201" y="25548"/>
                    </a:lnTo>
                    <a:lnTo>
                      <a:pt x="27138" y="25506"/>
                    </a:lnTo>
                    <a:lnTo>
                      <a:pt x="26971" y="25506"/>
                    </a:lnTo>
                    <a:lnTo>
                      <a:pt x="26929" y="25485"/>
                    </a:lnTo>
                    <a:lnTo>
                      <a:pt x="26971" y="25444"/>
                    </a:lnTo>
                    <a:lnTo>
                      <a:pt x="26803" y="25297"/>
                    </a:lnTo>
                    <a:lnTo>
                      <a:pt x="26782" y="25234"/>
                    </a:lnTo>
                    <a:lnTo>
                      <a:pt x="26594" y="25046"/>
                    </a:lnTo>
                    <a:lnTo>
                      <a:pt x="26510" y="25025"/>
                    </a:lnTo>
                    <a:lnTo>
                      <a:pt x="26343" y="24879"/>
                    </a:lnTo>
                    <a:lnTo>
                      <a:pt x="26259" y="24858"/>
                    </a:lnTo>
                    <a:lnTo>
                      <a:pt x="26029" y="24711"/>
                    </a:lnTo>
                    <a:lnTo>
                      <a:pt x="25966" y="24648"/>
                    </a:lnTo>
                    <a:lnTo>
                      <a:pt x="25903" y="24753"/>
                    </a:lnTo>
                    <a:lnTo>
                      <a:pt x="25903" y="24711"/>
                    </a:lnTo>
                    <a:lnTo>
                      <a:pt x="25820" y="24523"/>
                    </a:lnTo>
                    <a:lnTo>
                      <a:pt x="25736" y="24439"/>
                    </a:lnTo>
                    <a:lnTo>
                      <a:pt x="25736" y="24335"/>
                    </a:lnTo>
                    <a:lnTo>
                      <a:pt x="25631" y="24293"/>
                    </a:lnTo>
                    <a:lnTo>
                      <a:pt x="25527" y="24104"/>
                    </a:lnTo>
                    <a:lnTo>
                      <a:pt x="25443" y="24084"/>
                    </a:lnTo>
                    <a:lnTo>
                      <a:pt x="25255" y="23895"/>
                    </a:lnTo>
                    <a:lnTo>
                      <a:pt x="25150" y="23874"/>
                    </a:lnTo>
                    <a:lnTo>
                      <a:pt x="25087" y="23812"/>
                    </a:lnTo>
                    <a:lnTo>
                      <a:pt x="24815" y="23728"/>
                    </a:lnTo>
                    <a:lnTo>
                      <a:pt x="24627" y="23581"/>
                    </a:lnTo>
                    <a:lnTo>
                      <a:pt x="24376" y="23393"/>
                    </a:lnTo>
                    <a:lnTo>
                      <a:pt x="24167" y="23414"/>
                    </a:lnTo>
                    <a:lnTo>
                      <a:pt x="23748" y="23560"/>
                    </a:lnTo>
                    <a:lnTo>
                      <a:pt x="23330" y="23686"/>
                    </a:lnTo>
                    <a:lnTo>
                      <a:pt x="23142" y="23686"/>
                    </a:lnTo>
                    <a:lnTo>
                      <a:pt x="23016" y="23623"/>
                    </a:lnTo>
                    <a:lnTo>
                      <a:pt x="23016" y="23623"/>
                    </a:lnTo>
                    <a:lnTo>
                      <a:pt x="23142" y="23665"/>
                    </a:lnTo>
                    <a:lnTo>
                      <a:pt x="23330" y="23602"/>
                    </a:lnTo>
                    <a:lnTo>
                      <a:pt x="23665" y="23268"/>
                    </a:lnTo>
                    <a:lnTo>
                      <a:pt x="23727" y="23163"/>
                    </a:lnTo>
                    <a:lnTo>
                      <a:pt x="23665" y="22933"/>
                    </a:lnTo>
                    <a:lnTo>
                      <a:pt x="23581" y="22828"/>
                    </a:lnTo>
                    <a:lnTo>
                      <a:pt x="23665" y="22577"/>
                    </a:lnTo>
                    <a:lnTo>
                      <a:pt x="23665" y="22347"/>
                    </a:lnTo>
                    <a:lnTo>
                      <a:pt x="23581" y="22200"/>
                    </a:lnTo>
                    <a:lnTo>
                      <a:pt x="23581" y="22054"/>
                    </a:lnTo>
                    <a:lnTo>
                      <a:pt x="23644" y="21928"/>
                    </a:lnTo>
                    <a:lnTo>
                      <a:pt x="23644" y="21824"/>
                    </a:lnTo>
                    <a:lnTo>
                      <a:pt x="23539" y="21782"/>
                    </a:lnTo>
                    <a:lnTo>
                      <a:pt x="23204" y="21782"/>
                    </a:lnTo>
                    <a:lnTo>
                      <a:pt x="23037" y="22054"/>
                    </a:lnTo>
                    <a:lnTo>
                      <a:pt x="22828" y="22305"/>
                    </a:lnTo>
                    <a:lnTo>
                      <a:pt x="22577" y="22326"/>
                    </a:lnTo>
                    <a:lnTo>
                      <a:pt x="22409" y="22452"/>
                    </a:lnTo>
                    <a:lnTo>
                      <a:pt x="22472" y="22347"/>
                    </a:lnTo>
                    <a:lnTo>
                      <a:pt x="22786" y="22263"/>
                    </a:lnTo>
                    <a:lnTo>
                      <a:pt x="22932" y="22117"/>
                    </a:lnTo>
                    <a:lnTo>
                      <a:pt x="23037" y="21845"/>
                    </a:lnTo>
                    <a:lnTo>
                      <a:pt x="22995" y="21824"/>
                    </a:lnTo>
                    <a:lnTo>
                      <a:pt x="22995" y="21677"/>
                    </a:lnTo>
                    <a:lnTo>
                      <a:pt x="22932" y="21594"/>
                    </a:lnTo>
                    <a:lnTo>
                      <a:pt x="22953" y="21489"/>
                    </a:lnTo>
                    <a:lnTo>
                      <a:pt x="22932" y="21405"/>
                    </a:lnTo>
                    <a:lnTo>
                      <a:pt x="22807" y="21384"/>
                    </a:lnTo>
                    <a:lnTo>
                      <a:pt x="22849" y="21322"/>
                    </a:lnTo>
                    <a:lnTo>
                      <a:pt x="22953" y="21301"/>
                    </a:lnTo>
                    <a:lnTo>
                      <a:pt x="22995" y="21196"/>
                    </a:lnTo>
                    <a:lnTo>
                      <a:pt x="23100" y="21008"/>
                    </a:lnTo>
                    <a:lnTo>
                      <a:pt x="23100" y="20861"/>
                    </a:lnTo>
                    <a:lnTo>
                      <a:pt x="23037" y="20799"/>
                    </a:lnTo>
                    <a:lnTo>
                      <a:pt x="23121" y="20568"/>
                    </a:lnTo>
                    <a:lnTo>
                      <a:pt x="23204" y="20527"/>
                    </a:lnTo>
                    <a:lnTo>
                      <a:pt x="23246" y="20359"/>
                    </a:lnTo>
                    <a:lnTo>
                      <a:pt x="23330" y="20255"/>
                    </a:lnTo>
                    <a:lnTo>
                      <a:pt x="23372" y="20045"/>
                    </a:lnTo>
                    <a:lnTo>
                      <a:pt x="23476" y="19941"/>
                    </a:lnTo>
                    <a:lnTo>
                      <a:pt x="23435" y="19815"/>
                    </a:lnTo>
                    <a:lnTo>
                      <a:pt x="23435" y="19731"/>
                    </a:lnTo>
                    <a:lnTo>
                      <a:pt x="23560" y="19815"/>
                    </a:lnTo>
                    <a:lnTo>
                      <a:pt x="23665" y="19711"/>
                    </a:lnTo>
                    <a:lnTo>
                      <a:pt x="23665" y="19606"/>
                    </a:lnTo>
                    <a:lnTo>
                      <a:pt x="23790" y="19585"/>
                    </a:lnTo>
                    <a:lnTo>
                      <a:pt x="23958" y="19397"/>
                    </a:lnTo>
                    <a:lnTo>
                      <a:pt x="24062" y="19334"/>
                    </a:lnTo>
                    <a:lnTo>
                      <a:pt x="24041" y="19229"/>
                    </a:lnTo>
                    <a:lnTo>
                      <a:pt x="24125" y="19166"/>
                    </a:lnTo>
                    <a:lnTo>
                      <a:pt x="24188" y="19166"/>
                    </a:lnTo>
                    <a:lnTo>
                      <a:pt x="24230" y="19083"/>
                    </a:lnTo>
                    <a:lnTo>
                      <a:pt x="24167" y="18999"/>
                    </a:lnTo>
                    <a:lnTo>
                      <a:pt x="24292" y="18915"/>
                    </a:lnTo>
                    <a:lnTo>
                      <a:pt x="24376" y="18769"/>
                    </a:lnTo>
                    <a:lnTo>
                      <a:pt x="24481" y="18769"/>
                    </a:lnTo>
                    <a:lnTo>
                      <a:pt x="24481" y="18706"/>
                    </a:lnTo>
                    <a:lnTo>
                      <a:pt x="24543" y="18664"/>
                    </a:lnTo>
                    <a:lnTo>
                      <a:pt x="24397" y="18560"/>
                    </a:lnTo>
                    <a:lnTo>
                      <a:pt x="24460" y="18539"/>
                    </a:lnTo>
                    <a:lnTo>
                      <a:pt x="24460" y="18455"/>
                    </a:lnTo>
                    <a:lnTo>
                      <a:pt x="24543" y="18476"/>
                    </a:lnTo>
                    <a:lnTo>
                      <a:pt x="24669" y="18581"/>
                    </a:lnTo>
                    <a:lnTo>
                      <a:pt x="24690" y="18643"/>
                    </a:lnTo>
                    <a:lnTo>
                      <a:pt x="24753" y="18602"/>
                    </a:lnTo>
                    <a:lnTo>
                      <a:pt x="24711" y="18539"/>
                    </a:lnTo>
                    <a:lnTo>
                      <a:pt x="24606" y="18476"/>
                    </a:lnTo>
                    <a:lnTo>
                      <a:pt x="24795" y="18392"/>
                    </a:lnTo>
                    <a:lnTo>
                      <a:pt x="24836" y="18330"/>
                    </a:lnTo>
                    <a:lnTo>
                      <a:pt x="24983" y="18330"/>
                    </a:lnTo>
                    <a:lnTo>
                      <a:pt x="25004" y="18350"/>
                    </a:lnTo>
                    <a:lnTo>
                      <a:pt x="25025" y="18267"/>
                    </a:lnTo>
                    <a:lnTo>
                      <a:pt x="25004" y="18225"/>
                    </a:lnTo>
                    <a:lnTo>
                      <a:pt x="25087" y="18225"/>
                    </a:lnTo>
                    <a:lnTo>
                      <a:pt x="25108" y="18350"/>
                    </a:lnTo>
                    <a:lnTo>
                      <a:pt x="25192" y="18246"/>
                    </a:lnTo>
                    <a:lnTo>
                      <a:pt x="25192" y="18225"/>
                    </a:lnTo>
                    <a:lnTo>
                      <a:pt x="25108" y="18162"/>
                    </a:lnTo>
                    <a:lnTo>
                      <a:pt x="25108" y="18058"/>
                    </a:lnTo>
                    <a:lnTo>
                      <a:pt x="25150" y="18120"/>
                    </a:lnTo>
                    <a:lnTo>
                      <a:pt x="25359" y="18162"/>
                    </a:lnTo>
                    <a:lnTo>
                      <a:pt x="25339" y="18078"/>
                    </a:lnTo>
                    <a:lnTo>
                      <a:pt x="25234" y="18037"/>
                    </a:lnTo>
                    <a:lnTo>
                      <a:pt x="25213" y="17953"/>
                    </a:lnTo>
                    <a:lnTo>
                      <a:pt x="25255" y="17932"/>
                    </a:lnTo>
                    <a:lnTo>
                      <a:pt x="25297" y="17848"/>
                    </a:lnTo>
                    <a:lnTo>
                      <a:pt x="25318" y="18016"/>
                    </a:lnTo>
                    <a:lnTo>
                      <a:pt x="25422" y="17974"/>
                    </a:lnTo>
                    <a:lnTo>
                      <a:pt x="25506" y="18016"/>
                    </a:lnTo>
                    <a:lnTo>
                      <a:pt x="25590" y="17953"/>
                    </a:lnTo>
                    <a:lnTo>
                      <a:pt x="25464" y="17744"/>
                    </a:lnTo>
                    <a:lnTo>
                      <a:pt x="25401" y="17514"/>
                    </a:lnTo>
                    <a:lnTo>
                      <a:pt x="25297" y="17388"/>
                    </a:lnTo>
                    <a:lnTo>
                      <a:pt x="25297" y="17283"/>
                    </a:lnTo>
                    <a:lnTo>
                      <a:pt x="25255" y="17200"/>
                    </a:lnTo>
                    <a:lnTo>
                      <a:pt x="25297" y="17137"/>
                    </a:lnTo>
                    <a:lnTo>
                      <a:pt x="25359" y="17221"/>
                    </a:lnTo>
                    <a:lnTo>
                      <a:pt x="25422" y="17409"/>
                    </a:lnTo>
                    <a:lnTo>
                      <a:pt x="25569" y="17597"/>
                    </a:lnTo>
                    <a:lnTo>
                      <a:pt x="25841" y="17639"/>
                    </a:lnTo>
                    <a:lnTo>
                      <a:pt x="25945" y="17723"/>
                    </a:lnTo>
                    <a:lnTo>
                      <a:pt x="26071" y="17723"/>
                    </a:lnTo>
                    <a:lnTo>
                      <a:pt x="26155" y="17660"/>
                    </a:lnTo>
                    <a:lnTo>
                      <a:pt x="26259" y="17660"/>
                    </a:lnTo>
                    <a:lnTo>
                      <a:pt x="26406" y="17514"/>
                    </a:lnTo>
                    <a:lnTo>
                      <a:pt x="26448" y="17242"/>
                    </a:lnTo>
                    <a:lnTo>
                      <a:pt x="26238" y="16990"/>
                    </a:lnTo>
                    <a:lnTo>
                      <a:pt x="26196" y="16823"/>
                    </a:lnTo>
                    <a:lnTo>
                      <a:pt x="26134" y="16739"/>
                    </a:lnTo>
                    <a:lnTo>
                      <a:pt x="26071" y="16739"/>
                    </a:lnTo>
                    <a:lnTo>
                      <a:pt x="25945" y="16886"/>
                    </a:lnTo>
                    <a:lnTo>
                      <a:pt x="25715" y="16907"/>
                    </a:lnTo>
                    <a:lnTo>
                      <a:pt x="25652" y="16928"/>
                    </a:lnTo>
                    <a:lnTo>
                      <a:pt x="25652" y="16907"/>
                    </a:lnTo>
                    <a:lnTo>
                      <a:pt x="25631" y="16823"/>
                    </a:lnTo>
                    <a:lnTo>
                      <a:pt x="25715" y="16865"/>
                    </a:lnTo>
                    <a:lnTo>
                      <a:pt x="25841" y="16823"/>
                    </a:lnTo>
                    <a:lnTo>
                      <a:pt x="25966" y="16718"/>
                    </a:lnTo>
                    <a:lnTo>
                      <a:pt x="25945" y="16677"/>
                    </a:lnTo>
                    <a:lnTo>
                      <a:pt x="25736" y="16551"/>
                    </a:lnTo>
                    <a:lnTo>
                      <a:pt x="25506" y="16300"/>
                    </a:lnTo>
                    <a:lnTo>
                      <a:pt x="25443" y="16300"/>
                    </a:lnTo>
                    <a:lnTo>
                      <a:pt x="25422" y="16363"/>
                    </a:lnTo>
                    <a:lnTo>
                      <a:pt x="25464" y="16446"/>
                    </a:lnTo>
                    <a:lnTo>
                      <a:pt x="25443" y="16488"/>
                    </a:lnTo>
                    <a:lnTo>
                      <a:pt x="25339" y="16405"/>
                    </a:lnTo>
                    <a:lnTo>
                      <a:pt x="25297" y="16258"/>
                    </a:lnTo>
                    <a:lnTo>
                      <a:pt x="25401" y="16279"/>
                    </a:lnTo>
                    <a:lnTo>
                      <a:pt x="25401" y="16091"/>
                    </a:lnTo>
                    <a:lnTo>
                      <a:pt x="25443" y="16195"/>
                    </a:lnTo>
                    <a:lnTo>
                      <a:pt x="25611" y="16342"/>
                    </a:lnTo>
                    <a:lnTo>
                      <a:pt x="25694" y="16363"/>
                    </a:lnTo>
                    <a:lnTo>
                      <a:pt x="25757" y="16551"/>
                    </a:lnTo>
                    <a:lnTo>
                      <a:pt x="25966" y="16677"/>
                    </a:lnTo>
                    <a:lnTo>
                      <a:pt x="26217" y="16760"/>
                    </a:lnTo>
                    <a:lnTo>
                      <a:pt x="26322" y="16907"/>
                    </a:lnTo>
                    <a:lnTo>
                      <a:pt x="26427" y="16970"/>
                    </a:lnTo>
                    <a:lnTo>
                      <a:pt x="26448" y="17032"/>
                    </a:lnTo>
                    <a:lnTo>
                      <a:pt x="26573" y="17095"/>
                    </a:lnTo>
                    <a:lnTo>
                      <a:pt x="26636" y="17137"/>
                    </a:lnTo>
                    <a:lnTo>
                      <a:pt x="26636" y="17011"/>
                    </a:lnTo>
                    <a:lnTo>
                      <a:pt x="26740" y="16970"/>
                    </a:lnTo>
                    <a:lnTo>
                      <a:pt x="26657" y="16907"/>
                    </a:lnTo>
                    <a:lnTo>
                      <a:pt x="26678" y="16802"/>
                    </a:lnTo>
                    <a:lnTo>
                      <a:pt x="26761" y="16928"/>
                    </a:lnTo>
                    <a:lnTo>
                      <a:pt x="26782" y="17011"/>
                    </a:lnTo>
                    <a:lnTo>
                      <a:pt x="26866" y="17032"/>
                    </a:lnTo>
                    <a:lnTo>
                      <a:pt x="26992" y="16865"/>
                    </a:lnTo>
                    <a:lnTo>
                      <a:pt x="26992" y="16656"/>
                    </a:lnTo>
                    <a:lnTo>
                      <a:pt x="26950" y="16572"/>
                    </a:lnTo>
                    <a:lnTo>
                      <a:pt x="26992" y="16405"/>
                    </a:lnTo>
                    <a:lnTo>
                      <a:pt x="27054" y="16593"/>
                    </a:lnTo>
                    <a:lnTo>
                      <a:pt x="27054" y="16698"/>
                    </a:lnTo>
                    <a:lnTo>
                      <a:pt x="27117" y="16467"/>
                    </a:lnTo>
                    <a:lnTo>
                      <a:pt x="27222" y="16405"/>
                    </a:lnTo>
                    <a:lnTo>
                      <a:pt x="27264" y="16467"/>
                    </a:lnTo>
                    <a:lnTo>
                      <a:pt x="27284" y="16488"/>
                    </a:lnTo>
                    <a:lnTo>
                      <a:pt x="27201" y="16593"/>
                    </a:lnTo>
                    <a:lnTo>
                      <a:pt x="27264" y="16614"/>
                    </a:lnTo>
                    <a:lnTo>
                      <a:pt x="27284" y="16698"/>
                    </a:lnTo>
                    <a:lnTo>
                      <a:pt x="27368" y="16614"/>
                    </a:lnTo>
                    <a:lnTo>
                      <a:pt x="27431" y="16656"/>
                    </a:lnTo>
                    <a:lnTo>
                      <a:pt x="27577" y="16802"/>
                    </a:lnTo>
                    <a:lnTo>
                      <a:pt x="27598" y="16760"/>
                    </a:lnTo>
                    <a:lnTo>
                      <a:pt x="27682" y="16760"/>
                    </a:lnTo>
                    <a:lnTo>
                      <a:pt x="27724" y="16802"/>
                    </a:lnTo>
                    <a:lnTo>
                      <a:pt x="27828" y="16781"/>
                    </a:lnTo>
                    <a:lnTo>
                      <a:pt x="27933" y="16593"/>
                    </a:lnTo>
                    <a:lnTo>
                      <a:pt x="28100" y="16509"/>
                    </a:lnTo>
                    <a:lnTo>
                      <a:pt x="28456" y="16153"/>
                    </a:lnTo>
                    <a:lnTo>
                      <a:pt x="28477" y="16070"/>
                    </a:lnTo>
                    <a:lnTo>
                      <a:pt x="28540" y="16049"/>
                    </a:lnTo>
                    <a:lnTo>
                      <a:pt x="28561" y="16091"/>
                    </a:lnTo>
                    <a:lnTo>
                      <a:pt x="28728" y="15881"/>
                    </a:lnTo>
                    <a:lnTo>
                      <a:pt x="28833" y="15840"/>
                    </a:lnTo>
                    <a:lnTo>
                      <a:pt x="28958" y="15735"/>
                    </a:lnTo>
                    <a:lnTo>
                      <a:pt x="29000" y="15672"/>
                    </a:lnTo>
                    <a:lnTo>
                      <a:pt x="28979" y="15547"/>
                    </a:lnTo>
                    <a:lnTo>
                      <a:pt x="28561" y="15442"/>
                    </a:lnTo>
                    <a:lnTo>
                      <a:pt x="28331" y="15400"/>
                    </a:lnTo>
                    <a:lnTo>
                      <a:pt x="28121" y="15317"/>
                    </a:lnTo>
                    <a:lnTo>
                      <a:pt x="28038" y="15128"/>
                    </a:lnTo>
                    <a:lnTo>
                      <a:pt x="27912" y="14898"/>
                    </a:lnTo>
                    <a:lnTo>
                      <a:pt x="27849" y="14898"/>
                    </a:lnTo>
                    <a:lnTo>
                      <a:pt x="27828" y="14710"/>
                    </a:lnTo>
                    <a:lnTo>
                      <a:pt x="27808" y="14689"/>
                    </a:lnTo>
                    <a:lnTo>
                      <a:pt x="27828" y="14626"/>
                    </a:lnTo>
                    <a:lnTo>
                      <a:pt x="27870" y="14626"/>
                    </a:lnTo>
                    <a:lnTo>
                      <a:pt x="27912" y="14563"/>
                    </a:lnTo>
                    <a:lnTo>
                      <a:pt x="27828" y="14501"/>
                    </a:lnTo>
                    <a:lnTo>
                      <a:pt x="27598" y="14501"/>
                    </a:lnTo>
                    <a:lnTo>
                      <a:pt x="27326" y="14417"/>
                    </a:lnTo>
                    <a:lnTo>
                      <a:pt x="27243" y="14417"/>
                    </a:lnTo>
                    <a:lnTo>
                      <a:pt x="27201" y="14480"/>
                    </a:lnTo>
                    <a:lnTo>
                      <a:pt x="27117" y="14396"/>
                    </a:lnTo>
                    <a:lnTo>
                      <a:pt x="27117" y="14312"/>
                    </a:lnTo>
                    <a:lnTo>
                      <a:pt x="27222" y="14354"/>
                    </a:lnTo>
                    <a:lnTo>
                      <a:pt x="27494" y="14375"/>
                    </a:lnTo>
                    <a:lnTo>
                      <a:pt x="27640" y="14480"/>
                    </a:lnTo>
                    <a:lnTo>
                      <a:pt x="27870" y="14480"/>
                    </a:lnTo>
                    <a:lnTo>
                      <a:pt x="28017" y="14584"/>
                    </a:lnTo>
                    <a:lnTo>
                      <a:pt x="28142" y="14814"/>
                    </a:lnTo>
                    <a:lnTo>
                      <a:pt x="28247" y="14835"/>
                    </a:lnTo>
                    <a:lnTo>
                      <a:pt x="28289" y="14898"/>
                    </a:lnTo>
                    <a:lnTo>
                      <a:pt x="28247" y="14919"/>
                    </a:lnTo>
                    <a:lnTo>
                      <a:pt x="28184" y="14919"/>
                    </a:lnTo>
                    <a:lnTo>
                      <a:pt x="28184" y="14982"/>
                    </a:lnTo>
                    <a:lnTo>
                      <a:pt x="28372" y="15045"/>
                    </a:lnTo>
                    <a:lnTo>
                      <a:pt x="28435" y="15191"/>
                    </a:lnTo>
                    <a:lnTo>
                      <a:pt x="28498" y="15296"/>
                    </a:lnTo>
                    <a:lnTo>
                      <a:pt x="28875" y="15358"/>
                    </a:lnTo>
                    <a:lnTo>
                      <a:pt x="28979" y="15317"/>
                    </a:lnTo>
                    <a:lnTo>
                      <a:pt x="29021" y="15191"/>
                    </a:lnTo>
                    <a:lnTo>
                      <a:pt x="29105" y="15128"/>
                    </a:lnTo>
                    <a:lnTo>
                      <a:pt x="29189" y="15149"/>
                    </a:lnTo>
                    <a:lnTo>
                      <a:pt x="29314" y="15003"/>
                    </a:lnTo>
                    <a:lnTo>
                      <a:pt x="29335" y="14982"/>
                    </a:lnTo>
                    <a:lnTo>
                      <a:pt x="29502" y="15128"/>
                    </a:lnTo>
                    <a:lnTo>
                      <a:pt x="29481" y="15149"/>
                    </a:lnTo>
                    <a:lnTo>
                      <a:pt x="29377" y="15317"/>
                    </a:lnTo>
                    <a:lnTo>
                      <a:pt x="29377" y="15400"/>
                    </a:lnTo>
                    <a:lnTo>
                      <a:pt x="29293" y="15505"/>
                    </a:lnTo>
                    <a:lnTo>
                      <a:pt x="29293" y="15568"/>
                    </a:lnTo>
                    <a:lnTo>
                      <a:pt x="29189" y="15756"/>
                    </a:lnTo>
                    <a:lnTo>
                      <a:pt x="29230" y="15840"/>
                    </a:lnTo>
                    <a:lnTo>
                      <a:pt x="29189" y="15861"/>
                    </a:lnTo>
                    <a:lnTo>
                      <a:pt x="29168" y="15965"/>
                    </a:lnTo>
                    <a:lnTo>
                      <a:pt x="29168" y="16070"/>
                    </a:lnTo>
                    <a:lnTo>
                      <a:pt x="29000" y="16195"/>
                    </a:lnTo>
                    <a:lnTo>
                      <a:pt x="28958" y="16300"/>
                    </a:lnTo>
                    <a:lnTo>
                      <a:pt x="28958" y="16467"/>
                    </a:lnTo>
                    <a:lnTo>
                      <a:pt x="28916" y="16509"/>
                    </a:lnTo>
                    <a:lnTo>
                      <a:pt x="28916" y="16677"/>
                    </a:lnTo>
                    <a:lnTo>
                      <a:pt x="28854" y="16760"/>
                    </a:lnTo>
                    <a:lnTo>
                      <a:pt x="28707" y="16760"/>
                    </a:lnTo>
                    <a:lnTo>
                      <a:pt x="28540" y="16823"/>
                    </a:lnTo>
                    <a:lnTo>
                      <a:pt x="28540" y="16928"/>
                    </a:lnTo>
                    <a:lnTo>
                      <a:pt x="28477" y="17116"/>
                    </a:lnTo>
                    <a:lnTo>
                      <a:pt x="28498" y="17242"/>
                    </a:lnTo>
                    <a:lnTo>
                      <a:pt x="28561" y="17242"/>
                    </a:lnTo>
                    <a:lnTo>
                      <a:pt x="28582" y="17137"/>
                    </a:lnTo>
                    <a:lnTo>
                      <a:pt x="28644" y="17116"/>
                    </a:lnTo>
                    <a:lnTo>
                      <a:pt x="28686" y="17137"/>
                    </a:lnTo>
                    <a:lnTo>
                      <a:pt x="28770" y="17200"/>
                    </a:lnTo>
                    <a:lnTo>
                      <a:pt x="28854" y="17200"/>
                    </a:lnTo>
                    <a:lnTo>
                      <a:pt x="28896" y="17179"/>
                    </a:lnTo>
                    <a:lnTo>
                      <a:pt x="28958" y="17179"/>
                    </a:lnTo>
                    <a:lnTo>
                      <a:pt x="29000" y="17221"/>
                    </a:lnTo>
                    <a:lnTo>
                      <a:pt x="29021" y="17304"/>
                    </a:lnTo>
                    <a:lnTo>
                      <a:pt x="28958" y="17409"/>
                    </a:lnTo>
                    <a:lnTo>
                      <a:pt x="28979" y="17514"/>
                    </a:lnTo>
                    <a:lnTo>
                      <a:pt x="28896" y="17597"/>
                    </a:lnTo>
                    <a:lnTo>
                      <a:pt x="28896" y="17744"/>
                    </a:lnTo>
                    <a:lnTo>
                      <a:pt x="28916" y="17806"/>
                    </a:lnTo>
                    <a:lnTo>
                      <a:pt x="28979" y="17765"/>
                    </a:lnTo>
                    <a:lnTo>
                      <a:pt x="29021" y="17806"/>
                    </a:lnTo>
                    <a:lnTo>
                      <a:pt x="29105" y="17806"/>
                    </a:lnTo>
                    <a:lnTo>
                      <a:pt x="29168" y="17744"/>
                    </a:lnTo>
                    <a:lnTo>
                      <a:pt x="29272" y="17744"/>
                    </a:lnTo>
                    <a:lnTo>
                      <a:pt x="29293" y="17702"/>
                    </a:lnTo>
                    <a:lnTo>
                      <a:pt x="29377" y="17639"/>
                    </a:lnTo>
                    <a:lnTo>
                      <a:pt x="29440" y="17639"/>
                    </a:lnTo>
                    <a:lnTo>
                      <a:pt x="29544" y="17555"/>
                    </a:lnTo>
                    <a:lnTo>
                      <a:pt x="29586" y="17430"/>
                    </a:lnTo>
                    <a:lnTo>
                      <a:pt x="29649" y="17346"/>
                    </a:lnTo>
                    <a:lnTo>
                      <a:pt x="29712" y="17283"/>
                    </a:lnTo>
                    <a:lnTo>
                      <a:pt x="29753" y="17283"/>
                    </a:lnTo>
                    <a:lnTo>
                      <a:pt x="29816" y="17325"/>
                    </a:lnTo>
                    <a:lnTo>
                      <a:pt x="29900" y="17283"/>
                    </a:lnTo>
                    <a:lnTo>
                      <a:pt x="29942" y="17242"/>
                    </a:lnTo>
                    <a:lnTo>
                      <a:pt x="30025" y="17242"/>
                    </a:lnTo>
                    <a:lnTo>
                      <a:pt x="30067" y="17095"/>
                    </a:lnTo>
                    <a:lnTo>
                      <a:pt x="30067" y="16970"/>
                    </a:lnTo>
                    <a:lnTo>
                      <a:pt x="30172" y="16886"/>
                    </a:lnTo>
                    <a:lnTo>
                      <a:pt x="30214" y="16802"/>
                    </a:lnTo>
                    <a:lnTo>
                      <a:pt x="30277" y="16802"/>
                    </a:lnTo>
                    <a:lnTo>
                      <a:pt x="30339" y="16865"/>
                    </a:lnTo>
                    <a:lnTo>
                      <a:pt x="30381" y="16802"/>
                    </a:lnTo>
                    <a:lnTo>
                      <a:pt x="30444" y="16781"/>
                    </a:lnTo>
                    <a:lnTo>
                      <a:pt x="30486" y="16802"/>
                    </a:lnTo>
                    <a:lnTo>
                      <a:pt x="30528" y="16907"/>
                    </a:lnTo>
                    <a:lnTo>
                      <a:pt x="30444" y="16970"/>
                    </a:lnTo>
                    <a:lnTo>
                      <a:pt x="30381" y="17011"/>
                    </a:lnTo>
                    <a:lnTo>
                      <a:pt x="30465" y="17074"/>
                    </a:lnTo>
                    <a:lnTo>
                      <a:pt x="30632" y="17074"/>
                    </a:lnTo>
                    <a:lnTo>
                      <a:pt x="30695" y="17095"/>
                    </a:lnTo>
                    <a:lnTo>
                      <a:pt x="30737" y="17179"/>
                    </a:lnTo>
                    <a:lnTo>
                      <a:pt x="30653" y="17283"/>
                    </a:lnTo>
                    <a:lnTo>
                      <a:pt x="30569" y="17304"/>
                    </a:lnTo>
                    <a:lnTo>
                      <a:pt x="30569" y="17430"/>
                    </a:lnTo>
                    <a:lnTo>
                      <a:pt x="30653" y="17451"/>
                    </a:lnTo>
                    <a:lnTo>
                      <a:pt x="30695" y="17430"/>
                    </a:lnTo>
                    <a:lnTo>
                      <a:pt x="30779" y="17430"/>
                    </a:lnTo>
                    <a:lnTo>
                      <a:pt x="30800" y="17451"/>
                    </a:lnTo>
                    <a:lnTo>
                      <a:pt x="30883" y="17430"/>
                    </a:lnTo>
                    <a:lnTo>
                      <a:pt x="30904" y="17514"/>
                    </a:lnTo>
                    <a:lnTo>
                      <a:pt x="31009" y="17514"/>
                    </a:lnTo>
                    <a:lnTo>
                      <a:pt x="31072" y="17555"/>
                    </a:lnTo>
                    <a:lnTo>
                      <a:pt x="31113" y="17555"/>
                    </a:lnTo>
                    <a:lnTo>
                      <a:pt x="31260" y="17639"/>
                    </a:lnTo>
                    <a:lnTo>
                      <a:pt x="31302" y="17618"/>
                    </a:lnTo>
                    <a:lnTo>
                      <a:pt x="31365" y="17493"/>
                    </a:lnTo>
                    <a:lnTo>
                      <a:pt x="31406" y="17451"/>
                    </a:lnTo>
                    <a:lnTo>
                      <a:pt x="31490" y="17346"/>
                    </a:lnTo>
                    <a:lnTo>
                      <a:pt x="31595" y="17346"/>
                    </a:lnTo>
                    <a:lnTo>
                      <a:pt x="31616" y="17304"/>
                    </a:lnTo>
                    <a:lnTo>
                      <a:pt x="31532" y="17283"/>
                    </a:lnTo>
                    <a:lnTo>
                      <a:pt x="31490" y="17200"/>
                    </a:lnTo>
                    <a:lnTo>
                      <a:pt x="31574" y="17179"/>
                    </a:lnTo>
                    <a:lnTo>
                      <a:pt x="31595" y="17095"/>
                    </a:lnTo>
                    <a:lnTo>
                      <a:pt x="31511" y="17053"/>
                    </a:lnTo>
                    <a:lnTo>
                      <a:pt x="31469" y="16990"/>
                    </a:lnTo>
                    <a:lnTo>
                      <a:pt x="31406" y="17011"/>
                    </a:lnTo>
                    <a:lnTo>
                      <a:pt x="31406" y="17095"/>
                    </a:lnTo>
                    <a:lnTo>
                      <a:pt x="31365" y="17116"/>
                    </a:lnTo>
                    <a:lnTo>
                      <a:pt x="31302" y="17095"/>
                    </a:lnTo>
                    <a:lnTo>
                      <a:pt x="31197" y="17032"/>
                    </a:lnTo>
                    <a:lnTo>
                      <a:pt x="31197" y="16970"/>
                    </a:lnTo>
                    <a:lnTo>
                      <a:pt x="31155" y="16990"/>
                    </a:lnTo>
                    <a:lnTo>
                      <a:pt x="31072" y="17074"/>
                    </a:lnTo>
                    <a:lnTo>
                      <a:pt x="30883" y="17074"/>
                    </a:lnTo>
                    <a:lnTo>
                      <a:pt x="30800" y="17011"/>
                    </a:lnTo>
                    <a:lnTo>
                      <a:pt x="30904" y="16970"/>
                    </a:lnTo>
                    <a:lnTo>
                      <a:pt x="30988" y="16970"/>
                    </a:lnTo>
                    <a:lnTo>
                      <a:pt x="31072" y="16907"/>
                    </a:lnTo>
                    <a:lnTo>
                      <a:pt x="31072" y="16823"/>
                    </a:lnTo>
                    <a:lnTo>
                      <a:pt x="31051" y="16802"/>
                    </a:lnTo>
                    <a:lnTo>
                      <a:pt x="31051" y="16677"/>
                    </a:lnTo>
                    <a:lnTo>
                      <a:pt x="31072" y="16593"/>
                    </a:lnTo>
                    <a:lnTo>
                      <a:pt x="31072" y="16551"/>
                    </a:lnTo>
                    <a:lnTo>
                      <a:pt x="31009" y="16488"/>
                    </a:lnTo>
                    <a:lnTo>
                      <a:pt x="31009" y="16405"/>
                    </a:lnTo>
                    <a:lnTo>
                      <a:pt x="30862" y="16258"/>
                    </a:lnTo>
                    <a:lnTo>
                      <a:pt x="30737" y="16195"/>
                    </a:lnTo>
                    <a:lnTo>
                      <a:pt x="30737" y="16153"/>
                    </a:lnTo>
                    <a:lnTo>
                      <a:pt x="30695" y="16028"/>
                    </a:lnTo>
                    <a:lnTo>
                      <a:pt x="30632" y="16028"/>
                    </a:lnTo>
                    <a:lnTo>
                      <a:pt x="30590" y="15944"/>
                    </a:lnTo>
                    <a:lnTo>
                      <a:pt x="30632" y="15819"/>
                    </a:lnTo>
                    <a:lnTo>
                      <a:pt x="30590" y="15735"/>
                    </a:lnTo>
                    <a:lnTo>
                      <a:pt x="30465" y="15735"/>
                    </a:lnTo>
                    <a:lnTo>
                      <a:pt x="30277" y="15651"/>
                    </a:lnTo>
                    <a:lnTo>
                      <a:pt x="30235" y="15547"/>
                    </a:lnTo>
                    <a:lnTo>
                      <a:pt x="30277" y="15505"/>
                    </a:lnTo>
                    <a:lnTo>
                      <a:pt x="30277" y="15442"/>
                    </a:lnTo>
                    <a:lnTo>
                      <a:pt x="30214" y="15358"/>
                    </a:lnTo>
                    <a:lnTo>
                      <a:pt x="30172" y="15296"/>
                    </a:lnTo>
                    <a:lnTo>
                      <a:pt x="30151" y="15296"/>
                    </a:lnTo>
                    <a:lnTo>
                      <a:pt x="30046" y="15421"/>
                    </a:lnTo>
                    <a:lnTo>
                      <a:pt x="30025" y="15526"/>
                    </a:lnTo>
                    <a:lnTo>
                      <a:pt x="29963" y="15568"/>
                    </a:lnTo>
                    <a:lnTo>
                      <a:pt x="29921" y="15526"/>
                    </a:lnTo>
                    <a:lnTo>
                      <a:pt x="29921" y="15400"/>
                    </a:lnTo>
                    <a:lnTo>
                      <a:pt x="29858" y="15296"/>
                    </a:lnTo>
                    <a:lnTo>
                      <a:pt x="29900" y="15212"/>
                    </a:lnTo>
                    <a:lnTo>
                      <a:pt x="30025" y="15212"/>
                    </a:lnTo>
                    <a:lnTo>
                      <a:pt x="30005" y="15128"/>
                    </a:lnTo>
                    <a:lnTo>
                      <a:pt x="30025" y="15024"/>
                    </a:lnTo>
                    <a:lnTo>
                      <a:pt x="30005" y="14919"/>
                    </a:lnTo>
                    <a:lnTo>
                      <a:pt x="29900" y="14940"/>
                    </a:lnTo>
                    <a:lnTo>
                      <a:pt x="29900" y="14877"/>
                    </a:lnTo>
                    <a:lnTo>
                      <a:pt x="29963" y="14773"/>
                    </a:lnTo>
                    <a:lnTo>
                      <a:pt x="29921" y="14731"/>
                    </a:lnTo>
                    <a:lnTo>
                      <a:pt x="29712" y="14814"/>
                    </a:lnTo>
                    <a:cubicBezTo>
                      <a:pt x="29691" y="14773"/>
                      <a:pt x="29628" y="14731"/>
                      <a:pt x="29607" y="14689"/>
                    </a:cubicBezTo>
                    <a:lnTo>
                      <a:pt x="29712" y="14605"/>
                    </a:lnTo>
                    <a:lnTo>
                      <a:pt x="29795" y="14584"/>
                    </a:lnTo>
                    <a:lnTo>
                      <a:pt x="29858" y="14417"/>
                    </a:lnTo>
                    <a:lnTo>
                      <a:pt x="29816" y="14312"/>
                    </a:lnTo>
                    <a:lnTo>
                      <a:pt x="29691" y="14291"/>
                    </a:lnTo>
                    <a:lnTo>
                      <a:pt x="29628" y="14208"/>
                    </a:lnTo>
                    <a:lnTo>
                      <a:pt x="29628" y="14103"/>
                    </a:lnTo>
                    <a:lnTo>
                      <a:pt x="29691" y="14082"/>
                    </a:lnTo>
                    <a:lnTo>
                      <a:pt x="29649" y="13998"/>
                    </a:lnTo>
                    <a:lnTo>
                      <a:pt x="29691" y="13915"/>
                    </a:lnTo>
                    <a:lnTo>
                      <a:pt x="29816" y="13998"/>
                    </a:lnTo>
                    <a:lnTo>
                      <a:pt x="29921" y="13977"/>
                    </a:lnTo>
                    <a:lnTo>
                      <a:pt x="30025" y="14061"/>
                    </a:lnTo>
                    <a:lnTo>
                      <a:pt x="30151" y="14061"/>
                    </a:lnTo>
                    <a:lnTo>
                      <a:pt x="30318" y="13977"/>
                    </a:lnTo>
                    <a:lnTo>
                      <a:pt x="30318" y="14019"/>
                    </a:lnTo>
                    <a:lnTo>
                      <a:pt x="30360" y="14061"/>
                    </a:lnTo>
                    <a:lnTo>
                      <a:pt x="30339" y="14082"/>
                    </a:lnTo>
                    <a:lnTo>
                      <a:pt x="30277" y="14249"/>
                    </a:lnTo>
                    <a:lnTo>
                      <a:pt x="30277" y="14312"/>
                    </a:lnTo>
                    <a:lnTo>
                      <a:pt x="30360" y="14291"/>
                    </a:lnTo>
                    <a:lnTo>
                      <a:pt x="30381" y="14354"/>
                    </a:lnTo>
                    <a:lnTo>
                      <a:pt x="30465" y="14375"/>
                    </a:lnTo>
                    <a:lnTo>
                      <a:pt x="30590" y="14459"/>
                    </a:lnTo>
                    <a:lnTo>
                      <a:pt x="30632" y="14354"/>
                    </a:lnTo>
                    <a:lnTo>
                      <a:pt x="30528" y="14249"/>
                    </a:lnTo>
                    <a:lnTo>
                      <a:pt x="30590" y="14145"/>
                    </a:lnTo>
                    <a:lnTo>
                      <a:pt x="30632" y="14208"/>
                    </a:lnTo>
                    <a:lnTo>
                      <a:pt x="30695" y="14249"/>
                    </a:lnTo>
                    <a:lnTo>
                      <a:pt x="30737" y="14354"/>
                    </a:lnTo>
                    <a:lnTo>
                      <a:pt x="30904" y="14501"/>
                    </a:lnTo>
                    <a:lnTo>
                      <a:pt x="30967" y="14501"/>
                    </a:lnTo>
                    <a:lnTo>
                      <a:pt x="30967" y="14417"/>
                    </a:lnTo>
                    <a:lnTo>
                      <a:pt x="30946" y="14375"/>
                    </a:lnTo>
                    <a:lnTo>
                      <a:pt x="30988" y="14291"/>
                    </a:lnTo>
                    <a:lnTo>
                      <a:pt x="30967" y="14145"/>
                    </a:lnTo>
                    <a:lnTo>
                      <a:pt x="30904" y="14103"/>
                    </a:lnTo>
                    <a:lnTo>
                      <a:pt x="30946" y="13957"/>
                    </a:lnTo>
                    <a:lnTo>
                      <a:pt x="30862" y="13768"/>
                    </a:lnTo>
                    <a:lnTo>
                      <a:pt x="30758" y="13726"/>
                    </a:lnTo>
                    <a:lnTo>
                      <a:pt x="30758" y="13622"/>
                    </a:lnTo>
                    <a:lnTo>
                      <a:pt x="30695" y="13580"/>
                    </a:lnTo>
                    <a:lnTo>
                      <a:pt x="30549" y="13685"/>
                    </a:lnTo>
                    <a:lnTo>
                      <a:pt x="30486" y="13685"/>
                    </a:lnTo>
                    <a:lnTo>
                      <a:pt x="30590" y="13538"/>
                    </a:lnTo>
                    <a:lnTo>
                      <a:pt x="30695" y="13538"/>
                    </a:lnTo>
                    <a:lnTo>
                      <a:pt x="30737" y="13559"/>
                    </a:lnTo>
                    <a:lnTo>
                      <a:pt x="30841" y="13517"/>
                    </a:lnTo>
                    <a:lnTo>
                      <a:pt x="30925" y="13622"/>
                    </a:lnTo>
                    <a:lnTo>
                      <a:pt x="30967" y="13643"/>
                    </a:lnTo>
                    <a:lnTo>
                      <a:pt x="30967" y="13873"/>
                    </a:lnTo>
                    <a:lnTo>
                      <a:pt x="31009" y="13873"/>
                    </a:lnTo>
                    <a:lnTo>
                      <a:pt x="31155" y="13768"/>
                    </a:lnTo>
                    <a:lnTo>
                      <a:pt x="31051" y="13936"/>
                    </a:lnTo>
                    <a:lnTo>
                      <a:pt x="31051" y="13998"/>
                    </a:lnTo>
                    <a:lnTo>
                      <a:pt x="30967" y="14040"/>
                    </a:lnTo>
                    <a:lnTo>
                      <a:pt x="30967" y="14082"/>
                    </a:lnTo>
                    <a:lnTo>
                      <a:pt x="31051" y="14166"/>
                    </a:lnTo>
                    <a:lnTo>
                      <a:pt x="31072" y="14291"/>
                    </a:lnTo>
                    <a:lnTo>
                      <a:pt x="31009" y="14375"/>
                    </a:lnTo>
                    <a:lnTo>
                      <a:pt x="31072" y="14417"/>
                    </a:lnTo>
                    <a:lnTo>
                      <a:pt x="31365" y="14354"/>
                    </a:lnTo>
                    <a:lnTo>
                      <a:pt x="31406" y="14249"/>
                    </a:lnTo>
                    <a:lnTo>
                      <a:pt x="31511" y="14249"/>
                    </a:lnTo>
                    <a:lnTo>
                      <a:pt x="31574" y="14270"/>
                    </a:lnTo>
                    <a:lnTo>
                      <a:pt x="31720" y="14082"/>
                    </a:lnTo>
                    <a:lnTo>
                      <a:pt x="31804" y="14082"/>
                    </a:lnTo>
                    <a:lnTo>
                      <a:pt x="31846" y="13998"/>
                    </a:lnTo>
                    <a:lnTo>
                      <a:pt x="31950" y="13936"/>
                    </a:lnTo>
                    <a:lnTo>
                      <a:pt x="31992" y="13789"/>
                    </a:lnTo>
                    <a:lnTo>
                      <a:pt x="32055" y="13747"/>
                    </a:lnTo>
                    <a:lnTo>
                      <a:pt x="32243" y="13747"/>
                    </a:lnTo>
                    <a:lnTo>
                      <a:pt x="32348" y="13789"/>
                    </a:lnTo>
                    <a:lnTo>
                      <a:pt x="32411" y="13726"/>
                    </a:lnTo>
                    <a:lnTo>
                      <a:pt x="32369" y="13622"/>
                    </a:lnTo>
                    <a:lnTo>
                      <a:pt x="32536" y="13475"/>
                    </a:lnTo>
                    <a:lnTo>
                      <a:pt x="32557" y="13413"/>
                    </a:lnTo>
                    <a:lnTo>
                      <a:pt x="32620" y="13371"/>
                    </a:lnTo>
                    <a:lnTo>
                      <a:pt x="32641" y="13245"/>
                    </a:lnTo>
                    <a:lnTo>
                      <a:pt x="32515" y="13015"/>
                    </a:lnTo>
                    <a:lnTo>
                      <a:pt x="32536" y="12931"/>
                    </a:lnTo>
                    <a:lnTo>
                      <a:pt x="32411" y="12827"/>
                    </a:lnTo>
                    <a:lnTo>
                      <a:pt x="32369" y="12701"/>
                    </a:lnTo>
                    <a:lnTo>
                      <a:pt x="32432" y="12596"/>
                    </a:lnTo>
                    <a:lnTo>
                      <a:pt x="32557" y="12534"/>
                    </a:lnTo>
                    <a:lnTo>
                      <a:pt x="32578" y="12471"/>
                    </a:lnTo>
                    <a:lnTo>
                      <a:pt x="32557" y="12471"/>
                    </a:lnTo>
                    <a:lnTo>
                      <a:pt x="32474" y="12534"/>
                    </a:lnTo>
                    <a:lnTo>
                      <a:pt x="32453" y="12534"/>
                    </a:lnTo>
                    <a:lnTo>
                      <a:pt x="32453" y="12471"/>
                    </a:lnTo>
                    <a:lnTo>
                      <a:pt x="32536" y="12366"/>
                    </a:lnTo>
                    <a:lnTo>
                      <a:pt x="32432" y="12366"/>
                    </a:lnTo>
                    <a:lnTo>
                      <a:pt x="32515" y="12283"/>
                    </a:lnTo>
                    <a:lnTo>
                      <a:pt x="32536" y="12199"/>
                    </a:lnTo>
                    <a:lnTo>
                      <a:pt x="32453" y="12157"/>
                    </a:lnTo>
                    <a:lnTo>
                      <a:pt x="32348" y="12115"/>
                    </a:lnTo>
                    <a:lnTo>
                      <a:pt x="32411" y="12094"/>
                    </a:lnTo>
                    <a:lnTo>
                      <a:pt x="32411" y="11990"/>
                    </a:lnTo>
                    <a:lnTo>
                      <a:pt x="32474" y="11990"/>
                    </a:lnTo>
                    <a:lnTo>
                      <a:pt x="32515" y="12052"/>
                    </a:lnTo>
                    <a:lnTo>
                      <a:pt x="32620" y="12052"/>
                    </a:lnTo>
                    <a:lnTo>
                      <a:pt x="32683" y="12157"/>
                    </a:lnTo>
                    <a:lnTo>
                      <a:pt x="32766" y="12178"/>
                    </a:lnTo>
                    <a:lnTo>
                      <a:pt x="32829" y="12094"/>
                    </a:lnTo>
                    <a:lnTo>
                      <a:pt x="32892" y="12115"/>
                    </a:lnTo>
                    <a:lnTo>
                      <a:pt x="33059" y="12073"/>
                    </a:lnTo>
                    <a:lnTo>
                      <a:pt x="33185" y="11990"/>
                    </a:lnTo>
                    <a:lnTo>
                      <a:pt x="33143" y="11948"/>
                    </a:lnTo>
                    <a:lnTo>
                      <a:pt x="33206" y="11843"/>
                    </a:lnTo>
                    <a:lnTo>
                      <a:pt x="33185" y="11801"/>
                    </a:lnTo>
                    <a:lnTo>
                      <a:pt x="33143" y="11801"/>
                    </a:lnTo>
                    <a:lnTo>
                      <a:pt x="33143" y="11739"/>
                    </a:lnTo>
                    <a:lnTo>
                      <a:pt x="33080" y="11697"/>
                    </a:lnTo>
                    <a:lnTo>
                      <a:pt x="32934" y="11697"/>
                    </a:lnTo>
                    <a:lnTo>
                      <a:pt x="32997" y="11655"/>
                    </a:lnTo>
                    <a:lnTo>
                      <a:pt x="33101" y="11634"/>
                    </a:lnTo>
                    <a:lnTo>
                      <a:pt x="33290" y="11488"/>
                    </a:lnTo>
                    <a:lnTo>
                      <a:pt x="33373" y="11383"/>
                    </a:lnTo>
                    <a:lnTo>
                      <a:pt x="33352" y="11341"/>
                    </a:lnTo>
                    <a:lnTo>
                      <a:pt x="33290" y="11320"/>
                    </a:lnTo>
                    <a:lnTo>
                      <a:pt x="33269" y="11236"/>
                    </a:lnTo>
                    <a:lnTo>
                      <a:pt x="33080" y="11174"/>
                    </a:lnTo>
                    <a:lnTo>
                      <a:pt x="32976" y="11216"/>
                    </a:lnTo>
                    <a:lnTo>
                      <a:pt x="32934" y="11174"/>
                    </a:lnTo>
                    <a:lnTo>
                      <a:pt x="33038" y="11153"/>
                    </a:lnTo>
                    <a:lnTo>
                      <a:pt x="33038" y="11027"/>
                    </a:lnTo>
                    <a:lnTo>
                      <a:pt x="32808" y="10860"/>
                    </a:lnTo>
                    <a:lnTo>
                      <a:pt x="32808" y="10818"/>
                    </a:lnTo>
                    <a:lnTo>
                      <a:pt x="32871" y="10818"/>
                    </a:lnTo>
                    <a:lnTo>
                      <a:pt x="32955" y="10902"/>
                    </a:lnTo>
                    <a:lnTo>
                      <a:pt x="33038" y="10860"/>
                    </a:lnTo>
                    <a:lnTo>
                      <a:pt x="32955" y="10797"/>
                    </a:lnTo>
                    <a:lnTo>
                      <a:pt x="33018" y="10755"/>
                    </a:lnTo>
                    <a:lnTo>
                      <a:pt x="33018" y="10713"/>
                    </a:lnTo>
                    <a:lnTo>
                      <a:pt x="32871" y="10651"/>
                    </a:lnTo>
                    <a:lnTo>
                      <a:pt x="32766" y="10588"/>
                    </a:lnTo>
                    <a:lnTo>
                      <a:pt x="32662" y="10651"/>
                    </a:lnTo>
                    <a:lnTo>
                      <a:pt x="32515" y="10588"/>
                    </a:lnTo>
                    <a:cubicBezTo>
                      <a:pt x="32536" y="10546"/>
                      <a:pt x="32536" y="10525"/>
                      <a:pt x="32536" y="10504"/>
                    </a:cubicBezTo>
                    <a:lnTo>
                      <a:pt x="32599" y="10504"/>
                    </a:lnTo>
                    <a:lnTo>
                      <a:pt x="32620" y="10483"/>
                    </a:lnTo>
                    <a:lnTo>
                      <a:pt x="32599" y="10420"/>
                    </a:lnTo>
                    <a:lnTo>
                      <a:pt x="32536" y="10420"/>
                    </a:lnTo>
                    <a:cubicBezTo>
                      <a:pt x="32536" y="10400"/>
                      <a:pt x="32536" y="10339"/>
                      <a:pt x="32517" y="10317"/>
                    </a:cubicBezTo>
                    <a:lnTo>
                      <a:pt x="32517" y="10317"/>
                    </a:lnTo>
                    <a:cubicBezTo>
                      <a:pt x="32518" y="10308"/>
                      <a:pt x="32523" y="10287"/>
                      <a:pt x="32536" y="10274"/>
                    </a:cubicBezTo>
                    <a:cubicBezTo>
                      <a:pt x="32536" y="10274"/>
                      <a:pt x="32536" y="10232"/>
                      <a:pt x="32557" y="10232"/>
                    </a:cubicBezTo>
                    <a:lnTo>
                      <a:pt x="32641" y="10316"/>
                    </a:lnTo>
                    <a:lnTo>
                      <a:pt x="32746" y="10274"/>
                    </a:lnTo>
                    <a:lnTo>
                      <a:pt x="32934" y="10232"/>
                    </a:lnTo>
                    <a:lnTo>
                      <a:pt x="32976" y="10337"/>
                    </a:lnTo>
                    <a:lnTo>
                      <a:pt x="33080" y="10379"/>
                    </a:lnTo>
                    <a:lnTo>
                      <a:pt x="33143" y="10441"/>
                    </a:lnTo>
                    <a:lnTo>
                      <a:pt x="33185" y="10420"/>
                    </a:lnTo>
                    <a:lnTo>
                      <a:pt x="33352" y="10525"/>
                    </a:lnTo>
                    <a:lnTo>
                      <a:pt x="33394" y="10483"/>
                    </a:lnTo>
                    <a:lnTo>
                      <a:pt x="33457" y="10504"/>
                    </a:lnTo>
                    <a:lnTo>
                      <a:pt x="33499" y="10420"/>
                    </a:lnTo>
                    <a:lnTo>
                      <a:pt x="33478" y="10337"/>
                    </a:lnTo>
                    <a:lnTo>
                      <a:pt x="33394" y="10295"/>
                    </a:lnTo>
                    <a:lnTo>
                      <a:pt x="33310" y="10190"/>
                    </a:lnTo>
                    <a:lnTo>
                      <a:pt x="33269" y="10107"/>
                    </a:lnTo>
                    <a:lnTo>
                      <a:pt x="33059" y="9918"/>
                    </a:lnTo>
                    <a:lnTo>
                      <a:pt x="33038" y="9855"/>
                    </a:lnTo>
                    <a:lnTo>
                      <a:pt x="33038" y="9855"/>
                    </a:lnTo>
                    <a:lnTo>
                      <a:pt x="33101" y="9897"/>
                    </a:lnTo>
                    <a:lnTo>
                      <a:pt x="33143" y="9960"/>
                    </a:lnTo>
                    <a:lnTo>
                      <a:pt x="33206" y="9981"/>
                    </a:lnTo>
                    <a:lnTo>
                      <a:pt x="33310" y="10107"/>
                    </a:lnTo>
                    <a:lnTo>
                      <a:pt x="33394" y="10127"/>
                    </a:lnTo>
                    <a:lnTo>
                      <a:pt x="33415" y="10190"/>
                    </a:lnTo>
                    <a:lnTo>
                      <a:pt x="33499" y="10295"/>
                    </a:lnTo>
                    <a:lnTo>
                      <a:pt x="33603" y="10400"/>
                    </a:lnTo>
                    <a:lnTo>
                      <a:pt x="33624" y="10462"/>
                    </a:lnTo>
                    <a:lnTo>
                      <a:pt x="33687" y="10504"/>
                    </a:lnTo>
                    <a:lnTo>
                      <a:pt x="33792" y="10609"/>
                    </a:lnTo>
                    <a:lnTo>
                      <a:pt x="33834" y="10713"/>
                    </a:lnTo>
                    <a:lnTo>
                      <a:pt x="33938" y="10713"/>
                    </a:lnTo>
                    <a:lnTo>
                      <a:pt x="33980" y="10672"/>
                    </a:lnTo>
                    <a:lnTo>
                      <a:pt x="33917" y="10546"/>
                    </a:lnTo>
                    <a:lnTo>
                      <a:pt x="33834" y="10337"/>
                    </a:lnTo>
                    <a:lnTo>
                      <a:pt x="34001" y="10358"/>
                    </a:lnTo>
                    <a:lnTo>
                      <a:pt x="34189" y="10462"/>
                    </a:lnTo>
                    <a:lnTo>
                      <a:pt x="34357" y="10462"/>
                    </a:lnTo>
                    <a:lnTo>
                      <a:pt x="34357" y="10567"/>
                    </a:lnTo>
                    <a:lnTo>
                      <a:pt x="34336" y="10630"/>
                    </a:lnTo>
                    <a:lnTo>
                      <a:pt x="34440" y="10713"/>
                    </a:lnTo>
                    <a:lnTo>
                      <a:pt x="34545" y="10713"/>
                    </a:lnTo>
                    <a:lnTo>
                      <a:pt x="34566" y="10734"/>
                    </a:lnTo>
                    <a:lnTo>
                      <a:pt x="34838" y="10734"/>
                    </a:lnTo>
                    <a:lnTo>
                      <a:pt x="34922" y="10672"/>
                    </a:lnTo>
                    <a:lnTo>
                      <a:pt x="34984" y="10546"/>
                    </a:lnTo>
                    <a:lnTo>
                      <a:pt x="34984" y="10441"/>
                    </a:lnTo>
                    <a:lnTo>
                      <a:pt x="35026" y="10337"/>
                    </a:lnTo>
                    <a:lnTo>
                      <a:pt x="34963" y="10295"/>
                    </a:lnTo>
                    <a:lnTo>
                      <a:pt x="34880" y="10086"/>
                    </a:lnTo>
                    <a:lnTo>
                      <a:pt x="34838" y="10086"/>
                    </a:lnTo>
                    <a:lnTo>
                      <a:pt x="34754" y="9939"/>
                    </a:lnTo>
                    <a:lnTo>
                      <a:pt x="34775" y="9814"/>
                    </a:lnTo>
                    <a:lnTo>
                      <a:pt x="34838" y="9793"/>
                    </a:lnTo>
                    <a:lnTo>
                      <a:pt x="34838" y="9709"/>
                    </a:lnTo>
                    <a:lnTo>
                      <a:pt x="34859" y="9688"/>
                    </a:lnTo>
                    <a:lnTo>
                      <a:pt x="34922" y="9730"/>
                    </a:lnTo>
                    <a:lnTo>
                      <a:pt x="34943" y="9835"/>
                    </a:lnTo>
                    <a:lnTo>
                      <a:pt x="34984" y="9730"/>
                    </a:lnTo>
                    <a:lnTo>
                      <a:pt x="34984" y="9583"/>
                    </a:lnTo>
                    <a:lnTo>
                      <a:pt x="35047" y="9542"/>
                    </a:lnTo>
                    <a:lnTo>
                      <a:pt x="35089" y="9500"/>
                    </a:lnTo>
                    <a:lnTo>
                      <a:pt x="35089" y="9604"/>
                    </a:lnTo>
                    <a:lnTo>
                      <a:pt x="35131" y="9667"/>
                    </a:lnTo>
                    <a:lnTo>
                      <a:pt x="35089" y="9709"/>
                    </a:lnTo>
                    <a:lnTo>
                      <a:pt x="34984" y="9772"/>
                    </a:lnTo>
                    <a:lnTo>
                      <a:pt x="34963" y="9897"/>
                    </a:lnTo>
                    <a:lnTo>
                      <a:pt x="35026" y="9918"/>
                    </a:lnTo>
                    <a:lnTo>
                      <a:pt x="35068" y="10002"/>
                    </a:lnTo>
                    <a:lnTo>
                      <a:pt x="35068" y="10086"/>
                    </a:lnTo>
                    <a:lnTo>
                      <a:pt x="35194" y="10232"/>
                    </a:lnTo>
                    <a:lnTo>
                      <a:pt x="35256" y="10274"/>
                    </a:lnTo>
                    <a:lnTo>
                      <a:pt x="35256" y="10190"/>
                    </a:lnTo>
                    <a:lnTo>
                      <a:pt x="35298" y="10169"/>
                    </a:lnTo>
                    <a:lnTo>
                      <a:pt x="35361" y="10211"/>
                    </a:lnTo>
                    <a:lnTo>
                      <a:pt x="35466" y="10169"/>
                    </a:lnTo>
                    <a:lnTo>
                      <a:pt x="35487" y="10211"/>
                    </a:lnTo>
                    <a:lnTo>
                      <a:pt x="35466" y="10253"/>
                    </a:lnTo>
                    <a:lnTo>
                      <a:pt x="35466" y="10358"/>
                    </a:lnTo>
                    <a:lnTo>
                      <a:pt x="35403" y="10525"/>
                    </a:lnTo>
                    <a:lnTo>
                      <a:pt x="35403" y="10567"/>
                    </a:lnTo>
                    <a:lnTo>
                      <a:pt x="35298" y="10734"/>
                    </a:lnTo>
                    <a:lnTo>
                      <a:pt x="35235" y="10923"/>
                    </a:lnTo>
                    <a:lnTo>
                      <a:pt x="35235" y="10964"/>
                    </a:lnTo>
                    <a:lnTo>
                      <a:pt x="35256" y="10964"/>
                    </a:lnTo>
                    <a:lnTo>
                      <a:pt x="35298" y="10860"/>
                    </a:lnTo>
                    <a:lnTo>
                      <a:pt x="35403" y="10902"/>
                    </a:lnTo>
                    <a:lnTo>
                      <a:pt x="35403" y="10923"/>
                    </a:lnTo>
                    <a:lnTo>
                      <a:pt x="35487" y="10923"/>
                    </a:lnTo>
                    <a:lnTo>
                      <a:pt x="35549" y="11006"/>
                    </a:lnTo>
                    <a:lnTo>
                      <a:pt x="35696" y="11027"/>
                    </a:lnTo>
                    <a:lnTo>
                      <a:pt x="35591" y="11069"/>
                    </a:lnTo>
                    <a:lnTo>
                      <a:pt x="35570" y="11132"/>
                    </a:lnTo>
                    <a:lnTo>
                      <a:pt x="35507" y="11153"/>
                    </a:lnTo>
                    <a:lnTo>
                      <a:pt x="35466" y="11111"/>
                    </a:lnTo>
                    <a:lnTo>
                      <a:pt x="35382" y="11132"/>
                    </a:lnTo>
                    <a:lnTo>
                      <a:pt x="35403" y="11216"/>
                    </a:lnTo>
                    <a:lnTo>
                      <a:pt x="35466" y="11236"/>
                    </a:lnTo>
                    <a:lnTo>
                      <a:pt x="35487" y="11257"/>
                    </a:lnTo>
                    <a:lnTo>
                      <a:pt x="35591" y="11257"/>
                    </a:lnTo>
                    <a:lnTo>
                      <a:pt x="35591" y="11341"/>
                    </a:lnTo>
                    <a:lnTo>
                      <a:pt x="35612" y="11383"/>
                    </a:lnTo>
                    <a:lnTo>
                      <a:pt x="35612" y="11467"/>
                    </a:lnTo>
                    <a:lnTo>
                      <a:pt x="35675" y="11550"/>
                    </a:lnTo>
                    <a:lnTo>
                      <a:pt x="35779" y="11571"/>
                    </a:lnTo>
                    <a:lnTo>
                      <a:pt x="35821" y="11655"/>
                    </a:lnTo>
                    <a:lnTo>
                      <a:pt x="35863" y="11739"/>
                    </a:lnTo>
                    <a:lnTo>
                      <a:pt x="35821" y="11843"/>
                    </a:lnTo>
                    <a:lnTo>
                      <a:pt x="35759" y="11906"/>
                    </a:lnTo>
                    <a:lnTo>
                      <a:pt x="35675" y="11906"/>
                    </a:lnTo>
                    <a:lnTo>
                      <a:pt x="35612" y="11948"/>
                    </a:lnTo>
                    <a:lnTo>
                      <a:pt x="35570" y="11906"/>
                    </a:lnTo>
                    <a:lnTo>
                      <a:pt x="35487" y="11885"/>
                    </a:lnTo>
                    <a:lnTo>
                      <a:pt x="35445" y="11906"/>
                    </a:lnTo>
                    <a:lnTo>
                      <a:pt x="35361" y="12011"/>
                    </a:lnTo>
                    <a:lnTo>
                      <a:pt x="35403" y="12052"/>
                    </a:lnTo>
                    <a:lnTo>
                      <a:pt x="35403" y="12094"/>
                    </a:lnTo>
                    <a:lnTo>
                      <a:pt x="35361" y="12178"/>
                    </a:lnTo>
                    <a:lnTo>
                      <a:pt x="35382" y="12220"/>
                    </a:lnTo>
                    <a:lnTo>
                      <a:pt x="35445" y="12220"/>
                    </a:lnTo>
                    <a:lnTo>
                      <a:pt x="35466" y="12199"/>
                    </a:lnTo>
                    <a:lnTo>
                      <a:pt x="35549" y="12178"/>
                    </a:lnTo>
                    <a:lnTo>
                      <a:pt x="35654" y="12178"/>
                    </a:lnTo>
                    <a:lnTo>
                      <a:pt x="35717" y="12115"/>
                    </a:lnTo>
                    <a:lnTo>
                      <a:pt x="35800" y="12115"/>
                    </a:lnTo>
                    <a:lnTo>
                      <a:pt x="35863" y="12011"/>
                    </a:lnTo>
                    <a:lnTo>
                      <a:pt x="35905" y="11990"/>
                    </a:lnTo>
                    <a:lnTo>
                      <a:pt x="35926" y="12115"/>
                    </a:lnTo>
                    <a:lnTo>
                      <a:pt x="35989" y="12157"/>
                    </a:lnTo>
                    <a:lnTo>
                      <a:pt x="36072" y="12094"/>
                    </a:lnTo>
                    <a:lnTo>
                      <a:pt x="36135" y="11969"/>
                    </a:lnTo>
                    <a:lnTo>
                      <a:pt x="36240" y="11885"/>
                    </a:lnTo>
                    <a:lnTo>
                      <a:pt x="36303" y="11948"/>
                    </a:lnTo>
                    <a:lnTo>
                      <a:pt x="36303" y="11990"/>
                    </a:lnTo>
                    <a:lnTo>
                      <a:pt x="36219" y="12011"/>
                    </a:lnTo>
                    <a:lnTo>
                      <a:pt x="36177" y="12073"/>
                    </a:lnTo>
                    <a:lnTo>
                      <a:pt x="36219" y="12094"/>
                    </a:lnTo>
                    <a:lnTo>
                      <a:pt x="36219" y="12157"/>
                    </a:lnTo>
                    <a:lnTo>
                      <a:pt x="36093" y="12199"/>
                    </a:lnTo>
                    <a:lnTo>
                      <a:pt x="36072" y="12220"/>
                    </a:lnTo>
                    <a:lnTo>
                      <a:pt x="36219" y="12199"/>
                    </a:lnTo>
                    <a:lnTo>
                      <a:pt x="36240" y="12283"/>
                    </a:lnTo>
                    <a:lnTo>
                      <a:pt x="36135" y="12366"/>
                    </a:lnTo>
                    <a:lnTo>
                      <a:pt x="36177" y="12492"/>
                    </a:lnTo>
                    <a:lnTo>
                      <a:pt x="36219" y="12513"/>
                    </a:lnTo>
                    <a:lnTo>
                      <a:pt x="36282" y="12617"/>
                    </a:lnTo>
                    <a:lnTo>
                      <a:pt x="36407" y="12596"/>
                    </a:lnTo>
                    <a:lnTo>
                      <a:pt x="36428" y="12534"/>
                    </a:lnTo>
                    <a:lnTo>
                      <a:pt x="36407" y="12471"/>
                    </a:lnTo>
                    <a:lnTo>
                      <a:pt x="36407" y="12387"/>
                    </a:lnTo>
                    <a:lnTo>
                      <a:pt x="36449" y="12366"/>
                    </a:lnTo>
                    <a:lnTo>
                      <a:pt x="36595" y="12471"/>
                    </a:lnTo>
                    <a:lnTo>
                      <a:pt x="36595" y="12534"/>
                    </a:lnTo>
                    <a:lnTo>
                      <a:pt x="36533" y="12638"/>
                    </a:lnTo>
                    <a:lnTo>
                      <a:pt x="36616" y="12701"/>
                    </a:lnTo>
                    <a:lnTo>
                      <a:pt x="36637" y="12743"/>
                    </a:lnTo>
                    <a:lnTo>
                      <a:pt x="36491" y="12827"/>
                    </a:lnTo>
                    <a:lnTo>
                      <a:pt x="36449" y="12889"/>
                    </a:lnTo>
                    <a:lnTo>
                      <a:pt x="36533" y="12952"/>
                    </a:lnTo>
                    <a:lnTo>
                      <a:pt x="36763" y="12952"/>
                    </a:lnTo>
                    <a:lnTo>
                      <a:pt x="36826" y="12994"/>
                    </a:lnTo>
                    <a:lnTo>
                      <a:pt x="36826" y="13099"/>
                    </a:lnTo>
                    <a:lnTo>
                      <a:pt x="36826" y="13161"/>
                    </a:lnTo>
                    <a:lnTo>
                      <a:pt x="36867" y="13140"/>
                    </a:lnTo>
                    <a:lnTo>
                      <a:pt x="36867" y="13057"/>
                    </a:lnTo>
                    <a:lnTo>
                      <a:pt x="36930" y="12994"/>
                    </a:lnTo>
                    <a:lnTo>
                      <a:pt x="36972" y="12994"/>
                    </a:lnTo>
                    <a:lnTo>
                      <a:pt x="36972" y="13057"/>
                    </a:lnTo>
                    <a:lnTo>
                      <a:pt x="36930" y="13161"/>
                    </a:lnTo>
                    <a:lnTo>
                      <a:pt x="36930" y="13245"/>
                    </a:lnTo>
                    <a:lnTo>
                      <a:pt x="36847" y="13266"/>
                    </a:lnTo>
                    <a:lnTo>
                      <a:pt x="36805" y="13433"/>
                    </a:lnTo>
                    <a:lnTo>
                      <a:pt x="36805" y="13475"/>
                    </a:lnTo>
                    <a:lnTo>
                      <a:pt x="36867" y="13517"/>
                    </a:lnTo>
                    <a:lnTo>
                      <a:pt x="36867" y="13622"/>
                    </a:lnTo>
                    <a:lnTo>
                      <a:pt x="36826" y="13726"/>
                    </a:lnTo>
                    <a:lnTo>
                      <a:pt x="36826" y="13831"/>
                    </a:lnTo>
                    <a:lnTo>
                      <a:pt x="36847" y="13852"/>
                    </a:lnTo>
                    <a:lnTo>
                      <a:pt x="36847" y="13873"/>
                    </a:lnTo>
                    <a:lnTo>
                      <a:pt x="36826" y="14082"/>
                    </a:lnTo>
                    <a:lnTo>
                      <a:pt x="36763" y="14166"/>
                    </a:lnTo>
                    <a:lnTo>
                      <a:pt x="36826" y="14270"/>
                    </a:lnTo>
                    <a:lnTo>
                      <a:pt x="36805" y="14354"/>
                    </a:lnTo>
                    <a:lnTo>
                      <a:pt x="36637" y="14396"/>
                    </a:lnTo>
                    <a:lnTo>
                      <a:pt x="36491" y="14375"/>
                    </a:lnTo>
                    <a:lnTo>
                      <a:pt x="36428" y="14396"/>
                    </a:lnTo>
                    <a:lnTo>
                      <a:pt x="36407" y="14480"/>
                    </a:lnTo>
                    <a:lnTo>
                      <a:pt x="36198" y="14626"/>
                    </a:lnTo>
                    <a:lnTo>
                      <a:pt x="36198" y="14710"/>
                    </a:lnTo>
                    <a:lnTo>
                      <a:pt x="36344" y="14793"/>
                    </a:lnTo>
                    <a:lnTo>
                      <a:pt x="36303" y="14793"/>
                    </a:lnTo>
                    <a:lnTo>
                      <a:pt x="36219" y="14814"/>
                    </a:lnTo>
                    <a:lnTo>
                      <a:pt x="36303" y="14814"/>
                    </a:lnTo>
                    <a:lnTo>
                      <a:pt x="36177" y="14982"/>
                    </a:lnTo>
                    <a:lnTo>
                      <a:pt x="36093" y="15024"/>
                    </a:lnTo>
                    <a:lnTo>
                      <a:pt x="35884" y="15149"/>
                    </a:lnTo>
                    <a:lnTo>
                      <a:pt x="35738" y="15296"/>
                    </a:lnTo>
                    <a:lnTo>
                      <a:pt x="35675" y="15296"/>
                    </a:lnTo>
                    <a:lnTo>
                      <a:pt x="35633" y="15337"/>
                    </a:lnTo>
                    <a:lnTo>
                      <a:pt x="35591" y="15463"/>
                    </a:lnTo>
                    <a:lnTo>
                      <a:pt x="35675" y="15568"/>
                    </a:lnTo>
                    <a:lnTo>
                      <a:pt x="35696" y="15672"/>
                    </a:lnTo>
                    <a:lnTo>
                      <a:pt x="35800" y="15840"/>
                    </a:lnTo>
                    <a:lnTo>
                      <a:pt x="35842" y="16133"/>
                    </a:lnTo>
                    <a:lnTo>
                      <a:pt x="35779" y="16174"/>
                    </a:lnTo>
                    <a:lnTo>
                      <a:pt x="35738" y="16153"/>
                    </a:lnTo>
                    <a:lnTo>
                      <a:pt x="35675" y="16195"/>
                    </a:lnTo>
                    <a:lnTo>
                      <a:pt x="35654" y="16300"/>
                    </a:lnTo>
                    <a:lnTo>
                      <a:pt x="35633" y="16195"/>
                    </a:lnTo>
                    <a:lnTo>
                      <a:pt x="35633" y="16049"/>
                    </a:lnTo>
                    <a:lnTo>
                      <a:pt x="35570" y="15986"/>
                    </a:lnTo>
                    <a:lnTo>
                      <a:pt x="35466" y="16049"/>
                    </a:lnTo>
                    <a:lnTo>
                      <a:pt x="35424" y="16153"/>
                    </a:lnTo>
                    <a:lnTo>
                      <a:pt x="35319" y="16216"/>
                    </a:lnTo>
                    <a:lnTo>
                      <a:pt x="35235" y="16174"/>
                    </a:lnTo>
                    <a:lnTo>
                      <a:pt x="35256" y="16112"/>
                    </a:lnTo>
                    <a:lnTo>
                      <a:pt x="35256" y="16070"/>
                    </a:lnTo>
                    <a:lnTo>
                      <a:pt x="35047" y="16070"/>
                    </a:lnTo>
                    <a:lnTo>
                      <a:pt x="35005" y="16174"/>
                    </a:lnTo>
                    <a:lnTo>
                      <a:pt x="34922" y="16258"/>
                    </a:lnTo>
                    <a:lnTo>
                      <a:pt x="34796" y="16216"/>
                    </a:lnTo>
                    <a:lnTo>
                      <a:pt x="34712" y="16216"/>
                    </a:lnTo>
                    <a:lnTo>
                      <a:pt x="34650" y="16174"/>
                    </a:lnTo>
                    <a:lnTo>
                      <a:pt x="34587" y="16174"/>
                    </a:lnTo>
                    <a:lnTo>
                      <a:pt x="34503" y="16258"/>
                    </a:lnTo>
                    <a:lnTo>
                      <a:pt x="34357" y="16195"/>
                    </a:lnTo>
                    <a:lnTo>
                      <a:pt x="34315" y="16174"/>
                    </a:lnTo>
                    <a:lnTo>
                      <a:pt x="34231" y="16070"/>
                    </a:lnTo>
                    <a:lnTo>
                      <a:pt x="34106" y="15986"/>
                    </a:lnTo>
                    <a:lnTo>
                      <a:pt x="33980" y="15965"/>
                    </a:lnTo>
                    <a:lnTo>
                      <a:pt x="33834" y="15777"/>
                    </a:lnTo>
                    <a:lnTo>
                      <a:pt x="33813" y="15840"/>
                    </a:lnTo>
                    <a:lnTo>
                      <a:pt x="33813" y="15902"/>
                    </a:lnTo>
                    <a:lnTo>
                      <a:pt x="33792" y="15965"/>
                    </a:lnTo>
                    <a:lnTo>
                      <a:pt x="33750" y="15944"/>
                    </a:lnTo>
                    <a:lnTo>
                      <a:pt x="33708" y="15965"/>
                    </a:lnTo>
                    <a:lnTo>
                      <a:pt x="33708" y="16049"/>
                    </a:lnTo>
                    <a:lnTo>
                      <a:pt x="33771" y="16112"/>
                    </a:lnTo>
                    <a:lnTo>
                      <a:pt x="33750" y="16195"/>
                    </a:lnTo>
                    <a:lnTo>
                      <a:pt x="33687" y="16195"/>
                    </a:lnTo>
                    <a:lnTo>
                      <a:pt x="33582" y="16216"/>
                    </a:lnTo>
                    <a:lnTo>
                      <a:pt x="33499" y="16300"/>
                    </a:lnTo>
                    <a:lnTo>
                      <a:pt x="33373" y="16300"/>
                    </a:lnTo>
                    <a:lnTo>
                      <a:pt x="33290" y="16384"/>
                    </a:lnTo>
                    <a:lnTo>
                      <a:pt x="33290" y="16488"/>
                    </a:lnTo>
                    <a:lnTo>
                      <a:pt x="33206" y="16530"/>
                    </a:lnTo>
                    <a:lnTo>
                      <a:pt x="33164" y="16677"/>
                    </a:lnTo>
                    <a:lnTo>
                      <a:pt x="33248" y="16886"/>
                    </a:lnTo>
                    <a:lnTo>
                      <a:pt x="33352" y="16990"/>
                    </a:lnTo>
                    <a:lnTo>
                      <a:pt x="33394" y="16949"/>
                    </a:lnTo>
                    <a:lnTo>
                      <a:pt x="33499" y="17095"/>
                    </a:lnTo>
                    <a:lnTo>
                      <a:pt x="33478" y="17158"/>
                    </a:lnTo>
                    <a:lnTo>
                      <a:pt x="33666" y="17158"/>
                    </a:lnTo>
                    <a:lnTo>
                      <a:pt x="33771" y="17200"/>
                    </a:lnTo>
                    <a:lnTo>
                      <a:pt x="33813" y="17137"/>
                    </a:lnTo>
                    <a:lnTo>
                      <a:pt x="33917" y="17137"/>
                    </a:lnTo>
                    <a:lnTo>
                      <a:pt x="33980" y="17095"/>
                    </a:lnTo>
                    <a:lnTo>
                      <a:pt x="34106" y="17095"/>
                    </a:lnTo>
                    <a:lnTo>
                      <a:pt x="34189" y="17053"/>
                    </a:lnTo>
                    <a:lnTo>
                      <a:pt x="34273" y="17095"/>
                    </a:lnTo>
                    <a:lnTo>
                      <a:pt x="34315" y="17032"/>
                    </a:lnTo>
                    <a:lnTo>
                      <a:pt x="34315" y="16928"/>
                    </a:lnTo>
                    <a:lnTo>
                      <a:pt x="34336" y="16865"/>
                    </a:lnTo>
                    <a:lnTo>
                      <a:pt x="34398" y="16865"/>
                    </a:lnTo>
                    <a:lnTo>
                      <a:pt x="34503" y="17032"/>
                    </a:lnTo>
                    <a:lnTo>
                      <a:pt x="34587" y="17032"/>
                    </a:lnTo>
                    <a:lnTo>
                      <a:pt x="34650" y="17116"/>
                    </a:lnTo>
                    <a:lnTo>
                      <a:pt x="34796" y="17137"/>
                    </a:lnTo>
                    <a:lnTo>
                      <a:pt x="34817" y="17074"/>
                    </a:lnTo>
                    <a:lnTo>
                      <a:pt x="34901" y="16970"/>
                    </a:lnTo>
                    <a:lnTo>
                      <a:pt x="34943" y="16970"/>
                    </a:lnTo>
                    <a:lnTo>
                      <a:pt x="35026" y="16886"/>
                    </a:lnTo>
                    <a:lnTo>
                      <a:pt x="35131" y="16865"/>
                    </a:lnTo>
                    <a:lnTo>
                      <a:pt x="35110" y="16928"/>
                    </a:lnTo>
                    <a:lnTo>
                      <a:pt x="35110" y="17032"/>
                    </a:lnTo>
                    <a:lnTo>
                      <a:pt x="35026" y="17137"/>
                    </a:lnTo>
                    <a:lnTo>
                      <a:pt x="35026" y="17262"/>
                    </a:lnTo>
                    <a:lnTo>
                      <a:pt x="35131" y="17221"/>
                    </a:lnTo>
                    <a:lnTo>
                      <a:pt x="35173" y="17032"/>
                    </a:lnTo>
                    <a:lnTo>
                      <a:pt x="35215" y="17074"/>
                    </a:lnTo>
                    <a:lnTo>
                      <a:pt x="35256" y="17032"/>
                    </a:lnTo>
                    <a:lnTo>
                      <a:pt x="35340" y="17074"/>
                    </a:lnTo>
                    <a:lnTo>
                      <a:pt x="35256" y="17200"/>
                    </a:lnTo>
                    <a:lnTo>
                      <a:pt x="35277" y="17283"/>
                    </a:lnTo>
                    <a:lnTo>
                      <a:pt x="35277" y="17179"/>
                    </a:lnTo>
                    <a:lnTo>
                      <a:pt x="35466" y="17011"/>
                    </a:lnTo>
                    <a:lnTo>
                      <a:pt x="35487" y="17074"/>
                    </a:lnTo>
                    <a:lnTo>
                      <a:pt x="35361" y="17179"/>
                    </a:lnTo>
                    <a:lnTo>
                      <a:pt x="35361" y="17242"/>
                    </a:lnTo>
                    <a:lnTo>
                      <a:pt x="35445" y="17304"/>
                    </a:lnTo>
                    <a:lnTo>
                      <a:pt x="35487" y="17451"/>
                    </a:lnTo>
                    <a:lnTo>
                      <a:pt x="35487" y="17555"/>
                    </a:lnTo>
                    <a:lnTo>
                      <a:pt x="35507" y="17660"/>
                    </a:lnTo>
                    <a:lnTo>
                      <a:pt x="35612" y="17639"/>
                    </a:lnTo>
                    <a:lnTo>
                      <a:pt x="35612" y="17765"/>
                    </a:lnTo>
                    <a:lnTo>
                      <a:pt x="35675" y="17827"/>
                    </a:lnTo>
                    <a:lnTo>
                      <a:pt x="35759" y="17681"/>
                    </a:lnTo>
                    <a:lnTo>
                      <a:pt x="35717" y="17869"/>
                    </a:lnTo>
                    <a:lnTo>
                      <a:pt x="35654" y="17953"/>
                    </a:lnTo>
                    <a:lnTo>
                      <a:pt x="35759" y="18058"/>
                    </a:lnTo>
                    <a:lnTo>
                      <a:pt x="35759" y="17974"/>
                    </a:lnTo>
                    <a:lnTo>
                      <a:pt x="35800" y="17869"/>
                    </a:lnTo>
                    <a:lnTo>
                      <a:pt x="35863" y="17848"/>
                    </a:lnTo>
                    <a:lnTo>
                      <a:pt x="35863" y="17848"/>
                    </a:lnTo>
                    <a:lnTo>
                      <a:pt x="35821" y="17890"/>
                    </a:lnTo>
                    <a:lnTo>
                      <a:pt x="35863" y="18037"/>
                    </a:lnTo>
                    <a:lnTo>
                      <a:pt x="35926" y="18162"/>
                    </a:lnTo>
                    <a:lnTo>
                      <a:pt x="36093" y="18141"/>
                    </a:lnTo>
                    <a:lnTo>
                      <a:pt x="36031" y="18183"/>
                    </a:lnTo>
                    <a:lnTo>
                      <a:pt x="35821" y="18309"/>
                    </a:lnTo>
                    <a:lnTo>
                      <a:pt x="35675" y="18309"/>
                    </a:lnTo>
                    <a:lnTo>
                      <a:pt x="35654" y="18371"/>
                    </a:lnTo>
                    <a:lnTo>
                      <a:pt x="35759" y="18413"/>
                    </a:lnTo>
                    <a:lnTo>
                      <a:pt x="35759" y="18560"/>
                    </a:lnTo>
                    <a:lnTo>
                      <a:pt x="35821" y="18664"/>
                    </a:lnTo>
                    <a:lnTo>
                      <a:pt x="35905" y="18727"/>
                    </a:lnTo>
                    <a:lnTo>
                      <a:pt x="35989" y="18727"/>
                    </a:lnTo>
                    <a:lnTo>
                      <a:pt x="35989" y="18790"/>
                    </a:lnTo>
                    <a:lnTo>
                      <a:pt x="36093" y="18874"/>
                    </a:lnTo>
                    <a:lnTo>
                      <a:pt x="36156" y="18915"/>
                    </a:lnTo>
                    <a:lnTo>
                      <a:pt x="36219" y="18915"/>
                    </a:lnTo>
                    <a:lnTo>
                      <a:pt x="36407" y="19041"/>
                    </a:lnTo>
                    <a:lnTo>
                      <a:pt x="36512" y="19041"/>
                    </a:lnTo>
                    <a:lnTo>
                      <a:pt x="36512" y="19104"/>
                    </a:lnTo>
                    <a:lnTo>
                      <a:pt x="36575" y="19125"/>
                    </a:lnTo>
                    <a:lnTo>
                      <a:pt x="36595" y="19083"/>
                    </a:lnTo>
                    <a:lnTo>
                      <a:pt x="36616" y="19041"/>
                    </a:lnTo>
                    <a:lnTo>
                      <a:pt x="36721" y="19104"/>
                    </a:lnTo>
                    <a:lnTo>
                      <a:pt x="36679" y="19125"/>
                    </a:lnTo>
                    <a:lnTo>
                      <a:pt x="36616" y="19187"/>
                    </a:lnTo>
                    <a:lnTo>
                      <a:pt x="36679" y="19292"/>
                    </a:lnTo>
                    <a:lnTo>
                      <a:pt x="36742" y="19334"/>
                    </a:lnTo>
                    <a:lnTo>
                      <a:pt x="36805" y="19334"/>
                    </a:lnTo>
                    <a:lnTo>
                      <a:pt x="36805" y="19418"/>
                    </a:lnTo>
                    <a:lnTo>
                      <a:pt x="36930" y="19543"/>
                    </a:lnTo>
                    <a:lnTo>
                      <a:pt x="37014" y="19543"/>
                    </a:lnTo>
                    <a:lnTo>
                      <a:pt x="37056" y="19606"/>
                    </a:lnTo>
                    <a:lnTo>
                      <a:pt x="37098" y="19648"/>
                    </a:lnTo>
                    <a:lnTo>
                      <a:pt x="37265" y="19731"/>
                    </a:lnTo>
                    <a:lnTo>
                      <a:pt x="37328" y="19711"/>
                    </a:lnTo>
                    <a:lnTo>
                      <a:pt x="37370" y="19731"/>
                    </a:lnTo>
                    <a:lnTo>
                      <a:pt x="37453" y="19731"/>
                    </a:lnTo>
                    <a:lnTo>
                      <a:pt x="37537" y="19773"/>
                    </a:lnTo>
                    <a:lnTo>
                      <a:pt x="37558" y="19857"/>
                    </a:lnTo>
                    <a:lnTo>
                      <a:pt x="37725" y="19983"/>
                    </a:lnTo>
                    <a:lnTo>
                      <a:pt x="37788" y="19983"/>
                    </a:lnTo>
                    <a:lnTo>
                      <a:pt x="37872" y="20045"/>
                    </a:lnTo>
                    <a:lnTo>
                      <a:pt x="38060" y="20087"/>
                    </a:lnTo>
                    <a:lnTo>
                      <a:pt x="38165" y="20150"/>
                    </a:lnTo>
                    <a:lnTo>
                      <a:pt x="38269" y="20150"/>
                    </a:lnTo>
                    <a:lnTo>
                      <a:pt x="38290" y="20129"/>
                    </a:lnTo>
                    <a:lnTo>
                      <a:pt x="38290" y="20066"/>
                    </a:lnTo>
                    <a:lnTo>
                      <a:pt x="38207" y="19983"/>
                    </a:lnTo>
                    <a:lnTo>
                      <a:pt x="38165" y="19920"/>
                    </a:lnTo>
                    <a:lnTo>
                      <a:pt x="38207" y="19857"/>
                    </a:lnTo>
                    <a:lnTo>
                      <a:pt x="38290" y="19878"/>
                    </a:lnTo>
                    <a:lnTo>
                      <a:pt x="38311" y="19815"/>
                    </a:lnTo>
                    <a:lnTo>
                      <a:pt x="38290" y="19752"/>
                    </a:lnTo>
                    <a:lnTo>
                      <a:pt x="38248" y="19773"/>
                    </a:lnTo>
                    <a:lnTo>
                      <a:pt x="38207" y="19731"/>
                    </a:lnTo>
                    <a:lnTo>
                      <a:pt x="38248" y="19606"/>
                    </a:lnTo>
                    <a:lnTo>
                      <a:pt x="38207" y="19564"/>
                    </a:lnTo>
                    <a:lnTo>
                      <a:pt x="38102" y="19669"/>
                    </a:lnTo>
                    <a:lnTo>
                      <a:pt x="38102" y="19627"/>
                    </a:lnTo>
                    <a:lnTo>
                      <a:pt x="38081" y="19543"/>
                    </a:lnTo>
                    <a:lnTo>
                      <a:pt x="38018" y="19543"/>
                    </a:lnTo>
                    <a:lnTo>
                      <a:pt x="38123" y="19439"/>
                    </a:lnTo>
                    <a:lnTo>
                      <a:pt x="38102" y="19313"/>
                    </a:lnTo>
                    <a:lnTo>
                      <a:pt x="38060" y="19292"/>
                    </a:lnTo>
                    <a:lnTo>
                      <a:pt x="37956" y="19292"/>
                    </a:lnTo>
                    <a:lnTo>
                      <a:pt x="37976" y="19187"/>
                    </a:lnTo>
                    <a:lnTo>
                      <a:pt x="37935" y="19083"/>
                    </a:lnTo>
                    <a:lnTo>
                      <a:pt x="37893" y="18999"/>
                    </a:lnTo>
                    <a:lnTo>
                      <a:pt x="37788" y="18999"/>
                    </a:lnTo>
                    <a:lnTo>
                      <a:pt x="37851" y="18915"/>
                    </a:lnTo>
                    <a:lnTo>
                      <a:pt x="37767" y="18894"/>
                    </a:lnTo>
                    <a:lnTo>
                      <a:pt x="37725" y="18894"/>
                    </a:lnTo>
                    <a:lnTo>
                      <a:pt x="37746" y="18832"/>
                    </a:lnTo>
                    <a:lnTo>
                      <a:pt x="37663" y="18727"/>
                    </a:lnTo>
                    <a:lnTo>
                      <a:pt x="37663" y="18748"/>
                    </a:lnTo>
                    <a:lnTo>
                      <a:pt x="37621" y="18748"/>
                    </a:lnTo>
                    <a:lnTo>
                      <a:pt x="37621" y="18602"/>
                    </a:lnTo>
                    <a:lnTo>
                      <a:pt x="37621" y="18539"/>
                    </a:lnTo>
                    <a:lnTo>
                      <a:pt x="37621" y="18476"/>
                    </a:lnTo>
                    <a:lnTo>
                      <a:pt x="37453" y="18350"/>
                    </a:lnTo>
                    <a:lnTo>
                      <a:pt x="37432" y="18225"/>
                    </a:lnTo>
                    <a:lnTo>
                      <a:pt x="37432" y="18120"/>
                    </a:lnTo>
                    <a:lnTo>
                      <a:pt x="37516" y="18162"/>
                    </a:lnTo>
                    <a:lnTo>
                      <a:pt x="37558" y="18078"/>
                    </a:lnTo>
                    <a:lnTo>
                      <a:pt x="37663" y="18120"/>
                    </a:lnTo>
                    <a:lnTo>
                      <a:pt x="37663" y="18225"/>
                    </a:lnTo>
                    <a:lnTo>
                      <a:pt x="37746" y="18371"/>
                    </a:lnTo>
                    <a:lnTo>
                      <a:pt x="37872" y="18434"/>
                    </a:lnTo>
                    <a:lnTo>
                      <a:pt x="37935" y="18476"/>
                    </a:lnTo>
                    <a:lnTo>
                      <a:pt x="37935" y="18560"/>
                    </a:lnTo>
                    <a:lnTo>
                      <a:pt x="37976" y="18602"/>
                    </a:lnTo>
                    <a:lnTo>
                      <a:pt x="37976" y="18539"/>
                    </a:lnTo>
                    <a:lnTo>
                      <a:pt x="37935" y="18392"/>
                    </a:lnTo>
                    <a:lnTo>
                      <a:pt x="37935" y="18350"/>
                    </a:lnTo>
                    <a:lnTo>
                      <a:pt x="37976" y="18309"/>
                    </a:lnTo>
                    <a:lnTo>
                      <a:pt x="38018" y="18392"/>
                    </a:lnTo>
                    <a:lnTo>
                      <a:pt x="38018" y="18455"/>
                    </a:lnTo>
                    <a:lnTo>
                      <a:pt x="38081" y="18497"/>
                    </a:lnTo>
                    <a:lnTo>
                      <a:pt x="38123" y="18685"/>
                    </a:lnTo>
                    <a:lnTo>
                      <a:pt x="38207" y="18706"/>
                    </a:lnTo>
                    <a:lnTo>
                      <a:pt x="38207" y="18769"/>
                    </a:lnTo>
                    <a:lnTo>
                      <a:pt x="38290" y="18832"/>
                    </a:lnTo>
                    <a:lnTo>
                      <a:pt x="38374" y="19020"/>
                    </a:lnTo>
                    <a:lnTo>
                      <a:pt x="38416" y="18936"/>
                    </a:lnTo>
                    <a:lnTo>
                      <a:pt x="38395" y="18832"/>
                    </a:lnTo>
                    <a:lnTo>
                      <a:pt x="38395" y="18664"/>
                    </a:lnTo>
                    <a:lnTo>
                      <a:pt x="38416" y="18560"/>
                    </a:lnTo>
                    <a:lnTo>
                      <a:pt x="38416" y="18643"/>
                    </a:lnTo>
                    <a:lnTo>
                      <a:pt x="38479" y="18811"/>
                    </a:lnTo>
                    <a:lnTo>
                      <a:pt x="38479" y="18915"/>
                    </a:lnTo>
                    <a:lnTo>
                      <a:pt x="38479" y="18999"/>
                    </a:lnTo>
                    <a:lnTo>
                      <a:pt x="38520" y="19020"/>
                    </a:lnTo>
                    <a:lnTo>
                      <a:pt x="38604" y="19083"/>
                    </a:lnTo>
                    <a:lnTo>
                      <a:pt x="38625" y="18999"/>
                    </a:lnTo>
                    <a:lnTo>
                      <a:pt x="38583" y="18957"/>
                    </a:lnTo>
                    <a:lnTo>
                      <a:pt x="38583" y="18894"/>
                    </a:lnTo>
                    <a:lnTo>
                      <a:pt x="38667" y="18915"/>
                    </a:lnTo>
                    <a:lnTo>
                      <a:pt x="38688" y="19020"/>
                    </a:lnTo>
                    <a:lnTo>
                      <a:pt x="38688" y="19104"/>
                    </a:lnTo>
                    <a:lnTo>
                      <a:pt x="38709" y="19125"/>
                    </a:lnTo>
                    <a:lnTo>
                      <a:pt x="38709" y="19062"/>
                    </a:lnTo>
                    <a:lnTo>
                      <a:pt x="38772" y="19020"/>
                    </a:lnTo>
                    <a:lnTo>
                      <a:pt x="38772" y="19187"/>
                    </a:lnTo>
                    <a:lnTo>
                      <a:pt x="38813" y="19271"/>
                    </a:lnTo>
                    <a:lnTo>
                      <a:pt x="38897" y="19271"/>
                    </a:lnTo>
                    <a:lnTo>
                      <a:pt x="38939" y="19208"/>
                    </a:lnTo>
                    <a:lnTo>
                      <a:pt x="38939" y="19313"/>
                    </a:lnTo>
                    <a:lnTo>
                      <a:pt x="38918" y="19376"/>
                    </a:lnTo>
                    <a:lnTo>
                      <a:pt x="38981" y="19543"/>
                    </a:lnTo>
                    <a:lnTo>
                      <a:pt x="39023" y="19627"/>
                    </a:lnTo>
                    <a:lnTo>
                      <a:pt x="39127" y="19627"/>
                    </a:lnTo>
                    <a:lnTo>
                      <a:pt x="39127" y="19543"/>
                    </a:lnTo>
                    <a:lnTo>
                      <a:pt x="39106" y="19522"/>
                    </a:lnTo>
                    <a:lnTo>
                      <a:pt x="39106" y="19397"/>
                    </a:lnTo>
                    <a:lnTo>
                      <a:pt x="39044" y="19187"/>
                    </a:lnTo>
                    <a:lnTo>
                      <a:pt x="39127" y="19187"/>
                    </a:lnTo>
                    <a:lnTo>
                      <a:pt x="39169" y="19271"/>
                    </a:lnTo>
                    <a:lnTo>
                      <a:pt x="39274" y="19292"/>
                    </a:lnTo>
                    <a:lnTo>
                      <a:pt x="39316" y="19271"/>
                    </a:lnTo>
                    <a:lnTo>
                      <a:pt x="39253" y="19166"/>
                    </a:lnTo>
                    <a:lnTo>
                      <a:pt x="39295" y="19083"/>
                    </a:lnTo>
                    <a:lnTo>
                      <a:pt x="39295" y="18894"/>
                    </a:lnTo>
                    <a:lnTo>
                      <a:pt x="39211" y="18706"/>
                    </a:lnTo>
                    <a:lnTo>
                      <a:pt x="39232" y="18560"/>
                    </a:lnTo>
                    <a:lnTo>
                      <a:pt x="39232" y="18392"/>
                    </a:lnTo>
                    <a:lnTo>
                      <a:pt x="39253" y="18560"/>
                    </a:lnTo>
                    <a:lnTo>
                      <a:pt x="39232" y="18664"/>
                    </a:lnTo>
                    <a:lnTo>
                      <a:pt x="39253" y="18790"/>
                    </a:lnTo>
                    <a:lnTo>
                      <a:pt x="39420" y="18957"/>
                    </a:lnTo>
                    <a:lnTo>
                      <a:pt x="39441" y="18894"/>
                    </a:lnTo>
                    <a:lnTo>
                      <a:pt x="39420" y="18769"/>
                    </a:lnTo>
                    <a:lnTo>
                      <a:pt x="39462" y="18664"/>
                    </a:lnTo>
                    <a:lnTo>
                      <a:pt x="39462" y="18497"/>
                    </a:lnTo>
                    <a:lnTo>
                      <a:pt x="39546" y="18455"/>
                    </a:lnTo>
                    <a:lnTo>
                      <a:pt x="39525" y="18434"/>
                    </a:lnTo>
                    <a:lnTo>
                      <a:pt x="39399" y="18246"/>
                    </a:lnTo>
                    <a:lnTo>
                      <a:pt x="39357" y="18120"/>
                    </a:lnTo>
                    <a:lnTo>
                      <a:pt x="39316" y="18078"/>
                    </a:lnTo>
                    <a:lnTo>
                      <a:pt x="39336" y="18016"/>
                    </a:lnTo>
                    <a:lnTo>
                      <a:pt x="39253" y="17869"/>
                    </a:lnTo>
                    <a:lnTo>
                      <a:pt x="39190" y="17786"/>
                    </a:lnTo>
                    <a:lnTo>
                      <a:pt x="39316" y="17765"/>
                    </a:lnTo>
                    <a:lnTo>
                      <a:pt x="39336" y="17723"/>
                    </a:lnTo>
                    <a:lnTo>
                      <a:pt x="39420" y="17639"/>
                    </a:lnTo>
                    <a:lnTo>
                      <a:pt x="39357" y="17576"/>
                    </a:lnTo>
                    <a:lnTo>
                      <a:pt x="39295" y="17618"/>
                    </a:lnTo>
                    <a:lnTo>
                      <a:pt x="39148" y="17639"/>
                    </a:lnTo>
                    <a:lnTo>
                      <a:pt x="39106" y="17597"/>
                    </a:lnTo>
                    <a:lnTo>
                      <a:pt x="39127" y="17555"/>
                    </a:lnTo>
                    <a:lnTo>
                      <a:pt x="39148" y="17514"/>
                    </a:lnTo>
                    <a:lnTo>
                      <a:pt x="39232" y="17430"/>
                    </a:lnTo>
                    <a:lnTo>
                      <a:pt x="39253" y="17325"/>
                    </a:lnTo>
                    <a:lnTo>
                      <a:pt x="39211" y="17242"/>
                    </a:lnTo>
                    <a:lnTo>
                      <a:pt x="39148" y="17242"/>
                    </a:lnTo>
                    <a:lnTo>
                      <a:pt x="39148" y="17304"/>
                    </a:lnTo>
                    <a:lnTo>
                      <a:pt x="39106" y="17388"/>
                    </a:lnTo>
                    <a:lnTo>
                      <a:pt x="39106" y="17304"/>
                    </a:lnTo>
                    <a:lnTo>
                      <a:pt x="39085" y="17325"/>
                    </a:lnTo>
                    <a:lnTo>
                      <a:pt x="38939" y="17346"/>
                    </a:lnTo>
                    <a:lnTo>
                      <a:pt x="38918" y="17304"/>
                    </a:lnTo>
                    <a:lnTo>
                      <a:pt x="39002" y="17242"/>
                    </a:lnTo>
                    <a:lnTo>
                      <a:pt x="39023" y="17200"/>
                    </a:lnTo>
                    <a:lnTo>
                      <a:pt x="38981" y="17137"/>
                    </a:lnTo>
                    <a:lnTo>
                      <a:pt x="38939" y="17032"/>
                    </a:lnTo>
                    <a:lnTo>
                      <a:pt x="38876" y="16990"/>
                    </a:lnTo>
                    <a:lnTo>
                      <a:pt x="38813" y="17011"/>
                    </a:lnTo>
                    <a:lnTo>
                      <a:pt x="38813" y="17116"/>
                    </a:lnTo>
                    <a:lnTo>
                      <a:pt x="38792" y="17179"/>
                    </a:lnTo>
                    <a:lnTo>
                      <a:pt x="38772" y="17137"/>
                    </a:lnTo>
                    <a:lnTo>
                      <a:pt x="38772" y="17011"/>
                    </a:lnTo>
                    <a:lnTo>
                      <a:pt x="38730" y="16928"/>
                    </a:lnTo>
                    <a:lnTo>
                      <a:pt x="38688" y="16928"/>
                    </a:lnTo>
                    <a:lnTo>
                      <a:pt x="38709" y="16865"/>
                    </a:lnTo>
                    <a:lnTo>
                      <a:pt x="38667" y="16865"/>
                    </a:lnTo>
                    <a:lnTo>
                      <a:pt x="38667" y="16823"/>
                    </a:lnTo>
                    <a:lnTo>
                      <a:pt x="38688" y="16823"/>
                    </a:lnTo>
                    <a:lnTo>
                      <a:pt x="38667" y="16760"/>
                    </a:lnTo>
                    <a:lnTo>
                      <a:pt x="38604" y="16718"/>
                    </a:lnTo>
                    <a:lnTo>
                      <a:pt x="38625" y="16677"/>
                    </a:lnTo>
                    <a:lnTo>
                      <a:pt x="38730" y="16677"/>
                    </a:lnTo>
                    <a:lnTo>
                      <a:pt x="38792" y="16656"/>
                    </a:lnTo>
                    <a:lnTo>
                      <a:pt x="38730" y="16593"/>
                    </a:lnTo>
                    <a:lnTo>
                      <a:pt x="38625" y="16593"/>
                    </a:lnTo>
                    <a:lnTo>
                      <a:pt x="38583" y="16572"/>
                    </a:lnTo>
                    <a:lnTo>
                      <a:pt x="38625" y="16488"/>
                    </a:lnTo>
                    <a:lnTo>
                      <a:pt x="38730" y="16446"/>
                    </a:lnTo>
                    <a:lnTo>
                      <a:pt x="38730" y="16405"/>
                    </a:lnTo>
                    <a:lnTo>
                      <a:pt x="38688" y="16363"/>
                    </a:lnTo>
                    <a:lnTo>
                      <a:pt x="38520" y="16363"/>
                    </a:lnTo>
                    <a:lnTo>
                      <a:pt x="38500" y="16405"/>
                    </a:lnTo>
                    <a:lnTo>
                      <a:pt x="38458" y="16488"/>
                    </a:lnTo>
                    <a:lnTo>
                      <a:pt x="38248" y="16530"/>
                    </a:lnTo>
                    <a:lnTo>
                      <a:pt x="38353" y="16467"/>
                    </a:lnTo>
                    <a:lnTo>
                      <a:pt x="38500" y="16321"/>
                    </a:lnTo>
                    <a:lnTo>
                      <a:pt x="38562" y="16216"/>
                    </a:lnTo>
                    <a:lnTo>
                      <a:pt x="38562" y="16174"/>
                    </a:lnTo>
                    <a:lnTo>
                      <a:pt x="38458" y="16174"/>
                    </a:lnTo>
                    <a:lnTo>
                      <a:pt x="38395" y="16153"/>
                    </a:lnTo>
                    <a:lnTo>
                      <a:pt x="38458" y="16091"/>
                    </a:lnTo>
                    <a:lnTo>
                      <a:pt x="38416" y="16049"/>
                    </a:lnTo>
                    <a:lnTo>
                      <a:pt x="38374" y="16070"/>
                    </a:lnTo>
                    <a:lnTo>
                      <a:pt x="38374" y="15986"/>
                    </a:lnTo>
                    <a:lnTo>
                      <a:pt x="38416" y="15923"/>
                    </a:lnTo>
                    <a:lnTo>
                      <a:pt x="38416" y="15819"/>
                    </a:lnTo>
                    <a:lnTo>
                      <a:pt x="38290" y="15777"/>
                    </a:lnTo>
                    <a:lnTo>
                      <a:pt x="38207" y="15756"/>
                    </a:lnTo>
                    <a:lnTo>
                      <a:pt x="38081" y="15756"/>
                    </a:lnTo>
                    <a:lnTo>
                      <a:pt x="38039" y="15693"/>
                    </a:lnTo>
                    <a:lnTo>
                      <a:pt x="38165" y="15693"/>
                    </a:lnTo>
                    <a:lnTo>
                      <a:pt x="38269" y="15672"/>
                    </a:lnTo>
                    <a:lnTo>
                      <a:pt x="38311" y="15630"/>
                    </a:lnTo>
                    <a:lnTo>
                      <a:pt x="38374" y="15693"/>
                    </a:lnTo>
                    <a:lnTo>
                      <a:pt x="38395" y="15756"/>
                    </a:lnTo>
                    <a:lnTo>
                      <a:pt x="38500" y="15756"/>
                    </a:lnTo>
                    <a:lnTo>
                      <a:pt x="38604" y="15798"/>
                    </a:lnTo>
                    <a:lnTo>
                      <a:pt x="38625" y="15881"/>
                    </a:lnTo>
                    <a:lnTo>
                      <a:pt x="38604" y="15965"/>
                    </a:lnTo>
                    <a:lnTo>
                      <a:pt x="38625" y="16049"/>
                    </a:lnTo>
                    <a:lnTo>
                      <a:pt x="38730" y="16174"/>
                    </a:lnTo>
                    <a:lnTo>
                      <a:pt x="38772" y="16174"/>
                    </a:lnTo>
                    <a:lnTo>
                      <a:pt x="38792" y="16070"/>
                    </a:lnTo>
                    <a:lnTo>
                      <a:pt x="38834" y="16133"/>
                    </a:lnTo>
                    <a:lnTo>
                      <a:pt x="38981" y="16153"/>
                    </a:lnTo>
                    <a:lnTo>
                      <a:pt x="39023" y="16133"/>
                    </a:lnTo>
                    <a:lnTo>
                      <a:pt x="39023" y="16070"/>
                    </a:lnTo>
                    <a:lnTo>
                      <a:pt x="38981" y="16049"/>
                    </a:lnTo>
                    <a:lnTo>
                      <a:pt x="38981" y="15965"/>
                    </a:lnTo>
                    <a:lnTo>
                      <a:pt x="38939" y="15861"/>
                    </a:lnTo>
                    <a:lnTo>
                      <a:pt x="38876" y="15777"/>
                    </a:lnTo>
                    <a:lnTo>
                      <a:pt x="38792" y="15756"/>
                    </a:lnTo>
                    <a:lnTo>
                      <a:pt x="38813" y="15672"/>
                    </a:lnTo>
                    <a:lnTo>
                      <a:pt x="38813" y="15589"/>
                    </a:lnTo>
                    <a:lnTo>
                      <a:pt x="38772" y="15547"/>
                    </a:lnTo>
                    <a:lnTo>
                      <a:pt x="38792" y="15526"/>
                    </a:lnTo>
                    <a:lnTo>
                      <a:pt x="38834" y="15547"/>
                    </a:lnTo>
                    <a:lnTo>
                      <a:pt x="38876" y="15651"/>
                    </a:lnTo>
                    <a:lnTo>
                      <a:pt x="38918" y="15693"/>
                    </a:lnTo>
                    <a:lnTo>
                      <a:pt x="39002" y="15672"/>
                    </a:lnTo>
                    <a:lnTo>
                      <a:pt x="38981" y="15651"/>
                    </a:lnTo>
                    <a:lnTo>
                      <a:pt x="39002" y="15630"/>
                    </a:lnTo>
                    <a:lnTo>
                      <a:pt x="39085" y="15651"/>
                    </a:lnTo>
                    <a:lnTo>
                      <a:pt x="39044" y="15547"/>
                    </a:lnTo>
                    <a:lnTo>
                      <a:pt x="39002" y="15442"/>
                    </a:lnTo>
                    <a:lnTo>
                      <a:pt x="38897" y="15379"/>
                    </a:lnTo>
                    <a:lnTo>
                      <a:pt x="39002" y="15379"/>
                    </a:lnTo>
                    <a:lnTo>
                      <a:pt x="39044" y="15442"/>
                    </a:lnTo>
                    <a:lnTo>
                      <a:pt x="39106" y="15484"/>
                    </a:lnTo>
                    <a:lnTo>
                      <a:pt x="39190" y="15463"/>
                    </a:lnTo>
                    <a:lnTo>
                      <a:pt x="39148" y="15421"/>
                    </a:lnTo>
                    <a:lnTo>
                      <a:pt x="39148" y="15337"/>
                    </a:lnTo>
                    <a:lnTo>
                      <a:pt x="39190" y="15337"/>
                    </a:lnTo>
                    <a:lnTo>
                      <a:pt x="39232" y="15379"/>
                    </a:lnTo>
                    <a:lnTo>
                      <a:pt x="39295" y="15421"/>
                    </a:lnTo>
                    <a:lnTo>
                      <a:pt x="39295" y="15463"/>
                    </a:lnTo>
                    <a:lnTo>
                      <a:pt x="39232" y="15484"/>
                    </a:lnTo>
                    <a:lnTo>
                      <a:pt x="39232" y="15589"/>
                    </a:lnTo>
                    <a:lnTo>
                      <a:pt x="39232" y="15630"/>
                    </a:lnTo>
                    <a:lnTo>
                      <a:pt x="39295" y="15630"/>
                    </a:lnTo>
                    <a:lnTo>
                      <a:pt x="39336" y="15651"/>
                    </a:lnTo>
                    <a:lnTo>
                      <a:pt x="39336" y="15693"/>
                    </a:lnTo>
                    <a:lnTo>
                      <a:pt x="39295" y="15735"/>
                    </a:lnTo>
                    <a:lnTo>
                      <a:pt x="39253" y="15777"/>
                    </a:lnTo>
                    <a:lnTo>
                      <a:pt x="39316" y="15798"/>
                    </a:lnTo>
                    <a:lnTo>
                      <a:pt x="39357" y="15777"/>
                    </a:lnTo>
                    <a:lnTo>
                      <a:pt x="39399" y="15798"/>
                    </a:lnTo>
                    <a:lnTo>
                      <a:pt x="39357" y="15881"/>
                    </a:lnTo>
                    <a:lnTo>
                      <a:pt x="39399" y="15944"/>
                    </a:lnTo>
                    <a:lnTo>
                      <a:pt x="39441" y="15965"/>
                    </a:lnTo>
                    <a:lnTo>
                      <a:pt x="39525" y="15944"/>
                    </a:lnTo>
                    <a:lnTo>
                      <a:pt x="39734" y="15798"/>
                    </a:lnTo>
                    <a:lnTo>
                      <a:pt x="39818" y="15672"/>
                    </a:lnTo>
                    <a:lnTo>
                      <a:pt x="39818" y="15756"/>
                    </a:lnTo>
                    <a:lnTo>
                      <a:pt x="39755" y="15798"/>
                    </a:lnTo>
                    <a:lnTo>
                      <a:pt x="39734" y="15861"/>
                    </a:lnTo>
                    <a:lnTo>
                      <a:pt x="39629" y="15902"/>
                    </a:lnTo>
                    <a:lnTo>
                      <a:pt x="39462" y="16070"/>
                    </a:lnTo>
                    <a:lnTo>
                      <a:pt x="39462" y="16112"/>
                    </a:lnTo>
                    <a:lnTo>
                      <a:pt x="39546" y="16153"/>
                    </a:lnTo>
                    <a:lnTo>
                      <a:pt x="39650" y="16112"/>
                    </a:lnTo>
                    <a:lnTo>
                      <a:pt x="39818" y="16007"/>
                    </a:lnTo>
                    <a:lnTo>
                      <a:pt x="39880" y="16007"/>
                    </a:lnTo>
                    <a:lnTo>
                      <a:pt x="40027" y="15965"/>
                    </a:lnTo>
                    <a:lnTo>
                      <a:pt x="40069" y="15881"/>
                    </a:lnTo>
                    <a:lnTo>
                      <a:pt x="40132" y="15861"/>
                    </a:lnTo>
                    <a:lnTo>
                      <a:pt x="40236" y="15777"/>
                    </a:lnTo>
                    <a:lnTo>
                      <a:pt x="40278" y="15777"/>
                    </a:lnTo>
                    <a:lnTo>
                      <a:pt x="40278" y="15840"/>
                    </a:lnTo>
                    <a:lnTo>
                      <a:pt x="40236" y="15861"/>
                    </a:lnTo>
                    <a:lnTo>
                      <a:pt x="40152" y="15965"/>
                    </a:lnTo>
                    <a:lnTo>
                      <a:pt x="40090" y="16070"/>
                    </a:lnTo>
                    <a:lnTo>
                      <a:pt x="40027" y="16112"/>
                    </a:lnTo>
                    <a:lnTo>
                      <a:pt x="39943" y="16195"/>
                    </a:lnTo>
                    <a:lnTo>
                      <a:pt x="39839" y="16216"/>
                    </a:lnTo>
                    <a:lnTo>
                      <a:pt x="39776" y="16258"/>
                    </a:lnTo>
                    <a:lnTo>
                      <a:pt x="39713" y="16384"/>
                    </a:lnTo>
                    <a:lnTo>
                      <a:pt x="39713" y="16426"/>
                    </a:lnTo>
                    <a:lnTo>
                      <a:pt x="39734" y="16467"/>
                    </a:lnTo>
                    <a:lnTo>
                      <a:pt x="39776" y="16426"/>
                    </a:lnTo>
                    <a:lnTo>
                      <a:pt x="39860" y="16426"/>
                    </a:lnTo>
                    <a:lnTo>
                      <a:pt x="39943" y="16467"/>
                    </a:lnTo>
                    <a:lnTo>
                      <a:pt x="39860" y="16488"/>
                    </a:lnTo>
                    <a:lnTo>
                      <a:pt x="39776" y="16509"/>
                    </a:lnTo>
                    <a:lnTo>
                      <a:pt x="39734" y="16551"/>
                    </a:lnTo>
                    <a:lnTo>
                      <a:pt x="39734" y="16593"/>
                    </a:lnTo>
                    <a:lnTo>
                      <a:pt x="39776" y="16614"/>
                    </a:lnTo>
                    <a:lnTo>
                      <a:pt x="39860" y="16593"/>
                    </a:lnTo>
                    <a:lnTo>
                      <a:pt x="39922" y="16572"/>
                    </a:lnTo>
                    <a:lnTo>
                      <a:pt x="39839" y="16677"/>
                    </a:lnTo>
                    <a:lnTo>
                      <a:pt x="39755" y="16698"/>
                    </a:lnTo>
                    <a:lnTo>
                      <a:pt x="39734" y="16739"/>
                    </a:lnTo>
                    <a:lnTo>
                      <a:pt x="39755" y="16781"/>
                    </a:lnTo>
                    <a:lnTo>
                      <a:pt x="39839" y="16802"/>
                    </a:lnTo>
                    <a:lnTo>
                      <a:pt x="39922" y="16781"/>
                    </a:lnTo>
                    <a:lnTo>
                      <a:pt x="39985" y="16781"/>
                    </a:lnTo>
                    <a:lnTo>
                      <a:pt x="40027" y="16802"/>
                    </a:lnTo>
                    <a:lnTo>
                      <a:pt x="39964" y="16823"/>
                    </a:lnTo>
                    <a:lnTo>
                      <a:pt x="39964" y="16865"/>
                    </a:lnTo>
                    <a:lnTo>
                      <a:pt x="39860" y="16907"/>
                    </a:lnTo>
                    <a:lnTo>
                      <a:pt x="39839" y="16970"/>
                    </a:lnTo>
                    <a:lnTo>
                      <a:pt x="39860" y="17032"/>
                    </a:lnTo>
                    <a:lnTo>
                      <a:pt x="39922" y="17116"/>
                    </a:lnTo>
                    <a:lnTo>
                      <a:pt x="39922" y="17200"/>
                    </a:lnTo>
                    <a:lnTo>
                      <a:pt x="39943" y="17221"/>
                    </a:lnTo>
                    <a:lnTo>
                      <a:pt x="39985" y="17137"/>
                    </a:lnTo>
                    <a:lnTo>
                      <a:pt x="40048" y="17032"/>
                    </a:lnTo>
                    <a:lnTo>
                      <a:pt x="40090" y="16990"/>
                    </a:lnTo>
                    <a:lnTo>
                      <a:pt x="40132" y="16990"/>
                    </a:lnTo>
                    <a:lnTo>
                      <a:pt x="40090" y="17032"/>
                    </a:lnTo>
                    <a:lnTo>
                      <a:pt x="40090" y="17095"/>
                    </a:lnTo>
                    <a:lnTo>
                      <a:pt x="40048" y="17116"/>
                    </a:lnTo>
                    <a:lnTo>
                      <a:pt x="40048" y="17137"/>
                    </a:lnTo>
                    <a:lnTo>
                      <a:pt x="40090" y="17200"/>
                    </a:lnTo>
                    <a:lnTo>
                      <a:pt x="40069" y="17242"/>
                    </a:lnTo>
                    <a:lnTo>
                      <a:pt x="40132" y="17304"/>
                    </a:lnTo>
                    <a:lnTo>
                      <a:pt x="40152" y="17304"/>
                    </a:lnTo>
                    <a:lnTo>
                      <a:pt x="40173" y="17242"/>
                    </a:lnTo>
                    <a:lnTo>
                      <a:pt x="40257" y="17221"/>
                    </a:lnTo>
                    <a:lnTo>
                      <a:pt x="40278" y="17221"/>
                    </a:lnTo>
                    <a:lnTo>
                      <a:pt x="40278" y="17283"/>
                    </a:lnTo>
                    <a:lnTo>
                      <a:pt x="40236" y="17325"/>
                    </a:lnTo>
                    <a:lnTo>
                      <a:pt x="40236" y="17346"/>
                    </a:lnTo>
                    <a:lnTo>
                      <a:pt x="40278" y="17388"/>
                    </a:lnTo>
                    <a:lnTo>
                      <a:pt x="40278" y="17430"/>
                    </a:lnTo>
                    <a:lnTo>
                      <a:pt x="40299" y="17451"/>
                    </a:lnTo>
                    <a:lnTo>
                      <a:pt x="40299" y="17514"/>
                    </a:lnTo>
                    <a:lnTo>
                      <a:pt x="40362" y="17534"/>
                    </a:lnTo>
                    <a:lnTo>
                      <a:pt x="40383" y="17493"/>
                    </a:lnTo>
                    <a:lnTo>
                      <a:pt x="40487" y="17451"/>
                    </a:lnTo>
                    <a:lnTo>
                      <a:pt x="40508" y="17388"/>
                    </a:lnTo>
                    <a:lnTo>
                      <a:pt x="40508" y="17325"/>
                    </a:lnTo>
                    <a:lnTo>
                      <a:pt x="40445" y="17242"/>
                    </a:lnTo>
                    <a:lnTo>
                      <a:pt x="40466" y="17242"/>
                    </a:lnTo>
                    <a:lnTo>
                      <a:pt x="40508" y="17283"/>
                    </a:lnTo>
                    <a:lnTo>
                      <a:pt x="40550" y="17283"/>
                    </a:lnTo>
                    <a:lnTo>
                      <a:pt x="40550" y="17221"/>
                    </a:lnTo>
                    <a:lnTo>
                      <a:pt x="40508" y="17137"/>
                    </a:lnTo>
                    <a:lnTo>
                      <a:pt x="40508" y="17095"/>
                    </a:lnTo>
                    <a:lnTo>
                      <a:pt x="40571" y="17074"/>
                    </a:lnTo>
                    <a:lnTo>
                      <a:pt x="40571" y="16990"/>
                    </a:lnTo>
                    <a:lnTo>
                      <a:pt x="40571" y="16928"/>
                    </a:lnTo>
                    <a:lnTo>
                      <a:pt x="40508" y="16928"/>
                    </a:lnTo>
                    <a:lnTo>
                      <a:pt x="40466" y="16886"/>
                    </a:lnTo>
                    <a:lnTo>
                      <a:pt x="40466" y="16865"/>
                    </a:lnTo>
                    <a:lnTo>
                      <a:pt x="40487" y="16886"/>
                    </a:lnTo>
                    <a:lnTo>
                      <a:pt x="40571" y="16907"/>
                    </a:lnTo>
                    <a:lnTo>
                      <a:pt x="40613" y="16865"/>
                    </a:lnTo>
                    <a:lnTo>
                      <a:pt x="40592" y="16802"/>
                    </a:lnTo>
                    <a:lnTo>
                      <a:pt x="40550" y="16802"/>
                    </a:lnTo>
                    <a:lnTo>
                      <a:pt x="40508" y="16781"/>
                    </a:lnTo>
                    <a:lnTo>
                      <a:pt x="40592" y="16781"/>
                    </a:lnTo>
                    <a:lnTo>
                      <a:pt x="40655" y="16718"/>
                    </a:lnTo>
                    <a:lnTo>
                      <a:pt x="40655" y="16572"/>
                    </a:lnTo>
                    <a:lnTo>
                      <a:pt x="40676" y="16509"/>
                    </a:lnTo>
                    <a:lnTo>
                      <a:pt x="40696" y="16572"/>
                    </a:lnTo>
                    <a:lnTo>
                      <a:pt x="40696" y="16656"/>
                    </a:lnTo>
                    <a:lnTo>
                      <a:pt x="40717" y="16718"/>
                    </a:lnTo>
                    <a:lnTo>
                      <a:pt x="40696" y="16802"/>
                    </a:lnTo>
                    <a:lnTo>
                      <a:pt x="40759" y="16823"/>
                    </a:lnTo>
                    <a:lnTo>
                      <a:pt x="40822" y="16802"/>
                    </a:lnTo>
                    <a:lnTo>
                      <a:pt x="40864" y="16760"/>
                    </a:lnTo>
                    <a:lnTo>
                      <a:pt x="40906" y="16718"/>
                    </a:lnTo>
                    <a:lnTo>
                      <a:pt x="40906" y="16823"/>
                    </a:lnTo>
                    <a:lnTo>
                      <a:pt x="40927" y="16865"/>
                    </a:lnTo>
                    <a:lnTo>
                      <a:pt x="40989" y="16865"/>
                    </a:lnTo>
                    <a:lnTo>
                      <a:pt x="41010" y="16823"/>
                    </a:lnTo>
                    <a:lnTo>
                      <a:pt x="41010" y="16698"/>
                    </a:lnTo>
                    <a:lnTo>
                      <a:pt x="41010" y="16593"/>
                    </a:lnTo>
                    <a:lnTo>
                      <a:pt x="40969" y="16572"/>
                    </a:lnTo>
                    <a:lnTo>
                      <a:pt x="40927" y="16551"/>
                    </a:lnTo>
                    <a:lnTo>
                      <a:pt x="41010" y="16572"/>
                    </a:lnTo>
                    <a:lnTo>
                      <a:pt x="41094" y="16614"/>
                    </a:lnTo>
                    <a:lnTo>
                      <a:pt x="41115" y="16698"/>
                    </a:lnTo>
                    <a:lnTo>
                      <a:pt x="41178" y="16698"/>
                    </a:lnTo>
                    <a:lnTo>
                      <a:pt x="41199" y="16656"/>
                    </a:lnTo>
                    <a:lnTo>
                      <a:pt x="41199" y="16509"/>
                    </a:lnTo>
                    <a:lnTo>
                      <a:pt x="41136" y="16446"/>
                    </a:lnTo>
                    <a:lnTo>
                      <a:pt x="41031" y="16363"/>
                    </a:lnTo>
                    <a:lnTo>
                      <a:pt x="41010" y="16300"/>
                    </a:lnTo>
                    <a:lnTo>
                      <a:pt x="41031" y="16300"/>
                    </a:lnTo>
                    <a:lnTo>
                      <a:pt x="41094" y="16363"/>
                    </a:lnTo>
                    <a:lnTo>
                      <a:pt x="41199" y="16446"/>
                    </a:lnTo>
                    <a:lnTo>
                      <a:pt x="41220" y="16509"/>
                    </a:lnTo>
                    <a:lnTo>
                      <a:pt x="41387" y="16509"/>
                    </a:lnTo>
                    <a:lnTo>
                      <a:pt x="41408" y="16446"/>
                    </a:lnTo>
                    <a:lnTo>
                      <a:pt x="41387" y="16384"/>
                    </a:lnTo>
                    <a:lnTo>
                      <a:pt x="41324" y="16363"/>
                    </a:lnTo>
                    <a:lnTo>
                      <a:pt x="41282" y="16300"/>
                    </a:lnTo>
                    <a:lnTo>
                      <a:pt x="41178" y="16300"/>
                    </a:lnTo>
                    <a:lnTo>
                      <a:pt x="41115" y="16258"/>
                    </a:lnTo>
                    <a:lnTo>
                      <a:pt x="41136" y="16153"/>
                    </a:lnTo>
                    <a:lnTo>
                      <a:pt x="41178" y="16195"/>
                    </a:lnTo>
                    <a:lnTo>
                      <a:pt x="41241" y="16258"/>
                    </a:lnTo>
                    <a:lnTo>
                      <a:pt x="41324" y="16258"/>
                    </a:lnTo>
                    <a:lnTo>
                      <a:pt x="41345" y="16195"/>
                    </a:lnTo>
                    <a:lnTo>
                      <a:pt x="41324" y="16133"/>
                    </a:lnTo>
                    <a:lnTo>
                      <a:pt x="41282" y="16091"/>
                    </a:lnTo>
                    <a:lnTo>
                      <a:pt x="41282" y="16049"/>
                    </a:lnTo>
                    <a:lnTo>
                      <a:pt x="41324" y="16028"/>
                    </a:lnTo>
                    <a:lnTo>
                      <a:pt x="41345" y="16049"/>
                    </a:lnTo>
                    <a:lnTo>
                      <a:pt x="41429" y="16091"/>
                    </a:lnTo>
                    <a:lnTo>
                      <a:pt x="41429" y="16153"/>
                    </a:lnTo>
                    <a:lnTo>
                      <a:pt x="41408" y="16237"/>
                    </a:lnTo>
                    <a:lnTo>
                      <a:pt x="41513" y="16258"/>
                    </a:lnTo>
                    <a:lnTo>
                      <a:pt x="41617" y="16279"/>
                    </a:lnTo>
                    <a:lnTo>
                      <a:pt x="41701" y="16258"/>
                    </a:lnTo>
                    <a:lnTo>
                      <a:pt x="41764" y="16258"/>
                    </a:lnTo>
                    <a:lnTo>
                      <a:pt x="41826" y="16174"/>
                    </a:lnTo>
                    <a:lnTo>
                      <a:pt x="41826" y="16133"/>
                    </a:lnTo>
                    <a:lnTo>
                      <a:pt x="41638" y="16133"/>
                    </a:lnTo>
                    <a:lnTo>
                      <a:pt x="41617" y="16091"/>
                    </a:lnTo>
                    <a:lnTo>
                      <a:pt x="41659" y="16049"/>
                    </a:lnTo>
                    <a:lnTo>
                      <a:pt x="41743" y="16070"/>
                    </a:lnTo>
                    <a:lnTo>
                      <a:pt x="41805" y="16049"/>
                    </a:lnTo>
                    <a:lnTo>
                      <a:pt x="41764" y="15986"/>
                    </a:lnTo>
                    <a:lnTo>
                      <a:pt x="41722" y="15965"/>
                    </a:lnTo>
                    <a:lnTo>
                      <a:pt x="41743" y="15944"/>
                    </a:lnTo>
                    <a:lnTo>
                      <a:pt x="41722" y="15881"/>
                    </a:lnTo>
                    <a:lnTo>
                      <a:pt x="41659" y="15861"/>
                    </a:lnTo>
                    <a:lnTo>
                      <a:pt x="41596" y="15881"/>
                    </a:lnTo>
                    <a:lnTo>
                      <a:pt x="41638" y="15819"/>
                    </a:lnTo>
                    <a:lnTo>
                      <a:pt x="41701" y="15756"/>
                    </a:lnTo>
                    <a:lnTo>
                      <a:pt x="41722" y="15777"/>
                    </a:lnTo>
                    <a:lnTo>
                      <a:pt x="41764" y="15819"/>
                    </a:lnTo>
                    <a:lnTo>
                      <a:pt x="41826" y="15881"/>
                    </a:lnTo>
                    <a:lnTo>
                      <a:pt x="41826" y="15965"/>
                    </a:lnTo>
                    <a:lnTo>
                      <a:pt x="41952" y="15965"/>
                    </a:lnTo>
                    <a:lnTo>
                      <a:pt x="42015" y="15944"/>
                    </a:lnTo>
                    <a:lnTo>
                      <a:pt x="42036" y="15923"/>
                    </a:lnTo>
                    <a:lnTo>
                      <a:pt x="42015" y="15840"/>
                    </a:lnTo>
                    <a:lnTo>
                      <a:pt x="41931" y="15777"/>
                    </a:lnTo>
                    <a:lnTo>
                      <a:pt x="41931" y="15714"/>
                    </a:lnTo>
                    <a:lnTo>
                      <a:pt x="41910" y="15651"/>
                    </a:lnTo>
                    <a:lnTo>
                      <a:pt x="41805" y="15651"/>
                    </a:lnTo>
                    <a:lnTo>
                      <a:pt x="41847" y="15547"/>
                    </a:lnTo>
                    <a:lnTo>
                      <a:pt x="41805" y="15463"/>
                    </a:lnTo>
                    <a:lnTo>
                      <a:pt x="41701" y="15463"/>
                    </a:lnTo>
                    <a:lnTo>
                      <a:pt x="41743" y="15400"/>
                    </a:lnTo>
                    <a:lnTo>
                      <a:pt x="41722" y="15358"/>
                    </a:lnTo>
                    <a:lnTo>
                      <a:pt x="41596" y="15442"/>
                    </a:lnTo>
                    <a:lnTo>
                      <a:pt x="41533" y="15526"/>
                    </a:lnTo>
                    <a:lnTo>
                      <a:pt x="41554" y="15651"/>
                    </a:lnTo>
                    <a:lnTo>
                      <a:pt x="41533" y="15651"/>
                    </a:lnTo>
                    <a:lnTo>
                      <a:pt x="41492" y="15609"/>
                    </a:lnTo>
                    <a:lnTo>
                      <a:pt x="41492" y="15442"/>
                    </a:lnTo>
                    <a:lnTo>
                      <a:pt x="41450" y="15421"/>
                    </a:lnTo>
                    <a:lnTo>
                      <a:pt x="41408" y="15442"/>
                    </a:lnTo>
                    <a:lnTo>
                      <a:pt x="41408" y="15526"/>
                    </a:lnTo>
                    <a:lnTo>
                      <a:pt x="41324" y="15651"/>
                    </a:lnTo>
                    <a:lnTo>
                      <a:pt x="41282" y="15714"/>
                    </a:lnTo>
                    <a:lnTo>
                      <a:pt x="41282" y="15714"/>
                    </a:lnTo>
                    <a:lnTo>
                      <a:pt x="41303" y="15630"/>
                    </a:lnTo>
                    <a:lnTo>
                      <a:pt x="41303" y="15505"/>
                    </a:lnTo>
                    <a:lnTo>
                      <a:pt x="41387" y="15358"/>
                    </a:lnTo>
                    <a:lnTo>
                      <a:pt x="41387" y="15296"/>
                    </a:lnTo>
                    <a:lnTo>
                      <a:pt x="41282" y="15317"/>
                    </a:lnTo>
                    <a:lnTo>
                      <a:pt x="41178" y="15442"/>
                    </a:lnTo>
                    <a:lnTo>
                      <a:pt x="41178" y="15505"/>
                    </a:lnTo>
                    <a:lnTo>
                      <a:pt x="41094" y="15568"/>
                    </a:lnTo>
                    <a:lnTo>
                      <a:pt x="41010" y="15568"/>
                    </a:lnTo>
                    <a:lnTo>
                      <a:pt x="41010" y="15505"/>
                    </a:lnTo>
                    <a:lnTo>
                      <a:pt x="41073" y="15400"/>
                    </a:lnTo>
                    <a:lnTo>
                      <a:pt x="41199" y="15337"/>
                    </a:lnTo>
                    <a:lnTo>
                      <a:pt x="41241" y="15233"/>
                    </a:lnTo>
                    <a:lnTo>
                      <a:pt x="41303" y="15149"/>
                    </a:lnTo>
                    <a:lnTo>
                      <a:pt x="41345" y="15149"/>
                    </a:lnTo>
                    <a:lnTo>
                      <a:pt x="41429" y="15086"/>
                    </a:lnTo>
                    <a:lnTo>
                      <a:pt x="41450" y="15024"/>
                    </a:lnTo>
                    <a:lnTo>
                      <a:pt x="41387" y="15003"/>
                    </a:lnTo>
                    <a:lnTo>
                      <a:pt x="41282" y="15086"/>
                    </a:lnTo>
                    <a:lnTo>
                      <a:pt x="41199" y="15149"/>
                    </a:lnTo>
                    <a:lnTo>
                      <a:pt x="41115" y="15191"/>
                    </a:lnTo>
                    <a:lnTo>
                      <a:pt x="41010" y="15296"/>
                    </a:lnTo>
                    <a:lnTo>
                      <a:pt x="41073" y="15191"/>
                    </a:lnTo>
                    <a:lnTo>
                      <a:pt x="41136" y="15086"/>
                    </a:lnTo>
                    <a:lnTo>
                      <a:pt x="41115" y="15086"/>
                    </a:lnTo>
                    <a:lnTo>
                      <a:pt x="41010" y="15107"/>
                    </a:lnTo>
                    <a:lnTo>
                      <a:pt x="40969" y="15149"/>
                    </a:lnTo>
                    <a:lnTo>
                      <a:pt x="40801" y="15128"/>
                    </a:lnTo>
                    <a:lnTo>
                      <a:pt x="40696" y="15128"/>
                    </a:lnTo>
                    <a:lnTo>
                      <a:pt x="40655" y="15086"/>
                    </a:lnTo>
                    <a:lnTo>
                      <a:pt x="40759" y="15086"/>
                    </a:lnTo>
                    <a:lnTo>
                      <a:pt x="40969" y="15024"/>
                    </a:lnTo>
                    <a:lnTo>
                      <a:pt x="40864" y="14982"/>
                    </a:lnTo>
                    <a:lnTo>
                      <a:pt x="40780" y="14919"/>
                    </a:lnTo>
                    <a:lnTo>
                      <a:pt x="40864" y="14919"/>
                    </a:lnTo>
                    <a:lnTo>
                      <a:pt x="40927" y="14898"/>
                    </a:lnTo>
                    <a:lnTo>
                      <a:pt x="40885" y="14793"/>
                    </a:lnTo>
                    <a:lnTo>
                      <a:pt x="40801" y="14773"/>
                    </a:lnTo>
                    <a:lnTo>
                      <a:pt x="40801" y="14731"/>
                    </a:lnTo>
                    <a:lnTo>
                      <a:pt x="40885" y="14689"/>
                    </a:lnTo>
                    <a:lnTo>
                      <a:pt x="40885" y="14605"/>
                    </a:lnTo>
                    <a:lnTo>
                      <a:pt x="40864" y="14480"/>
                    </a:lnTo>
                    <a:lnTo>
                      <a:pt x="40822" y="14417"/>
                    </a:lnTo>
                    <a:lnTo>
                      <a:pt x="40696" y="14480"/>
                    </a:lnTo>
                    <a:lnTo>
                      <a:pt x="40655" y="14521"/>
                    </a:lnTo>
                    <a:lnTo>
                      <a:pt x="40592" y="14501"/>
                    </a:lnTo>
                    <a:lnTo>
                      <a:pt x="40571" y="14521"/>
                    </a:lnTo>
                    <a:lnTo>
                      <a:pt x="40550" y="14501"/>
                    </a:lnTo>
                    <a:lnTo>
                      <a:pt x="40592" y="14417"/>
                    </a:lnTo>
                    <a:lnTo>
                      <a:pt x="40613" y="14312"/>
                    </a:lnTo>
                    <a:lnTo>
                      <a:pt x="40759" y="14291"/>
                    </a:lnTo>
                    <a:lnTo>
                      <a:pt x="40801" y="14249"/>
                    </a:lnTo>
                    <a:lnTo>
                      <a:pt x="40801" y="14103"/>
                    </a:lnTo>
                    <a:lnTo>
                      <a:pt x="40780" y="14061"/>
                    </a:lnTo>
                    <a:lnTo>
                      <a:pt x="40696" y="14145"/>
                    </a:lnTo>
                    <a:lnTo>
                      <a:pt x="40571" y="14249"/>
                    </a:lnTo>
                    <a:lnTo>
                      <a:pt x="40508" y="14312"/>
                    </a:lnTo>
                    <a:lnTo>
                      <a:pt x="40445" y="14375"/>
                    </a:lnTo>
                    <a:lnTo>
                      <a:pt x="40445" y="14480"/>
                    </a:lnTo>
                    <a:lnTo>
                      <a:pt x="40445" y="14563"/>
                    </a:lnTo>
                    <a:lnTo>
                      <a:pt x="40278" y="14291"/>
                    </a:lnTo>
                    <a:lnTo>
                      <a:pt x="40278" y="14187"/>
                    </a:lnTo>
                    <a:lnTo>
                      <a:pt x="40278" y="14082"/>
                    </a:lnTo>
                    <a:lnTo>
                      <a:pt x="40341" y="13998"/>
                    </a:lnTo>
                    <a:lnTo>
                      <a:pt x="40424" y="13873"/>
                    </a:lnTo>
                    <a:lnTo>
                      <a:pt x="40466" y="13789"/>
                    </a:lnTo>
                    <a:lnTo>
                      <a:pt x="40424" y="13768"/>
                    </a:lnTo>
                    <a:lnTo>
                      <a:pt x="40362" y="13831"/>
                    </a:lnTo>
                    <a:lnTo>
                      <a:pt x="40299" y="13894"/>
                    </a:lnTo>
                    <a:lnTo>
                      <a:pt x="40299" y="13936"/>
                    </a:lnTo>
                    <a:lnTo>
                      <a:pt x="40194" y="13977"/>
                    </a:lnTo>
                    <a:lnTo>
                      <a:pt x="40152" y="14061"/>
                    </a:lnTo>
                    <a:lnTo>
                      <a:pt x="40152" y="14103"/>
                    </a:lnTo>
                    <a:lnTo>
                      <a:pt x="40069" y="14249"/>
                    </a:lnTo>
                    <a:lnTo>
                      <a:pt x="40027" y="14270"/>
                    </a:lnTo>
                    <a:lnTo>
                      <a:pt x="40027" y="14187"/>
                    </a:lnTo>
                    <a:lnTo>
                      <a:pt x="40069" y="14082"/>
                    </a:lnTo>
                    <a:lnTo>
                      <a:pt x="40173" y="13894"/>
                    </a:lnTo>
                    <a:lnTo>
                      <a:pt x="40215" y="13852"/>
                    </a:lnTo>
                    <a:lnTo>
                      <a:pt x="40194" y="13768"/>
                    </a:lnTo>
                    <a:lnTo>
                      <a:pt x="40111" y="13768"/>
                    </a:lnTo>
                    <a:lnTo>
                      <a:pt x="40048" y="13852"/>
                    </a:lnTo>
                    <a:lnTo>
                      <a:pt x="40048" y="13936"/>
                    </a:lnTo>
                    <a:lnTo>
                      <a:pt x="40006" y="13957"/>
                    </a:lnTo>
                    <a:lnTo>
                      <a:pt x="40006" y="13873"/>
                    </a:lnTo>
                    <a:lnTo>
                      <a:pt x="40069" y="13747"/>
                    </a:lnTo>
                    <a:lnTo>
                      <a:pt x="40090" y="13685"/>
                    </a:lnTo>
                    <a:lnTo>
                      <a:pt x="40048" y="13622"/>
                    </a:lnTo>
                    <a:lnTo>
                      <a:pt x="39943" y="13580"/>
                    </a:lnTo>
                    <a:lnTo>
                      <a:pt x="39964" y="13559"/>
                    </a:lnTo>
                    <a:lnTo>
                      <a:pt x="39901" y="13517"/>
                    </a:lnTo>
                    <a:lnTo>
                      <a:pt x="39776" y="13517"/>
                    </a:lnTo>
                    <a:lnTo>
                      <a:pt x="39692" y="13538"/>
                    </a:lnTo>
                    <a:lnTo>
                      <a:pt x="39734" y="13454"/>
                    </a:lnTo>
                    <a:lnTo>
                      <a:pt x="39818" y="13433"/>
                    </a:lnTo>
                    <a:lnTo>
                      <a:pt x="39713" y="13413"/>
                    </a:lnTo>
                    <a:lnTo>
                      <a:pt x="39567" y="13413"/>
                    </a:lnTo>
                    <a:lnTo>
                      <a:pt x="39504" y="13517"/>
                    </a:lnTo>
                    <a:lnTo>
                      <a:pt x="39504" y="13433"/>
                    </a:lnTo>
                    <a:lnTo>
                      <a:pt x="39671" y="13350"/>
                    </a:lnTo>
                    <a:lnTo>
                      <a:pt x="39818" y="13329"/>
                    </a:lnTo>
                    <a:lnTo>
                      <a:pt x="39860" y="13371"/>
                    </a:lnTo>
                    <a:lnTo>
                      <a:pt x="39964" y="13392"/>
                    </a:lnTo>
                    <a:lnTo>
                      <a:pt x="39985" y="13350"/>
                    </a:lnTo>
                    <a:lnTo>
                      <a:pt x="40027" y="13266"/>
                    </a:lnTo>
                    <a:lnTo>
                      <a:pt x="39943" y="13266"/>
                    </a:lnTo>
                    <a:lnTo>
                      <a:pt x="39839" y="13245"/>
                    </a:lnTo>
                    <a:lnTo>
                      <a:pt x="39734" y="13182"/>
                    </a:lnTo>
                    <a:lnTo>
                      <a:pt x="39650" y="13182"/>
                    </a:lnTo>
                    <a:lnTo>
                      <a:pt x="39650" y="13287"/>
                    </a:lnTo>
                    <a:lnTo>
                      <a:pt x="39608" y="13287"/>
                    </a:lnTo>
                    <a:lnTo>
                      <a:pt x="39608" y="13245"/>
                    </a:lnTo>
                    <a:lnTo>
                      <a:pt x="39629" y="13182"/>
                    </a:lnTo>
                    <a:lnTo>
                      <a:pt x="39629" y="13140"/>
                    </a:lnTo>
                    <a:lnTo>
                      <a:pt x="39525" y="13140"/>
                    </a:lnTo>
                    <a:lnTo>
                      <a:pt x="39525" y="13182"/>
                    </a:lnTo>
                    <a:lnTo>
                      <a:pt x="39462" y="13224"/>
                    </a:lnTo>
                    <a:lnTo>
                      <a:pt x="39441" y="13161"/>
                    </a:lnTo>
                    <a:lnTo>
                      <a:pt x="39441" y="13078"/>
                    </a:lnTo>
                    <a:lnTo>
                      <a:pt x="39399" y="13057"/>
                    </a:lnTo>
                    <a:lnTo>
                      <a:pt x="39357" y="13078"/>
                    </a:lnTo>
                    <a:lnTo>
                      <a:pt x="39316" y="13036"/>
                    </a:lnTo>
                    <a:lnTo>
                      <a:pt x="39232" y="12994"/>
                    </a:lnTo>
                    <a:lnTo>
                      <a:pt x="39148" y="12994"/>
                    </a:lnTo>
                    <a:lnTo>
                      <a:pt x="39232" y="12910"/>
                    </a:lnTo>
                    <a:lnTo>
                      <a:pt x="39295" y="12868"/>
                    </a:lnTo>
                    <a:lnTo>
                      <a:pt x="39441" y="12973"/>
                    </a:lnTo>
                    <a:lnTo>
                      <a:pt x="39504" y="12973"/>
                    </a:lnTo>
                    <a:lnTo>
                      <a:pt x="39462" y="12931"/>
                    </a:lnTo>
                    <a:lnTo>
                      <a:pt x="39169" y="12764"/>
                    </a:lnTo>
                    <a:lnTo>
                      <a:pt x="39044" y="12743"/>
                    </a:lnTo>
                    <a:lnTo>
                      <a:pt x="39023" y="12722"/>
                    </a:lnTo>
                    <a:lnTo>
                      <a:pt x="39106" y="12722"/>
                    </a:lnTo>
                    <a:lnTo>
                      <a:pt x="39316" y="12806"/>
                    </a:lnTo>
                    <a:lnTo>
                      <a:pt x="39441" y="12806"/>
                    </a:lnTo>
                    <a:lnTo>
                      <a:pt x="39650" y="12848"/>
                    </a:lnTo>
                    <a:lnTo>
                      <a:pt x="39692" y="12848"/>
                    </a:lnTo>
                    <a:lnTo>
                      <a:pt x="39671" y="12806"/>
                    </a:lnTo>
                    <a:lnTo>
                      <a:pt x="39671" y="12722"/>
                    </a:lnTo>
                    <a:lnTo>
                      <a:pt x="39629" y="12659"/>
                    </a:lnTo>
                    <a:lnTo>
                      <a:pt x="39546" y="12638"/>
                    </a:lnTo>
                    <a:lnTo>
                      <a:pt x="39462" y="12596"/>
                    </a:lnTo>
                    <a:lnTo>
                      <a:pt x="39483" y="12555"/>
                    </a:lnTo>
                    <a:lnTo>
                      <a:pt x="39546" y="12555"/>
                    </a:lnTo>
                    <a:lnTo>
                      <a:pt x="39567" y="12617"/>
                    </a:lnTo>
                    <a:lnTo>
                      <a:pt x="39629" y="12638"/>
                    </a:lnTo>
                    <a:lnTo>
                      <a:pt x="39671" y="12617"/>
                    </a:lnTo>
                    <a:lnTo>
                      <a:pt x="39776" y="12617"/>
                    </a:lnTo>
                    <a:lnTo>
                      <a:pt x="39797" y="12596"/>
                    </a:lnTo>
                    <a:lnTo>
                      <a:pt x="39797" y="12534"/>
                    </a:lnTo>
                    <a:lnTo>
                      <a:pt x="39734" y="12513"/>
                    </a:lnTo>
                    <a:lnTo>
                      <a:pt x="39734" y="12450"/>
                    </a:lnTo>
                    <a:lnTo>
                      <a:pt x="39671" y="12387"/>
                    </a:lnTo>
                    <a:lnTo>
                      <a:pt x="39588" y="12408"/>
                    </a:lnTo>
                    <a:lnTo>
                      <a:pt x="39525" y="12450"/>
                    </a:lnTo>
                    <a:lnTo>
                      <a:pt x="39378" y="12450"/>
                    </a:lnTo>
                    <a:lnTo>
                      <a:pt x="39357" y="12513"/>
                    </a:lnTo>
                    <a:lnTo>
                      <a:pt x="39316" y="12513"/>
                    </a:lnTo>
                    <a:lnTo>
                      <a:pt x="39274" y="12429"/>
                    </a:lnTo>
                    <a:lnTo>
                      <a:pt x="39378" y="12387"/>
                    </a:lnTo>
                    <a:lnTo>
                      <a:pt x="39525" y="12387"/>
                    </a:lnTo>
                    <a:lnTo>
                      <a:pt x="39567" y="12345"/>
                    </a:lnTo>
                    <a:lnTo>
                      <a:pt x="39692" y="12345"/>
                    </a:lnTo>
                    <a:lnTo>
                      <a:pt x="39734" y="12304"/>
                    </a:lnTo>
                    <a:lnTo>
                      <a:pt x="39650" y="12283"/>
                    </a:lnTo>
                    <a:lnTo>
                      <a:pt x="39546" y="12241"/>
                    </a:lnTo>
                    <a:lnTo>
                      <a:pt x="39525" y="12199"/>
                    </a:lnTo>
                    <a:lnTo>
                      <a:pt x="39588" y="12241"/>
                    </a:lnTo>
                    <a:lnTo>
                      <a:pt x="39776" y="12241"/>
                    </a:lnTo>
                    <a:lnTo>
                      <a:pt x="39839" y="12283"/>
                    </a:lnTo>
                    <a:lnTo>
                      <a:pt x="39964" y="12429"/>
                    </a:lnTo>
                    <a:lnTo>
                      <a:pt x="40048" y="12450"/>
                    </a:lnTo>
                    <a:lnTo>
                      <a:pt x="40090" y="12429"/>
                    </a:lnTo>
                    <a:lnTo>
                      <a:pt x="40111" y="12492"/>
                    </a:lnTo>
                    <a:lnTo>
                      <a:pt x="40173" y="12513"/>
                    </a:lnTo>
                    <a:lnTo>
                      <a:pt x="40215" y="12450"/>
                    </a:lnTo>
                    <a:lnTo>
                      <a:pt x="40278" y="12450"/>
                    </a:lnTo>
                    <a:lnTo>
                      <a:pt x="40320" y="12555"/>
                    </a:lnTo>
                    <a:lnTo>
                      <a:pt x="40404" y="12555"/>
                    </a:lnTo>
                    <a:lnTo>
                      <a:pt x="40466" y="12534"/>
                    </a:lnTo>
                    <a:lnTo>
                      <a:pt x="40466" y="12408"/>
                    </a:lnTo>
                    <a:lnTo>
                      <a:pt x="40404" y="12324"/>
                    </a:lnTo>
                    <a:lnTo>
                      <a:pt x="40383" y="12241"/>
                    </a:lnTo>
                    <a:lnTo>
                      <a:pt x="40278" y="12199"/>
                    </a:lnTo>
                    <a:lnTo>
                      <a:pt x="40194" y="12136"/>
                    </a:lnTo>
                    <a:lnTo>
                      <a:pt x="40152" y="12115"/>
                    </a:lnTo>
                    <a:lnTo>
                      <a:pt x="40090" y="12136"/>
                    </a:lnTo>
                    <a:lnTo>
                      <a:pt x="40048" y="12178"/>
                    </a:lnTo>
                    <a:lnTo>
                      <a:pt x="39964" y="12115"/>
                    </a:lnTo>
                    <a:lnTo>
                      <a:pt x="39797" y="11990"/>
                    </a:lnTo>
                    <a:lnTo>
                      <a:pt x="39692" y="11969"/>
                    </a:lnTo>
                    <a:lnTo>
                      <a:pt x="39483" y="11990"/>
                    </a:lnTo>
                    <a:lnTo>
                      <a:pt x="39420" y="11969"/>
                    </a:lnTo>
                    <a:lnTo>
                      <a:pt x="39588" y="11927"/>
                    </a:lnTo>
                    <a:lnTo>
                      <a:pt x="39671" y="11864"/>
                    </a:lnTo>
                    <a:lnTo>
                      <a:pt x="39755" y="11864"/>
                    </a:lnTo>
                    <a:lnTo>
                      <a:pt x="39776" y="11885"/>
                    </a:lnTo>
                    <a:lnTo>
                      <a:pt x="39860" y="11885"/>
                    </a:lnTo>
                    <a:lnTo>
                      <a:pt x="39943" y="11822"/>
                    </a:lnTo>
                    <a:lnTo>
                      <a:pt x="40006" y="11780"/>
                    </a:lnTo>
                    <a:lnTo>
                      <a:pt x="40173" y="11780"/>
                    </a:lnTo>
                    <a:lnTo>
                      <a:pt x="40257" y="11822"/>
                    </a:lnTo>
                    <a:lnTo>
                      <a:pt x="40383" y="11822"/>
                    </a:lnTo>
                    <a:lnTo>
                      <a:pt x="40424" y="11760"/>
                    </a:lnTo>
                    <a:lnTo>
                      <a:pt x="40466" y="11676"/>
                    </a:lnTo>
                    <a:lnTo>
                      <a:pt x="40404" y="11592"/>
                    </a:lnTo>
                    <a:lnTo>
                      <a:pt x="40383" y="11467"/>
                    </a:lnTo>
                    <a:lnTo>
                      <a:pt x="40278" y="11236"/>
                    </a:lnTo>
                    <a:lnTo>
                      <a:pt x="40257" y="11090"/>
                    </a:lnTo>
                    <a:lnTo>
                      <a:pt x="40194" y="11132"/>
                    </a:lnTo>
                    <a:lnTo>
                      <a:pt x="40173" y="11090"/>
                    </a:lnTo>
                    <a:lnTo>
                      <a:pt x="40090" y="11132"/>
                    </a:lnTo>
                    <a:lnTo>
                      <a:pt x="40090" y="11174"/>
                    </a:lnTo>
                    <a:lnTo>
                      <a:pt x="40048" y="11278"/>
                    </a:lnTo>
                    <a:lnTo>
                      <a:pt x="40069" y="11299"/>
                    </a:lnTo>
                    <a:lnTo>
                      <a:pt x="40069" y="11383"/>
                    </a:lnTo>
                    <a:lnTo>
                      <a:pt x="40006" y="11404"/>
                    </a:lnTo>
                    <a:lnTo>
                      <a:pt x="39901" y="11467"/>
                    </a:lnTo>
                    <a:lnTo>
                      <a:pt x="39839" y="11550"/>
                    </a:lnTo>
                    <a:lnTo>
                      <a:pt x="39734" y="11508"/>
                    </a:lnTo>
                    <a:lnTo>
                      <a:pt x="39650" y="11488"/>
                    </a:lnTo>
                    <a:lnTo>
                      <a:pt x="39546" y="11508"/>
                    </a:lnTo>
                    <a:lnTo>
                      <a:pt x="39462" y="11613"/>
                    </a:lnTo>
                    <a:lnTo>
                      <a:pt x="39357" y="11718"/>
                    </a:lnTo>
                    <a:lnTo>
                      <a:pt x="39316" y="11697"/>
                    </a:lnTo>
                    <a:lnTo>
                      <a:pt x="39232" y="11676"/>
                    </a:lnTo>
                    <a:lnTo>
                      <a:pt x="39127" y="11697"/>
                    </a:lnTo>
                    <a:lnTo>
                      <a:pt x="39085" y="11697"/>
                    </a:lnTo>
                    <a:lnTo>
                      <a:pt x="39190" y="11592"/>
                    </a:lnTo>
                    <a:lnTo>
                      <a:pt x="39232" y="11571"/>
                    </a:lnTo>
                    <a:lnTo>
                      <a:pt x="39316" y="11613"/>
                    </a:lnTo>
                    <a:lnTo>
                      <a:pt x="39420" y="11571"/>
                    </a:lnTo>
                    <a:lnTo>
                      <a:pt x="39462" y="11467"/>
                    </a:lnTo>
                    <a:lnTo>
                      <a:pt x="39546" y="11404"/>
                    </a:lnTo>
                    <a:lnTo>
                      <a:pt x="39588" y="11404"/>
                    </a:lnTo>
                    <a:lnTo>
                      <a:pt x="39692" y="11362"/>
                    </a:lnTo>
                    <a:lnTo>
                      <a:pt x="39776" y="11299"/>
                    </a:lnTo>
                    <a:lnTo>
                      <a:pt x="39776" y="11174"/>
                    </a:lnTo>
                    <a:lnTo>
                      <a:pt x="39776" y="11132"/>
                    </a:lnTo>
                    <a:lnTo>
                      <a:pt x="39692" y="11132"/>
                    </a:lnTo>
                    <a:lnTo>
                      <a:pt x="39629" y="11153"/>
                    </a:lnTo>
                    <a:lnTo>
                      <a:pt x="39546" y="11132"/>
                    </a:lnTo>
                    <a:lnTo>
                      <a:pt x="39420" y="11132"/>
                    </a:lnTo>
                    <a:lnTo>
                      <a:pt x="39253" y="11278"/>
                    </a:lnTo>
                    <a:lnTo>
                      <a:pt x="39148" y="11383"/>
                    </a:lnTo>
                    <a:lnTo>
                      <a:pt x="38960" y="11404"/>
                    </a:lnTo>
                    <a:lnTo>
                      <a:pt x="39023" y="11362"/>
                    </a:lnTo>
                    <a:lnTo>
                      <a:pt x="39148" y="11341"/>
                    </a:lnTo>
                    <a:lnTo>
                      <a:pt x="39169" y="11257"/>
                    </a:lnTo>
                    <a:lnTo>
                      <a:pt x="39127" y="11236"/>
                    </a:lnTo>
                    <a:lnTo>
                      <a:pt x="39023" y="11236"/>
                    </a:lnTo>
                    <a:lnTo>
                      <a:pt x="39190" y="11153"/>
                    </a:lnTo>
                    <a:lnTo>
                      <a:pt x="39295" y="11153"/>
                    </a:lnTo>
                    <a:lnTo>
                      <a:pt x="39441" y="11048"/>
                    </a:lnTo>
                    <a:lnTo>
                      <a:pt x="39567" y="11048"/>
                    </a:lnTo>
                    <a:lnTo>
                      <a:pt x="39650" y="11027"/>
                    </a:lnTo>
                    <a:lnTo>
                      <a:pt x="39839" y="11027"/>
                    </a:lnTo>
                    <a:lnTo>
                      <a:pt x="39922" y="10944"/>
                    </a:lnTo>
                    <a:lnTo>
                      <a:pt x="39964" y="10881"/>
                    </a:lnTo>
                    <a:lnTo>
                      <a:pt x="39985" y="10839"/>
                    </a:lnTo>
                    <a:lnTo>
                      <a:pt x="40069" y="10818"/>
                    </a:lnTo>
                    <a:lnTo>
                      <a:pt x="40069" y="10923"/>
                    </a:lnTo>
                    <a:lnTo>
                      <a:pt x="40132" y="10944"/>
                    </a:lnTo>
                    <a:lnTo>
                      <a:pt x="40236" y="10839"/>
                    </a:lnTo>
                    <a:lnTo>
                      <a:pt x="40257" y="10734"/>
                    </a:lnTo>
                    <a:lnTo>
                      <a:pt x="40236" y="10672"/>
                    </a:lnTo>
                    <a:lnTo>
                      <a:pt x="40152" y="10630"/>
                    </a:lnTo>
                    <a:lnTo>
                      <a:pt x="40090" y="10525"/>
                    </a:lnTo>
                    <a:lnTo>
                      <a:pt x="39964" y="10400"/>
                    </a:lnTo>
                    <a:lnTo>
                      <a:pt x="39922" y="10295"/>
                    </a:lnTo>
                    <a:lnTo>
                      <a:pt x="39839" y="10295"/>
                    </a:lnTo>
                    <a:lnTo>
                      <a:pt x="39755" y="10337"/>
                    </a:lnTo>
                    <a:lnTo>
                      <a:pt x="39713" y="10400"/>
                    </a:lnTo>
                    <a:lnTo>
                      <a:pt x="39629" y="10420"/>
                    </a:lnTo>
                    <a:lnTo>
                      <a:pt x="39525" y="10504"/>
                    </a:lnTo>
                    <a:lnTo>
                      <a:pt x="39420" y="10504"/>
                    </a:lnTo>
                    <a:lnTo>
                      <a:pt x="39336" y="10567"/>
                    </a:lnTo>
                    <a:lnTo>
                      <a:pt x="39316" y="10546"/>
                    </a:lnTo>
                    <a:lnTo>
                      <a:pt x="39336" y="10441"/>
                    </a:lnTo>
                    <a:lnTo>
                      <a:pt x="39420" y="10400"/>
                    </a:lnTo>
                    <a:lnTo>
                      <a:pt x="39525" y="10400"/>
                    </a:lnTo>
                    <a:lnTo>
                      <a:pt x="39650" y="10253"/>
                    </a:lnTo>
                    <a:lnTo>
                      <a:pt x="39713" y="10190"/>
                    </a:lnTo>
                    <a:lnTo>
                      <a:pt x="39713" y="10127"/>
                    </a:lnTo>
                    <a:lnTo>
                      <a:pt x="39629" y="10148"/>
                    </a:lnTo>
                    <a:lnTo>
                      <a:pt x="39462" y="10211"/>
                    </a:lnTo>
                    <a:lnTo>
                      <a:pt x="39316" y="10316"/>
                    </a:lnTo>
                    <a:lnTo>
                      <a:pt x="39253" y="10316"/>
                    </a:lnTo>
                    <a:lnTo>
                      <a:pt x="39211" y="10358"/>
                    </a:lnTo>
                    <a:lnTo>
                      <a:pt x="39169" y="10441"/>
                    </a:lnTo>
                    <a:lnTo>
                      <a:pt x="39106" y="10630"/>
                    </a:lnTo>
                    <a:lnTo>
                      <a:pt x="38918" y="10839"/>
                    </a:lnTo>
                    <a:lnTo>
                      <a:pt x="38730" y="10944"/>
                    </a:lnTo>
                    <a:lnTo>
                      <a:pt x="38730" y="10923"/>
                    </a:lnTo>
                    <a:lnTo>
                      <a:pt x="38813" y="10839"/>
                    </a:lnTo>
                    <a:lnTo>
                      <a:pt x="38939" y="10713"/>
                    </a:lnTo>
                    <a:lnTo>
                      <a:pt x="39023" y="10567"/>
                    </a:lnTo>
                    <a:lnTo>
                      <a:pt x="39064" y="10525"/>
                    </a:lnTo>
                    <a:lnTo>
                      <a:pt x="39064" y="10462"/>
                    </a:lnTo>
                    <a:lnTo>
                      <a:pt x="39023" y="10462"/>
                    </a:lnTo>
                    <a:lnTo>
                      <a:pt x="39002" y="10441"/>
                    </a:lnTo>
                    <a:lnTo>
                      <a:pt x="38939" y="10462"/>
                    </a:lnTo>
                    <a:lnTo>
                      <a:pt x="38855" y="10609"/>
                    </a:lnTo>
                    <a:lnTo>
                      <a:pt x="38730" y="10734"/>
                    </a:lnTo>
                    <a:lnTo>
                      <a:pt x="38688" y="10734"/>
                    </a:lnTo>
                    <a:lnTo>
                      <a:pt x="38709" y="10651"/>
                    </a:lnTo>
                    <a:lnTo>
                      <a:pt x="38730" y="10567"/>
                    </a:lnTo>
                    <a:lnTo>
                      <a:pt x="38834" y="10462"/>
                    </a:lnTo>
                    <a:lnTo>
                      <a:pt x="38876" y="10400"/>
                    </a:lnTo>
                    <a:lnTo>
                      <a:pt x="38918" y="10316"/>
                    </a:lnTo>
                    <a:lnTo>
                      <a:pt x="39002" y="10316"/>
                    </a:lnTo>
                    <a:lnTo>
                      <a:pt x="39044" y="10337"/>
                    </a:lnTo>
                    <a:lnTo>
                      <a:pt x="39148" y="10337"/>
                    </a:lnTo>
                    <a:lnTo>
                      <a:pt x="39190" y="10295"/>
                    </a:lnTo>
                    <a:lnTo>
                      <a:pt x="39253" y="10211"/>
                    </a:lnTo>
                    <a:lnTo>
                      <a:pt x="39357" y="10148"/>
                    </a:lnTo>
                    <a:lnTo>
                      <a:pt x="39462" y="10023"/>
                    </a:lnTo>
                    <a:lnTo>
                      <a:pt x="39525" y="9918"/>
                    </a:lnTo>
                    <a:lnTo>
                      <a:pt x="39483" y="9814"/>
                    </a:lnTo>
                    <a:lnTo>
                      <a:pt x="39525" y="9730"/>
                    </a:lnTo>
                    <a:lnTo>
                      <a:pt x="39483" y="9709"/>
                    </a:lnTo>
                    <a:lnTo>
                      <a:pt x="39336" y="9793"/>
                    </a:lnTo>
                    <a:lnTo>
                      <a:pt x="39274" y="9876"/>
                    </a:lnTo>
                    <a:lnTo>
                      <a:pt x="39274" y="9981"/>
                    </a:lnTo>
                    <a:lnTo>
                      <a:pt x="39253" y="10107"/>
                    </a:lnTo>
                    <a:lnTo>
                      <a:pt x="39211" y="10127"/>
                    </a:lnTo>
                    <a:lnTo>
                      <a:pt x="39232" y="10086"/>
                    </a:lnTo>
                    <a:lnTo>
                      <a:pt x="39232" y="10023"/>
                    </a:lnTo>
                    <a:lnTo>
                      <a:pt x="39148" y="9981"/>
                    </a:lnTo>
                    <a:lnTo>
                      <a:pt x="39044" y="9981"/>
                    </a:lnTo>
                    <a:lnTo>
                      <a:pt x="38939" y="10044"/>
                    </a:lnTo>
                    <a:lnTo>
                      <a:pt x="38855" y="10023"/>
                    </a:lnTo>
                    <a:lnTo>
                      <a:pt x="38730" y="10044"/>
                    </a:lnTo>
                    <a:lnTo>
                      <a:pt x="38625" y="10107"/>
                    </a:lnTo>
                    <a:lnTo>
                      <a:pt x="38500" y="10107"/>
                    </a:lnTo>
                    <a:lnTo>
                      <a:pt x="38583" y="10044"/>
                    </a:lnTo>
                    <a:lnTo>
                      <a:pt x="38688" y="10002"/>
                    </a:lnTo>
                    <a:lnTo>
                      <a:pt x="38772" y="9897"/>
                    </a:lnTo>
                    <a:lnTo>
                      <a:pt x="38730" y="9814"/>
                    </a:lnTo>
                    <a:lnTo>
                      <a:pt x="38688" y="9814"/>
                    </a:lnTo>
                    <a:lnTo>
                      <a:pt x="38541" y="9835"/>
                    </a:lnTo>
                    <a:lnTo>
                      <a:pt x="38604" y="9772"/>
                    </a:lnTo>
                    <a:lnTo>
                      <a:pt x="38688" y="9772"/>
                    </a:lnTo>
                    <a:lnTo>
                      <a:pt x="38772" y="9709"/>
                    </a:lnTo>
                    <a:lnTo>
                      <a:pt x="38813" y="9604"/>
                    </a:lnTo>
                    <a:lnTo>
                      <a:pt x="38897" y="9583"/>
                    </a:lnTo>
                    <a:lnTo>
                      <a:pt x="38939" y="9521"/>
                    </a:lnTo>
                    <a:lnTo>
                      <a:pt x="39002" y="9521"/>
                    </a:lnTo>
                    <a:lnTo>
                      <a:pt x="39106" y="9604"/>
                    </a:lnTo>
                    <a:lnTo>
                      <a:pt x="39169" y="9667"/>
                    </a:lnTo>
                    <a:lnTo>
                      <a:pt x="39253" y="9667"/>
                    </a:lnTo>
                    <a:lnTo>
                      <a:pt x="39357" y="9521"/>
                    </a:lnTo>
                    <a:lnTo>
                      <a:pt x="39441" y="9458"/>
                    </a:lnTo>
                    <a:lnTo>
                      <a:pt x="39441" y="9395"/>
                    </a:lnTo>
                    <a:lnTo>
                      <a:pt x="39336" y="9270"/>
                    </a:lnTo>
                    <a:lnTo>
                      <a:pt x="39316" y="9165"/>
                    </a:lnTo>
                    <a:lnTo>
                      <a:pt x="39274" y="9060"/>
                    </a:lnTo>
                    <a:lnTo>
                      <a:pt x="39169" y="8956"/>
                    </a:lnTo>
                    <a:lnTo>
                      <a:pt x="39106" y="8893"/>
                    </a:lnTo>
                    <a:lnTo>
                      <a:pt x="39023" y="8726"/>
                    </a:lnTo>
                    <a:lnTo>
                      <a:pt x="38960" y="8747"/>
                    </a:lnTo>
                    <a:lnTo>
                      <a:pt x="38960" y="8830"/>
                    </a:lnTo>
                    <a:lnTo>
                      <a:pt x="38918" y="8893"/>
                    </a:lnTo>
                    <a:lnTo>
                      <a:pt x="38855" y="8935"/>
                    </a:lnTo>
                    <a:lnTo>
                      <a:pt x="38834" y="8977"/>
                    </a:lnTo>
                    <a:lnTo>
                      <a:pt x="38834" y="9060"/>
                    </a:lnTo>
                    <a:lnTo>
                      <a:pt x="38751" y="9102"/>
                    </a:lnTo>
                    <a:lnTo>
                      <a:pt x="38709" y="9186"/>
                    </a:lnTo>
                    <a:lnTo>
                      <a:pt x="38709" y="9291"/>
                    </a:lnTo>
                    <a:lnTo>
                      <a:pt x="38583" y="9353"/>
                    </a:lnTo>
                    <a:lnTo>
                      <a:pt x="38500" y="9458"/>
                    </a:lnTo>
                    <a:lnTo>
                      <a:pt x="38479" y="9542"/>
                    </a:lnTo>
                    <a:lnTo>
                      <a:pt x="38416" y="9604"/>
                    </a:lnTo>
                    <a:lnTo>
                      <a:pt x="38374" y="9583"/>
                    </a:lnTo>
                    <a:lnTo>
                      <a:pt x="38395" y="9458"/>
                    </a:lnTo>
                    <a:lnTo>
                      <a:pt x="38500" y="9291"/>
                    </a:lnTo>
                    <a:lnTo>
                      <a:pt x="38583" y="9270"/>
                    </a:lnTo>
                    <a:lnTo>
                      <a:pt x="38583" y="9228"/>
                    </a:lnTo>
                    <a:lnTo>
                      <a:pt x="38541" y="9186"/>
                    </a:lnTo>
                    <a:lnTo>
                      <a:pt x="38500" y="9123"/>
                    </a:lnTo>
                    <a:lnTo>
                      <a:pt x="38186" y="9332"/>
                    </a:lnTo>
                    <a:lnTo>
                      <a:pt x="38060" y="9500"/>
                    </a:lnTo>
                    <a:lnTo>
                      <a:pt x="37997" y="9583"/>
                    </a:lnTo>
                    <a:lnTo>
                      <a:pt x="37893" y="9604"/>
                    </a:lnTo>
                    <a:lnTo>
                      <a:pt x="37893" y="9583"/>
                    </a:lnTo>
                    <a:lnTo>
                      <a:pt x="37956" y="9542"/>
                    </a:lnTo>
                    <a:lnTo>
                      <a:pt x="38039" y="9374"/>
                    </a:lnTo>
                    <a:lnTo>
                      <a:pt x="38060" y="9291"/>
                    </a:lnTo>
                    <a:lnTo>
                      <a:pt x="38186" y="9165"/>
                    </a:lnTo>
                    <a:lnTo>
                      <a:pt x="38248" y="9081"/>
                    </a:lnTo>
                    <a:lnTo>
                      <a:pt x="38207" y="9019"/>
                    </a:lnTo>
                    <a:lnTo>
                      <a:pt x="38207" y="8935"/>
                    </a:lnTo>
                    <a:lnTo>
                      <a:pt x="38081" y="9019"/>
                    </a:lnTo>
                    <a:lnTo>
                      <a:pt x="37935" y="9144"/>
                    </a:lnTo>
                    <a:lnTo>
                      <a:pt x="37893" y="9249"/>
                    </a:lnTo>
                    <a:lnTo>
                      <a:pt x="37809" y="9353"/>
                    </a:lnTo>
                    <a:lnTo>
                      <a:pt x="37788" y="9332"/>
                    </a:lnTo>
                    <a:lnTo>
                      <a:pt x="37809" y="9228"/>
                    </a:lnTo>
                    <a:lnTo>
                      <a:pt x="37872" y="9123"/>
                    </a:lnTo>
                    <a:lnTo>
                      <a:pt x="37809" y="9081"/>
                    </a:lnTo>
                    <a:lnTo>
                      <a:pt x="37809" y="9039"/>
                    </a:lnTo>
                    <a:lnTo>
                      <a:pt x="37893" y="9019"/>
                    </a:lnTo>
                    <a:lnTo>
                      <a:pt x="38081" y="8872"/>
                    </a:lnTo>
                    <a:lnTo>
                      <a:pt x="38269" y="8726"/>
                    </a:lnTo>
                    <a:lnTo>
                      <a:pt x="38269" y="8642"/>
                    </a:lnTo>
                    <a:lnTo>
                      <a:pt x="38186" y="8642"/>
                    </a:lnTo>
                    <a:lnTo>
                      <a:pt x="38060" y="8726"/>
                    </a:lnTo>
                    <a:lnTo>
                      <a:pt x="38018" y="8809"/>
                    </a:lnTo>
                    <a:lnTo>
                      <a:pt x="37914" y="8851"/>
                    </a:lnTo>
                    <a:lnTo>
                      <a:pt x="37914" y="8809"/>
                    </a:lnTo>
                    <a:lnTo>
                      <a:pt x="37893" y="8747"/>
                    </a:lnTo>
                    <a:lnTo>
                      <a:pt x="37704" y="8872"/>
                    </a:lnTo>
                    <a:lnTo>
                      <a:pt x="37642" y="8977"/>
                    </a:lnTo>
                    <a:lnTo>
                      <a:pt x="37558" y="9165"/>
                    </a:lnTo>
                    <a:lnTo>
                      <a:pt x="37432" y="9249"/>
                    </a:lnTo>
                    <a:lnTo>
                      <a:pt x="37349" y="9249"/>
                    </a:lnTo>
                    <a:lnTo>
                      <a:pt x="37432" y="9165"/>
                    </a:lnTo>
                    <a:lnTo>
                      <a:pt x="37558" y="9060"/>
                    </a:lnTo>
                    <a:lnTo>
                      <a:pt x="37600" y="8956"/>
                    </a:lnTo>
                    <a:lnTo>
                      <a:pt x="37579" y="8935"/>
                    </a:lnTo>
                    <a:lnTo>
                      <a:pt x="37495" y="8935"/>
                    </a:lnTo>
                    <a:lnTo>
                      <a:pt x="37600" y="8851"/>
                    </a:lnTo>
                    <a:lnTo>
                      <a:pt x="37746" y="8830"/>
                    </a:lnTo>
                    <a:lnTo>
                      <a:pt x="37788" y="8767"/>
                    </a:lnTo>
                    <a:lnTo>
                      <a:pt x="37767" y="8726"/>
                    </a:lnTo>
                    <a:lnTo>
                      <a:pt x="37683" y="8747"/>
                    </a:lnTo>
                    <a:lnTo>
                      <a:pt x="37558" y="8767"/>
                    </a:lnTo>
                    <a:lnTo>
                      <a:pt x="37474" y="8851"/>
                    </a:lnTo>
                    <a:lnTo>
                      <a:pt x="37391" y="8830"/>
                    </a:lnTo>
                    <a:lnTo>
                      <a:pt x="37600" y="8726"/>
                    </a:lnTo>
                    <a:lnTo>
                      <a:pt x="37579" y="8663"/>
                    </a:lnTo>
                    <a:lnTo>
                      <a:pt x="37474" y="8663"/>
                    </a:lnTo>
                    <a:lnTo>
                      <a:pt x="37537" y="8600"/>
                    </a:lnTo>
                    <a:lnTo>
                      <a:pt x="37642" y="8600"/>
                    </a:lnTo>
                    <a:lnTo>
                      <a:pt x="37683" y="8642"/>
                    </a:lnTo>
                    <a:lnTo>
                      <a:pt x="37809" y="8642"/>
                    </a:lnTo>
                    <a:lnTo>
                      <a:pt x="37872" y="8537"/>
                    </a:lnTo>
                    <a:lnTo>
                      <a:pt x="37997" y="8495"/>
                    </a:lnTo>
                    <a:lnTo>
                      <a:pt x="37997" y="8412"/>
                    </a:lnTo>
                    <a:lnTo>
                      <a:pt x="38060" y="8328"/>
                    </a:lnTo>
                    <a:lnTo>
                      <a:pt x="38060" y="8286"/>
                    </a:lnTo>
                    <a:lnTo>
                      <a:pt x="37976" y="8286"/>
                    </a:lnTo>
                    <a:lnTo>
                      <a:pt x="37914" y="8223"/>
                    </a:lnTo>
                    <a:lnTo>
                      <a:pt x="37809" y="8203"/>
                    </a:lnTo>
                    <a:lnTo>
                      <a:pt x="37683" y="8307"/>
                    </a:lnTo>
                    <a:lnTo>
                      <a:pt x="37537" y="8349"/>
                    </a:lnTo>
                    <a:lnTo>
                      <a:pt x="37453" y="8495"/>
                    </a:lnTo>
                    <a:lnTo>
                      <a:pt x="37244" y="8705"/>
                    </a:lnTo>
                    <a:lnTo>
                      <a:pt x="37181" y="8705"/>
                    </a:lnTo>
                    <a:lnTo>
                      <a:pt x="37223" y="8621"/>
                    </a:lnTo>
                    <a:lnTo>
                      <a:pt x="37265" y="8621"/>
                    </a:lnTo>
                    <a:lnTo>
                      <a:pt x="37370" y="8537"/>
                    </a:lnTo>
                    <a:lnTo>
                      <a:pt x="37495" y="8349"/>
                    </a:lnTo>
                    <a:lnTo>
                      <a:pt x="37642" y="8286"/>
                    </a:lnTo>
                    <a:lnTo>
                      <a:pt x="37704" y="8203"/>
                    </a:lnTo>
                    <a:lnTo>
                      <a:pt x="37683" y="8140"/>
                    </a:lnTo>
                    <a:lnTo>
                      <a:pt x="37495" y="8140"/>
                    </a:lnTo>
                    <a:lnTo>
                      <a:pt x="37328" y="8286"/>
                    </a:lnTo>
                    <a:lnTo>
                      <a:pt x="37495" y="8119"/>
                    </a:lnTo>
                    <a:lnTo>
                      <a:pt x="37663" y="8077"/>
                    </a:lnTo>
                    <a:lnTo>
                      <a:pt x="37767" y="8098"/>
                    </a:lnTo>
                    <a:lnTo>
                      <a:pt x="37851" y="8119"/>
                    </a:lnTo>
                    <a:lnTo>
                      <a:pt x="37956" y="8014"/>
                    </a:lnTo>
                    <a:lnTo>
                      <a:pt x="37956" y="7931"/>
                    </a:lnTo>
                    <a:lnTo>
                      <a:pt x="37914" y="7889"/>
                    </a:lnTo>
                    <a:lnTo>
                      <a:pt x="37914" y="7805"/>
                    </a:lnTo>
                    <a:lnTo>
                      <a:pt x="37914" y="7721"/>
                    </a:lnTo>
                    <a:lnTo>
                      <a:pt x="37788" y="7679"/>
                    </a:lnTo>
                    <a:lnTo>
                      <a:pt x="37746" y="7596"/>
                    </a:lnTo>
                    <a:lnTo>
                      <a:pt x="37642" y="7575"/>
                    </a:lnTo>
                    <a:lnTo>
                      <a:pt x="37600" y="7617"/>
                    </a:lnTo>
                    <a:lnTo>
                      <a:pt x="37558" y="7617"/>
                    </a:lnTo>
                    <a:lnTo>
                      <a:pt x="37558" y="7533"/>
                    </a:lnTo>
                    <a:lnTo>
                      <a:pt x="37474" y="7512"/>
                    </a:lnTo>
                    <a:lnTo>
                      <a:pt x="37391" y="7428"/>
                    </a:lnTo>
                    <a:lnTo>
                      <a:pt x="37391" y="7366"/>
                    </a:lnTo>
                    <a:lnTo>
                      <a:pt x="37244" y="7282"/>
                    </a:lnTo>
                    <a:lnTo>
                      <a:pt x="37181" y="7282"/>
                    </a:lnTo>
                    <a:lnTo>
                      <a:pt x="37139" y="7219"/>
                    </a:lnTo>
                    <a:lnTo>
                      <a:pt x="37014" y="7219"/>
                    </a:lnTo>
                    <a:lnTo>
                      <a:pt x="36826" y="7261"/>
                    </a:lnTo>
                    <a:lnTo>
                      <a:pt x="36721" y="7366"/>
                    </a:lnTo>
                    <a:lnTo>
                      <a:pt x="36595" y="7366"/>
                    </a:lnTo>
                    <a:lnTo>
                      <a:pt x="36491" y="7533"/>
                    </a:lnTo>
                    <a:lnTo>
                      <a:pt x="36512" y="7596"/>
                    </a:lnTo>
                    <a:lnTo>
                      <a:pt x="36595" y="7617"/>
                    </a:lnTo>
                    <a:lnTo>
                      <a:pt x="36805" y="7805"/>
                    </a:lnTo>
                    <a:lnTo>
                      <a:pt x="36826" y="7847"/>
                    </a:lnTo>
                    <a:lnTo>
                      <a:pt x="36909" y="7889"/>
                    </a:lnTo>
                    <a:lnTo>
                      <a:pt x="36951" y="7993"/>
                    </a:lnTo>
                    <a:lnTo>
                      <a:pt x="36909" y="7993"/>
                    </a:lnTo>
                    <a:lnTo>
                      <a:pt x="36826" y="7931"/>
                    </a:lnTo>
                    <a:lnTo>
                      <a:pt x="36700" y="7931"/>
                    </a:lnTo>
                    <a:lnTo>
                      <a:pt x="36700" y="7847"/>
                    </a:lnTo>
                    <a:lnTo>
                      <a:pt x="36512" y="7679"/>
                    </a:lnTo>
                    <a:lnTo>
                      <a:pt x="36428" y="7700"/>
                    </a:lnTo>
                    <a:lnTo>
                      <a:pt x="36386" y="7721"/>
                    </a:lnTo>
                    <a:lnTo>
                      <a:pt x="36386" y="7721"/>
                    </a:lnTo>
                    <a:lnTo>
                      <a:pt x="36407" y="7638"/>
                    </a:lnTo>
                    <a:lnTo>
                      <a:pt x="36428" y="7533"/>
                    </a:lnTo>
                    <a:lnTo>
                      <a:pt x="36303" y="7491"/>
                    </a:lnTo>
                    <a:lnTo>
                      <a:pt x="36240" y="7512"/>
                    </a:lnTo>
                    <a:lnTo>
                      <a:pt x="36240" y="7721"/>
                    </a:lnTo>
                    <a:lnTo>
                      <a:pt x="36303" y="7826"/>
                    </a:lnTo>
                    <a:lnTo>
                      <a:pt x="36323" y="7951"/>
                    </a:lnTo>
                    <a:lnTo>
                      <a:pt x="36303" y="8035"/>
                    </a:lnTo>
                    <a:lnTo>
                      <a:pt x="36303" y="7931"/>
                    </a:lnTo>
                    <a:lnTo>
                      <a:pt x="36219" y="7784"/>
                    </a:lnTo>
                    <a:lnTo>
                      <a:pt x="36135" y="7889"/>
                    </a:lnTo>
                    <a:lnTo>
                      <a:pt x="36093" y="7993"/>
                    </a:lnTo>
                    <a:lnTo>
                      <a:pt x="36135" y="8056"/>
                    </a:lnTo>
                    <a:lnTo>
                      <a:pt x="36072" y="8119"/>
                    </a:lnTo>
                    <a:lnTo>
                      <a:pt x="35968" y="8056"/>
                    </a:lnTo>
                    <a:lnTo>
                      <a:pt x="35863" y="8035"/>
                    </a:lnTo>
                    <a:lnTo>
                      <a:pt x="35905" y="7951"/>
                    </a:lnTo>
                    <a:lnTo>
                      <a:pt x="36010" y="7889"/>
                    </a:lnTo>
                    <a:lnTo>
                      <a:pt x="36135" y="7700"/>
                    </a:lnTo>
                    <a:lnTo>
                      <a:pt x="36177" y="7596"/>
                    </a:lnTo>
                    <a:lnTo>
                      <a:pt x="36093" y="7512"/>
                    </a:lnTo>
                    <a:lnTo>
                      <a:pt x="36072" y="7407"/>
                    </a:lnTo>
                    <a:lnTo>
                      <a:pt x="35926" y="7533"/>
                    </a:lnTo>
                    <a:lnTo>
                      <a:pt x="35884" y="7596"/>
                    </a:lnTo>
                    <a:lnTo>
                      <a:pt x="35863" y="7533"/>
                    </a:lnTo>
                    <a:lnTo>
                      <a:pt x="35884" y="7407"/>
                    </a:lnTo>
                    <a:lnTo>
                      <a:pt x="35779" y="7387"/>
                    </a:lnTo>
                    <a:lnTo>
                      <a:pt x="35717" y="7407"/>
                    </a:lnTo>
                    <a:lnTo>
                      <a:pt x="35696" y="7491"/>
                    </a:lnTo>
                    <a:lnTo>
                      <a:pt x="35717" y="7617"/>
                    </a:lnTo>
                    <a:lnTo>
                      <a:pt x="35717" y="7742"/>
                    </a:lnTo>
                    <a:lnTo>
                      <a:pt x="35675" y="7700"/>
                    </a:lnTo>
                    <a:lnTo>
                      <a:pt x="35675" y="7533"/>
                    </a:lnTo>
                    <a:lnTo>
                      <a:pt x="35654" y="7512"/>
                    </a:lnTo>
                    <a:lnTo>
                      <a:pt x="35591" y="7617"/>
                    </a:lnTo>
                    <a:lnTo>
                      <a:pt x="35487" y="7638"/>
                    </a:lnTo>
                    <a:lnTo>
                      <a:pt x="35487" y="7721"/>
                    </a:lnTo>
                    <a:lnTo>
                      <a:pt x="35403" y="7826"/>
                    </a:lnTo>
                    <a:lnTo>
                      <a:pt x="35340" y="7847"/>
                    </a:lnTo>
                    <a:lnTo>
                      <a:pt x="35277" y="7931"/>
                    </a:lnTo>
                    <a:lnTo>
                      <a:pt x="35173" y="7931"/>
                    </a:lnTo>
                    <a:lnTo>
                      <a:pt x="35256" y="7847"/>
                    </a:lnTo>
                    <a:lnTo>
                      <a:pt x="35256" y="7784"/>
                    </a:lnTo>
                    <a:lnTo>
                      <a:pt x="35194" y="7721"/>
                    </a:lnTo>
                    <a:lnTo>
                      <a:pt x="35152" y="7721"/>
                    </a:lnTo>
                    <a:lnTo>
                      <a:pt x="35152" y="7679"/>
                    </a:lnTo>
                    <a:lnTo>
                      <a:pt x="35235" y="7679"/>
                    </a:lnTo>
                    <a:lnTo>
                      <a:pt x="35277" y="7700"/>
                    </a:lnTo>
                    <a:lnTo>
                      <a:pt x="35298" y="7638"/>
                    </a:lnTo>
                    <a:lnTo>
                      <a:pt x="35298" y="7596"/>
                    </a:lnTo>
                    <a:lnTo>
                      <a:pt x="35298" y="7554"/>
                    </a:lnTo>
                    <a:lnTo>
                      <a:pt x="35403" y="7491"/>
                    </a:lnTo>
                    <a:lnTo>
                      <a:pt x="35570" y="7345"/>
                    </a:lnTo>
                    <a:lnTo>
                      <a:pt x="35591" y="7261"/>
                    </a:lnTo>
                    <a:lnTo>
                      <a:pt x="35675" y="7177"/>
                    </a:lnTo>
                    <a:lnTo>
                      <a:pt x="35570" y="7177"/>
                    </a:lnTo>
                    <a:lnTo>
                      <a:pt x="35403" y="7282"/>
                    </a:lnTo>
                    <a:lnTo>
                      <a:pt x="35277" y="7407"/>
                    </a:lnTo>
                    <a:lnTo>
                      <a:pt x="35194" y="7407"/>
                    </a:lnTo>
                    <a:lnTo>
                      <a:pt x="35277" y="7324"/>
                    </a:lnTo>
                    <a:lnTo>
                      <a:pt x="35361" y="7219"/>
                    </a:lnTo>
                    <a:lnTo>
                      <a:pt x="35445" y="7156"/>
                    </a:lnTo>
                    <a:lnTo>
                      <a:pt x="35549" y="7114"/>
                    </a:lnTo>
                    <a:lnTo>
                      <a:pt x="35612" y="7052"/>
                    </a:lnTo>
                    <a:lnTo>
                      <a:pt x="35696" y="7052"/>
                    </a:lnTo>
                    <a:lnTo>
                      <a:pt x="35779" y="6905"/>
                    </a:lnTo>
                    <a:lnTo>
                      <a:pt x="35779" y="6863"/>
                    </a:lnTo>
                    <a:lnTo>
                      <a:pt x="35696" y="6780"/>
                    </a:lnTo>
                    <a:lnTo>
                      <a:pt x="35696" y="6675"/>
                    </a:lnTo>
                    <a:lnTo>
                      <a:pt x="35717" y="6591"/>
                    </a:lnTo>
                    <a:lnTo>
                      <a:pt x="35884" y="6424"/>
                    </a:lnTo>
                    <a:lnTo>
                      <a:pt x="35905" y="6361"/>
                    </a:lnTo>
                    <a:lnTo>
                      <a:pt x="35863" y="6257"/>
                    </a:lnTo>
                    <a:lnTo>
                      <a:pt x="35842" y="6194"/>
                    </a:lnTo>
                    <a:lnTo>
                      <a:pt x="35800" y="6131"/>
                    </a:lnTo>
                    <a:lnTo>
                      <a:pt x="35884" y="6006"/>
                    </a:lnTo>
                    <a:lnTo>
                      <a:pt x="35968" y="5922"/>
                    </a:lnTo>
                    <a:lnTo>
                      <a:pt x="35989" y="5838"/>
                    </a:lnTo>
                    <a:lnTo>
                      <a:pt x="36010" y="5587"/>
                    </a:lnTo>
                    <a:lnTo>
                      <a:pt x="36051" y="5524"/>
                    </a:lnTo>
                    <a:lnTo>
                      <a:pt x="36010" y="5462"/>
                    </a:lnTo>
                    <a:lnTo>
                      <a:pt x="35842" y="5399"/>
                    </a:lnTo>
                    <a:lnTo>
                      <a:pt x="35654" y="5399"/>
                    </a:lnTo>
                    <a:lnTo>
                      <a:pt x="35487" y="5357"/>
                    </a:lnTo>
                    <a:lnTo>
                      <a:pt x="35361" y="5420"/>
                    </a:lnTo>
                    <a:lnTo>
                      <a:pt x="35235" y="5420"/>
                    </a:lnTo>
                    <a:lnTo>
                      <a:pt x="35068" y="5503"/>
                    </a:lnTo>
                    <a:lnTo>
                      <a:pt x="34796" y="5587"/>
                    </a:lnTo>
                    <a:lnTo>
                      <a:pt x="34754" y="5671"/>
                    </a:lnTo>
                    <a:lnTo>
                      <a:pt x="34859" y="5796"/>
                    </a:lnTo>
                    <a:lnTo>
                      <a:pt x="34859" y="5880"/>
                    </a:lnTo>
                    <a:lnTo>
                      <a:pt x="34817" y="5922"/>
                    </a:lnTo>
                    <a:lnTo>
                      <a:pt x="34754" y="5775"/>
                    </a:lnTo>
                    <a:lnTo>
                      <a:pt x="34712" y="5713"/>
                    </a:lnTo>
                    <a:lnTo>
                      <a:pt x="34650" y="5587"/>
                    </a:lnTo>
                    <a:lnTo>
                      <a:pt x="34524" y="5587"/>
                    </a:lnTo>
                    <a:lnTo>
                      <a:pt x="34440" y="5671"/>
                    </a:lnTo>
                    <a:lnTo>
                      <a:pt x="34440" y="5734"/>
                    </a:lnTo>
                    <a:lnTo>
                      <a:pt x="34398" y="5796"/>
                    </a:lnTo>
                    <a:lnTo>
                      <a:pt x="34378" y="5713"/>
                    </a:lnTo>
                    <a:lnTo>
                      <a:pt x="34398" y="5608"/>
                    </a:lnTo>
                    <a:lnTo>
                      <a:pt x="34336" y="5587"/>
                    </a:lnTo>
                    <a:lnTo>
                      <a:pt x="34189" y="5608"/>
                    </a:lnTo>
                    <a:lnTo>
                      <a:pt x="34126" y="5713"/>
                    </a:lnTo>
                    <a:lnTo>
                      <a:pt x="34126" y="5796"/>
                    </a:lnTo>
                    <a:lnTo>
                      <a:pt x="34273" y="5901"/>
                    </a:lnTo>
                    <a:lnTo>
                      <a:pt x="34378" y="6047"/>
                    </a:lnTo>
                    <a:lnTo>
                      <a:pt x="34503" y="6131"/>
                    </a:lnTo>
                    <a:lnTo>
                      <a:pt x="34440" y="6131"/>
                    </a:lnTo>
                    <a:lnTo>
                      <a:pt x="34294" y="6047"/>
                    </a:lnTo>
                    <a:lnTo>
                      <a:pt x="34106" y="5880"/>
                    </a:lnTo>
                    <a:lnTo>
                      <a:pt x="34064" y="5880"/>
                    </a:lnTo>
                    <a:lnTo>
                      <a:pt x="34022" y="5922"/>
                    </a:lnTo>
                    <a:lnTo>
                      <a:pt x="33854" y="5922"/>
                    </a:lnTo>
                    <a:lnTo>
                      <a:pt x="33813" y="5943"/>
                    </a:lnTo>
                    <a:lnTo>
                      <a:pt x="33875" y="6006"/>
                    </a:lnTo>
                    <a:lnTo>
                      <a:pt x="34001" y="6006"/>
                    </a:lnTo>
                    <a:lnTo>
                      <a:pt x="34022" y="6047"/>
                    </a:lnTo>
                    <a:lnTo>
                      <a:pt x="34064" y="6152"/>
                    </a:lnTo>
                    <a:lnTo>
                      <a:pt x="34210" y="6257"/>
                    </a:lnTo>
                    <a:lnTo>
                      <a:pt x="34231" y="6340"/>
                    </a:lnTo>
                    <a:lnTo>
                      <a:pt x="34315" y="6424"/>
                    </a:lnTo>
                    <a:lnTo>
                      <a:pt x="34210" y="6424"/>
                    </a:lnTo>
                    <a:lnTo>
                      <a:pt x="34126" y="6319"/>
                    </a:lnTo>
                    <a:lnTo>
                      <a:pt x="33980" y="6236"/>
                    </a:lnTo>
                    <a:lnTo>
                      <a:pt x="33980" y="6152"/>
                    </a:lnTo>
                    <a:lnTo>
                      <a:pt x="33875" y="6047"/>
                    </a:lnTo>
                    <a:lnTo>
                      <a:pt x="33750" y="6047"/>
                    </a:lnTo>
                    <a:lnTo>
                      <a:pt x="33666" y="6131"/>
                    </a:lnTo>
                    <a:lnTo>
                      <a:pt x="33666" y="6215"/>
                    </a:lnTo>
                    <a:lnTo>
                      <a:pt x="33582" y="6361"/>
                    </a:lnTo>
                    <a:lnTo>
                      <a:pt x="33541" y="6529"/>
                    </a:lnTo>
                    <a:lnTo>
                      <a:pt x="33603" y="6633"/>
                    </a:lnTo>
                    <a:lnTo>
                      <a:pt x="33478" y="6675"/>
                    </a:lnTo>
                    <a:lnTo>
                      <a:pt x="33478" y="6759"/>
                    </a:lnTo>
                    <a:lnTo>
                      <a:pt x="33541" y="6822"/>
                    </a:lnTo>
                    <a:lnTo>
                      <a:pt x="33562" y="6926"/>
                    </a:lnTo>
                    <a:lnTo>
                      <a:pt x="33645" y="6926"/>
                    </a:lnTo>
                    <a:lnTo>
                      <a:pt x="33813" y="6780"/>
                    </a:lnTo>
                    <a:lnTo>
                      <a:pt x="33896" y="6780"/>
                    </a:lnTo>
                    <a:lnTo>
                      <a:pt x="33917" y="6842"/>
                    </a:lnTo>
                    <a:lnTo>
                      <a:pt x="33813" y="6863"/>
                    </a:lnTo>
                    <a:lnTo>
                      <a:pt x="33771" y="6884"/>
                    </a:lnTo>
                    <a:lnTo>
                      <a:pt x="33771" y="6947"/>
                    </a:lnTo>
                    <a:lnTo>
                      <a:pt x="33687" y="6947"/>
                    </a:lnTo>
                    <a:lnTo>
                      <a:pt x="33603" y="7052"/>
                    </a:lnTo>
                    <a:lnTo>
                      <a:pt x="33603" y="7156"/>
                    </a:lnTo>
                    <a:lnTo>
                      <a:pt x="33541" y="7240"/>
                    </a:lnTo>
                    <a:lnTo>
                      <a:pt x="33478" y="7177"/>
                    </a:lnTo>
                    <a:lnTo>
                      <a:pt x="33499" y="7094"/>
                    </a:lnTo>
                    <a:lnTo>
                      <a:pt x="33436" y="6947"/>
                    </a:lnTo>
                    <a:lnTo>
                      <a:pt x="33352" y="6926"/>
                    </a:lnTo>
                    <a:lnTo>
                      <a:pt x="33290" y="7031"/>
                    </a:lnTo>
                    <a:lnTo>
                      <a:pt x="33331" y="7094"/>
                    </a:lnTo>
                    <a:lnTo>
                      <a:pt x="33269" y="7177"/>
                    </a:lnTo>
                    <a:lnTo>
                      <a:pt x="33164" y="7198"/>
                    </a:lnTo>
                    <a:lnTo>
                      <a:pt x="33122" y="7261"/>
                    </a:lnTo>
                    <a:lnTo>
                      <a:pt x="33080" y="7177"/>
                    </a:lnTo>
                    <a:lnTo>
                      <a:pt x="33038" y="7198"/>
                    </a:lnTo>
                    <a:lnTo>
                      <a:pt x="33059" y="7303"/>
                    </a:lnTo>
                    <a:lnTo>
                      <a:pt x="33122" y="7407"/>
                    </a:lnTo>
                    <a:lnTo>
                      <a:pt x="33122" y="7554"/>
                    </a:lnTo>
                    <a:lnTo>
                      <a:pt x="33143" y="7575"/>
                    </a:lnTo>
                    <a:lnTo>
                      <a:pt x="33143" y="7700"/>
                    </a:lnTo>
                    <a:lnTo>
                      <a:pt x="33227" y="7721"/>
                    </a:lnTo>
                    <a:lnTo>
                      <a:pt x="33290" y="7784"/>
                    </a:lnTo>
                    <a:lnTo>
                      <a:pt x="33269" y="7868"/>
                    </a:lnTo>
                    <a:lnTo>
                      <a:pt x="33290" y="7931"/>
                    </a:lnTo>
                    <a:lnTo>
                      <a:pt x="33290" y="8035"/>
                    </a:lnTo>
                    <a:lnTo>
                      <a:pt x="33185" y="8119"/>
                    </a:lnTo>
                    <a:lnTo>
                      <a:pt x="33143" y="8203"/>
                    </a:lnTo>
                    <a:lnTo>
                      <a:pt x="33122" y="8412"/>
                    </a:lnTo>
                    <a:lnTo>
                      <a:pt x="33059" y="8454"/>
                    </a:lnTo>
                    <a:lnTo>
                      <a:pt x="32934" y="8663"/>
                    </a:lnTo>
                    <a:lnTo>
                      <a:pt x="32934" y="8747"/>
                    </a:lnTo>
                    <a:lnTo>
                      <a:pt x="32808" y="8872"/>
                    </a:lnTo>
                    <a:lnTo>
                      <a:pt x="32829" y="8830"/>
                    </a:lnTo>
                    <a:lnTo>
                      <a:pt x="32829" y="8726"/>
                    </a:lnTo>
                    <a:lnTo>
                      <a:pt x="32871" y="8558"/>
                    </a:lnTo>
                    <a:lnTo>
                      <a:pt x="32955" y="8495"/>
                    </a:lnTo>
                    <a:lnTo>
                      <a:pt x="32934" y="8433"/>
                    </a:lnTo>
                    <a:lnTo>
                      <a:pt x="32913" y="8454"/>
                    </a:lnTo>
                    <a:lnTo>
                      <a:pt x="32829" y="8454"/>
                    </a:lnTo>
                    <a:lnTo>
                      <a:pt x="32746" y="8391"/>
                    </a:lnTo>
                    <a:lnTo>
                      <a:pt x="32704" y="8349"/>
                    </a:lnTo>
                    <a:lnTo>
                      <a:pt x="32746" y="8328"/>
                    </a:lnTo>
                    <a:lnTo>
                      <a:pt x="32829" y="8307"/>
                    </a:lnTo>
                    <a:lnTo>
                      <a:pt x="32913" y="8307"/>
                    </a:lnTo>
                    <a:lnTo>
                      <a:pt x="32913" y="8244"/>
                    </a:lnTo>
                    <a:lnTo>
                      <a:pt x="32955" y="8244"/>
                    </a:lnTo>
                    <a:lnTo>
                      <a:pt x="32976" y="8349"/>
                    </a:lnTo>
                    <a:lnTo>
                      <a:pt x="33038" y="8244"/>
                    </a:lnTo>
                    <a:lnTo>
                      <a:pt x="33038" y="8140"/>
                    </a:lnTo>
                    <a:lnTo>
                      <a:pt x="32934" y="8098"/>
                    </a:lnTo>
                    <a:lnTo>
                      <a:pt x="32913" y="8035"/>
                    </a:lnTo>
                    <a:lnTo>
                      <a:pt x="32808" y="7910"/>
                    </a:lnTo>
                    <a:lnTo>
                      <a:pt x="32808" y="7763"/>
                    </a:lnTo>
                    <a:lnTo>
                      <a:pt x="32746" y="7679"/>
                    </a:lnTo>
                    <a:lnTo>
                      <a:pt x="32725" y="7512"/>
                    </a:lnTo>
                    <a:lnTo>
                      <a:pt x="32704" y="7491"/>
                    </a:lnTo>
                    <a:lnTo>
                      <a:pt x="32704" y="7407"/>
                    </a:lnTo>
                    <a:lnTo>
                      <a:pt x="32746" y="7366"/>
                    </a:lnTo>
                    <a:lnTo>
                      <a:pt x="32829" y="7198"/>
                    </a:lnTo>
                    <a:lnTo>
                      <a:pt x="32829" y="7094"/>
                    </a:lnTo>
                    <a:lnTo>
                      <a:pt x="32934" y="6989"/>
                    </a:lnTo>
                    <a:lnTo>
                      <a:pt x="33018" y="6884"/>
                    </a:lnTo>
                    <a:lnTo>
                      <a:pt x="33122" y="6842"/>
                    </a:lnTo>
                    <a:lnTo>
                      <a:pt x="33122" y="6738"/>
                    </a:lnTo>
                    <a:lnTo>
                      <a:pt x="33059" y="6654"/>
                    </a:lnTo>
                    <a:lnTo>
                      <a:pt x="33018" y="6550"/>
                    </a:lnTo>
                    <a:lnTo>
                      <a:pt x="33038" y="6424"/>
                    </a:lnTo>
                    <a:lnTo>
                      <a:pt x="33143" y="6215"/>
                    </a:lnTo>
                    <a:lnTo>
                      <a:pt x="33227" y="6173"/>
                    </a:lnTo>
                    <a:lnTo>
                      <a:pt x="33394" y="6068"/>
                    </a:lnTo>
                    <a:lnTo>
                      <a:pt x="33603" y="5817"/>
                    </a:lnTo>
                    <a:lnTo>
                      <a:pt x="33813" y="5608"/>
                    </a:lnTo>
                    <a:lnTo>
                      <a:pt x="33959" y="5587"/>
                    </a:lnTo>
                    <a:lnTo>
                      <a:pt x="34064" y="5441"/>
                    </a:lnTo>
                    <a:lnTo>
                      <a:pt x="34106" y="5378"/>
                    </a:lnTo>
                    <a:lnTo>
                      <a:pt x="34210" y="5378"/>
                    </a:lnTo>
                    <a:lnTo>
                      <a:pt x="34398" y="5294"/>
                    </a:lnTo>
                    <a:lnTo>
                      <a:pt x="34545" y="5231"/>
                    </a:lnTo>
                    <a:lnTo>
                      <a:pt x="34587" y="5169"/>
                    </a:lnTo>
                    <a:lnTo>
                      <a:pt x="34545" y="5085"/>
                    </a:lnTo>
                    <a:lnTo>
                      <a:pt x="34315" y="4980"/>
                    </a:lnTo>
                    <a:lnTo>
                      <a:pt x="34189" y="4897"/>
                    </a:lnTo>
                    <a:lnTo>
                      <a:pt x="34001" y="4897"/>
                    </a:lnTo>
                    <a:lnTo>
                      <a:pt x="33959" y="4876"/>
                    </a:lnTo>
                    <a:lnTo>
                      <a:pt x="33875" y="4897"/>
                    </a:lnTo>
                    <a:lnTo>
                      <a:pt x="33708" y="4876"/>
                    </a:lnTo>
                    <a:lnTo>
                      <a:pt x="33645" y="4897"/>
                    </a:lnTo>
                    <a:lnTo>
                      <a:pt x="33436" y="4897"/>
                    </a:lnTo>
                    <a:lnTo>
                      <a:pt x="33122" y="5001"/>
                    </a:lnTo>
                    <a:lnTo>
                      <a:pt x="32934" y="5190"/>
                    </a:lnTo>
                    <a:lnTo>
                      <a:pt x="32725" y="5273"/>
                    </a:lnTo>
                    <a:lnTo>
                      <a:pt x="32704" y="5378"/>
                    </a:lnTo>
                    <a:lnTo>
                      <a:pt x="32725" y="5482"/>
                    </a:lnTo>
                    <a:lnTo>
                      <a:pt x="32641" y="5441"/>
                    </a:lnTo>
                    <a:lnTo>
                      <a:pt x="32557" y="5441"/>
                    </a:lnTo>
                    <a:lnTo>
                      <a:pt x="32494" y="5545"/>
                    </a:lnTo>
                    <a:lnTo>
                      <a:pt x="32348" y="5545"/>
                    </a:lnTo>
                    <a:lnTo>
                      <a:pt x="32243" y="5692"/>
                    </a:lnTo>
                    <a:lnTo>
                      <a:pt x="32243" y="5796"/>
                    </a:lnTo>
                    <a:lnTo>
                      <a:pt x="32181" y="5796"/>
                    </a:lnTo>
                    <a:lnTo>
                      <a:pt x="32034" y="6006"/>
                    </a:lnTo>
                    <a:lnTo>
                      <a:pt x="32097" y="6068"/>
                    </a:lnTo>
                    <a:lnTo>
                      <a:pt x="32034" y="6152"/>
                    </a:lnTo>
                    <a:lnTo>
                      <a:pt x="31992" y="6068"/>
                    </a:lnTo>
                    <a:lnTo>
                      <a:pt x="31930" y="6068"/>
                    </a:lnTo>
                    <a:lnTo>
                      <a:pt x="31888" y="6257"/>
                    </a:lnTo>
                    <a:lnTo>
                      <a:pt x="31762" y="6257"/>
                    </a:lnTo>
                    <a:lnTo>
                      <a:pt x="31678" y="6361"/>
                    </a:lnTo>
                    <a:lnTo>
                      <a:pt x="31616" y="6424"/>
                    </a:lnTo>
                    <a:lnTo>
                      <a:pt x="31553" y="6570"/>
                    </a:lnTo>
                    <a:lnTo>
                      <a:pt x="31448" y="6759"/>
                    </a:lnTo>
                    <a:lnTo>
                      <a:pt x="31448" y="6863"/>
                    </a:lnTo>
                    <a:lnTo>
                      <a:pt x="31490" y="6842"/>
                    </a:lnTo>
                    <a:lnTo>
                      <a:pt x="31511" y="6842"/>
                    </a:lnTo>
                    <a:lnTo>
                      <a:pt x="31490" y="6905"/>
                    </a:lnTo>
                    <a:lnTo>
                      <a:pt x="31406" y="6905"/>
                    </a:lnTo>
                    <a:lnTo>
                      <a:pt x="31260" y="6989"/>
                    </a:lnTo>
                    <a:lnTo>
                      <a:pt x="31239" y="7094"/>
                    </a:lnTo>
                    <a:lnTo>
                      <a:pt x="31155" y="7114"/>
                    </a:lnTo>
                    <a:lnTo>
                      <a:pt x="31134" y="7198"/>
                    </a:lnTo>
                    <a:lnTo>
                      <a:pt x="31134" y="7407"/>
                    </a:lnTo>
                    <a:lnTo>
                      <a:pt x="31072" y="7512"/>
                    </a:lnTo>
                    <a:lnTo>
                      <a:pt x="30988" y="7512"/>
                    </a:lnTo>
                    <a:lnTo>
                      <a:pt x="30967" y="7659"/>
                    </a:lnTo>
                    <a:lnTo>
                      <a:pt x="30967" y="7721"/>
                    </a:lnTo>
                    <a:lnTo>
                      <a:pt x="30862" y="7784"/>
                    </a:lnTo>
                    <a:lnTo>
                      <a:pt x="30821" y="7972"/>
                    </a:lnTo>
                    <a:lnTo>
                      <a:pt x="30862" y="8077"/>
                    </a:lnTo>
                    <a:lnTo>
                      <a:pt x="31072" y="8182"/>
                    </a:lnTo>
                    <a:lnTo>
                      <a:pt x="31176" y="8182"/>
                    </a:lnTo>
                    <a:lnTo>
                      <a:pt x="31302" y="8244"/>
                    </a:lnTo>
                    <a:lnTo>
                      <a:pt x="31385" y="8244"/>
                    </a:lnTo>
                    <a:lnTo>
                      <a:pt x="31511" y="8328"/>
                    </a:lnTo>
                    <a:lnTo>
                      <a:pt x="31678" y="8328"/>
                    </a:lnTo>
                    <a:lnTo>
                      <a:pt x="31699" y="8495"/>
                    </a:lnTo>
                    <a:lnTo>
                      <a:pt x="31867" y="8558"/>
                    </a:lnTo>
                    <a:lnTo>
                      <a:pt x="31888" y="8642"/>
                    </a:lnTo>
                    <a:lnTo>
                      <a:pt x="31971" y="8705"/>
                    </a:lnTo>
                    <a:lnTo>
                      <a:pt x="31804" y="8705"/>
                    </a:lnTo>
                    <a:lnTo>
                      <a:pt x="31762" y="8726"/>
                    </a:lnTo>
                    <a:lnTo>
                      <a:pt x="31574" y="8726"/>
                    </a:lnTo>
                    <a:lnTo>
                      <a:pt x="31365" y="8642"/>
                    </a:lnTo>
                    <a:lnTo>
                      <a:pt x="31344" y="8537"/>
                    </a:lnTo>
                    <a:lnTo>
                      <a:pt x="31239" y="8454"/>
                    </a:lnTo>
                    <a:lnTo>
                      <a:pt x="31051" y="8454"/>
                    </a:lnTo>
                    <a:lnTo>
                      <a:pt x="30988" y="8412"/>
                    </a:lnTo>
                    <a:lnTo>
                      <a:pt x="30883" y="8391"/>
                    </a:lnTo>
                    <a:lnTo>
                      <a:pt x="30862" y="8433"/>
                    </a:lnTo>
                    <a:lnTo>
                      <a:pt x="30925" y="8558"/>
                    </a:lnTo>
                    <a:lnTo>
                      <a:pt x="30925" y="8642"/>
                    </a:lnTo>
                    <a:lnTo>
                      <a:pt x="30841" y="8642"/>
                    </a:lnTo>
                    <a:lnTo>
                      <a:pt x="30821" y="8726"/>
                    </a:lnTo>
                    <a:lnTo>
                      <a:pt x="30862" y="8914"/>
                    </a:lnTo>
                    <a:lnTo>
                      <a:pt x="30883" y="9039"/>
                    </a:lnTo>
                    <a:lnTo>
                      <a:pt x="30862" y="9165"/>
                    </a:lnTo>
                    <a:lnTo>
                      <a:pt x="30883" y="9270"/>
                    </a:lnTo>
                    <a:lnTo>
                      <a:pt x="31030" y="9353"/>
                    </a:lnTo>
                    <a:lnTo>
                      <a:pt x="31134" y="9458"/>
                    </a:lnTo>
                    <a:lnTo>
                      <a:pt x="31134" y="9500"/>
                    </a:lnTo>
                    <a:lnTo>
                      <a:pt x="31072" y="9458"/>
                    </a:lnTo>
                    <a:lnTo>
                      <a:pt x="31051" y="9458"/>
                    </a:lnTo>
                    <a:lnTo>
                      <a:pt x="31072" y="9563"/>
                    </a:lnTo>
                    <a:lnTo>
                      <a:pt x="31155" y="9667"/>
                    </a:lnTo>
                    <a:lnTo>
                      <a:pt x="31197" y="9667"/>
                    </a:lnTo>
                    <a:lnTo>
                      <a:pt x="31197" y="9583"/>
                    </a:lnTo>
                    <a:lnTo>
                      <a:pt x="31281" y="9563"/>
                    </a:lnTo>
                    <a:lnTo>
                      <a:pt x="31385" y="9583"/>
                    </a:lnTo>
                    <a:lnTo>
                      <a:pt x="31469" y="9667"/>
                    </a:lnTo>
                    <a:lnTo>
                      <a:pt x="31553" y="9688"/>
                    </a:lnTo>
                    <a:lnTo>
                      <a:pt x="31574" y="9646"/>
                    </a:lnTo>
                    <a:lnTo>
                      <a:pt x="31553" y="9583"/>
                    </a:lnTo>
                    <a:lnTo>
                      <a:pt x="31574" y="9500"/>
                    </a:lnTo>
                    <a:lnTo>
                      <a:pt x="31616" y="9479"/>
                    </a:lnTo>
                    <a:lnTo>
                      <a:pt x="31678" y="9542"/>
                    </a:lnTo>
                    <a:lnTo>
                      <a:pt x="31657" y="9646"/>
                    </a:lnTo>
                    <a:lnTo>
                      <a:pt x="31678" y="9709"/>
                    </a:lnTo>
                    <a:lnTo>
                      <a:pt x="31720" y="9709"/>
                    </a:lnTo>
                    <a:lnTo>
                      <a:pt x="31783" y="9583"/>
                    </a:lnTo>
                    <a:lnTo>
                      <a:pt x="31909" y="9563"/>
                    </a:lnTo>
                    <a:lnTo>
                      <a:pt x="31992" y="9479"/>
                    </a:lnTo>
                    <a:lnTo>
                      <a:pt x="32013" y="9500"/>
                    </a:lnTo>
                    <a:lnTo>
                      <a:pt x="31971" y="9583"/>
                    </a:lnTo>
                    <a:lnTo>
                      <a:pt x="31783" y="9688"/>
                    </a:lnTo>
                    <a:lnTo>
                      <a:pt x="31762" y="9793"/>
                    </a:lnTo>
                    <a:lnTo>
                      <a:pt x="31867" y="9876"/>
                    </a:lnTo>
                    <a:lnTo>
                      <a:pt x="31888" y="10023"/>
                    </a:lnTo>
                    <a:lnTo>
                      <a:pt x="32013" y="10169"/>
                    </a:lnTo>
                    <a:lnTo>
                      <a:pt x="32181" y="10169"/>
                    </a:lnTo>
                    <a:lnTo>
                      <a:pt x="32222" y="10107"/>
                    </a:lnTo>
                    <a:lnTo>
                      <a:pt x="32118" y="10023"/>
                    </a:lnTo>
                    <a:lnTo>
                      <a:pt x="32181" y="10002"/>
                    </a:lnTo>
                    <a:lnTo>
                      <a:pt x="32285" y="10023"/>
                    </a:lnTo>
                    <a:lnTo>
                      <a:pt x="32348" y="10107"/>
                    </a:lnTo>
                    <a:lnTo>
                      <a:pt x="32411" y="10086"/>
                    </a:lnTo>
                    <a:lnTo>
                      <a:pt x="32494" y="10002"/>
                    </a:lnTo>
                    <a:lnTo>
                      <a:pt x="32599" y="9897"/>
                    </a:lnTo>
                    <a:lnTo>
                      <a:pt x="32662" y="9897"/>
                    </a:lnTo>
                    <a:lnTo>
                      <a:pt x="32662" y="9960"/>
                    </a:lnTo>
                    <a:lnTo>
                      <a:pt x="32599" y="9981"/>
                    </a:lnTo>
                    <a:lnTo>
                      <a:pt x="32432" y="10127"/>
                    </a:lnTo>
                    <a:lnTo>
                      <a:pt x="32432" y="10211"/>
                    </a:lnTo>
                    <a:lnTo>
                      <a:pt x="32453" y="10232"/>
                    </a:lnTo>
                    <a:cubicBezTo>
                      <a:pt x="32411" y="10295"/>
                      <a:pt x="32390" y="10379"/>
                      <a:pt x="32348" y="10441"/>
                    </a:cubicBezTo>
                    <a:lnTo>
                      <a:pt x="32306" y="10441"/>
                    </a:lnTo>
                    <a:lnTo>
                      <a:pt x="32222" y="10504"/>
                    </a:lnTo>
                    <a:lnTo>
                      <a:pt x="32139" y="10504"/>
                    </a:lnTo>
                    <a:lnTo>
                      <a:pt x="32097" y="10420"/>
                    </a:lnTo>
                    <a:lnTo>
                      <a:pt x="31992" y="10400"/>
                    </a:lnTo>
                    <a:lnTo>
                      <a:pt x="32013" y="10441"/>
                    </a:lnTo>
                    <a:lnTo>
                      <a:pt x="32097" y="10504"/>
                    </a:lnTo>
                    <a:lnTo>
                      <a:pt x="32076" y="10609"/>
                    </a:lnTo>
                    <a:lnTo>
                      <a:pt x="31971" y="10609"/>
                    </a:lnTo>
                    <a:lnTo>
                      <a:pt x="31971" y="10630"/>
                    </a:lnTo>
                    <a:lnTo>
                      <a:pt x="31992" y="10692"/>
                    </a:lnTo>
                    <a:lnTo>
                      <a:pt x="31909" y="10755"/>
                    </a:lnTo>
                    <a:lnTo>
                      <a:pt x="31909" y="10839"/>
                    </a:lnTo>
                    <a:lnTo>
                      <a:pt x="31971" y="10923"/>
                    </a:lnTo>
                    <a:lnTo>
                      <a:pt x="31888" y="10923"/>
                    </a:lnTo>
                    <a:lnTo>
                      <a:pt x="31888" y="11027"/>
                    </a:lnTo>
                    <a:lnTo>
                      <a:pt x="31804" y="11111"/>
                    </a:lnTo>
                    <a:lnTo>
                      <a:pt x="31804" y="11278"/>
                    </a:lnTo>
                    <a:lnTo>
                      <a:pt x="31867" y="11278"/>
                    </a:lnTo>
                    <a:lnTo>
                      <a:pt x="31909" y="11383"/>
                    </a:lnTo>
                    <a:lnTo>
                      <a:pt x="31950" y="11383"/>
                    </a:lnTo>
                    <a:lnTo>
                      <a:pt x="32013" y="11488"/>
                    </a:lnTo>
                    <a:lnTo>
                      <a:pt x="31950" y="11508"/>
                    </a:lnTo>
                    <a:lnTo>
                      <a:pt x="31888" y="11508"/>
                    </a:lnTo>
                    <a:lnTo>
                      <a:pt x="31825" y="11571"/>
                    </a:lnTo>
                    <a:lnTo>
                      <a:pt x="31783" y="11508"/>
                    </a:lnTo>
                    <a:lnTo>
                      <a:pt x="31637" y="11550"/>
                    </a:lnTo>
                    <a:lnTo>
                      <a:pt x="31595" y="11634"/>
                    </a:lnTo>
                    <a:lnTo>
                      <a:pt x="31699" y="11739"/>
                    </a:lnTo>
                    <a:lnTo>
                      <a:pt x="31741" y="11739"/>
                    </a:lnTo>
                    <a:lnTo>
                      <a:pt x="31741" y="11801"/>
                    </a:lnTo>
                    <a:lnTo>
                      <a:pt x="31637" y="11843"/>
                    </a:lnTo>
                    <a:lnTo>
                      <a:pt x="31595" y="11780"/>
                    </a:lnTo>
                    <a:lnTo>
                      <a:pt x="31511" y="11864"/>
                    </a:lnTo>
                    <a:lnTo>
                      <a:pt x="31427" y="11739"/>
                    </a:lnTo>
                    <a:lnTo>
                      <a:pt x="31323" y="11801"/>
                    </a:lnTo>
                    <a:lnTo>
                      <a:pt x="31218" y="12011"/>
                    </a:lnTo>
                    <a:lnTo>
                      <a:pt x="31113" y="12262"/>
                    </a:lnTo>
                    <a:lnTo>
                      <a:pt x="30988" y="12492"/>
                    </a:lnTo>
                    <a:lnTo>
                      <a:pt x="30779" y="12638"/>
                    </a:lnTo>
                    <a:lnTo>
                      <a:pt x="30737" y="12743"/>
                    </a:lnTo>
                    <a:lnTo>
                      <a:pt x="30674" y="12743"/>
                    </a:lnTo>
                    <a:lnTo>
                      <a:pt x="30569" y="12910"/>
                    </a:lnTo>
                    <a:lnTo>
                      <a:pt x="30465" y="12952"/>
                    </a:lnTo>
                    <a:lnTo>
                      <a:pt x="30444" y="13140"/>
                    </a:lnTo>
                    <a:lnTo>
                      <a:pt x="30360" y="13224"/>
                    </a:lnTo>
                    <a:lnTo>
                      <a:pt x="30339" y="13350"/>
                    </a:lnTo>
                    <a:lnTo>
                      <a:pt x="30277" y="13350"/>
                    </a:lnTo>
                    <a:lnTo>
                      <a:pt x="30235" y="13224"/>
                    </a:lnTo>
                    <a:lnTo>
                      <a:pt x="30151" y="13224"/>
                    </a:lnTo>
                    <a:lnTo>
                      <a:pt x="30067" y="13308"/>
                    </a:lnTo>
                    <a:lnTo>
                      <a:pt x="30109" y="13350"/>
                    </a:lnTo>
                    <a:lnTo>
                      <a:pt x="30130" y="13475"/>
                    </a:lnTo>
                    <a:lnTo>
                      <a:pt x="30046" y="13475"/>
                    </a:lnTo>
                    <a:lnTo>
                      <a:pt x="29963" y="13413"/>
                    </a:lnTo>
                    <a:lnTo>
                      <a:pt x="30005" y="13308"/>
                    </a:lnTo>
                    <a:lnTo>
                      <a:pt x="29921" y="13140"/>
                    </a:lnTo>
                    <a:lnTo>
                      <a:pt x="29837" y="12743"/>
                    </a:lnTo>
                    <a:lnTo>
                      <a:pt x="29837" y="12576"/>
                    </a:lnTo>
                    <a:lnTo>
                      <a:pt x="29816" y="12492"/>
                    </a:lnTo>
                    <a:lnTo>
                      <a:pt x="29858" y="12366"/>
                    </a:lnTo>
                    <a:lnTo>
                      <a:pt x="29942" y="12262"/>
                    </a:lnTo>
                    <a:lnTo>
                      <a:pt x="29921" y="12115"/>
                    </a:lnTo>
                    <a:lnTo>
                      <a:pt x="29963" y="12011"/>
                    </a:lnTo>
                    <a:lnTo>
                      <a:pt x="30046" y="11969"/>
                    </a:lnTo>
                    <a:lnTo>
                      <a:pt x="30130" y="12011"/>
                    </a:lnTo>
                    <a:lnTo>
                      <a:pt x="30214" y="11990"/>
                    </a:lnTo>
                    <a:lnTo>
                      <a:pt x="30277" y="11885"/>
                    </a:lnTo>
                    <a:lnTo>
                      <a:pt x="30256" y="11655"/>
                    </a:lnTo>
                    <a:lnTo>
                      <a:pt x="30318" y="11550"/>
                    </a:lnTo>
                    <a:lnTo>
                      <a:pt x="30318" y="11153"/>
                    </a:lnTo>
                    <a:lnTo>
                      <a:pt x="30214" y="11027"/>
                    </a:lnTo>
                    <a:lnTo>
                      <a:pt x="30172" y="10860"/>
                    </a:lnTo>
                    <a:lnTo>
                      <a:pt x="30109" y="10692"/>
                    </a:lnTo>
                    <a:lnTo>
                      <a:pt x="30067" y="10588"/>
                    </a:lnTo>
                    <a:lnTo>
                      <a:pt x="30025" y="10525"/>
                    </a:lnTo>
                    <a:lnTo>
                      <a:pt x="29963" y="10525"/>
                    </a:lnTo>
                    <a:lnTo>
                      <a:pt x="29921" y="10630"/>
                    </a:lnTo>
                    <a:lnTo>
                      <a:pt x="29795" y="10839"/>
                    </a:lnTo>
                    <a:lnTo>
                      <a:pt x="29628" y="10964"/>
                    </a:lnTo>
                    <a:lnTo>
                      <a:pt x="29607" y="11069"/>
                    </a:lnTo>
                    <a:lnTo>
                      <a:pt x="29607" y="11278"/>
                    </a:lnTo>
                    <a:lnTo>
                      <a:pt x="29544" y="11341"/>
                    </a:lnTo>
                    <a:lnTo>
                      <a:pt x="29481" y="11278"/>
                    </a:lnTo>
                    <a:lnTo>
                      <a:pt x="29398" y="11362"/>
                    </a:lnTo>
                    <a:lnTo>
                      <a:pt x="29419" y="11383"/>
                    </a:lnTo>
                    <a:lnTo>
                      <a:pt x="29398" y="11446"/>
                    </a:lnTo>
                    <a:lnTo>
                      <a:pt x="29230" y="11529"/>
                    </a:lnTo>
                    <a:lnTo>
                      <a:pt x="29189" y="11592"/>
                    </a:lnTo>
                    <a:lnTo>
                      <a:pt x="29084" y="11697"/>
                    </a:lnTo>
                    <a:lnTo>
                      <a:pt x="29000" y="11697"/>
                    </a:lnTo>
                    <a:lnTo>
                      <a:pt x="29000" y="11634"/>
                    </a:lnTo>
                    <a:lnTo>
                      <a:pt x="29084" y="11592"/>
                    </a:lnTo>
                    <a:lnTo>
                      <a:pt x="29084" y="11467"/>
                    </a:lnTo>
                    <a:lnTo>
                      <a:pt x="29042" y="11425"/>
                    </a:lnTo>
                    <a:lnTo>
                      <a:pt x="29147" y="11278"/>
                    </a:lnTo>
                    <a:lnTo>
                      <a:pt x="29168" y="11174"/>
                    </a:lnTo>
                    <a:lnTo>
                      <a:pt x="29168" y="11069"/>
                    </a:lnTo>
                    <a:lnTo>
                      <a:pt x="29251" y="11027"/>
                    </a:lnTo>
                    <a:lnTo>
                      <a:pt x="29251" y="10923"/>
                    </a:lnTo>
                    <a:lnTo>
                      <a:pt x="29209" y="10902"/>
                    </a:lnTo>
                    <a:lnTo>
                      <a:pt x="29251" y="10755"/>
                    </a:lnTo>
                    <a:lnTo>
                      <a:pt x="29147" y="10609"/>
                    </a:lnTo>
                    <a:lnTo>
                      <a:pt x="29147" y="10525"/>
                    </a:lnTo>
                    <a:lnTo>
                      <a:pt x="29084" y="10420"/>
                    </a:lnTo>
                    <a:lnTo>
                      <a:pt x="29084" y="10379"/>
                    </a:lnTo>
                    <a:lnTo>
                      <a:pt x="29147" y="10400"/>
                    </a:lnTo>
                    <a:lnTo>
                      <a:pt x="29189" y="10400"/>
                    </a:lnTo>
                    <a:lnTo>
                      <a:pt x="29209" y="10525"/>
                    </a:lnTo>
                    <a:lnTo>
                      <a:pt x="29272" y="10504"/>
                    </a:lnTo>
                    <a:lnTo>
                      <a:pt x="29377" y="10379"/>
                    </a:lnTo>
                    <a:lnTo>
                      <a:pt x="29481" y="10379"/>
                    </a:lnTo>
                    <a:lnTo>
                      <a:pt x="29565" y="10295"/>
                    </a:lnTo>
                    <a:lnTo>
                      <a:pt x="29481" y="10232"/>
                    </a:lnTo>
                    <a:lnTo>
                      <a:pt x="29377" y="10316"/>
                    </a:lnTo>
                    <a:lnTo>
                      <a:pt x="29293" y="10232"/>
                    </a:lnTo>
                    <a:lnTo>
                      <a:pt x="29189" y="10211"/>
                    </a:lnTo>
                    <a:lnTo>
                      <a:pt x="29189" y="10107"/>
                    </a:lnTo>
                    <a:lnTo>
                      <a:pt x="29230" y="10065"/>
                    </a:lnTo>
                    <a:lnTo>
                      <a:pt x="29209" y="10002"/>
                    </a:lnTo>
                    <a:lnTo>
                      <a:pt x="29126" y="10023"/>
                    </a:lnTo>
                    <a:lnTo>
                      <a:pt x="29105" y="10107"/>
                    </a:lnTo>
                    <a:lnTo>
                      <a:pt x="28958" y="10169"/>
                    </a:lnTo>
                    <a:lnTo>
                      <a:pt x="28854" y="10065"/>
                    </a:lnTo>
                    <a:lnTo>
                      <a:pt x="28854" y="9939"/>
                    </a:lnTo>
                    <a:lnTo>
                      <a:pt x="28770" y="9918"/>
                    </a:lnTo>
                    <a:lnTo>
                      <a:pt x="28665" y="9939"/>
                    </a:lnTo>
                    <a:lnTo>
                      <a:pt x="28603" y="9897"/>
                    </a:lnTo>
                    <a:lnTo>
                      <a:pt x="28644" y="9793"/>
                    </a:lnTo>
                    <a:lnTo>
                      <a:pt x="28707" y="9772"/>
                    </a:lnTo>
                    <a:lnTo>
                      <a:pt x="28749" y="9709"/>
                    </a:lnTo>
                    <a:lnTo>
                      <a:pt x="28812" y="9709"/>
                    </a:lnTo>
                    <a:lnTo>
                      <a:pt x="29126" y="9500"/>
                    </a:lnTo>
                    <a:lnTo>
                      <a:pt x="29168" y="9458"/>
                    </a:lnTo>
                    <a:lnTo>
                      <a:pt x="29042" y="9332"/>
                    </a:lnTo>
                    <a:lnTo>
                      <a:pt x="28875" y="9353"/>
                    </a:lnTo>
                    <a:lnTo>
                      <a:pt x="28875" y="9332"/>
                    </a:lnTo>
                    <a:lnTo>
                      <a:pt x="28979" y="9270"/>
                    </a:lnTo>
                    <a:lnTo>
                      <a:pt x="29042" y="9144"/>
                    </a:lnTo>
                    <a:lnTo>
                      <a:pt x="29168" y="9081"/>
                    </a:lnTo>
                    <a:lnTo>
                      <a:pt x="29147" y="9228"/>
                    </a:lnTo>
                    <a:lnTo>
                      <a:pt x="29189" y="9332"/>
                    </a:lnTo>
                    <a:lnTo>
                      <a:pt x="29293" y="9291"/>
                    </a:lnTo>
                    <a:lnTo>
                      <a:pt x="29377" y="9332"/>
                    </a:lnTo>
                    <a:lnTo>
                      <a:pt x="29461" y="9249"/>
                    </a:lnTo>
                    <a:lnTo>
                      <a:pt x="29461" y="9144"/>
                    </a:lnTo>
                    <a:lnTo>
                      <a:pt x="29377" y="9039"/>
                    </a:lnTo>
                    <a:lnTo>
                      <a:pt x="29293" y="9019"/>
                    </a:lnTo>
                    <a:lnTo>
                      <a:pt x="29293" y="8935"/>
                    </a:lnTo>
                    <a:lnTo>
                      <a:pt x="29314" y="8830"/>
                    </a:lnTo>
                    <a:lnTo>
                      <a:pt x="29293" y="8726"/>
                    </a:lnTo>
                    <a:lnTo>
                      <a:pt x="29314" y="8663"/>
                    </a:lnTo>
                    <a:lnTo>
                      <a:pt x="29314" y="8600"/>
                    </a:lnTo>
                    <a:lnTo>
                      <a:pt x="29209" y="8454"/>
                    </a:lnTo>
                    <a:lnTo>
                      <a:pt x="29272" y="8349"/>
                    </a:lnTo>
                    <a:lnTo>
                      <a:pt x="29209" y="8244"/>
                    </a:lnTo>
                    <a:lnTo>
                      <a:pt x="29272" y="8223"/>
                    </a:lnTo>
                    <a:lnTo>
                      <a:pt x="29272" y="8077"/>
                    </a:lnTo>
                    <a:lnTo>
                      <a:pt x="29356" y="7931"/>
                    </a:lnTo>
                    <a:lnTo>
                      <a:pt x="29356" y="7847"/>
                    </a:lnTo>
                    <a:lnTo>
                      <a:pt x="29419" y="7742"/>
                    </a:lnTo>
                    <a:lnTo>
                      <a:pt x="29419" y="7700"/>
                    </a:lnTo>
                    <a:lnTo>
                      <a:pt x="29356" y="7659"/>
                    </a:lnTo>
                    <a:lnTo>
                      <a:pt x="29377" y="7449"/>
                    </a:lnTo>
                    <a:lnTo>
                      <a:pt x="29356" y="7324"/>
                    </a:lnTo>
                    <a:lnTo>
                      <a:pt x="29251" y="7261"/>
                    </a:lnTo>
                    <a:lnTo>
                      <a:pt x="29272" y="7177"/>
                    </a:lnTo>
                    <a:lnTo>
                      <a:pt x="29251" y="7073"/>
                    </a:lnTo>
                    <a:lnTo>
                      <a:pt x="29293" y="7052"/>
                    </a:lnTo>
                    <a:lnTo>
                      <a:pt x="29335" y="6947"/>
                    </a:lnTo>
                    <a:lnTo>
                      <a:pt x="29272" y="6884"/>
                    </a:lnTo>
                    <a:lnTo>
                      <a:pt x="29230" y="6863"/>
                    </a:lnTo>
                    <a:cubicBezTo>
                      <a:pt x="29272" y="6842"/>
                      <a:pt x="29293" y="6801"/>
                      <a:pt x="29293" y="6759"/>
                    </a:cubicBezTo>
                    <a:cubicBezTo>
                      <a:pt x="29314" y="6696"/>
                      <a:pt x="29335" y="6654"/>
                      <a:pt x="29335" y="6591"/>
                    </a:cubicBezTo>
                    <a:lnTo>
                      <a:pt x="29377" y="6550"/>
                    </a:lnTo>
                    <a:lnTo>
                      <a:pt x="29377" y="6445"/>
                    </a:lnTo>
                    <a:lnTo>
                      <a:pt x="29440" y="6445"/>
                    </a:lnTo>
                    <a:lnTo>
                      <a:pt x="29523" y="6361"/>
                    </a:lnTo>
                    <a:lnTo>
                      <a:pt x="29586" y="6257"/>
                    </a:lnTo>
                    <a:lnTo>
                      <a:pt x="29649" y="6215"/>
                    </a:lnTo>
                    <a:lnTo>
                      <a:pt x="29753" y="6215"/>
                    </a:lnTo>
                    <a:lnTo>
                      <a:pt x="29816" y="6131"/>
                    </a:lnTo>
                    <a:lnTo>
                      <a:pt x="29900" y="6068"/>
                    </a:lnTo>
                    <a:lnTo>
                      <a:pt x="29942" y="5964"/>
                    </a:lnTo>
                    <a:lnTo>
                      <a:pt x="29942" y="5838"/>
                    </a:lnTo>
                    <a:lnTo>
                      <a:pt x="29900" y="5796"/>
                    </a:lnTo>
                    <a:lnTo>
                      <a:pt x="29963" y="5713"/>
                    </a:lnTo>
                    <a:lnTo>
                      <a:pt x="30005" y="5629"/>
                    </a:lnTo>
                    <a:lnTo>
                      <a:pt x="29795" y="5629"/>
                    </a:lnTo>
                    <a:lnTo>
                      <a:pt x="29733" y="5587"/>
                    </a:lnTo>
                    <a:lnTo>
                      <a:pt x="29753" y="5503"/>
                    </a:lnTo>
                    <a:lnTo>
                      <a:pt x="29837" y="5503"/>
                    </a:lnTo>
                    <a:lnTo>
                      <a:pt x="29921" y="5545"/>
                    </a:lnTo>
                    <a:lnTo>
                      <a:pt x="30025" y="5545"/>
                    </a:lnTo>
                    <a:lnTo>
                      <a:pt x="30130" y="5587"/>
                    </a:lnTo>
                    <a:lnTo>
                      <a:pt x="30214" y="5524"/>
                    </a:lnTo>
                    <a:lnTo>
                      <a:pt x="30297" y="5545"/>
                    </a:lnTo>
                    <a:lnTo>
                      <a:pt x="30318" y="5650"/>
                    </a:lnTo>
                    <a:lnTo>
                      <a:pt x="30465" y="5796"/>
                    </a:lnTo>
                    <a:lnTo>
                      <a:pt x="30549" y="5796"/>
                    </a:lnTo>
                    <a:lnTo>
                      <a:pt x="30569" y="5838"/>
                    </a:lnTo>
                    <a:lnTo>
                      <a:pt x="30653" y="5859"/>
                    </a:lnTo>
                    <a:lnTo>
                      <a:pt x="30779" y="5817"/>
                    </a:lnTo>
                    <a:lnTo>
                      <a:pt x="30988" y="5692"/>
                    </a:lnTo>
                    <a:lnTo>
                      <a:pt x="31134" y="5524"/>
                    </a:lnTo>
                    <a:lnTo>
                      <a:pt x="31302" y="5399"/>
                    </a:lnTo>
                    <a:lnTo>
                      <a:pt x="31365" y="5315"/>
                    </a:lnTo>
                    <a:lnTo>
                      <a:pt x="31302" y="5294"/>
                    </a:lnTo>
                    <a:lnTo>
                      <a:pt x="31344" y="5231"/>
                    </a:lnTo>
                    <a:lnTo>
                      <a:pt x="31469" y="5231"/>
                    </a:lnTo>
                    <a:lnTo>
                      <a:pt x="31595" y="5085"/>
                    </a:lnTo>
                    <a:lnTo>
                      <a:pt x="31825" y="4897"/>
                    </a:lnTo>
                    <a:lnTo>
                      <a:pt x="31825" y="4855"/>
                    </a:lnTo>
                    <a:lnTo>
                      <a:pt x="31930" y="4834"/>
                    </a:lnTo>
                    <a:lnTo>
                      <a:pt x="32013" y="4687"/>
                    </a:lnTo>
                    <a:lnTo>
                      <a:pt x="32181" y="4541"/>
                    </a:lnTo>
                    <a:lnTo>
                      <a:pt x="32222" y="4415"/>
                    </a:lnTo>
                    <a:lnTo>
                      <a:pt x="32285" y="4415"/>
                    </a:lnTo>
                    <a:lnTo>
                      <a:pt x="32327" y="4436"/>
                    </a:lnTo>
                    <a:lnTo>
                      <a:pt x="32327" y="4436"/>
                    </a:lnTo>
                    <a:lnTo>
                      <a:pt x="32306" y="4353"/>
                    </a:lnTo>
                    <a:lnTo>
                      <a:pt x="32222" y="4311"/>
                    </a:lnTo>
                    <a:lnTo>
                      <a:pt x="32222" y="4227"/>
                    </a:lnTo>
                    <a:lnTo>
                      <a:pt x="32076" y="4122"/>
                    </a:lnTo>
                    <a:lnTo>
                      <a:pt x="31804" y="4081"/>
                    </a:lnTo>
                    <a:lnTo>
                      <a:pt x="31657" y="4060"/>
                    </a:lnTo>
                    <a:lnTo>
                      <a:pt x="31574" y="4081"/>
                    </a:lnTo>
                    <a:lnTo>
                      <a:pt x="31511" y="4060"/>
                    </a:lnTo>
                    <a:lnTo>
                      <a:pt x="31511" y="3976"/>
                    </a:lnTo>
                    <a:lnTo>
                      <a:pt x="31469" y="3871"/>
                    </a:lnTo>
                    <a:lnTo>
                      <a:pt x="31406" y="3871"/>
                    </a:lnTo>
                    <a:lnTo>
                      <a:pt x="31385" y="3850"/>
                    </a:lnTo>
                    <a:lnTo>
                      <a:pt x="31281" y="3829"/>
                    </a:lnTo>
                    <a:lnTo>
                      <a:pt x="31197" y="3704"/>
                    </a:lnTo>
                    <a:lnTo>
                      <a:pt x="31051" y="3704"/>
                    </a:lnTo>
                    <a:lnTo>
                      <a:pt x="30967" y="3788"/>
                    </a:lnTo>
                    <a:lnTo>
                      <a:pt x="30946" y="3704"/>
                    </a:lnTo>
                    <a:lnTo>
                      <a:pt x="30841" y="3704"/>
                    </a:lnTo>
                    <a:lnTo>
                      <a:pt x="30779" y="3641"/>
                    </a:lnTo>
                    <a:lnTo>
                      <a:pt x="30674" y="3662"/>
                    </a:lnTo>
                    <a:lnTo>
                      <a:pt x="30507" y="3662"/>
                    </a:lnTo>
                    <a:lnTo>
                      <a:pt x="30235" y="3725"/>
                    </a:lnTo>
                    <a:lnTo>
                      <a:pt x="30130" y="3871"/>
                    </a:lnTo>
                    <a:lnTo>
                      <a:pt x="30214" y="3976"/>
                    </a:lnTo>
                    <a:lnTo>
                      <a:pt x="30130" y="4018"/>
                    </a:lnTo>
                    <a:lnTo>
                      <a:pt x="30109" y="4060"/>
                    </a:lnTo>
                    <a:lnTo>
                      <a:pt x="30193" y="4164"/>
                    </a:lnTo>
                    <a:lnTo>
                      <a:pt x="30214" y="4290"/>
                    </a:lnTo>
                    <a:lnTo>
                      <a:pt x="30088" y="4290"/>
                    </a:lnTo>
                    <a:lnTo>
                      <a:pt x="30046" y="4185"/>
                    </a:lnTo>
                    <a:lnTo>
                      <a:pt x="29984" y="4060"/>
                    </a:lnTo>
                    <a:lnTo>
                      <a:pt x="29900" y="4039"/>
                    </a:lnTo>
                    <a:lnTo>
                      <a:pt x="29816" y="4164"/>
                    </a:lnTo>
                    <a:lnTo>
                      <a:pt x="29837" y="4227"/>
                    </a:lnTo>
                    <a:lnTo>
                      <a:pt x="29837" y="4290"/>
                    </a:lnTo>
                    <a:lnTo>
                      <a:pt x="29733" y="4332"/>
                    </a:lnTo>
                    <a:lnTo>
                      <a:pt x="29712" y="4478"/>
                    </a:lnTo>
                    <a:lnTo>
                      <a:pt x="29565" y="4646"/>
                    </a:lnTo>
                    <a:lnTo>
                      <a:pt x="29523" y="4771"/>
                    </a:lnTo>
                    <a:lnTo>
                      <a:pt x="29502" y="4855"/>
                    </a:lnTo>
                    <a:lnTo>
                      <a:pt x="29565" y="4876"/>
                    </a:lnTo>
                    <a:lnTo>
                      <a:pt x="29461" y="4959"/>
                    </a:lnTo>
                    <a:lnTo>
                      <a:pt x="29461" y="5064"/>
                    </a:lnTo>
                    <a:lnTo>
                      <a:pt x="29377" y="5106"/>
                    </a:lnTo>
                    <a:lnTo>
                      <a:pt x="29272" y="5357"/>
                    </a:lnTo>
                    <a:lnTo>
                      <a:pt x="29272" y="5482"/>
                    </a:lnTo>
                    <a:lnTo>
                      <a:pt x="29209" y="5566"/>
                    </a:lnTo>
                    <a:lnTo>
                      <a:pt x="29293" y="5629"/>
                    </a:lnTo>
                    <a:lnTo>
                      <a:pt x="29293" y="5713"/>
                    </a:lnTo>
                    <a:lnTo>
                      <a:pt x="29251" y="5734"/>
                    </a:lnTo>
                    <a:lnTo>
                      <a:pt x="29251" y="5838"/>
                    </a:lnTo>
                    <a:lnTo>
                      <a:pt x="29189" y="6026"/>
                    </a:lnTo>
                    <a:lnTo>
                      <a:pt x="29063" y="6215"/>
                    </a:lnTo>
                    <a:lnTo>
                      <a:pt x="29084" y="6257"/>
                    </a:lnTo>
                    <a:lnTo>
                      <a:pt x="29189" y="6257"/>
                    </a:lnTo>
                    <a:lnTo>
                      <a:pt x="29209" y="6319"/>
                    </a:lnTo>
                    <a:cubicBezTo>
                      <a:pt x="29189" y="6319"/>
                      <a:pt x="29168" y="6340"/>
                      <a:pt x="29168" y="6340"/>
                    </a:cubicBezTo>
                    <a:lnTo>
                      <a:pt x="29105" y="6319"/>
                    </a:lnTo>
                    <a:lnTo>
                      <a:pt x="29042" y="6361"/>
                    </a:lnTo>
                    <a:lnTo>
                      <a:pt x="28958" y="6508"/>
                    </a:lnTo>
                    <a:lnTo>
                      <a:pt x="29042" y="6508"/>
                    </a:lnTo>
                    <a:cubicBezTo>
                      <a:pt x="29000" y="6529"/>
                      <a:pt x="28979" y="6550"/>
                      <a:pt x="28979" y="6612"/>
                    </a:cubicBezTo>
                    <a:lnTo>
                      <a:pt x="28875" y="6570"/>
                    </a:lnTo>
                    <a:lnTo>
                      <a:pt x="28791" y="6633"/>
                    </a:lnTo>
                    <a:lnTo>
                      <a:pt x="28791" y="6738"/>
                    </a:lnTo>
                    <a:lnTo>
                      <a:pt x="28644" y="6842"/>
                    </a:lnTo>
                    <a:lnTo>
                      <a:pt x="28582" y="6884"/>
                    </a:lnTo>
                    <a:cubicBezTo>
                      <a:pt x="28665" y="6612"/>
                      <a:pt x="28728" y="6257"/>
                      <a:pt x="28749" y="5943"/>
                    </a:cubicBezTo>
                    <a:lnTo>
                      <a:pt x="28937" y="5838"/>
                    </a:lnTo>
                    <a:lnTo>
                      <a:pt x="28937" y="5734"/>
                    </a:lnTo>
                    <a:lnTo>
                      <a:pt x="29000" y="5566"/>
                    </a:lnTo>
                    <a:lnTo>
                      <a:pt x="29000" y="5399"/>
                    </a:lnTo>
                    <a:lnTo>
                      <a:pt x="29063" y="5315"/>
                    </a:lnTo>
                    <a:lnTo>
                      <a:pt x="28979" y="5315"/>
                    </a:lnTo>
                    <a:lnTo>
                      <a:pt x="28937" y="5378"/>
                    </a:lnTo>
                    <a:lnTo>
                      <a:pt x="28791" y="5420"/>
                    </a:lnTo>
                    <a:lnTo>
                      <a:pt x="28728" y="5545"/>
                    </a:lnTo>
                    <a:lnTo>
                      <a:pt x="28686" y="5503"/>
                    </a:lnTo>
                    <a:lnTo>
                      <a:pt x="28686" y="5399"/>
                    </a:lnTo>
                    <a:lnTo>
                      <a:pt x="28770" y="5357"/>
                    </a:lnTo>
                    <a:lnTo>
                      <a:pt x="28770" y="5231"/>
                    </a:lnTo>
                    <a:lnTo>
                      <a:pt x="28749" y="5169"/>
                    </a:lnTo>
                    <a:lnTo>
                      <a:pt x="28665" y="5127"/>
                    </a:lnTo>
                    <a:lnTo>
                      <a:pt x="28749" y="5127"/>
                    </a:lnTo>
                    <a:lnTo>
                      <a:pt x="28791" y="5106"/>
                    </a:lnTo>
                    <a:lnTo>
                      <a:pt x="28770" y="4980"/>
                    </a:lnTo>
                    <a:lnTo>
                      <a:pt x="28582" y="4876"/>
                    </a:lnTo>
                    <a:lnTo>
                      <a:pt x="28540" y="4897"/>
                    </a:lnTo>
                    <a:lnTo>
                      <a:pt x="28352" y="4918"/>
                    </a:lnTo>
                    <a:lnTo>
                      <a:pt x="28331" y="4980"/>
                    </a:lnTo>
                    <a:lnTo>
                      <a:pt x="28247" y="4980"/>
                    </a:lnTo>
                    <a:lnTo>
                      <a:pt x="28247" y="4897"/>
                    </a:lnTo>
                    <a:lnTo>
                      <a:pt x="28331" y="4771"/>
                    </a:lnTo>
                    <a:lnTo>
                      <a:pt x="28414" y="4771"/>
                    </a:lnTo>
                    <a:lnTo>
                      <a:pt x="28540" y="4666"/>
                    </a:lnTo>
                    <a:lnTo>
                      <a:pt x="28749" y="4604"/>
                    </a:lnTo>
                    <a:lnTo>
                      <a:pt x="28791" y="4562"/>
                    </a:lnTo>
                    <a:lnTo>
                      <a:pt x="28937" y="4541"/>
                    </a:lnTo>
                    <a:lnTo>
                      <a:pt x="29000" y="4541"/>
                    </a:lnTo>
                    <a:lnTo>
                      <a:pt x="29063" y="4583"/>
                    </a:lnTo>
                    <a:lnTo>
                      <a:pt x="29105" y="4562"/>
                    </a:lnTo>
                    <a:lnTo>
                      <a:pt x="29147" y="4394"/>
                    </a:lnTo>
                    <a:lnTo>
                      <a:pt x="29189" y="4332"/>
                    </a:lnTo>
                    <a:lnTo>
                      <a:pt x="29063" y="4248"/>
                    </a:lnTo>
                    <a:lnTo>
                      <a:pt x="29042" y="4185"/>
                    </a:lnTo>
                    <a:lnTo>
                      <a:pt x="29105" y="4164"/>
                    </a:lnTo>
                    <a:lnTo>
                      <a:pt x="29168" y="4122"/>
                    </a:lnTo>
                    <a:lnTo>
                      <a:pt x="29189" y="4164"/>
                    </a:lnTo>
                    <a:lnTo>
                      <a:pt x="29272" y="4185"/>
                    </a:lnTo>
                    <a:lnTo>
                      <a:pt x="29419" y="4122"/>
                    </a:lnTo>
                    <a:lnTo>
                      <a:pt x="29481" y="4039"/>
                    </a:lnTo>
                    <a:lnTo>
                      <a:pt x="29461" y="3955"/>
                    </a:lnTo>
                    <a:lnTo>
                      <a:pt x="29481" y="3913"/>
                    </a:lnTo>
                    <a:lnTo>
                      <a:pt x="29461" y="3829"/>
                    </a:lnTo>
                    <a:lnTo>
                      <a:pt x="29377" y="3850"/>
                    </a:lnTo>
                    <a:lnTo>
                      <a:pt x="29293" y="3746"/>
                    </a:lnTo>
                    <a:lnTo>
                      <a:pt x="29042" y="3746"/>
                    </a:lnTo>
                    <a:lnTo>
                      <a:pt x="28958" y="3725"/>
                    </a:lnTo>
                    <a:lnTo>
                      <a:pt x="28896" y="3767"/>
                    </a:lnTo>
                    <a:lnTo>
                      <a:pt x="28770" y="3767"/>
                    </a:lnTo>
                    <a:lnTo>
                      <a:pt x="28665" y="3725"/>
                    </a:lnTo>
                    <a:lnTo>
                      <a:pt x="28582" y="3746"/>
                    </a:lnTo>
                    <a:lnTo>
                      <a:pt x="28519" y="3641"/>
                    </a:lnTo>
                    <a:lnTo>
                      <a:pt x="28435" y="3599"/>
                    </a:lnTo>
                    <a:lnTo>
                      <a:pt x="28435" y="3516"/>
                    </a:lnTo>
                    <a:lnTo>
                      <a:pt x="28477" y="3453"/>
                    </a:lnTo>
                    <a:lnTo>
                      <a:pt x="28456" y="3411"/>
                    </a:lnTo>
                    <a:lnTo>
                      <a:pt x="28310" y="3390"/>
                    </a:lnTo>
                    <a:lnTo>
                      <a:pt x="28226" y="3432"/>
                    </a:lnTo>
                    <a:lnTo>
                      <a:pt x="28163" y="3495"/>
                    </a:lnTo>
                    <a:lnTo>
                      <a:pt x="28226" y="3537"/>
                    </a:lnTo>
                    <a:lnTo>
                      <a:pt x="28331" y="3537"/>
                    </a:lnTo>
                    <a:lnTo>
                      <a:pt x="28268" y="3641"/>
                    </a:lnTo>
                    <a:lnTo>
                      <a:pt x="28142" y="3620"/>
                    </a:lnTo>
                    <a:lnTo>
                      <a:pt x="28059" y="3495"/>
                    </a:lnTo>
                    <a:lnTo>
                      <a:pt x="28017" y="3516"/>
                    </a:lnTo>
                    <a:lnTo>
                      <a:pt x="27954" y="3495"/>
                    </a:lnTo>
                    <a:lnTo>
                      <a:pt x="27849" y="3537"/>
                    </a:lnTo>
                    <a:lnTo>
                      <a:pt x="27828" y="3641"/>
                    </a:lnTo>
                    <a:lnTo>
                      <a:pt x="27787" y="3662"/>
                    </a:lnTo>
                    <a:lnTo>
                      <a:pt x="27808" y="3767"/>
                    </a:lnTo>
                    <a:lnTo>
                      <a:pt x="27808" y="3871"/>
                    </a:lnTo>
                    <a:lnTo>
                      <a:pt x="27891" y="3934"/>
                    </a:lnTo>
                    <a:lnTo>
                      <a:pt x="27891" y="4060"/>
                    </a:lnTo>
                    <a:lnTo>
                      <a:pt x="27828" y="4122"/>
                    </a:lnTo>
                    <a:lnTo>
                      <a:pt x="27808" y="4248"/>
                    </a:lnTo>
                    <a:lnTo>
                      <a:pt x="27787" y="4248"/>
                    </a:lnTo>
                    <a:lnTo>
                      <a:pt x="27745" y="4018"/>
                    </a:lnTo>
                    <a:lnTo>
                      <a:pt x="27703" y="3913"/>
                    </a:lnTo>
                    <a:lnTo>
                      <a:pt x="27619" y="3850"/>
                    </a:lnTo>
                    <a:lnTo>
                      <a:pt x="27598" y="3934"/>
                    </a:lnTo>
                    <a:lnTo>
                      <a:pt x="27515" y="3934"/>
                    </a:lnTo>
                    <a:lnTo>
                      <a:pt x="27431" y="4018"/>
                    </a:lnTo>
                    <a:lnTo>
                      <a:pt x="27431" y="4143"/>
                    </a:lnTo>
                    <a:lnTo>
                      <a:pt x="27515" y="4248"/>
                    </a:lnTo>
                    <a:lnTo>
                      <a:pt x="27515" y="4332"/>
                    </a:lnTo>
                    <a:lnTo>
                      <a:pt x="27619" y="4457"/>
                    </a:lnTo>
                    <a:lnTo>
                      <a:pt x="27745" y="4457"/>
                    </a:lnTo>
                    <a:lnTo>
                      <a:pt x="27808" y="4353"/>
                    </a:lnTo>
                    <a:lnTo>
                      <a:pt x="27828" y="4353"/>
                    </a:lnTo>
                    <a:lnTo>
                      <a:pt x="27849" y="4457"/>
                    </a:lnTo>
                    <a:lnTo>
                      <a:pt x="27933" y="4583"/>
                    </a:lnTo>
                    <a:lnTo>
                      <a:pt x="27933" y="4666"/>
                    </a:lnTo>
                    <a:lnTo>
                      <a:pt x="27849" y="4666"/>
                    </a:lnTo>
                    <a:lnTo>
                      <a:pt x="27808" y="4562"/>
                    </a:lnTo>
                    <a:lnTo>
                      <a:pt x="27724" y="4541"/>
                    </a:lnTo>
                    <a:lnTo>
                      <a:pt x="27619" y="4562"/>
                    </a:lnTo>
                    <a:lnTo>
                      <a:pt x="27577" y="4604"/>
                    </a:lnTo>
                    <a:lnTo>
                      <a:pt x="27619" y="4708"/>
                    </a:lnTo>
                    <a:lnTo>
                      <a:pt x="27598" y="4792"/>
                    </a:lnTo>
                    <a:lnTo>
                      <a:pt x="27515" y="4876"/>
                    </a:lnTo>
                    <a:lnTo>
                      <a:pt x="27536" y="4959"/>
                    </a:lnTo>
                    <a:lnTo>
                      <a:pt x="27473" y="5085"/>
                    </a:lnTo>
                    <a:lnTo>
                      <a:pt x="27410" y="5127"/>
                    </a:lnTo>
                    <a:lnTo>
                      <a:pt x="27431" y="5231"/>
                    </a:lnTo>
                    <a:lnTo>
                      <a:pt x="27389" y="5294"/>
                    </a:lnTo>
                    <a:lnTo>
                      <a:pt x="27284" y="5273"/>
                    </a:lnTo>
                    <a:lnTo>
                      <a:pt x="27201" y="5169"/>
                    </a:lnTo>
                    <a:lnTo>
                      <a:pt x="27201" y="5064"/>
                    </a:lnTo>
                    <a:lnTo>
                      <a:pt x="27075" y="4897"/>
                    </a:lnTo>
                    <a:lnTo>
                      <a:pt x="27075" y="4792"/>
                    </a:lnTo>
                    <a:lnTo>
                      <a:pt x="27054" y="4708"/>
                    </a:lnTo>
                    <a:lnTo>
                      <a:pt x="26950" y="4687"/>
                    </a:lnTo>
                    <a:lnTo>
                      <a:pt x="26950" y="4646"/>
                    </a:lnTo>
                    <a:lnTo>
                      <a:pt x="26992" y="4604"/>
                    </a:lnTo>
                    <a:lnTo>
                      <a:pt x="27033" y="4562"/>
                    </a:lnTo>
                    <a:lnTo>
                      <a:pt x="26992" y="4478"/>
                    </a:lnTo>
                    <a:lnTo>
                      <a:pt x="26887" y="4457"/>
                    </a:lnTo>
                    <a:lnTo>
                      <a:pt x="26740" y="4499"/>
                    </a:lnTo>
                    <a:lnTo>
                      <a:pt x="26699" y="4457"/>
                    </a:lnTo>
                    <a:lnTo>
                      <a:pt x="26657" y="4478"/>
                    </a:lnTo>
                    <a:lnTo>
                      <a:pt x="26594" y="4562"/>
                    </a:lnTo>
                    <a:lnTo>
                      <a:pt x="26489" y="4604"/>
                    </a:lnTo>
                    <a:lnTo>
                      <a:pt x="26364" y="4792"/>
                    </a:lnTo>
                    <a:lnTo>
                      <a:pt x="26427" y="4876"/>
                    </a:lnTo>
                    <a:lnTo>
                      <a:pt x="26427" y="5064"/>
                    </a:lnTo>
                    <a:lnTo>
                      <a:pt x="26385" y="5127"/>
                    </a:lnTo>
                    <a:lnTo>
                      <a:pt x="26448" y="5210"/>
                    </a:lnTo>
                    <a:lnTo>
                      <a:pt x="26427" y="5378"/>
                    </a:lnTo>
                    <a:lnTo>
                      <a:pt x="26322" y="5420"/>
                    </a:lnTo>
                    <a:lnTo>
                      <a:pt x="26322" y="5545"/>
                    </a:lnTo>
                    <a:lnTo>
                      <a:pt x="26364" y="5608"/>
                    </a:lnTo>
                    <a:lnTo>
                      <a:pt x="26448" y="5587"/>
                    </a:lnTo>
                    <a:lnTo>
                      <a:pt x="26489" y="5629"/>
                    </a:lnTo>
                    <a:lnTo>
                      <a:pt x="26573" y="5587"/>
                    </a:lnTo>
                    <a:lnTo>
                      <a:pt x="26636" y="5608"/>
                    </a:lnTo>
                    <a:lnTo>
                      <a:pt x="26636" y="5734"/>
                    </a:lnTo>
                    <a:lnTo>
                      <a:pt x="26657" y="5796"/>
                    </a:lnTo>
                    <a:lnTo>
                      <a:pt x="26699" y="5796"/>
                    </a:lnTo>
                    <a:lnTo>
                      <a:pt x="26782" y="5922"/>
                    </a:lnTo>
                    <a:lnTo>
                      <a:pt x="26782" y="6110"/>
                    </a:lnTo>
                    <a:lnTo>
                      <a:pt x="26887" y="6236"/>
                    </a:lnTo>
                    <a:lnTo>
                      <a:pt x="26887" y="6319"/>
                    </a:lnTo>
                    <a:lnTo>
                      <a:pt x="26929" y="6424"/>
                    </a:lnTo>
                    <a:lnTo>
                      <a:pt x="27012" y="6466"/>
                    </a:lnTo>
                    <a:lnTo>
                      <a:pt x="26992" y="6550"/>
                    </a:lnTo>
                    <a:lnTo>
                      <a:pt x="27012" y="6696"/>
                    </a:lnTo>
                    <a:lnTo>
                      <a:pt x="26929" y="6842"/>
                    </a:lnTo>
                    <a:lnTo>
                      <a:pt x="27012" y="6905"/>
                    </a:lnTo>
                    <a:lnTo>
                      <a:pt x="27033" y="7052"/>
                    </a:lnTo>
                    <a:lnTo>
                      <a:pt x="27012" y="7156"/>
                    </a:lnTo>
                    <a:lnTo>
                      <a:pt x="27033" y="7198"/>
                    </a:lnTo>
                    <a:lnTo>
                      <a:pt x="27117" y="7156"/>
                    </a:lnTo>
                    <a:lnTo>
                      <a:pt x="27180" y="7198"/>
                    </a:lnTo>
                    <a:lnTo>
                      <a:pt x="27180" y="7324"/>
                    </a:lnTo>
                    <a:lnTo>
                      <a:pt x="27264" y="7387"/>
                    </a:lnTo>
                    <a:lnTo>
                      <a:pt x="27410" y="7324"/>
                    </a:lnTo>
                    <a:lnTo>
                      <a:pt x="27452" y="7198"/>
                    </a:lnTo>
                    <a:lnTo>
                      <a:pt x="27598" y="7114"/>
                    </a:lnTo>
                    <a:lnTo>
                      <a:pt x="27619" y="7010"/>
                    </a:lnTo>
                    <a:lnTo>
                      <a:pt x="27556" y="6968"/>
                    </a:lnTo>
                    <a:lnTo>
                      <a:pt x="27494" y="6759"/>
                    </a:lnTo>
                    <a:lnTo>
                      <a:pt x="27515" y="6654"/>
                    </a:lnTo>
                    <a:lnTo>
                      <a:pt x="27703" y="6466"/>
                    </a:lnTo>
                    <a:lnTo>
                      <a:pt x="27703" y="6550"/>
                    </a:lnTo>
                    <a:lnTo>
                      <a:pt x="27598" y="6675"/>
                    </a:lnTo>
                    <a:lnTo>
                      <a:pt x="27640" y="6905"/>
                    </a:lnTo>
                    <a:lnTo>
                      <a:pt x="27724" y="6947"/>
                    </a:lnTo>
                    <a:lnTo>
                      <a:pt x="27828" y="6884"/>
                    </a:lnTo>
                    <a:lnTo>
                      <a:pt x="27954" y="6968"/>
                    </a:lnTo>
                    <a:lnTo>
                      <a:pt x="28121" y="6905"/>
                    </a:lnTo>
                    <a:lnTo>
                      <a:pt x="28121" y="6842"/>
                    </a:lnTo>
                    <a:lnTo>
                      <a:pt x="28247" y="6780"/>
                    </a:lnTo>
                    <a:lnTo>
                      <a:pt x="28352" y="6780"/>
                    </a:lnTo>
                    <a:lnTo>
                      <a:pt x="28435" y="6738"/>
                    </a:lnTo>
                    <a:lnTo>
                      <a:pt x="28477" y="6780"/>
                    </a:lnTo>
                    <a:lnTo>
                      <a:pt x="28498" y="6759"/>
                    </a:lnTo>
                    <a:lnTo>
                      <a:pt x="28498" y="6759"/>
                    </a:lnTo>
                    <a:cubicBezTo>
                      <a:pt x="28477" y="6863"/>
                      <a:pt x="28456" y="6989"/>
                      <a:pt x="28456" y="7094"/>
                    </a:cubicBezTo>
                    <a:lnTo>
                      <a:pt x="28435" y="7114"/>
                    </a:lnTo>
                    <a:lnTo>
                      <a:pt x="28456" y="7156"/>
                    </a:lnTo>
                    <a:lnTo>
                      <a:pt x="28456" y="7219"/>
                    </a:lnTo>
                    <a:cubicBezTo>
                      <a:pt x="28456" y="7283"/>
                      <a:pt x="28503" y="7308"/>
                      <a:pt x="28554" y="7308"/>
                    </a:cubicBezTo>
                    <a:cubicBezTo>
                      <a:pt x="28586" y="7308"/>
                      <a:pt x="28620" y="7298"/>
                      <a:pt x="28644" y="7282"/>
                    </a:cubicBezTo>
                    <a:lnTo>
                      <a:pt x="28707" y="7282"/>
                    </a:lnTo>
                    <a:lnTo>
                      <a:pt x="28707" y="7324"/>
                    </a:lnTo>
                    <a:lnTo>
                      <a:pt x="28582" y="7533"/>
                    </a:lnTo>
                    <a:lnTo>
                      <a:pt x="28561" y="7617"/>
                    </a:lnTo>
                    <a:lnTo>
                      <a:pt x="28456" y="7679"/>
                    </a:lnTo>
                    <a:lnTo>
                      <a:pt x="28477" y="7596"/>
                    </a:lnTo>
                    <a:lnTo>
                      <a:pt x="28435" y="7533"/>
                    </a:lnTo>
                    <a:lnTo>
                      <a:pt x="28477" y="7407"/>
                    </a:lnTo>
                    <a:lnTo>
                      <a:pt x="28393" y="7324"/>
                    </a:lnTo>
                    <a:lnTo>
                      <a:pt x="28268" y="7387"/>
                    </a:lnTo>
                    <a:lnTo>
                      <a:pt x="28184" y="7512"/>
                    </a:lnTo>
                    <a:lnTo>
                      <a:pt x="28121" y="7512"/>
                    </a:lnTo>
                    <a:lnTo>
                      <a:pt x="28038" y="7679"/>
                    </a:lnTo>
                    <a:lnTo>
                      <a:pt x="27954" y="7700"/>
                    </a:lnTo>
                    <a:lnTo>
                      <a:pt x="27870" y="7910"/>
                    </a:lnTo>
                    <a:lnTo>
                      <a:pt x="27724" y="8056"/>
                    </a:lnTo>
                    <a:lnTo>
                      <a:pt x="27703" y="8203"/>
                    </a:lnTo>
                    <a:lnTo>
                      <a:pt x="27745" y="8328"/>
                    </a:lnTo>
                    <a:lnTo>
                      <a:pt x="27745" y="8412"/>
                    </a:lnTo>
                    <a:lnTo>
                      <a:pt x="27808" y="8433"/>
                    </a:lnTo>
                    <a:lnTo>
                      <a:pt x="27870" y="8370"/>
                    </a:lnTo>
                    <a:lnTo>
                      <a:pt x="27933" y="8370"/>
                    </a:lnTo>
                    <a:lnTo>
                      <a:pt x="27933" y="8454"/>
                    </a:lnTo>
                    <a:lnTo>
                      <a:pt x="27828" y="8537"/>
                    </a:lnTo>
                    <a:lnTo>
                      <a:pt x="27828" y="8579"/>
                    </a:lnTo>
                    <a:lnTo>
                      <a:pt x="27724" y="8579"/>
                    </a:lnTo>
                    <a:lnTo>
                      <a:pt x="27619" y="8642"/>
                    </a:lnTo>
                    <a:lnTo>
                      <a:pt x="27431" y="8830"/>
                    </a:lnTo>
                    <a:lnTo>
                      <a:pt x="27347" y="8935"/>
                    </a:lnTo>
                    <a:lnTo>
                      <a:pt x="27326" y="9207"/>
                    </a:lnTo>
                    <a:lnTo>
                      <a:pt x="27389" y="9311"/>
                    </a:lnTo>
                    <a:lnTo>
                      <a:pt x="27389" y="9395"/>
                    </a:lnTo>
                    <a:lnTo>
                      <a:pt x="27326" y="9500"/>
                    </a:lnTo>
                    <a:lnTo>
                      <a:pt x="27347" y="9563"/>
                    </a:lnTo>
                    <a:lnTo>
                      <a:pt x="27389" y="9625"/>
                    </a:lnTo>
                    <a:lnTo>
                      <a:pt x="27452" y="9625"/>
                    </a:lnTo>
                    <a:lnTo>
                      <a:pt x="27515" y="9667"/>
                    </a:lnTo>
                    <a:lnTo>
                      <a:pt x="27536" y="9793"/>
                    </a:lnTo>
                    <a:lnTo>
                      <a:pt x="27640" y="9835"/>
                    </a:lnTo>
                    <a:lnTo>
                      <a:pt x="27703" y="9939"/>
                    </a:lnTo>
                    <a:lnTo>
                      <a:pt x="27745" y="9939"/>
                    </a:lnTo>
                    <a:lnTo>
                      <a:pt x="27828" y="9814"/>
                    </a:lnTo>
                    <a:lnTo>
                      <a:pt x="27808" y="9939"/>
                    </a:lnTo>
                    <a:lnTo>
                      <a:pt x="27849" y="10107"/>
                    </a:lnTo>
                    <a:lnTo>
                      <a:pt x="28017" y="10127"/>
                    </a:lnTo>
                    <a:lnTo>
                      <a:pt x="28080" y="10190"/>
                    </a:lnTo>
                    <a:lnTo>
                      <a:pt x="28184" y="10190"/>
                    </a:lnTo>
                    <a:lnTo>
                      <a:pt x="28331" y="10211"/>
                    </a:lnTo>
                    <a:lnTo>
                      <a:pt x="28331" y="10295"/>
                    </a:lnTo>
                    <a:lnTo>
                      <a:pt x="28226" y="10504"/>
                    </a:lnTo>
                    <a:lnTo>
                      <a:pt x="28121" y="10546"/>
                    </a:lnTo>
                    <a:lnTo>
                      <a:pt x="28080" y="10525"/>
                    </a:lnTo>
                    <a:lnTo>
                      <a:pt x="28121" y="10420"/>
                    </a:lnTo>
                    <a:lnTo>
                      <a:pt x="28226" y="10379"/>
                    </a:lnTo>
                    <a:lnTo>
                      <a:pt x="28080" y="10337"/>
                    </a:lnTo>
                    <a:lnTo>
                      <a:pt x="27954" y="10379"/>
                    </a:lnTo>
                    <a:lnTo>
                      <a:pt x="27849" y="10504"/>
                    </a:lnTo>
                    <a:lnTo>
                      <a:pt x="27912" y="10546"/>
                    </a:lnTo>
                    <a:lnTo>
                      <a:pt x="27912" y="10630"/>
                    </a:lnTo>
                    <a:lnTo>
                      <a:pt x="27745" y="10713"/>
                    </a:lnTo>
                    <a:lnTo>
                      <a:pt x="27661" y="10797"/>
                    </a:lnTo>
                    <a:lnTo>
                      <a:pt x="27598" y="10797"/>
                    </a:lnTo>
                    <a:lnTo>
                      <a:pt x="27515" y="10944"/>
                    </a:lnTo>
                    <a:lnTo>
                      <a:pt x="27536" y="11006"/>
                    </a:lnTo>
                    <a:lnTo>
                      <a:pt x="27619" y="11006"/>
                    </a:lnTo>
                    <a:lnTo>
                      <a:pt x="27661" y="11048"/>
                    </a:lnTo>
                    <a:lnTo>
                      <a:pt x="27766" y="11027"/>
                    </a:lnTo>
                    <a:lnTo>
                      <a:pt x="27828" y="10923"/>
                    </a:lnTo>
                    <a:lnTo>
                      <a:pt x="27808" y="10860"/>
                    </a:lnTo>
                    <a:lnTo>
                      <a:pt x="27870" y="10839"/>
                    </a:lnTo>
                    <a:lnTo>
                      <a:pt x="27954" y="10797"/>
                    </a:lnTo>
                    <a:lnTo>
                      <a:pt x="28017" y="10839"/>
                    </a:lnTo>
                    <a:lnTo>
                      <a:pt x="27975" y="10944"/>
                    </a:lnTo>
                    <a:lnTo>
                      <a:pt x="27912" y="11069"/>
                    </a:lnTo>
                    <a:lnTo>
                      <a:pt x="27870" y="11236"/>
                    </a:lnTo>
                    <a:lnTo>
                      <a:pt x="27870" y="11320"/>
                    </a:lnTo>
                    <a:lnTo>
                      <a:pt x="27808" y="11383"/>
                    </a:lnTo>
                    <a:lnTo>
                      <a:pt x="27640" y="11425"/>
                    </a:lnTo>
                    <a:lnTo>
                      <a:pt x="27536" y="11529"/>
                    </a:lnTo>
                    <a:lnTo>
                      <a:pt x="27452" y="11550"/>
                    </a:lnTo>
                    <a:lnTo>
                      <a:pt x="27452" y="11592"/>
                    </a:lnTo>
                    <a:lnTo>
                      <a:pt x="27410" y="11697"/>
                    </a:lnTo>
                    <a:lnTo>
                      <a:pt x="27138" y="11801"/>
                    </a:lnTo>
                    <a:lnTo>
                      <a:pt x="27075" y="11906"/>
                    </a:lnTo>
                    <a:lnTo>
                      <a:pt x="26971" y="11948"/>
                    </a:lnTo>
                    <a:lnTo>
                      <a:pt x="26929" y="11885"/>
                    </a:lnTo>
                    <a:lnTo>
                      <a:pt x="26887" y="11885"/>
                    </a:lnTo>
                    <a:lnTo>
                      <a:pt x="26866" y="11843"/>
                    </a:lnTo>
                    <a:lnTo>
                      <a:pt x="26803" y="11906"/>
                    </a:lnTo>
                    <a:lnTo>
                      <a:pt x="26720" y="11948"/>
                    </a:lnTo>
                    <a:lnTo>
                      <a:pt x="26720" y="11948"/>
                    </a:lnTo>
                    <a:lnTo>
                      <a:pt x="26761" y="11885"/>
                    </a:lnTo>
                    <a:lnTo>
                      <a:pt x="26720" y="11843"/>
                    </a:lnTo>
                    <a:lnTo>
                      <a:pt x="26615" y="11948"/>
                    </a:lnTo>
                    <a:lnTo>
                      <a:pt x="26573" y="12094"/>
                    </a:lnTo>
                    <a:lnTo>
                      <a:pt x="26468" y="12262"/>
                    </a:lnTo>
                    <a:lnTo>
                      <a:pt x="26448" y="12304"/>
                    </a:lnTo>
                    <a:lnTo>
                      <a:pt x="26489" y="12387"/>
                    </a:lnTo>
                    <a:lnTo>
                      <a:pt x="26489" y="12471"/>
                    </a:lnTo>
                    <a:lnTo>
                      <a:pt x="26406" y="12617"/>
                    </a:lnTo>
                    <a:lnTo>
                      <a:pt x="26406" y="12701"/>
                    </a:lnTo>
                    <a:lnTo>
                      <a:pt x="26468" y="12785"/>
                    </a:lnTo>
                    <a:lnTo>
                      <a:pt x="26385" y="12827"/>
                    </a:lnTo>
                    <a:lnTo>
                      <a:pt x="26343" y="12952"/>
                    </a:lnTo>
                    <a:lnTo>
                      <a:pt x="26364" y="12952"/>
                    </a:lnTo>
                    <a:lnTo>
                      <a:pt x="26448" y="12931"/>
                    </a:lnTo>
                    <a:lnTo>
                      <a:pt x="26489" y="12848"/>
                    </a:lnTo>
                    <a:lnTo>
                      <a:pt x="26594" y="12889"/>
                    </a:lnTo>
                    <a:lnTo>
                      <a:pt x="26699" y="12806"/>
                    </a:lnTo>
                    <a:lnTo>
                      <a:pt x="26615" y="12910"/>
                    </a:lnTo>
                    <a:lnTo>
                      <a:pt x="26510" y="12910"/>
                    </a:lnTo>
                    <a:lnTo>
                      <a:pt x="26406" y="13015"/>
                    </a:lnTo>
                    <a:lnTo>
                      <a:pt x="26259" y="13057"/>
                    </a:lnTo>
                    <a:lnTo>
                      <a:pt x="26259" y="13203"/>
                    </a:lnTo>
                    <a:lnTo>
                      <a:pt x="26176" y="13266"/>
                    </a:lnTo>
                    <a:lnTo>
                      <a:pt x="26071" y="13203"/>
                    </a:lnTo>
                    <a:lnTo>
                      <a:pt x="25945" y="13203"/>
                    </a:lnTo>
                    <a:lnTo>
                      <a:pt x="25862" y="13120"/>
                    </a:lnTo>
                    <a:lnTo>
                      <a:pt x="25778" y="13161"/>
                    </a:lnTo>
                    <a:lnTo>
                      <a:pt x="25820" y="13350"/>
                    </a:lnTo>
                    <a:lnTo>
                      <a:pt x="25631" y="13245"/>
                    </a:lnTo>
                    <a:lnTo>
                      <a:pt x="25694" y="12994"/>
                    </a:lnTo>
                    <a:lnTo>
                      <a:pt x="25631" y="12827"/>
                    </a:lnTo>
                    <a:lnTo>
                      <a:pt x="25548" y="12722"/>
                    </a:lnTo>
                    <a:lnTo>
                      <a:pt x="25590" y="12555"/>
                    </a:lnTo>
                    <a:lnTo>
                      <a:pt x="25631" y="12555"/>
                    </a:lnTo>
                    <a:lnTo>
                      <a:pt x="25673" y="12722"/>
                    </a:lnTo>
                    <a:lnTo>
                      <a:pt x="25820" y="12638"/>
                    </a:lnTo>
                    <a:lnTo>
                      <a:pt x="25862" y="12743"/>
                    </a:lnTo>
                    <a:lnTo>
                      <a:pt x="25987" y="12806"/>
                    </a:lnTo>
                    <a:lnTo>
                      <a:pt x="26071" y="12722"/>
                    </a:lnTo>
                    <a:lnTo>
                      <a:pt x="26071" y="12638"/>
                    </a:lnTo>
                    <a:lnTo>
                      <a:pt x="26134" y="12492"/>
                    </a:lnTo>
                    <a:lnTo>
                      <a:pt x="26029" y="12513"/>
                    </a:lnTo>
                    <a:lnTo>
                      <a:pt x="25945" y="12492"/>
                    </a:lnTo>
                    <a:lnTo>
                      <a:pt x="26029" y="12429"/>
                    </a:lnTo>
                    <a:lnTo>
                      <a:pt x="26092" y="12304"/>
                    </a:lnTo>
                    <a:lnTo>
                      <a:pt x="26029" y="12304"/>
                    </a:lnTo>
                    <a:lnTo>
                      <a:pt x="25945" y="12387"/>
                    </a:lnTo>
                    <a:lnTo>
                      <a:pt x="25778" y="12429"/>
                    </a:lnTo>
                    <a:lnTo>
                      <a:pt x="25778" y="12345"/>
                    </a:lnTo>
                    <a:lnTo>
                      <a:pt x="25924" y="12283"/>
                    </a:lnTo>
                    <a:lnTo>
                      <a:pt x="25924" y="12178"/>
                    </a:lnTo>
                    <a:lnTo>
                      <a:pt x="25841" y="12178"/>
                    </a:lnTo>
                    <a:lnTo>
                      <a:pt x="25736" y="12220"/>
                    </a:lnTo>
                    <a:lnTo>
                      <a:pt x="25736" y="12136"/>
                    </a:lnTo>
                    <a:lnTo>
                      <a:pt x="25778" y="11969"/>
                    </a:lnTo>
                    <a:lnTo>
                      <a:pt x="25862" y="11864"/>
                    </a:lnTo>
                    <a:lnTo>
                      <a:pt x="25883" y="11969"/>
                    </a:lnTo>
                    <a:lnTo>
                      <a:pt x="25945" y="11906"/>
                    </a:lnTo>
                    <a:lnTo>
                      <a:pt x="25945" y="11822"/>
                    </a:lnTo>
                    <a:lnTo>
                      <a:pt x="26092" y="11676"/>
                    </a:lnTo>
                    <a:lnTo>
                      <a:pt x="26092" y="11592"/>
                    </a:lnTo>
                    <a:lnTo>
                      <a:pt x="26280" y="11488"/>
                    </a:lnTo>
                    <a:lnTo>
                      <a:pt x="26280" y="11362"/>
                    </a:lnTo>
                    <a:lnTo>
                      <a:pt x="26364" y="11299"/>
                    </a:lnTo>
                    <a:lnTo>
                      <a:pt x="26448" y="11278"/>
                    </a:lnTo>
                    <a:lnTo>
                      <a:pt x="26448" y="11236"/>
                    </a:lnTo>
                    <a:lnTo>
                      <a:pt x="26343" y="11236"/>
                    </a:lnTo>
                    <a:lnTo>
                      <a:pt x="26196" y="11257"/>
                    </a:lnTo>
                    <a:lnTo>
                      <a:pt x="26155" y="11425"/>
                    </a:lnTo>
                    <a:lnTo>
                      <a:pt x="26029" y="11488"/>
                    </a:lnTo>
                    <a:lnTo>
                      <a:pt x="25945" y="11467"/>
                    </a:lnTo>
                    <a:lnTo>
                      <a:pt x="25966" y="11425"/>
                    </a:lnTo>
                    <a:lnTo>
                      <a:pt x="26113" y="11362"/>
                    </a:lnTo>
                    <a:lnTo>
                      <a:pt x="26134" y="11257"/>
                    </a:lnTo>
                    <a:lnTo>
                      <a:pt x="26050" y="11216"/>
                    </a:lnTo>
                    <a:lnTo>
                      <a:pt x="25966" y="11236"/>
                    </a:lnTo>
                    <a:lnTo>
                      <a:pt x="25883" y="11153"/>
                    </a:lnTo>
                    <a:lnTo>
                      <a:pt x="25924" y="11069"/>
                    </a:lnTo>
                    <a:lnTo>
                      <a:pt x="25945" y="10944"/>
                    </a:lnTo>
                    <a:lnTo>
                      <a:pt x="25862" y="10860"/>
                    </a:lnTo>
                    <a:lnTo>
                      <a:pt x="25820" y="10902"/>
                    </a:lnTo>
                    <a:lnTo>
                      <a:pt x="25778" y="10964"/>
                    </a:lnTo>
                    <a:lnTo>
                      <a:pt x="25778" y="10902"/>
                    </a:lnTo>
                    <a:lnTo>
                      <a:pt x="25820" y="10818"/>
                    </a:lnTo>
                    <a:lnTo>
                      <a:pt x="25757" y="10713"/>
                    </a:lnTo>
                    <a:lnTo>
                      <a:pt x="25652" y="10713"/>
                    </a:lnTo>
                    <a:lnTo>
                      <a:pt x="25631" y="10902"/>
                    </a:lnTo>
                    <a:lnTo>
                      <a:pt x="25527" y="10964"/>
                    </a:lnTo>
                    <a:lnTo>
                      <a:pt x="25506" y="11027"/>
                    </a:lnTo>
                    <a:lnTo>
                      <a:pt x="25443" y="10985"/>
                    </a:lnTo>
                    <a:lnTo>
                      <a:pt x="25443" y="10923"/>
                    </a:lnTo>
                    <a:lnTo>
                      <a:pt x="25401" y="10839"/>
                    </a:lnTo>
                    <a:lnTo>
                      <a:pt x="25318" y="10839"/>
                    </a:lnTo>
                    <a:lnTo>
                      <a:pt x="25297" y="10923"/>
                    </a:lnTo>
                    <a:lnTo>
                      <a:pt x="25318" y="10964"/>
                    </a:lnTo>
                    <a:lnTo>
                      <a:pt x="25297" y="11027"/>
                    </a:lnTo>
                    <a:lnTo>
                      <a:pt x="25339" y="11132"/>
                    </a:lnTo>
                    <a:lnTo>
                      <a:pt x="25339" y="11195"/>
                    </a:lnTo>
                    <a:lnTo>
                      <a:pt x="25297" y="11257"/>
                    </a:lnTo>
                    <a:lnTo>
                      <a:pt x="25234" y="11195"/>
                    </a:lnTo>
                    <a:lnTo>
                      <a:pt x="25234" y="11132"/>
                    </a:lnTo>
                    <a:lnTo>
                      <a:pt x="25192" y="11132"/>
                    </a:lnTo>
                    <a:lnTo>
                      <a:pt x="25171" y="11195"/>
                    </a:lnTo>
                    <a:lnTo>
                      <a:pt x="25213" y="11446"/>
                    </a:lnTo>
                    <a:lnTo>
                      <a:pt x="25234" y="11592"/>
                    </a:lnTo>
                    <a:lnTo>
                      <a:pt x="25401" y="11676"/>
                    </a:lnTo>
                    <a:lnTo>
                      <a:pt x="25443" y="11760"/>
                    </a:lnTo>
                    <a:lnTo>
                      <a:pt x="25443" y="11990"/>
                    </a:lnTo>
                    <a:lnTo>
                      <a:pt x="25422" y="11864"/>
                    </a:lnTo>
                    <a:lnTo>
                      <a:pt x="25339" y="11801"/>
                    </a:lnTo>
                    <a:lnTo>
                      <a:pt x="25192" y="11613"/>
                    </a:lnTo>
                    <a:lnTo>
                      <a:pt x="25171" y="11467"/>
                    </a:lnTo>
                    <a:lnTo>
                      <a:pt x="25108" y="11278"/>
                    </a:lnTo>
                    <a:lnTo>
                      <a:pt x="25025" y="11278"/>
                    </a:lnTo>
                    <a:lnTo>
                      <a:pt x="24983" y="11341"/>
                    </a:lnTo>
                    <a:lnTo>
                      <a:pt x="25004" y="11488"/>
                    </a:lnTo>
                    <a:lnTo>
                      <a:pt x="25087" y="11592"/>
                    </a:lnTo>
                    <a:lnTo>
                      <a:pt x="25108" y="11718"/>
                    </a:lnTo>
                    <a:lnTo>
                      <a:pt x="25067" y="11760"/>
                    </a:lnTo>
                    <a:lnTo>
                      <a:pt x="24983" y="11655"/>
                    </a:lnTo>
                    <a:lnTo>
                      <a:pt x="24774" y="11697"/>
                    </a:lnTo>
                    <a:lnTo>
                      <a:pt x="24711" y="11760"/>
                    </a:lnTo>
                    <a:lnTo>
                      <a:pt x="24648" y="11676"/>
                    </a:lnTo>
                    <a:lnTo>
                      <a:pt x="24564" y="11655"/>
                    </a:lnTo>
                    <a:lnTo>
                      <a:pt x="24376" y="11488"/>
                    </a:lnTo>
                    <a:lnTo>
                      <a:pt x="24146" y="11488"/>
                    </a:lnTo>
                    <a:lnTo>
                      <a:pt x="24125" y="11404"/>
                    </a:lnTo>
                    <a:lnTo>
                      <a:pt x="24083" y="11404"/>
                    </a:lnTo>
                    <a:lnTo>
                      <a:pt x="23937" y="11488"/>
                    </a:lnTo>
                    <a:lnTo>
                      <a:pt x="23874" y="11571"/>
                    </a:lnTo>
                    <a:lnTo>
                      <a:pt x="23707" y="11571"/>
                    </a:lnTo>
                    <a:lnTo>
                      <a:pt x="23560" y="11655"/>
                    </a:lnTo>
                    <a:lnTo>
                      <a:pt x="23435" y="11550"/>
                    </a:lnTo>
                    <a:lnTo>
                      <a:pt x="23414" y="11550"/>
                    </a:lnTo>
                    <a:lnTo>
                      <a:pt x="23393" y="11446"/>
                    </a:lnTo>
                    <a:lnTo>
                      <a:pt x="23330" y="11404"/>
                    </a:lnTo>
                    <a:lnTo>
                      <a:pt x="23204" y="11488"/>
                    </a:lnTo>
                    <a:lnTo>
                      <a:pt x="23204" y="11404"/>
                    </a:lnTo>
                    <a:lnTo>
                      <a:pt x="23037" y="11257"/>
                    </a:lnTo>
                    <a:lnTo>
                      <a:pt x="23016" y="11174"/>
                    </a:lnTo>
                    <a:lnTo>
                      <a:pt x="22974" y="11153"/>
                    </a:lnTo>
                    <a:lnTo>
                      <a:pt x="22974" y="11069"/>
                    </a:lnTo>
                    <a:lnTo>
                      <a:pt x="22995" y="11027"/>
                    </a:lnTo>
                    <a:lnTo>
                      <a:pt x="22932" y="10944"/>
                    </a:lnTo>
                    <a:lnTo>
                      <a:pt x="22890" y="10964"/>
                    </a:lnTo>
                    <a:lnTo>
                      <a:pt x="22870" y="10944"/>
                    </a:lnTo>
                    <a:lnTo>
                      <a:pt x="22870" y="10860"/>
                    </a:lnTo>
                    <a:lnTo>
                      <a:pt x="22807" y="10839"/>
                    </a:lnTo>
                    <a:lnTo>
                      <a:pt x="22702" y="10881"/>
                    </a:lnTo>
                    <a:lnTo>
                      <a:pt x="22577" y="10881"/>
                    </a:lnTo>
                    <a:lnTo>
                      <a:pt x="22493" y="10818"/>
                    </a:lnTo>
                    <a:lnTo>
                      <a:pt x="22451" y="10818"/>
                    </a:lnTo>
                    <a:lnTo>
                      <a:pt x="22409" y="10755"/>
                    </a:lnTo>
                    <a:lnTo>
                      <a:pt x="22305" y="10713"/>
                    </a:lnTo>
                    <a:lnTo>
                      <a:pt x="22200" y="10713"/>
                    </a:lnTo>
                    <a:lnTo>
                      <a:pt x="22263" y="10630"/>
                    </a:lnTo>
                    <a:lnTo>
                      <a:pt x="22263" y="10546"/>
                    </a:lnTo>
                    <a:lnTo>
                      <a:pt x="22346" y="10462"/>
                    </a:lnTo>
                    <a:lnTo>
                      <a:pt x="22346" y="10420"/>
                    </a:lnTo>
                    <a:lnTo>
                      <a:pt x="22263" y="10400"/>
                    </a:lnTo>
                    <a:lnTo>
                      <a:pt x="22179" y="10400"/>
                    </a:lnTo>
                    <a:lnTo>
                      <a:pt x="22158" y="10148"/>
                    </a:lnTo>
                    <a:lnTo>
                      <a:pt x="22095" y="10127"/>
                    </a:lnTo>
                    <a:lnTo>
                      <a:pt x="22095" y="10086"/>
                    </a:lnTo>
                    <a:lnTo>
                      <a:pt x="22179" y="10023"/>
                    </a:lnTo>
                    <a:lnTo>
                      <a:pt x="22200" y="9981"/>
                    </a:lnTo>
                    <a:lnTo>
                      <a:pt x="22158" y="9939"/>
                    </a:lnTo>
                    <a:lnTo>
                      <a:pt x="22179" y="9876"/>
                    </a:lnTo>
                    <a:lnTo>
                      <a:pt x="22179" y="9772"/>
                    </a:lnTo>
                    <a:cubicBezTo>
                      <a:pt x="22284" y="9709"/>
                      <a:pt x="22388" y="9688"/>
                      <a:pt x="22493" y="9604"/>
                    </a:cubicBezTo>
                    <a:lnTo>
                      <a:pt x="22514" y="9625"/>
                    </a:lnTo>
                    <a:lnTo>
                      <a:pt x="22598" y="9604"/>
                    </a:lnTo>
                    <a:lnTo>
                      <a:pt x="22681" y="9500"/>
                    </a:lnTo>
                    <a:lnTo>
                      <a:pt x="22702" y="9500"/>
                    </a:lnTo>
                    <a:lnTo>
                      <a:pt x="22702" y="9604"/>
                    </a:lnTo>
                    <a:lnTo>
                      <a:pt x="22765" y="9709"/>
                    </a:lnTo>
                    <a:lnTo>
                      <a:pt x="22828" y="9730"/>
                    </a:lnTo>
                    <a:lnTo>
                      <a:pt x="22911" y="9688"/>
                    </a:lnTo>
                    <a:lnTo>
                      <a:pt x="22995" y="9709"/>
                    </a:lnTo>
                    <a:lnTo>
                      <a:pt x="23037" y="9793"/>
                    </a:lnTo>
                    <a:lnTo>
                      <a:pt x="23121" y="9793"/>
                    </a:lnTo>
                    <a:lnTo>
                      <a:pt x="23183" y="9835"/>
                    </a:lnTo>
                    <a:lnTo>
                      <a:pt x="23225" y="9835"/>
                    </a:lnTo>
                    <a:lnTo>
                      <a:pt x="23225" y="9730"/>
                    </a:lnTo>
                    <a:lnTo>
                      <a:pt x="23288" y="9730"/>
                    </a:lnTo>
                    <a:lnTo>
                      <a:pt x="23351" y="9709"/>
                    </a:lnTo>
                    <a:lnTo>
                      <a:pt x="23414" y="9730"/>
                    </a:lnTo>
                    <a:lnTo>
                      <a:pt x="23414" y="9814"/>
                    </a:lnTo>
                    <a:lnTo>
                      <a:pt x="23455" y="9835"/>
                    </a:lnTo>
                    <a:lnTo>
                      <a:pt x="23539" y="9814"/>
                    </a:lnTo>
                    <a:lnTo>
                      <a:pt x="23602" y="9730"/>
                    </a:lnTo>
                    <a:lnTo>
                      <a:pt x="23644" y="9772"/>
                    </a:lnTo>
                    <a:lnTo>
                      <a:pt x="23665" y="9835"/>
                    </a:lnTo>
                    <a:lnTo>
                      <a:pt x="23727" y="9835"/>
                    </a:lnTo>
                    <a:lnTo>
                      <a:pt x="23748" y="9793"/>
                    </a:lnTo>
                    <a:lnTo>
                      <a:pt x="23769" y="9793"/>
                    </a:lnTo>
                    <a:lnTo>
                      <a:pt x="23832" y="9709"/>
                    </a:lnTo>
                    <a:lnTo>
                      <a:pt x="23916" y="9709"/>
                    </a:lnTo>
                    <a:lnTo>
                      <a:pt x="23937" y="9772"/>
                    </a:lnTo>
                    <a:lnTo>
                      <a:pt x="23979" y="9793"/>
                    </a:lnTo>
                    <a:lnTo>
                      <a:pt x="24041" y="9772"/>
                    </a:lnTo>
                    <a:lnTo>
                      <a:pt x="24041" y="9709"/>
                    </a:lnTo>
                    <a:lnTo>
                      <a:pt x="24020" y="9667"/>
                    </a:lnTo>
                    <a:lnTo>
                      <a:pt x="24083" y="9583"/>
                    </a:lnTo>
                    <a:lnTo>
                      <a:pt x="24083" y="9521"/>
                    </a:lnTo>
                    <a:lnTo>
                      <a:pt x="24146" y="9458"/>
                    </a:lnTo>
                    <a:lnTo>
                      <a:pt x="24146" y="9374"/>
                    </a:lnTo>
                    <a:lnTo>
                      <a:pt x="24062" y="9374"/>
                    </a:lnTo>
                    <a:lnTo>
                      <a:pt x="24041" y="9291"/>
                    </a:lnTo>
                    <a:lnTo>
                      <a:pt x="24062" y="9186"/>
                    </a:lnTo>
                    <a:lnTo>
                      <a:pt x="24146" y="9165"/>
                    </a:lnTo>
                    <a:lnTo>
                      <a:pt x="24146" y="9060"/>
                    </a:lnTo>
                    <a:lnTo>
                      <a:pt x="24041" y="8998"/>
                    </a:lnTo>
                    <a:lnTo>
                      <a:pt x="23958" y="9039"/>
                    </a:lnTo>
                    <a:lnTo>
                      <a:pt x="23958" y="9102"/>
                    </a:lnTo>
                    <a:lnTo>
                      <a:pt x="23916" y="9165"/>
                    </a:lnTo>
                    <a:lnTo>
                      <a:pt x="23832" y="9102"/>
                    </a:lnTo>
                    <a:lnTo>
                      <a:pt x="23707" y="9102"/>
                    </a:lnTo>
                    <a:lnTo>
                      <a:pt x="23560" y="9249"/>
                    </a:lnTo>
                    <a:lnTo>
                      <a:pt x="23455" y="9311"/>
                    </a:lnTo>
                    <a:lnTo>
                      <a:pt x="23455" y="9270"/>
                    </a:lnTo>
                    <a:lnTo>
                      <a:pt x="23602" y="9186"/>
                    </a:lnTo>
                    <a:lnTo>
                      <a:pt x="23644" y="9102"/>
                    </a:lnTo>
                    <a:lnTo>
                      <a:pt x="23644" y="8977"/>
                    </a:lnTo>
                    <a:lnTo>
                      <a:pt x="23602" y="9060"/>
                    </a:lnTo>
                    <a:lnTo>
                      <a:pt x="23539" y="9039"/>
                    </a:lnTo>
                    <a:lnTo>
                      <a:pt x="23539" y="8935"/>
                    </a:lnTo>
                    <a:lnTo>
                      <a:pt x="23644" y="8851"/>
                    </a:lnTo>
                    <a:lnTo>
                      <a:pt x="23560" y="8726"/>
                    </a:lnTo>
                    <a:lnTo>
                      <a:pt x="23644" y="8642"/>
                    </a:lnTo>
                    <a:lnTo>
                      <a:pt x="23727" y="8642"/>
                    </a:lnTo>
                    <a:lnTo>
                      <a:pt x="23707" y="8684"/>
                    </a:lnTo>
                    <a:lnTo>
                      <a:pt x="23748" y="8851"/>
                    </a:lnTo>
                    <a:lnTo>
                      <a:pt x="23832" y="8935"/>
                    </a:lnTo>
                    <a:lnTo>
                      <a:pt x="23874" y="8893"/>
                    </a:lnTo>
                    <a:lnTo>
                      <a:pt x="23979" y="8893"/>
                    </a:lnTo>
                    <a:lnTo>
                      <a:pt x="24041" y="8767"/>
                    </a:lnTo>
                    <a:lnTo>
                      <a:pt x="23979" y="8726"/>
                    </a:lnTo>
                    <a:lnTo>
                      <a:pt x="23979" y="8663"/>
                    </a:lnTo>
                    <a:lnTo>
                      <a:pt x="24062" y="8663"/>
                    </a:lnTo>
                    <a:lnTo>
                      <a:pt x="24083" y="8726"/>
                    </a:lnTo>
                    <a:lnTo>
                      <a:pt x="24146" y="8684"/>
                    </a:lnTo>
                    <a:lnTo>
                      <a:pt x="24251" y="8621"/>
                    </a:lnTo>
                    <a:lnTo>
                      <a:pt x="24271" y="8475"/>
                    </a:lnTo>
                    <a:lnTo>
                      <a:pt x="24292" y="8579"/>
                    </a:lnTo>
                    <a:lnTo>
                      <a:pt x="24355" y="8579"/>
                    </a:lnTo>
                    <a:lnTo>
                      <a:pt x="24460" y="8516"/>
                    </a:lnTo>
                    <a:lnTo>
                      <a:pt x="24376" y="8684"/>
                    </a:lnTo>
                    <a:lnTo>
                      <a:pt x="24376" y="8851"/>
                    </a:lnTo>
                    <a:lnTo>
                      <a:pt x="24439" y="8830"/>
                    </a:lnTo>
                    <a:lnTo>
                      <a:pt x="24481" y="8851"/>
                    </a:lnTo>
                    <a:lnTo>
                      <a:pt x="24439" y="8935"/>
                    </a:lnTo>
                    <a:lnTo>
                      <a:pt x="24502" y="8935"/>
                    </a:lnTo>
                    <a:lnTo>
                      <a:pt x="24564" y="8788"/>
                    </a:lnTo>
                    <a:lnTo>
                      <a:pt x="24606" y="8747"/>
                    </a:lnTo>
                    <a:lnTo>
                      <a:pt x="24690" y="8579"/>
                    </a:lnTo>
                    <a:lnTo>
                      <a:pt x="24774" y="8558"/>
                    </a:lnTo>
                    <a:lnTo>
                      <a:pt x="24753" y="8684"/>
                    </a:lnTo>
                    <a:lnTo>
                      <a:pt x="24648" y="8788"/>
                    </a:lnTo>
                    <a:lnTo>
                      <a:pt x="24669" y="8977"/>
                    </a:lnTo>
                    <a:lnTo>
                      <a:pt x="24753" y="8977"/>
                    </a:lnTo>
                    <a:lnTo>
                      <a:pt x="24815" y="9039"/>
                    </a:lnTo>
                    <a:lnTo>
                      <a:pt x="24878" y="8956"/>
                    </a:lnTo>
                    <a:lnTo>
                      <a:pt x="25004" y="8851"/>
                    </a:lnTo>
                    <a:lnTo>
                      <a:pt x="25067" y="8684"/>
                    </a:lnTo>
                    <a:lnTo>
                      <a:pt x="25108" y="8558"/>
                    </a:lnTo>
                    <a:lnTo>
                      <a:pt x="25087" y="8433"/>
                    </a:lnTo>
                    <a:lnTo>
                      <a:pt x="25129" y="8370"/>
                    </a:lnTo>
                    <a:lnTo>
                      <a:pt x="25108" y="8328"/>
                    </a:lnTo>
                    <a:lnTo>
                      <a:pt x="25025" y="8328"/>
                    </a:lnTo>
                    <a:lnTo>
                      <a:pt x="24983" y="8307"/>
                    </a:lnTo>
                    <a:lnTo>
                      <a:pt x="24899" y="8349"/>
                    </a:lnTo>
                    <a:lnTo>
                      <a:pt x="24899" y="8223"/>
                    </a:lnTo>
                    <a:lnTo>
                      <a:pt x="24941" y="8203"/>
                    </a:lnTo>
                    <a:lnTo>
                      <a:pt x="24920" y="8140"/>
                    </a:lnTo>
                    <a:lnTo>
                      <a:pt x="24815" y="8140"/>
                    </a:lnTo>
                    <a:lnTo>
                      <a:pt x="24795" y="8098"/>
                    </a:lnTo>
                    <a:lnTo>
                      <a:pt x="24690" y="8014"/>
                    </a:lnTo>
                    <a:lnTo>
                      <a:pt x="24690" y="7931"/>
                    </a:lnTo>
                    <a:lnTo>
                      <a:pt x="24606" y="7742"/>
                    </a:lnTo>
                    <a:lnTo>
                      <a:pt x="24585" y="7617"/>
                    </a:lnTo>
                    <a:lnTo>
                      <a:pt x="24627" y="7491"/>
                    </a:lnTo>
                    <a:lnTo>
                      <a:pt x="24585" y="7324"/>
                    </a:lnTo>
                    <a:lnTo>
                      <a:pt x="24502" y="7470"/>
                    </a:lnTo>
                    <a:lnTo>
                      <a:pt x="24502" y="7575"/>
                    </a:lnTo>
                    <a:lnTo>
                      <a:pt x="24418" y="7428"/>
                    </a:lnTo>
                    <a:lnTo>
                      <a:pt x="24292" y="7366"/>
                    </a:lnTo>
                    <a:lnTo>
                      <a:pt x="24271" y="7114"/>
                    </a:lnTo>
                    <a:lnTo>
                      <a:pt x="24188" y="7073"/>
                    </a:lnTo>
                    <a:lnTo>
                      <a:pt x="24167" y="6884"/>
                    </a:lnTo>
                    <a:lnTo>
                      <a:pt x="24083" y="6780"/>
                    </a:lnTo>
                    <a:lnTo>
                      <a:pt x="24083" y="6675"/>
                    </a:lnTo>
                    <a:lnTo>
                      <a:pt x="24041" y="6591"/>
                    </a:lnTo>
                    <a:lnTo>
                      <a:pt x="24041" y="6529"/>
                    </a:lnTo>
                    <a:lnTo>
                      <a:pt x="24146" y="6529"/>
                    </a:lnTo>
                    <a:lnTo>
                      <a:pt x="24167" y="6382"/>
                    </a:lnTo>
                    <a:lnTo>
                      <a:pt x="24251" y="6382"/>
                    </a:lnTo>
                    <a:lnTo>
                      <a:pt x="24271" y="6424"/>
                    </a:lnTo>
                    <a:lnTo>
                      <a:pt x="24355" y="6361"/>
                    </a:lnTo>
                    <a:lnTo>
                      <a:pt x="24355" y="6257"/>
                    </a:lnTo>
                    <a:lnTo>
                      <a:pt x="24460" y="6026"/>
                    </a:lnTo>
                    <a:lnTo>
                      <a:pt x="24460" y="5922"/>
                    </a:lnTo>
                    <a:lnTo>
                      <a:pt x="24481" y="5880"/>
                    </a:lnTo>
                    <a:lnTo>
                      <a:pt x="24397" y="5692"/>
                    </a:lnTo>
                    <a:lnTo>
                      <a:pt x="24460" y="5566"/>
                    </a:lnTo>
                    <a:lnTo>
                      <a:pt x="24523" y="5566"/>
                    </a:lnTo>
                    <a:lnTo>
                      <a:pt x="24523" y="5399"/>
                    </a:lnTo>
                    <a:lnTo>
                      <a:pt x="24627" y="5252"/>
                    </a:lnTo>
                    <a:lnTo>
                      <a:pt x="24627" y="5148"/>
                    </a:lnTo>
                    <a:lnTo>
                      <a:pt x="24690" y="5064"/>
                    </a:lnTo>
                    <a:lnTo>
                      <a:pt x="24690" y="4855"/>
                    </a:lnTo>
                    <a:lnTo>
                      <a:pt x="24774" y="4834"/>
                    </a:lnTo>
                    <a:lnTo>
                      <a:pt x="24774" y="4729"/>
                    </a:lnTo>
                    <a:lnTo>
                      <a:pt x="24899" y="4583"/>
                    </a:lnTo>
                    <a:lnTo>
                      <a:pt x="24899" y="4478"/>
                    </a:lnTo>
                    <a:cubicBezTo>
                      <a:pt x="24918" y="4516"/>
                      <a:pt x="24966" y="4536"/>
                      <a:pt x="25020" y="4536"/>
                    </a:cubicBezTo>
                    <a:cubicBezTo>
                      <a:pt x="25085" y="4536"/>
                      <a:pt x="25158" y="4505"/>
                      <a:pt x="25192" y="4436"/>
                    </a:cubicBezTo>
                    <a:lnTo>
                      <a:pt x="25255" y="4122"/>
                    </a:lnTo>
                    <a:lnTo>
                      <a:pt x="25359" y="4122"/>
                    </a:lnTo>
                    <a:lnTo>
                      <a:pt x="25506" y="3955"/>
                    </a:lnTo>
                    <a:lnTo>
                      <a:pt x="25652" y="3892"/>
                    </a:lnTo>
                    <a:lnTo>
                      <a:pt x="25820" y="3725"/>
                    </a:lnTo>
                    <a:lnTo>
                      <a:pt x="25862" y="3725"/>
                    </a:lnTo>
                    <a:lnTo>
                      <a:pt x="25987" y="3599"/>
                    </a:lnTo>
                    <a:lnTo>
                      <a:pt x="25987" y="3516"/>
                    </a:lnTo>
                    <a:lnTo>
                      <a:pt x="26050" y="3474"/>
                    </a:lnTo>
                    <a:lnTo>
                      <a:pt x="26050" y="3390"/>
                    </a:lnTo>
                    <a:lnTo>
                      <a:pt x="25966" y="3285"/>
                    </a:lnTo>
                    <a:lnTo>
                      <a:pt x="25987" y="3223"/>
                    </a:lnTo>
                    <a:lnTo>
                      <a:pt x="25987" y="3160"/>
                    </a:lnTo>
                    <a:lnTo>
                      <a:pt x="25883" y="2993"/>
                    </a:lnTo>
                    <a:lnTo>
                      <a:pt x="25820" y="2993"/>
                    </a:lnTo>
                    <a:lnTo>
                      <a:pt x="25736" y="3013"/>
                    </a:lnTo>
                    <a:lnTo>
                      <a:pt x="25631" y="2972"/>
                    </a:lnTo>
                    <a:lnTo>
                      <a:pt x="25548" y="2993"/>
                    </a:lnTo>
                    <a:lnTo>
                      <a:pt x="25443" y="2909"/>
                    </a:lnTo>
                    <a:lnTo>
                      <a:pt x="25359" y="2909"/>
                    </a:lnTo>
                    <a:lnTo>
                      <a:pt x="25297" y="2846"/>
                    </a:lnTo>
                    <a:lnTo>
                      <a:pt x="25129" y="2867"/>
                    </a:lnTo>
                    <a:lnTo>
                      <a:pt x="25025" y="2972"/>
                    </a:lnTo>
                    <a:lnTo>
                      <a:pt x="24941" y="2993"/>
                    </a:lnTo>
                    <a:lnTo>
                      <a:pt x="24774" y="3118"/>
                    </a:lnTo>
                    <a:lnTo>
                      <a:pt x="24774" y="3181"/>
                    </a:lnTo>
                    <a:lnTo>
                      <a:pt x="24878" y="3265"/>
                    </a:lnTo>
                    <a:lnTo>
                      <a:pt x="24941" y="3390"/>
                    </a:lnTo>
                    <a:lnTo>
                      <a:pt x="24941" y="3516"/>
                    </a:lnTo>
                    <a:lnTo>
                      <a:pt x="24983" y="3641"/>
                    </a:lnTo>
                    <a:lnTo>
                      <a:pt x="24941" y="3704"/>
                    </a:lnTo>
                    <a:lnTo>
                      <a:pt x="24941" y="3809"/>
                    </a:lnTo>
                    <a:lnTo>
                      <a:pt x="25025" y="3913"/>
                    </a:lnTo>
                    <a:lnTo>
                      <a:pt x="25025" y="3934"/>
                    </a:lnTo>
                    <a:lnTo>
                      <a:pt x="25004" y="3955"/>
                    </a:lnTo>
                    <a:cubicBezTo>
                      <a:pt x="24983" y="4018"/>
                      <a:pt x="24941" y="4081"/>
                      <a:pt x="24920" y="4143"/>
                    </a:cubicBezTo>
                    <a:lnTo>
                      <a:pt x="24899" y="4081"/>
                    </a:lnTo>
                    <a:lnTo>
                      <a:pt x="24920" y="4018"/>
                    </a:lnTo>
                    <a:lnTo>
                      <a:pt x="24920" y="3934"/>
                    </a:lnTo>
                    <a:lnTo>
                      <a:pt x="24815" y="3871"/>
                    </a:lnTo>
                    <a:lnTo>
                      <a:pt x="24774" y="3725"/>
                    </a:lnTo>
                    <a:lnTo>
                      <a:pt x="24795" y="3662"/>
                    </a:lnTo>
                    <a:lnTo>
                      <a:pt x="24711" y="3495"/>
                    </a:lnTo>
                    <a:lnTo>
                      <a:pt x="24606" y="3474"/>
                    </a:lnTo>
                    <a:lnTo>
                      <a:pt x="24564" y="3411"/>
                    </a:lnTo>
                    <a:lnTo>
                      <a:pt x="24502" y="3411"/>
                    </a:lnTo>
                    <a:lnTo>
                      <a:pt x="24481" y="3578"/>
                    </a:lnTo>
                    <a:lnTo>
                      <a:pt x="24418" y="3578"/>
                    </a:lnTo>
                    <a:lnTo>
                      <a:pt x="24292" y="3369"/>
                    </a:lnTo>
                    <a:lnTo>
                      <a:pt x="24209" y="3369"/>
                    </a:lnTo>
                    <a:lnTo>
                      <a:pt x="24146" y="3285"/>
                    </a:lnTo>
                    <a:lnTo>
                      <a:pt x="24062" y="3327"/>
                    </a:lnTo>
                    <a:lnTo>
                      <a:pt x="24083" y="3495"/>
                    </a:lnTo>
                    <a:lnTo>
                      <a:pt x="24041" y="3516"/>
                    </a:lnTo>
                    <a:lnTo>
                      <a:pt x="23958" y="3495"/>
                    </a:lnTo>
                    <a:lnTo>
                      <a:pt x="23895" y="3620"/>
                    </a:lnTo>
                    <a:lnTo>
                      <a:pt x="23895" y="3704"/>
                    </a:lnTo>
                    <a:lnTo>
                      <a:pt x="23832" y="3746"/>
                    </a:lnTo>
                    <a:lnTo>
                      <a:pt x="23748" y="4039"/>
                    </a:lnTo>
                    <a:lnTo>
                      <a:pt x="23748" y="4143"/>
                    </a:lnTo>
                    <a:lnTo>
                      <a:pt x="23686" y="4227"/>
                    </a:lnTo>
                    <a:lnTo>
                      <a:pt x="23686" y="4353"/>
                    </a:lnTo>
                    <a:lnTo>
                      <a:pt x="23665" y="4374"/>
                    </a:lnTo>
                    <a:lnTo>
                      <a:pt x="23665" y="4478"/>
                    </a:lnTo>
                    <a:lnTo>
                      <a:pt x="23581" y="4541"/>
                    </a:lnTo>
                    <a:lnTo>
                      <a:pt x="23581" y="4771"/>
                    </a:lnTo>
                    <a:lnTo>
                      <a:pt x="23518" y="4813"/>
                    </a:lnTo>
                    <a:lnTo>
                      <a:pt x="23455" y="4792"/>
                    </a:lnTo>
                    <a:lnTo>
                      <a:pt x="23372" y="4980"/>
                    </a:lnTo>
                    <a:lnTo>
                      <a:pt x="23414" y="5064"/>
                    </a:lnTo>
                    <a:lnTo>
                      <a:pt x="23372" y="5169"/>
                    </a:lnTo>
                    <a:lnTo>
                      <a:pt x="23372" y="5273"/>
                    </a:lnTo>
                    <a:lnTo>
                      <a:pt x="23309" y="5378"/>
                    </a:lnTo>
                    <a:lnTo>
                      <a:pt x="23351" y="5462"/>
                    </a:lnTo>
                    <a:lnTo>
                      <a:pt x="23330" y="5524"/>
                    </a:lnTo>
                    <a:lnTo>
                      <a:pt x="23204" y="5524"/>
                    </a:lnTo>
                    <a:lnTo>
                      <a:pt x="23246" y="5587"/>
                    </a:lnTo>
                    <a:lnTo>
                      <a:pt x="23351" y="5629"/>
                    </a:lnTo>
                    <a:lnTo>
                      <a:pt x="23351" y="5734"/>
                    </a:lnTo>
                    <a:lnTo>
                      <a:pt x="23267" y="5713"/>
                    </a:lnTo>
                    <a:lnTo>
                      <a:pt x="23204" y="5734"/>
                    </a:lnTo>
                    <a:lnTo>
                      <a:pt x="23121" y="5796"/>
                    </a:lnTo>
                    <a:lnTo>
                      <a:pt x="23037" y="5754"/>
                    </a:lnTo>
                    <a:lnTo>
                      <a:pt x="22995" y="5817"/>
                    </a:lnTo>
                    <a:lnTo>
                      <a:pt x="22995" y="5922"/>
                    </a:lnTo>
                    <a:lnTo>
                      <a:pt x="22932" y="5964"/>
                    </a:lnTo>
                    <a:lnTo>
                      <a:pt x="22849" y="5922"/>
                    </a:lnTo>
                    <a:lnTo>
                      <a:pt x="22849" y="5817"/>
                    </a:lnTo>
                    <a:lnTo>
                      <a:pt x="22890" y="5734"/>
                    </a:lnTo>
                    <a:lnTo>
                      <a:pt x="22828" y="5650"/>
                    </a:lnTo>
                    <a:lnTo>
                      <a:pt x="22828" y="5482"/>
                    </a:lnTo>
                    <a:lnTo>
                      <a:pt x="22911" y="5294"/>
                    </a:lnTo>
                    <a:lnTo>
                      <a:pt x="22932" y="5169"/>
                    </a:lnTo>
                    <a:lnTo>
                      <a:pt x="23016" y="5085"/>
                    </a:lnTo>
                    <a:lnTo>
                      <a:pt x="23016" y="4980"/>
                    </a:lnTo>
                    <a:lnTo>
                      <a:pt x="23037" y="4876"/>
                    </a:lnTo>
                    <a:lnTo>
                      <a:pt x="23100" y="4646"/>
                    </a:lnTo>
                    <a:lnTo>
                      <a:pt x="23225" y="4562"/>
                    </a:lnTo>
                    <a:lnTo>
                      <a:pt x="23225" y="4436"/>
                    </a:lnTo>
                    <a:lnTo>
                      <a:pt x="23100" y="4436"/>
                    </a:lnTo>
                    <a:lnTo>
                      <a:pt x="23100" y="4353"/>
                    </a:lnTo>
                    <a:lnTo>
                      <a:pt x="23163" y="4269"/>
                    </a:lnTo>
                    <a:lnTo>
                      <a:pt x="23163" y="4039"/>
                    </a:lnTo>
                    <a:lnTo>
                      <a:pt x="23121" y="3976"/>
                    </a:lnTo>
                    <a:lnTo>
                      <a:pt x="23058" y="3850"/>
                    </a:lnTo>
                    <a:lnTo>
                      <a:pt x="23100" y="3809"/>
                    </a:lnTo>
                    <a:lnTo>
                      <a:pt x="23100" y="3662"/>
                    </a:lnTo>
                    <a:lnTo>
                      <a:pt x="23016" y="3662"/>
                    </a:lnTo>
                    <a:lnTo>
                      <a:pt x="22911" y="3537"/>
                    </a:lnTo>
                    <a:lnTo>
                      <a:pt x="22744" y="3599"/>
                    </a:lnTo>
                    <a:lnTo>
                      <a:pt x="22723" y="3725"/>
                    </a:lnTo>
                    <a:lnTo>
                      <a:pt x="22828" y="3809"/>
                    </a:lnTo>
                    <a:lnTo>
                      <a:pt x="22828" y="3913"/>
                    </a:lnTo>
                    <a:lnTo>
                      <a:pt x="22890" y="3976"/>
                    </a:lnTo>
                    <a:lnTo>
                      <a:pt x="22890" y="4060"/>
                    </a:lnTo>
                    <a:lnTo>
                      <a:pt x="22807" y="4060"/>
                    </a:lnTo>
                    <a:lnTo>
                      <a:pt x="22786" y="3955"/>
                    </a:lnTo>
                    <a:lnTo>
                      <a:pt x="22702" y="3955"/>
                    </a:lnTo>
                    <a:lnTo>
                      <a:pt x="22639" y="4081"/>
                    </a:lnTo>
                    <a:lnTo>
                      <a:pt x="22702" y="4122"/>
                    </a:lnTo>
                    <a:lnTo>
                      <a:pt x="22723" y="4227"/>
                    </a:lnTo>
                    <a:lnTo>
                      <a:pt x="22786" y="4353"/>
                    </a:lnTo>
                    <a:lnTo>
                      <a:pt x="22723" y="4394"/>
                    </a:lnTo>
                    <a:lnTo>
                      <a:pt x="22702" y="4353"/>
                    </a:lnTo>
                    <a:lnTo>
                      <a:pt x="22639" y="4290"/>
                    </a:lnTo>
                    <a:lnTo>
                      <a:pt x="22618" y="4436"/>
                    </a:lnTo>
                    <a:lnTo>
                      <a:pt x="22514" y="4353"/>
                    </a:lnTo>
                    <a:lnTo>
                      <a:pt x="22514" y="4248"/>
                    </a:lnTo>
                    <a:lnTo>
                      <a:pt x="22430" y="4248"/>
                    </a:lnTo>
                    <a:lnTo>
                      <a:pt x="22388" y="4353"/>
                    </a:lnTo>
                    <a:lnTo>
                      <a:pt x="22326" y="4332"/>
                    </a:lnTo>
                    <a:lnTo>
                      <a:pt x="22326" y="4185"/>
                    </a:lnTo>
                    <a:lnTo>
                      <a:pt x="22409" y="4122"/>
                    </a:lnTo>
                    <a:lnTo>
                      <a:pt x="22388" y="4081"/>
                    </a:lnTo>
                    <a:lnTo>
                      <a:pt x="22221" y="4143"/>
                    </a:lnTo>
                    <a:lnTo>
                      <a:pt x="22095" y="4269"/>
                    </a:lnTo>
                    <a:lnTo>
                      <a:pt x="22012" y="4143"/>
                    </a:lnTo>
                    <a:lnTo>
                      <a:pt x="21949" y="4143"/>
                    </a:lnTo>
                    <a:lnTo>
                      <a:pt x="21865" y="4227"/>
                    </a:lnTo>
                    <a:lnTo>
                      <a:pt x="21740" y="4227"/>
                    </a:lnTo>
                    <a:lnTo>
                      <a:pt x="21698" y="4164"/>
                    </a:lnTo>
                    <a:lnTo>
                      <a:pt x="21572" y="4185"/>
                    </a:lnTo>
                    <a:lnTo>
                      <a:pt x="21530" y="4143"/>
                    </a:lnTo>
                    <a:lnTo>
                      <a:pt x="21635" y="4060"/>
                    </a:lnTo>
                    <a:lnTo>
                      <a:pt x="21782" y="4039"/>
                    </a:lnTo>
                    <a:lnTo>
                      <a:pt x="21865" y="4060"/>
                    </a:lnTo>
                    <a:lnTo>
                      <a:pt x="21991" y="4039"/>
                    </a:lnTo>
                    <a:lnTo>
                      <a:pt x="21991" y="3955"/>
                    </a:lnTo>
                    <a:lnTo>
                      <a:pt x="22074" y="3934"/>
                    </a:lnTo>
                    <a:lnTo>
                      <a:pt x="22158" y="3955"/>
                    </a:lnTo>
                    <a:lnTo>
                      <a:pt x="22263" y="3850"/>
                    </a:lnTo>
                    <a:lnTo>
                      <a:pt x="22263" y="3746"/>
                    </a:lnTo>
                    <a:lnTo>
                      <a:pt x="22284" y="3662"/>
                    </a:lnTo>
                    <a:lnTo>
                      <a:pt x="22200" y="3599"/>
                    </a:lnTo>
                    <a:lnTo>
                      <a:pt x="22095" y="3411"/>
                    </a:lnTo>
                    <a:lnTo>
                      <a:pt x="21970" y="3348"/>
                    </a:lnTo>
                    <a:lnTo>
                      <a:pt x="21949" y="3285"/>
                    </a:lnTo>
                    <a:lnTo>
                      <a:pt x="21761" y="3118"/>
                    </a:lnTo>
                    <a:lnTo>
                      <a:pt x="21740" y="3076"/>
                    </a:lnTo>
                    <a:lnTo>
                      <a:pt x="21635" y="3076"/>
                    </a:lnTo>
                    <a:lnTo>
                      <a:pt x="21489" y="3139"/>
                    </a:lnTo>
                    <a:lnTo>
                      <a:pt x="21426" y="3139"/>
                    </a:lnTo>
                    <a:lnTo>
                      <a:pt x="21238" y="3327"/>
                    </a:lnTo>
                    <a:lnTo>
                      <a:pt x="21279" y="3390"/>
                    </a:lnTo>
                    <a:lnTo>
                      <a:pt x="21279" y="3453"/>
                    </a:lnTo>
                    <a:lnTo>
                      <a:pt x="21217" y="3495"/>
                    </a:lnTo>
                    <a:lnTo>
                      <a:pt x="21133" y="3516"/>
                    </a:lnTo>
                    <a:lnTo>
                      <a:pt x="21133" y="3453"/>
                    </a:lnTo>
                    <a:lnTo>
                      <a:pt x="21049" y="3495"/>
                    </a:lnTo>
                    <a:lnTo>
                      <a:pt x="20966" y="3432"/>
                    </a:lnTo>
                    <a:lnTo>
                      <a:pt x="20861" y="3432"/>
                    </a:lnTo>
                    <a:lnTo>
                      <a:pt x="20819" y="3495"/>
                    </a:lnTo>
                    <a:lnTo>
                      <a:pt x="20714" y="3495"/>
                    </a:lnTo>
                    <a:lnTo>
                      <a:pt x="20652" y="3432"/>
                    </a:lnTo>
                    <a:lnTo>
                      <a:pt x="20714" y="3390"/>
                    </a:lnTo>
                    <a:lnTo>
                      <a:pt x="20861" y="3348"/>
                    </a:lnTo>
                    <a:lnTo>
                      <a:pt x="20924" y="3244"/>
                    </a:lnTo>
                    <a:lnTo>
                      <a:pt x="21028" y="3223"/>
                    </a:lnTo>
                    <a:lnTo>
                      <a:pt x="21112" y="3244"/>
                    </a:lnTo>
                    <a:lnTo>
                      <a:pt x="21175" y="3139"/>
                    </a:lnTo>
                    <a:lnTo>
                      <a:pt x="21175" y="3013"/>
                    </a:lnTo>
                    <a:lnTo>
                      <a:pt x="21238" y="2972"/>
                    </a:lnTo>
                    <a:lnTo>
                      <a:pt x="21321" y="2972"/>
                    </a:lnTo>
                    <a:lnTo>
                      <a:pt x="21384" y="2804"/>
                    </a:lnTo>
                    <a:lnTo>
                      <a:pt x="21384" y="2616"/>
                    </a:lnTo>
                    <a:lnTo>
                      <a:pt x="21426" y="2553"/>
                    </a:lnTo>
                    <a:lnTo>
                      <a:pt x="21384" y="2449"/>
                    </a:lnTo>
                    <a:lnTo>
                      <a:pt x="21279" y="2449"/>
                    </a:lnTo>
                    <a:lnTo>
                      <a:pt x="21112" y="2490"/>
                    </a:lnTo>
                    <a:lnTo>
                      <a:pt x="20903" y="2553"/>
                    </a:lnTo>
                    <a:lnTo>
                      <a:pt x="20694" y="2616"/>
                    </a:lnTo>
                    <a:lnTo>
                      <a:pt x="20547" y="2658"/>
                    </a:lnTo>
                    <a:cubicBezTo>
                      <a:pt x="20652" y="2616"/>
                      <a:pt x="20798" y="2574"/>
                      <a:pt x="20903" y="2511"/>
                    </a:cubicBezTo>
                    <a:cubicBezTo>
                      <a:pt x="20945" y="2511"/>
                      <a:pt x="21028" y="2490"/>
                      <a:pt x="21070" y="2490"/>
                    </a:cubicBezTo>
                    <a:cubicBezTo>
                      <a:pt x="21217" y="2469"/>
                      <a:pt x="21238" y="2344"/>
                      <a:pt x="21175" y="2239"/>
                    </a:cubicBezTo>
                    <a:lnTo>
                      <a:pt x="21238" y="2177"/>
                    </a:lnTo>
                    <a:lnTo>
                      <a:pt x="21217" y="2072"/>
                    </a:lnTo>
                    <a:lnTo>
                      <a:pt x="21217" y="1967"/>
                    </a:lnTo>
                    <a:lnTo>
                      <a:pt x="21154" y="1884"/>
                    </a:lnTo>
                    <a:lnTo>
                      <a:pt x="21217" y="1842"/>
                    </a:lnTo>
                    <a:lnTo>
                      <a:pt x="21217" y="1674"/>
                    </a:lnTo>
                    <a:lnTo>
                      <a:pt x="21133" y="1507"/>
                    </a:lnTo>
                    <a:lnTo>
                      <a:pt x="21175" y="1402"/>
                    </a:lnTo>
                    <a:lnTo>
                      <a:pt x="21154" y="1109"/>
                    </a:lnTo>
                    <a:lnTo>
                      <a:pt x="20945" y="879"/>
                    </a:lnTo>
                    <a:lnTo>
                      <a:pt x="20924" y="775"/>
                    </a:lnTo>
                    <a:lnTo>
                      <a:pt x="20840" y="733"/>
                    </a:lnTo>
                    <a:lnTo>
                      <a:pt x="20694" y="796"/>
                    </a:lnTo>
                    <a:lnTo>
                      <a:pt x="20526" y="775"/>
                    </a:lnTo>
                    <a:lnTo>
                      <a:pt x="20442" y="837"/>
                    </a:lnTo>
                    <a:lnTo>
                      <a:pt x="20442" y="984"/>
                    </a:lnTo>
                    <a:lnTo>
                      <a:pt x="20212" y="1109"/>
                    </a:lnTo>
                    <a:lnTo>
                      <a:pt x="20212" y="1047"/>
                    </a:lnTo>
                    <a:lnTo>
                      <a:pt x="20380" y="900"/>
                    </a:lnTo>
                    <a:lnTo>
                      <a:pt x="20422" y="754"/>
                    </a:lnTo>
                    <a:lnTo>
                      <a:pt x="20317" y="670"/>
                    </a:lnTo>
                    <a:lnTo>
                      <a:pt x="20212" y="712"/>
                    </a:lnTo>
                    <a:lnTo>
                      <a:pt x="20129" y="733"/>
                    </a:lnTo>
                    <a:lnTo>
                      <a:pt x="20212" y="670"/>
                    </a:lnTo>
                    <a:lnTo>
                      <a:pt x="20191" y="586"/>
                    </a:lnTo>
                    <a:lnTo>
                      <a:pt x="19898" y="419"/>
                    </a:lnTo>
                    <a:lnTo>
                      <a:pt x="19815" y="293"/>
                    </a:lnTo>
                    <a:lnTo>
                      <a:pt x="19752" y="252"/>
                    </a:lnTo>
                    <a:lnTo>
                      <a:pt x="19773" y="105"/>
                    </a:lnTo>
                    <a:lnTo>
                      <a:pt x="19459"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10" name="Google Shape;1210;p42"/>
            <p:cNvSpPr/>
            <p:nvPr/>
          </p:nvSpPr>
          <p:spPr>
            <a:xfrm>
              <a:off x="2577325" y="2970225"/>
              <a:ext cx="32450" cy="13100"/>
            </a:xfrm>
            <a:custGeom>
              <a:avLst/>
              <a:gdLst/>
              <a:ahLst/>
              <a:cxnLst/>
              <a:rect l="l" t="t" r="r" b="b"/>
              <a:pathLst>
                <a:path w="1298" h="524" extrusionOk="0">
                  <a:moveTo>
                    <a:pt x="503" y="0"/>
                  </a:moveTo>
                  <a:lnTo>
                    <a:pt x="293" y="42"/>
                  </a:lnTo>
                  <a:lnTo>
                    <a:pt x="168" y="21"/>
                  </a:lnTo>
                  <a:lnTo>
                    <a:pt x="63" y="42"/>
                  </a:lnTo>
                  <a:lnTo>
                    <a:pt x="1" y="147"/>
                  </a:lnTo>
                  <a:lnTo>
                    <a:pt x="105" y="230"/>
                  </a:lnTo>
                  <a:lnTo>
                    <a:pt x="189" y="209"/>
                  </a:lnTo>
                  <a:lnTo>
                    <a:pt x="252" y="230"/>
                  </a:lnTo>
                  <a:lnTo>
                    <a:pt x="314" y="377"/>
                  </a:lnTo>
                  <a:lnTo>
                    <a:pt x="398" y="439"/>
                  </a:lnTo>
                  <a:lnTo>
                    <a:pt x="524" y="439"/>
                  </a:lnTo>
                  <a:lnTo>
                    <a:pt x="607" y="523"/>
                  </a:lnTo>
                  <a:lnTo>
                    <a:pt x="775" y="523"/>
                  </a:lnTo>
                  <a:lnTo>
                    <a:pt x="775" y="377"/>
                  </a:lnTo>
                  <a:lnTo>
                    <a:pt x="879" y="377"/>
                  </a:lnTo>
                  <a:lnTo>
                    <a:pt x="900" y="439"/>
                  </a:lnTo>
                  <a:lnTo>
                    <a:pt x="984" y="439"/>
                  </a:lnTo>
                  <a:lnTo>
                    <a:pt x="1005" y="335"/>
                  </a:lnTo>
                  <a:lnTo>
                    <a:pt x="1089" y="377"/>
                  </a:lnTo>
                  <a:lnTo>
                    <a:pt x="1298" y="377"/>
                  </a:lnTo>
                  <a:lnTo>
                    <a:pt x="1298" y="335"/>
                  </a:lnTo>
                  <a:lnTo>
                    <a:pt x="1193" y="230"/>
                  </a:lnTo>
                  <a:lnTo>
                    <a:pt x="1047" y="209"/>
                  </a:lnTo>
                  <a:lnTo>
                    <a:pt x="942" y="21"/>
                  </a:lnTo>
                  <a:lnTo>
                    <a:pt x="503"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42"/>
            <p:cNvSpPr/>
            <p:nvPr/>
          </p:nvSpPr>
          <p:spPr>
            <a:xfrm>
              <a:off x="2632250" y="2947725"/>
              <a:ext cx="41350" cy="29325"/>
            </a:xfrm>
            <a:custGeom>
              <a:avLst/>
              <a:gdLst/>
              <a:ahLst/>
              <a:cxnLst/>
              <a:rect l="l" t="t" r="r" b="b"/>
              <a:pathLst>
                <a:path w="1654" h="1173" extrusionOk="0">
                  <a:moveTo>
                    <a:pt x="1089" y="0"/>
                  </a:moveTo>
                  <a:lnTo>
                    <a:pt x="1005" y="63"/>
                  </a:lnTo>
                  <a:lnTo>
                    <a:pt x="900" y="21"/>
                  </a:lnTo>
                  <a:lnTo>
                    <a:pt x="691" y="21"/>
                  </a:lnTo>
                  <a:lnTo>
                    <a:pt x="649" y="84"/>
                  </a:lnTo>
                  <a:lnTo>
                    <a:pt x="754" y="168"/>
                  </a:lnTo>
                  <a:lnTo>
                    <a:pt x="1068" y="272"/>
                  </a:lnTo>
                  <a:lnTo>
                    <a:pt x="1047" y="314"/>
                  </a:lnTo>
                  <a:lnTo>
                    <a:pt x="1109" y="398"/>
                  </a:lnTo>
                  <a:lnTo>
                    <a:pt x="1047" y="544"/>
                  </a:lnTo>
                  <a:lnTo>
                    <a:pt x="1109" y="649"/>
                  </a:lnTo>
                  <a:lnTo>
                    <a:pt x="1214" y="691"/>
                  </a:lnTo>
                  <a:lnTo>
                    <a:pt x="1340" y="795"/>
                  </a:lnTo>
                  <a:lnTo>
                    <a:pt x="1319" y="858"/>
                  </a:lnTo>
                  <a:lnTo>
                    <a:pt x="1068" y="858"/>
                  </a:lnTo>
                  <a:lnTo>
                    <a:pt x="1026" y="900"/>
                  </a:lnTo>
                  <a:lnTo>
                    <a:pt x="921" y="858"/>
                  </a:lnTo>
                  <a:lnTo>
                    <a:pt x="796" y="858"/>
                  </a:lnTo>
                  <a:lnTo>
                    <a:pt x="649" y="816"/>
                  </a:lnTo>
                  <a:lnTo>
                    <a:pt x="524" y="858"/>
                  </a:lnTo>
                  <a:lnTo>
                    <a:pt x="524" y="816"/>
                  </a:lnTo>
                  <a:lnTo>
                    <a:pt x="482" y="795"/>
                  </a:lnTo>
                  <a:lnTo>
                    <a:pt x="293" y="837"/>
                  </a:lnTo>
                  <a:lnTo>
                    <a:pt x="189" y="733"/>
                  </a:lnTo>
                  <a:lnTo>
                    <a:pt x="63" y="795"/>
                  </a:lnTo>
                  <a:lnTo>
                    <a:pt x="0" y="858"/>
                  </a:lnTo>
                  <a:lnTo>
                    <a:pt x="63" y="963"/>
                  </a:lnTo>
                  <a:lnTo>
                    <a:pt x="189" y="1005"/>
                  </a:lnTo>
                  <a:lnTo>
                    <a:pt x="314" y="1151"/>
                  </a:lnTo>
                  <a:lnTo>
                    <a:pt x="377" y="1172"/>
                  </a:lnTo>
                  <a:lnTo>
                    <a:pt x="377" y="1067"/>
                  </a:lnTo>
                  <a:lnTo>
                    <a:pt x="419" y="1026"/>
                  </a:lnTo>
                  <a:lnTo>
                    <a:pt x="691" y="1026"/>
                  </a:lnTo>
                  <a:lnTo>
                    <a:pt x="796" y="1067"/>
                  </a:lnTo>
                  <a:lnTo>
                    <a:pt x="1109" y="1067"/>
                  </a:lnTo>
                  <a:lnTo>
                    <a:pt x="1151" y="1047"/>
                  </a:lnTo>
                  <a:lnTo>
                    <a:pt x="1256" y="1109"/>
                  </a:lnTo>
                  <a:lnTo>
                    <a:pt x="1340" y="1109"/>
                  </a:lnTo>
                  <a:lnTo>
                    <a:pt x="1340" y="1047"/>
                  </a:lnTo>
                  <a:lnTo>
                    <a:pt x="1570" y="921"/>
                  </a:lnTo>
                  <a:lnTo>
                    <a:pt x="1570" y="837"/>
                  </a:lnTo>
                  <a:lnTo>
                    <a:pt x="1570" y="733"/>
                  </a:lnTo>
                  <a:lnTo>
                    <a:pt x="1528" y="607"/>
                  </a:lnTo>
                  <a:lnTo>
                    <a:pt x="1549" y="544"/>
                  </a:lnTo>
                  <a:lnTo>
                    <a:pt x="1633" y="502"/>
                  </a:lnTo>
                  <a:lnTo>
                    <a:pt x="1653" y="377"/>
                  </a:lnTo>
                  <a:lnTo>
                    <a:pt x="1612" y="293"/>
                  </a:lnTo>
                  <a:lnTo>
                    <a:pt x="1653" y="189"/>
                  </a:lnTo>
                  <a:lnTo>
                    <a:pt x="1633" y="126"/>
                  </a:lnTo>
                  <a:lnTo>
                    <a:pt x="1528" y="105"/>
                  </a:lnTo>
                  <a:lnTo>
                    <a:pt x="1423" y="126"/>
                  </a:lnTo>
                  <a:lnTo>
                    <a:pt x="1319" y="21"/>
                  </a:lnTo>
                  <a:lnTo>
                    <a:pt x="1089"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42"/>
            <p:cNvSpPr/>
            <p:nvPr/>
          </p:nvSpPr>
          <p:spPr>
            <a:xfrm>
              <a:off x="2485775" y="2895925"/>
              <a:ext cx="153825" cy="54950"/>
            </a:xfrm>
            <a:custGeom>
              <a:avLst/>
              <a:gdLst/>
              <a:ahLst/>
              <a:cxnLst/>
              <a:rect l="l" t="t" r="r" b="b"/>
              <a:pathLst>
                <a:path w="6153" h="2198" extrusionOk="0">
                  <a:moveTo>
                    <a:pt x="1570" y="1"/>
                  </a:moveTo>
                  <a:lnTo>
                    <a:pt x="1445" y="106"/>
                  </a:lnTo>
                  <a:lnTo>
                    <a:pt x="1131" y="106"/>
                  </a:lnTo>
                  <a:lnTo>
                    <a:pt x="901" y="168"/>
                  </a:lnTo>
                  <a:lnTo>
                    <a:pt x="817" y="252"/>
                  </a:lnTo>
                  <a:lnTo>
                    <a:pt x="566" y="315"/>
                  </a:lnTo>
                  <a:lnTo>
                    <a:pt x="482" y="419"/>
                  </a:lnTo>
                  <a:lnTo>
                    <a:pt x="377" y="482"/>
                  </a:lnTo>
                  <a:lnTo>
                    <a:pt x="357" y="608"/>
                  </a:lnTo>
                  <a:lnTo>
                    <a:pt x="419" y="712"/>
                  </a:lnTo>
                  <a:lnTo>
                    <a:pt x="398" y="775"/>
                  </a:lnTo>
                  <a:lnTo>
                    <a:pt x="294" y="712"/>
                  </a:lnTo>
                  <a:lnTo>
                    <a:pt x="85" y="817"/>
                  </a:lnTo>
                  <a:lnTo>
                    <a:pt x="1" y="796"/>
                  </a:lnTo>
                  <a:lnTo>
                    <a:pt x="1" y="880"/>
                  </a:lnTo>
                  <a:lnTo>
                    <a:pt x="105" y="922"/>
                  </a:lnTo>
                  <a:lnTo>
                    <a:pt x="252" y="796"/>
                  </a:lnTo>
                  <a:lnTo>
                    <a:pt x="273" y="817"/>
                  </a:lnTo>
                  <a:lnTo>
                    <a:pt x="273" y="922"/>
                  </a:lnTo>
                  <a:lnTo>
                    <a:pt x="419" y="817"/>
                  </a:lnTo>
                  <a:lnTo>
                    <a:pt x="524" y="817"/>
                  </a:lnTo>
                  <a:lnTo>
                    <a:pt x="629" y="629"/>
                  </a:lnTo>
                  <a:lnTo>
                    <a:pt x="796" y="670"/>
                  </a:lnTo>
                  <a:lnTo>
                    <a:pt x="838" y="608"/>
                  </a:lnTo>
                  <a:lnTo>
                    <a:pt x="922" y="691"/>
                  </a:lnTo>
                  <a:lnTo>
                    <a:pt x="1026" y="670"/>
                  </a:lnTo>
                  <a:lnTo>
                    <a:pt x="1214" y="461"/>
                  </a:lnTo>
                  <a:lnTo>
                    <a:pt x="1319" y="419"/>
                  </a:lnTo>
                  <a:lnTo>
                    <a:pt x="1361" y="357"/>
                  </a:lnTo>
                  <a:lnTo>
                    <a:pt x="1528" y="378"/>
                  </a:lnTo>
                  <a:lnTo>
                    <a:pt x="1654" y="378"/>
                  </a:lnTo>
                  <a:lnTo>
                    <a:pt x="1884" y="398"/>
                  </a:lnTo>
                  <a:lnTo>
                    <a:pt x="1968" y="461"/>
                  </a:lnTo>
                  <a:lnTo>
                    <a:pt x="1884" y="503"/>
                  </a:lnTo>
                  <a:lnTo>
                    <a:pt x="1758" y="503"/>
                  </a:lnTo>
                  <a:lnTo>
                    <a:pt x="1675" y="566"/>
                  </a:lnTo>
                  <a:lnTo>
                    <a:pt x="1758" y="629"/>
                  </a:lnTo>
                  <a:lnTo>
                    <a:pt x="2093" y="691"/>
                  </a:lnTo>
                  <a:lnTo>
                    <a:pt x="2177" y="670"/>
                  </a:lnTo>
                  <a:lnTo>
                    <a:pt x="2282" y="670"/>
                  </a:lnTo>
                  <a:lnTo>
                    <a:pt x="2386" y="733"/>
                  </a:lnTo>
                  <a:lnTo>
                    <a:pt x="2554" y="775"/>
                  </a:lnTo>
                  <a:lnTo>
                    <a:pt x="2616" y="775"/>
                  </a:lnTo>
                  <a:lnTo>
                    <a:pt x="2658" y="691"/>
                  </a:lnTo>
                  <a:lnTo>
                    <a:pt x="2721" y="775"/>
                  </a:lnTo>
                  <a:lnTo>
                    <a:pt x="2763" y="817"/>
                  </a:lnTo>
                  <a:lnTo>
                    <a:pt x="2930" y="942"/>
                  </a:lnTo>
                  <a:lnTo>
                    <a:pt x="3077" y="984"/>
                  </a:lnTo>
                  <a:lnTo>
                    <a:pt x="3139" y="942"/>
                  </a:lnTo>
                  <a:lnTo>
                    <a:pt x="3244" y="1026"/>
                  </a:lnTo>
                  <a:lnTo>
                    <a:pt x="3349" y="1005"/>
                  </a:lnTo>
                  <a:lnTo>
                    <a:pt x="3432" y="1047"/>
                  </a:lnTo>
                  <a:lnTo>
                    <a:pt x="3600" y="1005"/>
                  </a:lnTo>
                  <a:lnTo>
                    <a:pt x="3663" y="1026"/>
                  </a:lnTo>
                  <a:lnTo>
                    <a:pt x="3746" y="1361"/>
                  </a:lnTo>
                  <a:lnTo>
                    <a:pt x="3955" y="1570"/>
                  </a:lnTo>
                  <a:lnTo>
                    <a:pt x="4039" y="1612"/>
                  </a:lnTo>
                  <a:lnTo>
                    <a:pt x="4081" y="1549"/>
                  </a:lnTo>
                  <a:lnTo>
                    <a:pt x="4227" y="1633"/>
                  </a:lnTo>
                  <a:lnTo>
                    <a:pt x="4437" y="1633"/>
                  </a:lnTo>
                  <a:lnTo>
                    <a:pt x="4458" y="1675"/>
                  </a:lnTo>
                  <a:lnTo>
                    <a:pt x="4541" y="1738"/>
                  </a:lnTo>
                  <a:lnTo>
                    <a:pt x="4541" y="1842"/>
                  </a:lnTo>
                  <a:lnTo>
                    <a:pt x="4374" y="1863"/>
                  </a:lnTo>
                  <a:lnTo>
                    <a:pt x="4186" y="2051"/>
                  </a:lnTo>
                  <a:lnTo>
                    <a:pt x="4186" y="2156"/>
                  </a:lnTo>
                  <a:lnTo>
                    <a:pt x="4374" y="2177"/>
                  </a:lnTo>
                  <a:lnTo>
                    <a:pt x="4541" y="2135"/>
                  </a:lnTo>
                  <a:lnTo>
                    <a:pt x="4604" y="2156"/>
                  </a:lnTo>
                  <a:lnTo>
                    <a:pt x="4897" y="2093"/>
                  </a:lnTo>
                  <a:lnTo>
                    <a:pt x="5064" y="2093"/>
                  </a:lnTo>
                  <a:lnTo>
                    <a:pt x="5274" y="2198"/>
                  </a:lnTo>
                  <a:lnTo>
                    <a:pt x="5546" y="2135"/>
                  </a:lnTo>
                  <a:lnTo>
                    <a:pt x="5587" y="2072"/>
                  </a:lnTo>
                  <a:lnTo>
                    <a:pt x="5650" y="2072"/>
                  </a:lnTo>
                  <a:lnTo>
                    <a:pt x="5734" y="2030"/>
                  </a:lnTo>
                  <a:lnTo>
                    <a:pt x="5943" y="2051"/>
                  </a:lnTo>
                  <a:lnTo>
                    <a:pt x="6069" y="1989"/>
                  </a:lnTo>
                  <a:lnTo>
                    <a:pt x="6152" y="1884"/>
                  </a:lnTo>
                  <a:lnTo>
                    <a:pt x="6111" y="1842"/>
                  </a:lnTo>
                  <a:lnTo>
                    <a:pt x="6006" y="1821"/>
                  </a:lnTo>
                  <a:lnTo>
                    <a:pt x="5922" y="1654"/>
                  </a:lnTo>
                  <a:lnTo>
                    <a:pt x="5692" y="1549"/>
                  </a:lnTo>
                  <a:lnTo>
                    <a:pt x="5378" y="1549"/>
                  </a:lnTo>
                  <a:lnTo>
                    <a:pt x="5295" y="1528"/>
                  </a:lnTo>
                  <a:lnTo>
                    <a:pt x="5336" y="1466"/>
                  </a:lnTo>
                  <a:lnTo>
                    <a:pt x="5399" y="1319"/>
                  </a:lnTo>
                  <a:lnTo>
                    <a:pt x="5315" y="1298"/>
                  </a:lnTo>
                  <a:lnTo>
                    <a:pt x="5232" y="1340"/>
                  </a:lnTo>
                  <a:lnTo>
                    <a:pt x="5127" y="1340"/>
                  </a:lnTo>
                  <a:lnTo>
                    <a:pt x="4918" y="1194"/>
                  </a:lnTo>
                  <a:lnTo>
                    <a:pt x="4855" y="1235"/>
                  </a:lnTo>
                  <a:lnTo>
                    <a:pt x="4771" y="1152"/>
                  </a:lnTo>
                  <a:lnTo>
                    <a:pt x="4604" y="1026"/>
                  </a:lnTo>
                  <a:lnTo>
                    <a:pt x="4541" y="1131"/>
                  </a:lnTo>
                  <a:lnTo>
                    <a:pt x="4479" y="1089"/>
                  </a:lnTo>
                  <a:lnTo>
                    <a:pt x="4499" y="1005"/>
                  </a:lnTo>
                  <a:lnTo>
                    <a:pt x="4437" y="984"/>
                  </a:lnTo>
                  <a:lnTo>
                    <a:pt x="4395" y="1047"/>
                  </a:lnTo>
                  <a:lnTo>
                    <a:pt x="4332" y="984"/>
                  </a:lnTo>
                  <a:lnTo>
                    <a:pt x="4123" y="922"/>
                  </a:lnTo>
                  <a:lnTo>
                    <a:pt x="3955" y="796"/>
                  </a:lnTo>
                  <a:lnTo>
                    <a:pt x="3830" y="712"/>
                  </a:lnTo>
                  <a:lnTo>
                    <a:pt x="3704" y="587"/>
                  </a:lnTo>
                  <a:lnTo>
                    <a:pt x="3349" y="587"/>
                  </a:lnTo>
                  <a:lnTo>
                    <a:pt x="3244" y="524"/>
                  </a:lnTo>
                  <a:lnTo>
                    <a:pt x="3202" y="398"/>
                  </a:lnTo>
                  <a:lnTo>
                    <a:pt x="3077" y="252"/>
                  </a:lnTo>
                  <a:lnTo>
                    <a:pt x="2972" y="273"/>
                  </a:lnTo>
                  <a:lnTo>
                    <a:pt x="2909" y="210"/>
                  </a:lnTo>
                  <a:lnTo>
                    <a:pt x="2491" y="147"/>
                  </a:lnTo>
                  <a:lnTo>
                    <a:pt x="2365" y="210"/>
                  </a:lnTo>
                  <a:lnTo>
                    <a:pt x="2177" y="168"/>
                  </a:lnTo>
                  <a:lnTo>
                    <a:pt x="2072" y="43"/>
                  </a:lnTo>
                  <a:lnTo>
                    <a:pt x="1821"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42"/>
            <p:cNvSpPr/>
            <p:nvPr/>
          </p:nvSpPr>
          <p:spPr>
            <a:xfrm>
              <a:off x="2901125" y="4083350"/>
              <a:ext cx="39250" cy="22525"/>
            </a:xfrm>
            <a:custGeom>
              <a:avLst/>
              <a:gdLst/>
              <a:ahLst/>
              <a:cxnLst/>
              <a:rect l="l" t="t" r="r" b="b"/>
              <a:pathLst>
                <a:path w="1570" h="901" extrusionOk="0">
                  <a:moveTo>
                    <a:pt x="1025" y="0"/>
                  </a:moveTo>
                  <a:lnTo>
                    <a:pt x="984" y="84"/>
                  </a:lnTo>
                  <a:lnTo>
                    <a:pt x="921" y="105"/>
                  </a:lnTo>
                  <a:lnTo>
                    <a:pt x="942" y="189"/>
                  </a:lnTo>
                  <a:lnTo>
                    <a:pt x="921" y="252"/>
                  </a:lnTo>
                  <a:lnTo>
                    <a:pt x="691" y="314"/>
                  </a:lnTo>
                  <a:lnTo>
                    <a:pt x="733" y="273"/>
                  </a:lnTo>
                  <a:lnTo>
                    <a:pt x="774" y="126"/>
                  </a:lnTo>
                  <a:lnTo>
                    <a:pt x="733" y="63"/>
                  </a:lnTo>
                  <a:lnTo>
                    <a:pt x="649" y="84"/>
                  </a:lnTo>
                  <a:lnTo>
                    <a:pt x="607" y="168"/>
                  </a:lnTo>
                  <a:lnTo>
                    <a:pt x="544" y="168"/>
                  </a:lnTo>
                  <a:lnTo>
                    <a:pt x="461" y="84"/>
                  </a:lnTo>
                  <a:lnTo>
                    <a:pt x="377" y="84"/>
                  </a:lnTo>
                  <a:lnTo>
                    <a:pt x="377" y="252"/>
                  </a:lnTo>
                  <a:lnTo>
                    <a:pt x="272" y="210"/>
                  </a:lnTo>
                  <a:lnTo>
                    <a:pt x="168" y="105"/>
                  </a:lnTo>
                  <a:lnTo>
                    <a:pt x="105" y="168"/>
                  </a:lnTo>
                  <a:lnTo>
                    <a:pt x="230" y="356"/>
                  </a:lnTo>
                  <a:lnTo>
                    <a:pt x="377" y="377"/>
                  </a:lnTo>
                  <a:lnTo>
                    <a:pt x="377" y="419"/>
                  </a:lnTo>
                  <a:lnTo>
                    <a:pt x="230" y="419"/>
                  </a:lnTo>
                  <a:lnTo>
                    <a:pt x="168" y="482"/>
                  </a:lnTo>
                  <a:lnTo>
                    <a:pt x="189" y="565"/>
                  </a:lnTo>
                  <a:lnTo>
                    <a:pt x="84" y="670"/>
                  </a:lnTo>
                  <a:lnTo>
                    <a:pt x="0" y="670"/>
                  </a:lnTo>
                  <a:lnTo>
                    <a:pt x="0" y="712"/>
                  </a:lnTo>
                  <a:lnTo>
                    <a:pt x="126" y="796"/>
                  </a:lnTo>
                  <a:lnTo>
                    <a:pt x="189" y="712"/>
                  </a:lnTo>
                  <a:lnTo>
                    <a:pt x="293" y="796"/>
                  </a:lnTo>
                  <a:lnTo>
                    <a:pt x="377" y="691"/>
                  </a:lnTo>
                  <a:lnTo>
                    <a:pt x="230" y="628"/>
                  </a:lnTo>
                  <a:lnTo>
                    <a:pt x="335" y="586"/>
                  </a:lnTo>
                  <a:lnTo>
                    <a:pt x="523" y="607"/>
                  </a:lnTo>
                  <a:lnTo>
                    <a:pt x="649" y="565"/>
                  </a:lnTo>
                  <a:lnTo>
                    <a:pt x="649" y="461"/>
                  </a:lnTo>
                  <a:cubicBezTo>
                    <a:pt x="649" y="461"/>
                    <a:pt x="667" y="470"/>
                    <a:pt x="680" y="470"/>
                  </a:cubicBezTo>
                  <a:cubicBezTo>
                    <a:pt x="686" y="470"/>
                    <a:pt x="691" y="468"/>
                    <a:pt x="691" y="461"/>
                  </a:cubicBezTo>
                  <a:cubicBezTo>
                    <a:pt x="795" y="398"/>
                    <a:pt x="900" y="377"/>
                    <a:pt x="1005" y="314"/>
                  </a:cubicBezTo>
                  <a:lnTo>
                    <a:pt x="1046" y="398"/>
                  </a:lnTo>
                  <a:lnTo>
                    <a:pt x="1025" y="461"/>
                  </a:lnTo>
                  <a:lnTo>
                    <a:pt x="942" y="419"/>
                  </a:lnTo>
                  <a:lnTo>
                    <a:pt x="858" y="461"/>
                  </a:lnTo>
                  <a:lnTo>
                    <a:pt x="691" y="712"/>
                  </a:lnTo>
                  <a:lnTo>
                    <a:pt x="753" y="733"/>
                  </a:lnTo>
                  <a:lnTo>
                    <a:pt x="837" y="879"/>
                  </a:lnTo>
                  <a:lnTo>
                    <a:pt x="921" y="900"/>
                  </a:lnTo>
                  <a:lnTo>
                    <a:pt x="921" y="837"/>
                  </a:lnTo>
                  <a:lnTo>
                    <a:pt x="837" y="733"/>
                  </a:lnTo>
                  <a:lnTo>
                    <a:pt x="858" y="712"/>
                  </a:lnTo>
                  <a:lnTo>
                    <a:pt x="963" y="775"/>
                  </a:lnTo>
                  <a:lnTo>
                    <a:pt x="1025" y="733"/>
                  </a:lnTo>
                  <a:lnTo>
                    <a:pt x="963" y="691"/>
                  </a:lnTo>
                  <a:lnTo>
                    <a:pt x="963" y="607"/>
                  </a:lnTo>
                  <a:lnTo>
                    <a:pt x="1067" y="628"/>
                  </a:lnTo>
                  <a:lnTo>
                    <a:pt x="1172" y="607"/>
                  </a:lnTo>
                  <a:lnTo>
                    <a:pt x="1172" y="586"/>
                  </a:lnTo>
                  <a:lnTo>
                    <a:pt x="1088" y="586"/>
                  </a:lnTo>
                  <a:lnTo>
                    <a:pt x="1046" y="524"/>
                  </a:lnTo>
                  <a:lnTo>
                    <a:pt x="1088" y="503"/>
                  </a:lnTo>
                  <a:lnTo>
                    <a:pt x="1193" y="524"/>
                  </a:lnTo>
                  <a:lnTo>
                    <a:pt x="1339" y="503"/>
                  </a:lnTo>
                  <a:lnTo>
                    <a:pt x="1444" y="419"/>
                  </a:lnTo>
                  <a:lnTo>
                    <a:pt x="1549" y="398"/>
                  </a:lnTo>
                  <a:lnTo>
                    <a:pt x="1507" y="314"/>
                  </a:lnTo>
                  <a:lnTo>
                    <a:pt x="1465" y="293"/>
                  </a:lnTo>
                  <a:lnTo>
                    <a:pt x="1444" y="273"/>
                  </a:lnTo>
                  <a:lnTo>
                    <a:pt x="1486" y="210"/>
                  </a:lnTo>
                  <a:lnTo>
                    <a:pt x="1569" y="189"/>
                  </a:lnTo>
                  <a:lnTo>
                    <a:pt x="1528" y="126"/>
                  </a:lnTo>
                  <a:lnTo>
                    <a:pt x="1381" y="105"/>
                  </a:lnTo>
                  <a:lnTo>
                    <a:pt x="1318" y="126"/>
                  </a:lnTo>
                  <a:lnTo>
                    <a:pt x="1339" y="189"/>
                  </a:lnTo>
                  <a:lnTo>
                    <a:pt x="1256" y="210"/>
                  </a:lnTo>
                  <a:lnTo>
                    <a:pt x="1172" y="105"/>
                  </a:lnTo>
                  <a:lnTo>
                    <a:pt x="1172" y="42"/>
                  </a:lnTo>
                  <a:lnTo>
                    <a:pt x="1025"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42"/>
            <p:cNvSpPr/>
            <p:nvPr/>
          </p:nvSpPr>
          <p:spPr>
            <a:xfrm>
              <a:off x="2506700" y="3102550"/>
              <a:ext cx="80075" cy="36650"/>
            </a:xfrm>
            <a:custGeom>
              <a:avLst/>
              <a:gdLst/>
              <a:ahLst/>
              <a:cxnLst/>
              <a:rect l="l" t="t" r="r" b="b"/>
              <a:pathLst>
                <a:path w="3203" h="1466" extrusionOk="0">
                  <a:moveTo>
                    <a:pt x="2072" y="1"/>
                  </a:moveTo>
                  <a:lnTo>
                    <a:pt x="2030" y="43"/>
                  </a:lnTo>
                  <a:lnTo>
                    <a:pt x="1863" y="147"/>
                  </a:lnTo>
                  <a:lnTo>
                    <a:pt x="1675" y="189"/>
                  </a:lnTo>
                  <a:lnTo>
                    <a:pt x="1319" y="377"/>
                  </a:lnTo>
                  <a:lnTo>
                    <a:pt x="1214" y="461"/>
                  </a:lnTo>
                  <a:lnTo>
                    <a:pt x="1131" y="482"/>
                  </a:lnTo>
                  <a:lnTo>
                    <a:pt x="921" y="482"/>
                  </a:lnTo>
                  <a:lnTo>
                    <a:pt x="733" y="315"/>
                  </a:lnTo>
                  <a:lnTo>
                    <a:pt x="608" y="273"/>
                  </a:lnTo>
                  <a:lnTo>
                    <a:pt x="566" y="294"/>
                  </a:lnTo>
                  <a:lnTo>
                    <a:pt x="629" y="356"/>
                  </a:lnTo>
                  <a:lnTo>
                    <a:pt x="629" y="398"/>
                  </a:lnTo>
                  <a:lnTo>
                    <a:pt x="566" y="419"/>
                  </a:lnTo>
                  <a:lnTo>
                    <a:pt x="461" y="377"/>
                  </a:lnTo>
                  <a:lnTo>
                    <a:pt x="419" y="315"/>
                  </a:lnTo>
                  <a:lnTo>
                    <a:pt x="461" y="294"/>
                  </a:lnTo>
                  <a:lnTo>
                    <a:pt x="482" y="294"/>
                  </a:lnTo>
                  <a:lnTo>
                    <a:pt x="461" y="252"/>
                  </a:lnTo>
                  <a:lnTo>
                    <a:pt x="398" y="252"/>
                  </a:lnTo>
                  <a:lnTo>
                    <a:pt x="315" y="210"/>
                  </a:lnTo>
                  <a:lnTo>
                    <a:pt x="273" y="168"/>
                  </a:lnTo>
                  <a:lnTo>
                    <a:pt x="252" y="84"/>
                  </a:lnTo>
                  <a:lnTo>
                    <a:pt x="147" y="84"/>
                  </a:lnTo>
                  <a:lnTo>
                    <a:pt x="85" y="147"/>
                  </a:lnTo>
                  <a:lnTo>
                    <a:pt x="85" y="252"/>
                  </a:lnTo>
                  <a:lnTo>
                    <a:pt x="43" y="315"/>
                  </a:lnTo>
                  <a:lnTo>
                    <a:pt x="1" y="398"/>
                  </a:lnTo>
                  <a:lnTo>
                    <a:pt x="85" y="419"/>
                  </a:lnTo>
                  <a:lnTo>
                    <a:pt x="147" y="524"/>
                  </a:lnTo>
                  <a:lnTo>
                    <a:pt x="64" y="587"/>
                  </a:lnTo>
                  <a:lnTo>
                    <a:pt x="43" y="691"/>
                  </a:lnTo>
                  <a:lnTo>
                    <a:pt x="43" y="733"/>
                  </a:lnTo>
                  <a:lnTo>
                    <a:pt x="64" y="796"/>
                  </a:lnTo>
                  <a:lnTo>
                    <a:pt x="168" y="796"/>
                  </a:lnTo>
                  <a:lnTo>
                    <a:pt x="252" y="817"/>
                  </a:lnTo>
                  <a:lnTo>
                    <a:pt x="357" y="796"/>
                  </a:lnTo>
                  <a:lnTo>
                    <a:pt x="398" y="733"/>
                  </a:lnTo>
                  <a:lnTo>
                    <a:pt x="461" y="796"/>
                  </a:lnTo>
                  <a:lnTo>
                    <a:pt x="461" y="838"/>
                  </a:lnTo>
                  <a:lnTo>
                    <a:pt x="524" y="880"/>
                  </a:lnTo>
                  <a:lnTo>
                    <a:pt x="733" y="900"/>
                  </a:lnTo>
                  <a:lnTo>
                    <a:pt x="775" y="1026"/>
                  </a:lnTo>
                  <a:lnTo>
                    <a:pt x="817" y="1193"/>
                  </a:lnTo>
                  <a:lnTo>
                    <a:pt x="921" y="1235"/>
                  </a:lnTo>
                  <a:lnTo>
                    <a:pt x="1026" y="1235"/>
                  </a:lnTo>
                  <a:lnTo>
                    <a:pt x="1047" y="1152"/>
                  </a:lnTo>
                  <a:lnTo>
                    <a:pt x="1005" y="1131"/>
                  </a:lnTo>
                  <a:lnTo>
                    <a:pt x="1047" y="1047"/>
                  </a:lnTo>
                  <a:lnTo>
                    <a:pt x="1131" y="1089"/>
                  </a:lnTo>
                  <a:lnTo>
                    <a:pt x="1152" y="1131"/>
                  </a:lnTo>
                  <a:lnTo>
                    <a:pt x="1131" y="1193"/>
                  </a:lnTo>
                  <a:lnTo>
                    <a:pt x="1152" y="1319"/>
                  </a:lnTo>
                  <a:lnTo>
                    <a:pt x="1152" y="1403"/>
                  </a:lnTo>
                  <a:lnTo>
                    <a:pt x="1193" y="1444"/>
                  </a:lnTo>
                  <a:lnTo>
                    <a:pt x="1340" y="1465"/>
                  </a:lnTo>
                  <a:lnTo>
                    <a:pt x="1424" y="1361"/>
                  </a:lnTo>
                  <a:lnTo>
                    <a:pt x="1507" y="1298"/>
                  </a:lnTo>
                  <a:lnTo>
                    <a:pt x="1612" y="1319"/>
                  </a:lnTo>
                  <a:lnTo>
                    <a:pt x="1654" y="1298"/>
                  </a:lnTo>
                  <a:lnTo>
                    <a:pt x="1654" y="1152"/>
                  </a:lnTo>
                  <a:lnTo>
                    <a:pt x="1570" y="1089"/>
                  </a:lnTo>
                  <a:lnTo>
                    <a:pt x="1465" y="1026"/>
                  </a:lnTo>
                  <a:lnTo>
                    <a:pt x="1445" y="921"/>
                  </a:lnTo>
                  <a:lnTo>
                    <a:pt x="1445" y="880"/>
                  </a:lnTo>
                  <a:lnTo>
                    <a:pt x="1549" y="817"/>
                  </a:lnTo>
                  <a:lnTo>
                    <a:pt x="1737" y="775"/>
                  </a:lnTo>
                  <a:lnTo>
                    <a:pt x="1884" y="628"/>
                  </a:lnTo>
                  <a:lnTo>
                    <a:pt x="1884" y="587"/>
                  </a:lnTo>
                  <a:lnTo>
                    <a:pt x="1863" y="566"/>
                  </a:lnTo>
                  <a:lnTo>
                    <a:pt x="1863" y="419"/>
                  </a:lnTo>
                  <a:lnTo>
                    <a:pt x="2051" y="356"/>
                  </a:lnTo>
                  <a:lnTo>
                    <a:pt x="2177" y="315"/>
                  </a:lnTo>
                  <a:lnTo>
                    <a:pt x="2261" y="377"/>
                  </a:lnTo>
                  <a:lnTo>
                    <a:pt x="2365" y="482"/>
                  </a:lnTo>
                  <a:lnTo>
                    <a:pt x="2449" y="482"/>
                  </a:lnTo>
                  <a:lnTo>
                    <a:pt x="2553" y="608"/>
                  </a:lnTo>
                  <a:lnTo>
                    <a:pt x="2574" y="712"/>
                  </a:lnTo>
                  <a:lnTo>
                    <a:pt x="2616" y="775"/>
                  </a:lnTo>
                  <a:lnTo>
                    <a:pt x="2679" y="733"/>
                  </a:lnTo>
                  <a:lnTo>
                    <a:pt x="2763" y="670"/>
                  </a:lnTo>
                  <a:lnTo>
                    <a:pt x="2805" y="670"/>
                  </a:lnTo>
                  <a:lnTo>
                    <a:pt x="2826" y="733"/>
                  </a:lnTo>
                  <a:lnTo>
                    <a:pt x="2784" y="796"/>
                  </a:lnTo>
                  <a:lnTo>
                    <a:pt x="2721" y="796"/>
                  </a:lnTo>
                  <a:lnTo>
                    <a:pt x="2616" y="942"/>
                  </a:lnTo>
                  <a:lnTo>
                    <a:pt x="2595" y="984"/>
                  </a:lnTo>
                  <a:lnTo>
                    <a:pt x="2616" y="1131"/>
                  </a:lnTo>
                  <a:lnTo>
                    <a:pt x="2763" y="1319"/>
                  </a:lnTo>
                  <a:lnTo>
                    <a:pt x="2888" y="1424"/>
                  </a:lnTo>
                  <a:lnTo>
                    <a:pt x="2972" y="1235"/>
                  </a:lnTo>
                  <a:lnTo>
                    <a:pt x="3014" y="1235"/>
                  </a:lnTo>
                  <a:lnTo>
                    <a:pt x="3098" y="1193"/>
                  </a:lnTo>
                  <a:lnTo>
                    <a:pt x="3118" y="1047"/>
                  </a:lnTo>
                  <a:lnTo>
                    <a:pt x="3202" y="900"/>
                  </a:lnTo>
                  <a:lnTo>
                    <a:pt x="3139" y="733"/>
                  </a:lnTo>
                  <a:lnTo>
                    <a:pt x="3139" y="691"/>
                  </a:lnTo>
                  <a:lnTo>
                    <a:pt x="3181" y="587"/>
                  </a:lnTo>
                  <a:lnTo>
                    <a:pt x="3118" y="524"/>
                  </a:lnTo>
                  <a:lnTo>
                    <a:pt x="3035" y="482"/>
                  </a:lnTo>
                  <a:lnTo>
                    <a:pt x="3014" y="419"/>
                  </a:lnTo>
                  <a:lnTo>
                    <a:pt x="2909" y="294"/>
                  </a:lnTo>
                  <a:lnTo>
                    <a:pt x="2679" y="168"/>
                  </a:lnTo>
                  <a:lnTo>
                    <a:pt x="2512" y="147"/>
                  </a:lnTo>
                  <a:lnTo>
                    <a:pt x="2281" y="147"/>
                  </a:lnTo>
                  <a:lnTo>
                    <a:pt x="2198" y="105"/>
                  </a:lnTo>
                  <a:lnTo>
                    <a:pt x="2156" y="63"/>
                  </a:lnTo>
                  <a:lnTo>
                    <a:pt x="2072"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42"/>
            <p:cNvSpPr/>
            <p:nvPr/>
          </p:nvSpPr>
          <p:spPr>
            <a:xfrm>
              <a:off x="2464350" y="3080075"/>
              <a:ext cx="48650" cy="45525"/>
            </a:xfrm>
            <a:custGeom>
              <a:avLst/>
              <a:gdLst/>
              <a:ahLst/>
              <a:cxnLst/>
              <a:rect l="l" t="t" r="r" b="b"/>
              <a:pathLst>
                <a:path w="1946" h="1821" extrusionOk="0">
                  <a:moveTo>
                    <a:pt x="293" y="0"/>
                  </a:moveTo>
                  <a:lnTo>
                    <a:pt x="105" y="21"/>
                  </a:lnTo>
                  <a:lnTo>
                    <a:pt x="105" y="42"/>
                  </a:lnTo>
                  <a:lnTo>
                    <a:pt x="63" y="63"/>
                  </a:lnTo>
                  <a:lnTo>
                    <a:pt x="84" y="63"/>
                  </a:lnTo>
                  <a:lnTo>
                    <a:pt x="63" y="209"/>
                  </a:lnTo>
                  <a:lnTo>
                    <a:pt x="0" y="230"/>
                  </a:lnTo>
                  <a:lnTo>
                    <a:pt x="63" y="251"/>
                  </a:lnTo>
                  <a:lnTo>
                    <a:pt x="126" y="272"/>
                  </a:lnTo>
                  <a:lnTo>
                    <a:pt x="167" y="377"/>
                  </a:lnTo>
                  <a:lnTo>
                    <a:pt x="63" y="460"/>
                  </a:lnTo>
                  <a:lnTo>
                    <a:pt x="0" y="586"/>
                  </a:lnTo>
                  <a:lnTo>
                    <a:pt x="21" y="690"/>
                  </a:lnTo>
                  <a:lnTo>
                    <a:pt x="188" y="837"/>
                  </a:lnTo>
                  <a:lnTo>
                    <a:pt x="335" y="837"/>
                  </a:lnTo>
                  <a:lnTo>
                    <a:pt x="418" y="879"/>
                  </a:lnTo>
                  <a:lnTo>
                    <a:pt x="481" y="983"/>
                  </a:lnTo>
                  <a:lnTo>
                    <a:pt x="523" y="983"/>
                  </a:lnTo>
                  <a:lnTo>
                    <a:pt x="607" y="879"/>
                  </a:lnTo>
                  <a:lnTo>
                    <a:pt x="586" y="774"/>
                  </a:lnTo>
                  <a:lnTo>
                    <a:pt x="418" y="670"/>
                  </a:lnTo>
                  <a:lnTo>
                    <a:pt x="377" y="586"/>
                  </a:lnTo>
                  <a:lnTo>
                    <a:pt x="418" y="565"/>
                  </a:lnTo>
                  <a:lnTo>
                    <a:pt x="523" y="649"/>
                  </a:lnTo>
                  <a:lnTo>
                    <a:pt x="628" y="690"/>
                  </a:lnTo>
                  <a:lnTo>
                    <a:pt x="649" y="774"/>
                  </a:lnTo>
                  <a:lnTo>
                    <a:pt x="753" y="858"/>
                  </a:lnTo>
                  <a:lnTo>
                    <a:pt x="795" y="983"/>
                  </a:lnTo>
                  <a:lnTo>
                    <a:pt x="921" y="1067"/>
                  </a:lnTo>
                  <a:lnTo>
                    <a:pt x="1025" y="1151"/>
                  </a:lnTo>
                  <a:lnTo>
                    <a:pt x="1109" y="1193"/>
                  </a:lnTo>
                  <a:lnTo>
                    <a:pt x="1234" y="1318"/>
                  </a:lnTo>
                  <a:lnTo>
                    <a:pt x="1255" y="1402"/>
                  </a:lnTo>
                  <a:lnTo>
                    <a:pt x="1172" y="1486"/>
                  </a:lnTo>
                  <a:lnTo>
                    <a:pt x="1172" y="1569"/>
                  </a:lnTo>
                  <a:lnTo>
                    <a:pt x="1234" y="1632"/>
                  </a:lnTo>
                  <a:lnTo>
                    <a:pt x="1360" y="1695"/>
                  </a:lnTo>
                  <a:lnTo>
                    <a:pt x="1444" y="1737"/>
                  </a:lnTo>
                  <a:lnTo>
                    <a:pt x="1486" y="1716"/>
                  </a:lnTo>
                  <a:lnTo>
                    <a:pt x="1527" y="1632"/>
                  </a:lnTo>
                  <a:lnTo>
                    <a:pt x="1465" y="1569"/>
                  </a:lnTo>
                  <a:lnTo>
                    <a:pt x="1360" y="1507"/>
                  </a:lnTo>
                  <a:lnTo>
                    <a:pt x="1360" y="1486"/>
                  </a:lnTo>
                  <a:lnTo>
                    <a:pt x="1381" y="1465"/>
                  </a:lnTo>
                  <a:lnTo>
                    <a:pt x="1465" y="1507"/>
                  </a:lnTo>
                  <a:lnTo>
                    <a:pt x="1548" y="1632"/>
                  </a:lnTo>
                  <a:lnTo>
                    <a:pt x="1548" y="1737"/>
                  </a:lnTo>
                  <a:lnTo>
                    <a:pt x="1590" y="1737"/>
                  </a:lnTo>
                  <a:lnTo>
                    <a:pt x="1632" y="1779"/>
                  </a:lnTo>
                  <a:lnTo>
                    <a:pt x="1674" y="1820"/>
                  </a:lnTo>
                  <a:lnTo>
                    <a:pt x="1737" y="1820"/>
                  </a:lnTo>
                  <a:lnTo>
                    <a:pt x="1758" y="1779"/>
                  </a:lnTo>
                  <a:lnTo>
                    <a:pt x="1758" y="1695"/>
                  </a:lnTo>
                  <a:lnTo>
                    <a:pt x="1737" y="1632"/>
                  </a:lnTo>
                  <a:lnTo>
                    <a:pt x="1737" y="1590"/>
                  </a:lnTo>
                  <a:lnTo>
                    <a:pt x="1758" y="1486"/>
                  </a:lnTo>
                  <a:lnTo>
                    <a:pt x="1841" y="1423"/>
                  </a:lnTo>
                  <a:lnTo>
                    <a:pt x="1779" y="1318"/>
                  </a:lnTo>
                  <a:lnTo>
                    <a:pt x="1695" y="1297"/>
                  </a:lnTo>
                  <a:lnTo>
                    <a:pt x="1737" y="1214"/>
                  </a:lnTo>
                  <a:lnTo>
                    <a:pt x="1779" y="1151"/>
                  </a:lnTo>
                  <a:lnTo>
                    <a:pt x="1779" y="1046"/>
                  </a:lnTo>
                  <a:lnTo>
                    <a:pt x="1841" y="983"/>
                  </a:lnTo>
                  <a:lnTo>
                    <a:pt x="1946" y="983"/>
                  </a:lnTo>
                  <a:lnTo>
                    <a:pt x="1946" y="962"/>
                  </a:lnTo>
                  <a:lnTo>
                    <a:pt x="1862" y="900"/>
                  </a:lnTo>
                  <a:lnTo>
                    <a:pt x="1758" y="879"/>
                  </a:lnTo>
                  <a:lnTo>
                    <a:pt x="1695" y="795"/>
                  </a:lnTo>
                  <a:lnTo>
                    <a:pt x="1653" y="732"/>
                  </a:lnTo>
                  <a:lnTo>
                    <a:pt x="1548" y="586"/>
                  </a:lnTo>
                  <a:lnTo>
                    <a:pt x="1465" y="481"/>
                  </a:lnTo>
                  <a:lnTo>
                    <a:pt x="1465" y="356"/>
                  </a:lnTo>
                  <a:lnTo>
                    <a:pt x="1423" y="251"/>
                  </a:lnTo>
                  <a:lnTo>
                    <a:pt x="1360" y="272"/>
                  </a:lnTo>
                  <a:lnTo>
                    <a:pt x="1339" y="335"/>
                  </a:lnTo>
                  <a:lnTo>
                    <a:pt x="1234" y="335"/>
                  </a:lnTo>
                  <a:lnTo>
                    <a:pt x="1255" y="272"/>
                  </a:lnTo>
                  <a:lnTo>
                    <a:pt x="1172" y="272"/>
                  </a:lnTo>
                  <a:lnTo>
                    <a:pt x="1130" y="314"/>
                  </a:lnTo>
                  <a:lnTo>
                    <a:pt x="1025" y="209"/>
                  </a:lnTo>
                  <a:lnTo>
                    <a:pt x="1025" y="146"/>
                  </a:lnTo>
                  <a:lnTo>
                    <a:pt x="942" y="126"/>
                  </a:lnTo>
                  <a:lnTo>
                    <a:pt x="858" y="42"/>
                  </a:lnTo>
                  <a:lnTo>
                    <a:pt x="711" y="42"/>
                  </a:lnTo>
                  <a:lnTo>
                    <a:pt x="607" y="63"/>
                  </a:lnTo>
                  <a:lnTo>
                    <a:pt x="293"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42"/>
            <p:cNvSpPr/>
            <p:nvPr/>
          </p:nvSpPr>
          <p:spPr>
            <a:xfrm>
              <a:off x="2438700" y="3020425"/>
              <a:ext cx="67500" cy="66975"/>
            </a:xfrm>
            <a:custGeom>
              <a:avLst/>
              <a:gdLst/>
              <a:ahLst/>
              <a:cxnLst/>
              <a:rect l="l" t="t" r="r" b="b"/>
              <a:pathLst>
                <a:path w="2700" h="2679" extrusionOk="0">
                  <a:moveTo>
                    <a:pt x="2470" y="1"/>
                  </a:moveTo>
                  <a:lnTo>
                    <a:pt x="2407" y="22"/>
                  </a:lnTo>
                  <a:lnTo>
                    <a:pt x="2386" y="105"/>
                  </a:lnTo>
                  <a:lnTo>
                    <a:pt x="2302" y="126"/>
                  </a:lnTo>
                  <a:lnTo>
                    <a:pt x="2198" y="210"/>
                  </a:lnTo>
                  <a:lnTo>
                    <a:pt x="2093" y="210"/>
                  </a:lnTo>
                  <a:lnTo>
                    <a:pt x="2072" y="294"/>
                  </a:lnTo>
                  <a:lnTo>
                    <a:pt x="1988" y="252"/>
                  </a:lnTo>
                  <a:lnTo>
                    <a:pt x="1884" y="294"/>
                  </a:lnTo>
                  <a:lnTo>
                    <a:pt x="1863" y="231"/>
                  </a:lnTo>
                  <a:lnTo>
                    <a:pt x="1779" y="189"/>
                  </a:lnTo>
                  <a:lnTo>
                    <a:pt x="1737" y="189"/>
                  </a:lnTo>
                  <a:lnTo>
                    <a:pt x="1696" y="294"/>
                  </a:lnTo>
                  <a:lnTo>
                    <a:pt x="1591" y="294"/>
                  </a:lnTo>
                  <a:lnTo>
                    <a:pt x="1528" y="419"/>
                  </a:lnTo>
                  <a:lnTo>
                    <a:pt x="1528" y="461"/>
                  </a:lnTo>
                  <a:lnTo>
                    <a:pt x="1465" y="503"/>
                  </a:lnTo>
                  <a:lnTo>
                    <a:pt x="1361" y="587"/>
                  </a:lnTo>
                  <a:lnTo>
                    <a:pt x="1235" y="649"/>
                  </a:lnTo>
                  <a:lnTo>
                    <a:pt x="1214" y="691"/>
                  </a:lnTo>
                  <a:lnTo>
                    <a:pt x="1131" y="670"/>
                  </a:lnTo>
                  <a:lnTo>
                    <a:pt x="1068" y="691"/>
                  </a:lnTo>
                  <a:lnTo>
                    <a:pt x="1005" y="649"/>
                  </a:lnTo>
                  <a:lnTo>
                    <a:pt x="859" y="628"/>
                  </a:lnTo>
                  <a:lnTo>
                    <a:pt x="691" y="733"/>
                  </a:lnTo>
                  <a:lnTo>
                    <a:pt x="503" y="754"/>
                  </a:lnTo>
                  <a:lnTo>
                    <a:pt x="503" y="859"/>
                  </a:lnTo>
                  <a:lnTo>
                    <a:pt x="503" y="942"/>
                  </a:lnTo>
                  <a:lnTo>
                    <a:pt x="482" y="1089"/>
                  </a:lnTo>
                  <a:lnTo>
                    <a:pt x="419" y="1172"/>
                  </a:lnTo>
                  <a:lnTo>
                    <a:pt x="294" y="1172"/>
                  </a:lnTo>
                  <a:lnTo>
                    <a:pt x="189" y="1193"/>
                  </a:lnTo>
                  <a:lnTo>
                    <a:pt x="189" y="1256"/>
                  </a:lnTo>
                  <a:lnTo>
                    <a:pt x="126" y="1256"/>
                  </a:lnTo>
                  <a:lnTo>
                    <a:pt x="22" y="1214"/>
                  </a:lnTo>
                  <a:lnTo>
                    <a:pt x="1" y="1256"/>
                  </a:lnTo>
                  <a:lnTo>
                    <a:pt x="210" y="1507"/>
                  </a:lnTo>
                  <a:lnTo>
                    <a:pt x="315" y="1591"/>
                  </a:lnTo>
                  <a:lnTo>
                    <a:pt x="315" y="1675"/>
                  </a:lnTo>
                  <a:lnTo>
                    <a:pt x="482" y="1821"/>
                  </a:lnTo>
                  <a:lnTo>
                    <a:pt x="628" y="2030"/>
                  </a:lnTo>
                  <a:lnTo>
                    <a:pt x="900" y="2323"/>
                  </a:lnTo>
                  <a:lnTo>
                    <a:pt x="963" y="2323"/>
                  </a:lnTo>
                  <a:lnTo>
                    <a:pt x="1026" y="2344"/>
                  </a:lnTo>
                  <a:lnTo>
                    <a:pt x="1068" y="2323"/>
                  </a:lnTo>
                  <a:lnTo>
                    <a:pt x="1068" y="2407"/>
                  </a:lnTo>
                  <a:lnTo>
                    <a:pt x="1131" y="2407"/>
                  </a:lnTo>
                  <a:lnTo>
                    <a:pt x="1319" y="2386"/>
                  </a:lnTo>
                  <a:lnTo>
                    <a:pt x="1633" y="2449"/>
                  </a:lnTo>
                  <a:lnTo>
                    <a:pt x="1737" y="2428"/>
                  </a:lnTo>
                  <a:lnTo>
                    <a:pt x="1884" y="2428"/>
                  </a:lnTo>
                  <a:lnTo>
                    <a:pt x="1947" y="2512"/>
                  </a:lnTo>
                  <a:lnTo>
                    <a:pt x="2009" y="2532"/>
                  </a:lnTo>
                  <a:lnTo>
                    <a:pt x="2009" y="2595"/>
                  </a:lnTo>
                  <a:lnTo>
                    <a:pt x="2156" y="2679"/>
                  </a:lnTo>
                  <a:lnTo>
                    <a:pt x="2198" y="2658"/>
                  </a:lnTo>
                  <a:lnTo>
                    <a:pt x="2260" y="2658"/>
                  </a:lnTo>
                  <a:lnTo>
                    <a:pt x="2302" y="2637"/>
                  </a:lnTo>
                  <a:lnTo>
                    <a:pt x="2281" y="2553"/>
                  </a:lnTo>
                  <a:lnTo>
                    <a:pt x="2219" y="2470"/>
                  </a:lnTo>
                  <a:lnTo>
                    <a:pt x="2198" y="2344"/>
                  </a:lnTo>
                  <a:lnTo>
                    <a:pt x="2281" y="2219"/>
                  </a:lnTo>
                  <a:lnTo>
                    <a:pt x="2302" y="2135"/>
                  </a:lnTo>
                  <a:lnTo>
                    <a:pt x="2302" y="2009"/>
                  </a:lnTo>
                  <a:lnTo>
                    <a:pt x="2281" y="2093"/>
                  </a:lnTo>
                  <a:lnTo>
                    <a:pt x="2260" y="2135"/>
                  </a:lnTo>
                  <a:lnTo>
                    <a:pt x="2198" y="2156"/>
                  </a:lnTo>
                  <a:lnTo>
                    <a:pt x="2198" y="2093"/>
                  </a:lnTo>
                  <a:lnTo>
                    <a:pt x="2219" y="2009"/>
                  </a:lnTo>
                  <a:lnTo>
                    <a:pt x="2281" y="1884"/>
                  </a:lnTo>
                  <a:lnTo>
                    <a:pt x="2260" y="1800"/>
                  </a:lnTo>
                  <a:lnTo>
                    <a:pt x="2260" y="1716"/>
                  </a:lnTo>
                  <a:lnTo>
                    <a:pt x="2344" y="1528"/>
                  </a:lnTo>
                  <a:lnTo>
                    <a:pt x="2386" y="1528"/>
                  </a:lnTo>
                  <a:lnTo>
                    <a:pt x="2365" y="1591"/>
                  </a:lnTo>
                  <a:lnTo>
                    <a:pt x="2365" y="1675"/>
                  </a:lnTo>
                  <a:lnTo>
                    <a:pt x="2365" y="1800"/>
                  </a:lnTo>
                  <a:lnTo>
                    <a:pt x="2386" y="1800"/>
                  </a:lnTo>
                  <a:lnTo>
                    <a:pt x="2428" y="1716"/>
                  </a:lnTo>
                  <a:lnTo>
                    <a:pt x="2470" y="1486"/>
                  </a:lnTo>
                  <a:lnTo>
                    <a:pt x="2470" y="1214"/>
                  </a:lnTo>
                  <a:lnTo>
                    <a:pt x="2491" y="1172"/>
                  </a:lnTo>
                  <a:lnTo>
                    <a:pt x="2428" y="1089"/>
                  </a:lnTo>
                  <a:lnTo>
                    <a:pt x="2407" y="1068"/>
                  </a:lnTo>
                  <a:lnTo>
                    <a:pt x="2407" y="1005"/>
                  </a:lnTo>
                  <a:lnTo>
                    <a:pt x="2470" y="963"/>
                  </a:lnTo>
                  <a:lnTo>
                    <a:pt x="2491" y="963"/>
                  </a:lnTo>
                  <a:lnTo>
                    <a:pt x="2512" y="984"/>
                  </a:lnTo>
                  <a:lnTo>
                    <a:pt x="2533" y="838"/>
                  </a:lnTo>
                  <a:lnTo>
                    <a:pt x="2637" y="691"/>
                  </a:lnTo>
                  <a:lnTo>
                    <a:pt x="2700" y="628"/>
                  </a:lnTo>
                  <a:lnTo>
                    <a:pt x="2700" y="566"/>
                  </a:lnTo>
                  <a:lnTo>
                    <a:pt x="2637" y="524"/>
                  </a:lnTo>
                  <a:lnTo>
                    <a:pt x="2637" y="461"/>
                  </a:lnTo>
                  <a:lnTo>
                    <a:pt x="2679" y="377"/>
                  </a:lnTo>
                  <a:lnTo>
                    <a:pt x="2637" y="273"/>
                  </a:lnTo>
                  <a:lnTo>
                    <a:pt x="2637" y="126"/>
                  </a:lnTo>
                  <a:lnTo>
                    <a:pt x="2679" y="63"/>
                  </a:lnTo>
                  <a:lnTo>
                    <a:pt x="2700" y="43"/>
                  </a:lnTo>
                  <a:lnTo>
                    <a:pt x="2533" y="43"/>
                  </a:lnTo>
                  <a:lnTo>
                    <a:pt x="2512"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42"/>
            <p:cNvSpPr/>
            <p:nvPr/>
          </p:nvSpPr>
          <p:spPr>
            <a:xfrm>
              <a:off x="2416725" y="3006825"/>
              <a:ext cx="91575" cy="46050"/>
            </a:xfrm>
            <a:custGeom>
              <a:avLst/>
              <a:gdLst/>
              <a:ahLst/>
              <a:cxnLst/>
              <a:rect l="l" t="t" r="r" b="b"/>
              <a:pathLst>
                <a:path w="3663" h="1842" extrusionOk="0">
                  <a:moveTo>
                    <a:pt x="1926" y="1"/>
                  </a:moveTo>
                  <a:lnTo>
                    <a:pt x="1905" y="43"/>
                  </a:lnTo>
                  <a:lnTo>
                    <a:pt x="1968" y="105"/>
                  </a:lnTo>
                  <a:lnTo>
                    <a:pt x="1863" y="126"/>
                  </a:lnTo>
                  <a:lnTo>
                    <a:pt x="1800" y="168"/>
                  </a:lnTo>
                  <a:lnTo>
                    <a:pt x="1696" y="147"/>
                  </a:lnTo>
                  <a:lnTo>
                    <a:pt x="1507" y="168"/>
                  </a:lnTo>
                  <a:lnTo>
                    <a:pt x="943" y="168"/>
                  </a:lnTo>
                  <a:lnTo>
                    <a:pt x="775" y="252"/>
                  </a:lnTo>
                  <a:lnTo>
                    <a:pt x="712" y="210"/>
                  </a:lnTo>
                  <a:lnTo>
                    <a:pt x="712" y="252"/>
                  </a:lnTo>
                  <a:lnTo>
                    <a:pt x="629" y="315"/>
                  </a:lnTo>
                  <a:lnTo>
                    <a:pt x="566" y="419"/>
                  </a:lnTo>
                  <a:lnTo>
                    <a:pt x="419" y="482"/>
                  </a:lnTo>
                  <a:lnTo>
                    <a:pt x="336" y="482"/>
                  </a:lnTo>
                  <a:lnTo>
                    <a:pt x="189" y="649"/>
                  </a:lnTo>
                  <a:lnTo>
                    <a:pt x="106" y="754"/>
                  </a:lnTo>
                  <a:lnTo>
                    <a:pt x="126" y="838"/>
                  </a:lnTo>
                  <a:lnTo>
                    <a:pt x="43" y="984"/>
                  </a:lnTo>
                  <a:lnTo>
                    <a:pt x="1" y="1047"/>
                  </a:lnTo>
                  <a:lnTo>
                    <a:pt x="43" y="1005"/>
                  </a:lnTo>
                  <a:lnTo>
                    <a:pt x="126" y="1047"/>
                  </a:lnTo>
                  <a:lnTo>
                    <a:pt x="147" y="1068"/>
                  </a:lnTo>
                  <a:lnTo>
                    <a:pt x="210" y="1089"/>
                  </a:lnTo>
                  <a:lnTo>
                    <a:pt x="252" y="1151"/>
                  </a:lnTo>
                  <a:lnTo>
                    <a:pt x="399" y="1110"/>
                  </a:lnTo>
                  <a:lnTo>
                    <a:pt x="503" y="1151"/>
                  </a:lnTo>
                  <a:lnTo>
                    <a:pt x="566" y="1256"/>
                  </a:lnTo>
                  <a:lnTo>
                    <a:pt x="608" y="1298"/>
                  </a:lnTo>
                  <a:lnTo>
                    <a:pt x="650" y="1361"/>
                  </a:lnTo>
                  <a:lnTo>
                    <a:pt x="671" y="1298"/>
                  </a:lnTo>
                  <a:lnTo>
                    <a:pt x="712" y="1256"/>
                  </a:lnTo>
                  <a:lnTo>
                    <a:pt x="817" y="1214"/>
                  </a:lnTo>
                  <a:lnTo>
                    <a:pt x="859" y="1256"/>
                  </a:lnTo>
                  <a:lnTo>
                    <a:pt x="943" y="1277"/>
                  </a:lnTo>
                  <a:lnTo>
                    <a:pt x="943" y="1382"/>
                  </a:lnTo>
                  <a:lnTo>
                    <a:pt x="922" y="1486"/>
                  </a:lnTo>
                  <a:lnTo>
                    <a:pt x="922" y="1507"/>
                  </a:lnTo>
                  <a:lnTo>
                    <a:pt x="880" y="1612"/>
                  </a:lnTo>
                  <a:lnTo>
                    <a:pt x="922" y="1675"/>
                  </a:lnTo>
                  <a:lnTo>
                    <a:pt x="963" y="1696"/>
                  </a:lnTo>
                  <a:lnTo>
                    <a:pt x="984" y="1716"/>
                  </a:lnTo>
                  <a:lnTo>
                    <a:pt x="1047" y="1716"/>
                  </a:lnTo>
                  <a:lnTo>
                    <a:pt x="1068" y="1696"/>
                  </a:lnTo>
                  <a:lnTo>
                    <a:pt x="1131" y="1716"/>
                  </a:lnTo>
                  <a:lnTo>
                    <a:pt x="1131" y="1800"/>
                  </a:lnTo>
                  <a:lnTo>
                    <a:pt x="1152" y="1842"/>
                  </a:lnTo>
                  <a:lnTo>
                    <a:pt x="1256" y="1821"/>
                  </a:lnTo>
                  <a:lnTo>
                    <a:pt x="1382" y="1821"/>
                  </a:lnTo>
                  <a:lnTo>
                    <a:pt x="1445" y="1737"/>
                  </a:lnTo>
                  <a:lnTo>
                    <a:pt x="1445" y="1591"/>
                  </a:lnTo>
                  <a:lnTo>
                    <a:pt x="1445" y="1507"/>
                  </a:lnTo>
                  <a:lnTo>
                    <a:pt x="1445" y="1403"/>
                  </a:lnTo>
                  <a:lnTo>
                    <a:pt x="1612" y="1382"/>
                  </a:lnTo>
                  <a:lnTo>
                    <a:pt x="1800" y="1277"/>
                  </a:lnTo>
                  <a:lnTo>
                    <a:pt x="1926" y="1298"/>
                  </a:lnTo>
                  <a:lnTo>
                    <a:pt x="2010" y="1361"/>
                  </a:lnTo>
                  <a:lnTo>
                    <a:pt x="2072" y="1361"/>
                  </a:lnTo>
                  <a:lnTo>
                    <a:pt x="2135" y="1382"/>
                  </a:lnTo>
                  <a:lnTo>
                    <a:pt x="2177" y="1298"/>
                  </a:lnTo>
                  <a:lnTo>
                    <a:pt x="2303" y="1277"/>
                  </a:lnTo>
                  <a:lnTo>
                    <a:pt x="2407" y="1151"/>
                  </a:lnTo>
                  <a:lnTo>
                    <a:pt x="2449" y="1110"/>
                  </a:lnTo>
                  <a:lnTo>
                    <a:pt x="2491" y="1068"/>
                  </a:lnTo>
                  <a:lnTo>
                    <a:pt x="2554" y="900"/>
                  </a:lnTo>
                  <a:lnTo>
                    <a:pt x="2658" y="900"/>
                  </a:lnTo>
                  <a:lnTo>
                    <a:pt x="2700" y="796"/>
                  </a:lnTo>
                  <a:lnTo>
                    <a:pt x="2742" y="796"/>
                  </a:lnTo>
                  <a:lnTo>
                    <a:pt x="2826" y="879"/>
                  </a:lnTo>
                  <a:lnTo>
                    <a:pt x="2847" y="900"/>
                  </a:lnTo>
                  <a:lnTo>
                    <a:pt x="2951" y="900"/>
                  </a:lnTo>
                  <a:lnTo>
                    <a:pt x="3035" y="942"/>
                  </a:lnTo>
                  <a:lnTo>
                    <a:pt x="3056" y="859"/>
                  </a:lnTo>
                  <a:lnTo>
                    <a:pt x="3139" y="859"/>
                  </a:lnTo>
                  <a:lnTo>
                    <a:pt x="3244" y="775"/>
                  </a:lnTo>
                  <a:lnTo>
                    <a:pt x="3328" y="754"/>
                  </a:lnTo>
                  <a:lnTo>
                    <a:pt x="3349" y="670"/>
                  </a:lnTo>
                  <a:lnTo>
                    <a:pt x="3391" y="649"/>
                  </a:lnTo>
                  <a:lnTo>
                    <a:pt x="3453" y="649"/>
                  </a:lnTo>
                  <a:lnTo>
                    <a:pt x="3474" y="670"/>
                  </a:lnTo>
                  <a:lnTo>
                    <a:pt x="3642" y="670"/>
                  </a:lnTo>
                  <a:lnTo>
                    <a:pt x="3663" y="628"/>
                  </a:lnTo>
                  <a:lnTo>
                    <a:pt x="3642" y="566"/>
                  </a:lnTo>
                  <a:lnTo>
                    <a:pt x="3495" y="461"/>
                  </a:lnTo>
                  <a:lnTo>
                    <a:pt x="3370" y="419"/>
                  </a:lnTo>
                  <a:lnTo>
                    <a:pt x="3370" y="419"/>
                  </a:lnTo>
                  <a:lnTo>
                    <a:pt x="3432" y="524"/>
                  </a:lnTo>
                  <a:lnTo>
                    <a:pt x="3286" y="524"/>
                  </a:lnTo>
                  <a:lnTo>
                    <a:pt x="3139" y="482"/>
                  </a:lnTo>
                  <a:lnTo>
                    <a:pt x="3077" y="461"/>
                  </a:lnTo>
                  <a:lnTo>
                    <a:pt x="2972" y="440"/>
                  </a:lnTo>
                  <a:lnTo>
                    <a:pt x="2867" y="440"/>
                  </a:lnTo>
                  <a:lnTo>
                    <a:pt x="2909" y="377"/>
                  </a:lnTo>
                  <a:lnTo>
                    <a:pt x="2972" y="377"/>
                  </a:lnTo>
                  <a:lnTo>
                    <a:pt x="2972" y="315"/>
                  </a:lnTo>
                  <a:lnTo>
                    <a:pt x="3035" y="315"/>
                  </a:lnTo>
                  <a:lnTo>
                    <a:pt x="3119" y="335"/>
                  </a:lnTo>
                  <a:lnTo>
                    <a:pt x="3265" y="377"/>
                  </a:lnTo>
                  <a:lnTo>
                    <a:pt x="3286" y="356"/>
                  </a:lnTo>
                  <a:lnTo>
                    <a:pt x="3181" y="273"/>
                  </a:lnTo>
                  <a:lnTo>
                    <a:pt x="3035" y="210"/>
                  </a:lnTo>
                  <a:lnTo>
                    <a:pt x="2951" y="168"/>
                  </a:lnTo>
                  <a:lnTo>
                    <a:pt x="2847" y="210"/>
                  </a:lnTo>
                  <a:lnTo>
                    <a:pt x="2805" y="168"/>
                  </a:lnTo>
                  <a:lnTo>
                    <a:pt x="2763" y="252"/>
                  </a:lnTo>
                  <a:lnTo>
                    <a:pt x="2700" y="210"/>
                  </a:lnTo>
                  <a:lnTo>
                    <a:pt x="2428" y="168"/>
                  </a:lnTo>
                  <a:lnTo>
                    <a:pt x="2198" y="147"/>
                  </a:lnTo>
                  <a:lnTo>
                    <a:pt x="2072" y="43"/>
                  </a:lnTo>
                  <a:lnTo>
                    <a:pt x="1926"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42"/>
            <p:cNvSpPr/>
            <p:nvPr/>
          </p:nvSpPr>
          <p:spPr>
            <a:xfrm>
              <a:off x="2404175" y="3031950"/>
              <a:ext cx="36125" cy="20925"/>
            </a:xfrm>
            <a:custGeom>
              <a:avLst/>
              <a:gdLst/>
              <a:ahLst/>
              <a:cxnLst/>
              <a:rect l="l" t="t" r="r" b="b"/>
              <a:pathLst>
                <a:path w="1445" h="837" extrusionOk="0">
                  <a:moveTo>
                    <a:pt x="545" y="0"/>
                  </a:moveTo>
                  <a:lnTo>
                    <a:pt x="503" y="42"/>
                  </a:lnTo>
                  <a:lnTo>
                    <a:pt x="398" y="105"/>
                  </a:lnTo>
                  <a:lnTo>
                    <a:pt x="398" y="167"/>
                  </a:lnTo>
                  <a:lnTo>
                    <a:pt x="294" y="188"/>
                  </a:lnTo>
                  <a:lnTo>
                    <a:pt x="168" y="251"/>
                  </a:lnTo>
                  <a:lnTo>
                    <a:pt x="64" y="356"/>
                  </a:lnTo>
                  <a:lnTo>
                    <a:pt x="64" y="398"/>
                  </a:lnTo>
                  <a:lnTo>
                    <a:pt x="1" y="481"/>
                  </a:lnTo>
                  <a:lnTo>
                    <a:pt x="168" y="481"/>
                  </a:lnTo>
                  <a:lnTo>
                    <a:pt x="273" y="586"/>
                  </a:lnTo>
                  <a:lnTo>
                    <a:pt x="398" y="607"/>
                  </a:lnTo>
                  <a:lnTo>
                    <a:pt x="440" y="607"/>
                  </a:lnTo>
                  <a:lnTo>
                    <a:pt x="649" y="691"/>
                  </a:lnTo>
                  <a:lnTo>
                    <a:pt x="838" y="795"/>
                  </a:lnTo>
                  <a:lnTo>
                    <a:pt x="859" y="732"/>
                  </a:lnTo>
                  <a:lnTo>
                    <a:pt x="796" y="691"/>
                  </a:lnTo>
                  <a:lnTo>
                    <a:pt x="817" y="670"/>
                  </a:lnTo>
                  <a:lnTo>
                    <a:pt x="921" y="670"/>
                  </a:lnTo>
                  <a:lnTo>
                    <a:pt x="1005" y="795"/>
                  </a:lnTo>
                  <a:lnTo>
                    <a:pt x="1068" y="837"/>
                  </a:lnTo>
                  <a:lnTo>
                    <a:pt x="1340" y="837"/>
                  </a:lnTo>
                  <a:lnTo>
                    <a:pt x="1424" y="732"/>
                  </a:lnTo>
                  <a:lnTo>
                    <a:pt x="1382" y="691"/>
                  </a:lnTo>
                  <a:lnTo>
                    <a:pt x="1424" y="670"/>
                  </a:lnTo>
                  <a:lnTo>
                    <a:pt x="1382" y="607"/>
                  </a:lnTo>
                  <a:lnTo>
                    <a:pt x="1424" y="502"/>
                  </a:lnTo>
                  <a:lnTo>
                    <a:pt x="1424" y="481"/>
                  </a:lnTo>
                  <a:lnTo>
                    <a:pt x="1445" y="377"/>
                  </a:lnTo>
                  <a:lnTo>
                    <a:pt x="1445" y="272"/>
                  </a:lnTo>
                  <a:lnTo>
                    <a:pt x="1361" y="251"/>
                  </a:lnTo>
                  <a:lnTo>
                    <a:pt x="1319" y="209"/>
                  </a:lnTo>
                  <a:lnTo>
                    <a:pt x="1214" y="251"/>
                  </a:lnTo>
                  <a:lnTo>
                    <a:pt x="1173" y="293"/>
                  </a:lnTo>
                  <a:lnTo>
                    <a:pt x="1152" y="356"/>
                  </a:lnTo>
                  <a:lnTo>
                    <a:pt x="1110" y="293"/>
                  </a:lnTo>
                  <a:lnTo>
                    <a:pt x="1068" y="251"/>
                  </a:lnTo>
                  <a:lnTo>
                    <a:pt x="1005" y="146"/>
                  </a:lnTo>
                  <a:lnTo>
                    <a:pt x="901" y="105"/>
                  </a:lnTo>
                  <a:lnTo>
                    <a:pt x="754" y="146"/>
                  </a:lnTo>
                  <a:lnTo>
                    <a:pt x="712" y="84"/>
                  </a:lnTo>
                  <a:lnTo>
                    <a:pt x="649" y="63"/>
                  </a:lnTo>
                  <a:lnTo>
                    <a:pt x="628" y="42"/>
                  </a:lnTo>
                  <a:lnTo>
                    <a:pt x="545"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42"/>
            <p:cNvSpPr/>
            <p:nvPr/>
          </p:nvSpPr>
          <p:spPr>
            <a:xfrm>
              <a:off x="2420400" y="2972825"/>
              <a:ext cx="16750" cy="36650"/>
            </a:xfrm>
            <a:custGeom>
              <a:avLst/>
              <a:gdLst/>
              <a:ahLst/>
              <a:cxnLst/>
              <a:rect l="l" t="t" r="r" b="b"/>
              <a:pathLst>
                <a:path w="670" h="1466" extrusionOk="0">
                  <a:moveTo>
                    <a:pt x="398" y="1"/>
                  </a:moveTo>
                  <a:lnTo>
                    <a:pt x="377" y="43"/>
                  </a:lnTo>
                  <a:lnTo>
                    <a:pt x="356" y="147"/>
                  </a:lnTo>
                  <a:lnTo>
                    <a:pt x="272" y="231"/>
                  </a:lnTo>
                  <a:lnTo>
                    <a:pt x="272" y="252"/>
                  </a:lnTo>
                  <a:lnTo>
                    <a:pt x="210" y="273"/>
                  </a:lnTo>
                  <a:lnTo>
                    <a:pt x="189" y="315"/>
                  </a:lnTo>
                  <a:lnTo>
                    <a:pt x="168" y="273"/>
                  </a:lnTo>
                  <a:lnTo>
                    <a:pt x="168" y="231"/>
                  </a:lnTo>
                  <a:lnTo>
                    <a:pt x="84" y="231"/>
                  </a:lnTo>
                  <a:lnTo>
                    <a:pt x="42" y="273"/>
                  </a:lnTo>
                  <a:lnTo>
                    <a:pt x="0" y="356"/>
                  </a:lnTo>
                  <a:lnTo>
                    <a:pt x="0" y="1423"/>
                  </a:lnTo>
                  <a:lnTo>
                    <a:pt x="84" y="1423"/>
                  </a:lnTo>
                  <a:lnTo>
                    <a:pt x="105" y="1465"/>
                  </a:lnTo>
                  <a:lnTo>
                    <a:pt x="168" y="1465"/>
                  </a:lnTo>
                  <a:lnTo>
                    <a:pt x="210" y="1361"/>
                  </a:lnTo>
                  <a:lnTo>
                    <a:pt x="314" y="1256"/>
                  </a:lnTo>
                  <a:lnTo>
                    <a:pt x="398" y="1298"/>
                  </a:lnTo>
                  <a:lnTo>
                    <a:pt x="565" y="1068"/>
                  </a:lnTo>
                  <a:lnTo>
                    <a:pt x="607" y="900"/>
                  </a:lnTo>
                  <a:lnTo>
                    <a:pt x="607" y="733"/>
                  </a:lnTo>
                  <a:lnTo>
                    <a:pt x="565" y="670"/>
                  </a:lnTo>
                  <a:lnTo>
                    <a:pt x="586" y="482"/>
                  </a:lnTo>
                  <a:lnTo>
                    <a:pt x="628" y="377"/>
                  </a:lnTo>
                  <a:lnTo>
                    <a:pt x="670" y="105"/>
                  </a:lnTo>
                  <a:lnTo>
                    <a:pt x="670" y="43"/>
                  </a:lnTo>
                  <a:lnTo>
                    <a:pt x="670" y="1"/>
                  </a:lnTo>
                  <a:lnTo>
                    <a:pt x="586" y="1"/>
                  </a:lnTo>
                  <a:lnTo>
                    <a:pt x="524" y="43"/>
                  </a:lnTo>
                  <a:lnTo>
                    <a:pt x="503"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42"/>
            <p:cNvSpPr/>
            <p:nvPr/>
          </p:nvSpPr>
          <p:spPr>
            <a:xfrm>
              <a:off x="2374900" y="2981200"/>
              <a:ext cx="59650" cy="62800"/>
            </a:xfrm>
            <a:custGeom>
              <a:avLst/>
              <a:gdLst/>
              <a:ahLst/>
              <a:cxnLst/>
              <a:rect l="l" t="t" r="r" b="b"/>
              <a:pathLst>
                <a:path w="2386" h="2512" extrusionOk="0">
                  <a:moveTo>
                    <a:pt x="837" y="0"/>
                  </a:moveTo>
                  <a:lnTo>
                    <a:pt x="816" y="314"/>
                  </a:lnTo>
                  <a:lnTo>
                    <a:pt x="565" y="335"/>
                  </a:lnTo>
                  <a:lnTo>
                    <a:pt x="649" y="419"/>
                  </a:lnTo>
                  <a:lnTo>
                    <a:pt x="670" y="461"/>
                  </a:lnTo>
                  <a:lnTo>
                    <a:pt x="774" y="565"/>
                  </a:lnTo>
                  <a:lnTo>
                    <a:pt x="858" y="649"/>
                  </a:lnTo>
                  <a:lnTo>
                    <a:pt x="942" y="649"/>
                  </a:lnTo>
                  <a:lnTo>
                    <a:pt x="963" y="712"/>
                  </a:lnTo>
                  <a:lnTo>
                    <a:pt x="983" y="816"/>
                  </a:lnTo>
                  <a:lnTo>
                    <a:pt x="1025" y="837"/>
                  </a:lnTo>
                  <a:lnTo>
                    <a:pt x="1130" y="858"/>
                  </a:lnTo>
                  <a:lnTo>
                    <a:pt x="1193" y="879"/>
                  </a:lnTo>
                  <a:lnTo>
                    <a:pt x="1193" y="963"/>
                  </a:lnTo>
                  <a:lnTo>
                    <a:pt x="1130" y="1026"/>
                  </a:lnTo>
                  <a:lnTo>
                    <a:pt x="398" y="1026"/>
                  </a:lnTo>
                  <a:lnTo>
                    <a:pt x="42" y="1570"/>
                  </a:lnTo>
                  <a:lnTo>
                    <a:pt x="42" y="1674"/>
                  </a:lnTo>
                  <a:lnTo>
                    <a:pt x="84" y="1695"/>
                  </a:lnTo>
                  <a:lnTo>
                    <a:pt x="42" y="1758"/>
                  </a:lnTo>
                  <a:lnTo>
                    <a:pt x="84" y="1800"/>
                  </a:lnTo>
                  <a:lnTo>
                    <a:pt x="105" y="1821"/>
                  </a:lnTo>
                  <a:lnTo>
                    <a:pt x="105" y="1863"/>
                  </a:lnTo>
                  <a:lnTo>
                    <a:pt x="42" y="1904"/>
                  </a:lnTo>
                  <a:lnTo>
                    <a:pt x="21" y="1967"/>
                  </a:lnTo>
                  <a:lnTo>
                    <a:pt x="0" y="1988"/>
                  </a:lnTo>
                  <a:lnTo>
                    <a:pt x="105" y="2093"/>
                  </a:lnTo>
                  <a:lnTo>
                    <a:pt x="147" y="2218"/>
                  </a:lnTo>
                  <a:lnTo>
                    <a:pt x="251" y="2218"/>
                  </a:lnTo>
                  <a:lnTo>
                    <a:pt x="335" y="2323"/>
                  </a:lnTo>
                  <a:lnTo>
                    <a:pt x="628" y="2428"/>
                  </a:lnTo>
                  <a:lnTo>
                    <a:pt x="942" y="2428"/>
                  </a:lnTo>
                  <a:lnTo>
                    <a:pt x="1172" y="2511"/>
                  </a:lnTo>
                  <a:lnTo>
                    <a:pt x="1235" y="2428"/>
                  </a:lnTo>
                  <a:lnTo>
                    <a:pt x="1235" y="2386"/>
                  </a:lnTo>
                  <a:lnTo>
                    <a:pt x="1339" y="2281"/>
                  </a:lnTo>
                  <a:lnTo>
                    <a:pt x="1465" y="2218"/>
                  </a:lnTo>
                  <a:lnTo>
                    <a:pt x="1569" y="2197"/>
                  </a:lnTo>
                  <a:lnTo>
                    <a:pt x="1569" y="2135"/>
                  </a:lnTo>
                  <a:lnTo>
                    <a:pt x="1716" y="2009"/>
                  </a:lnTo>
                  <a:lnTo>
                    <a:pt x="1799" y="1863"/>
                  </a:lnTo>
                  <a:lnTo>
                    <a:pt x="1779" y="1779"/>
                  </a:lnTo>
                  <a:lnTo>
                    <a:pt x="1862" y="1674"/>
                  </a:lnTo>
                  <a:lnTo>
                    <a:pt x="2009" y="1507"/>
                  </a:lnTo>
                  <a:lnTo>
                    <a:pt x="2092" y="1507"/>
                  </a:lnTo>
                  <a:lnTo>
                    <a:pt x="2239" y="1444"/>
                  </a:lnTo>
                  <a:lnTo>
                    <a:pt x="2302" y="1340"/>
                  </a:lnTo>
                  <a:lnTo>
                    <a:pt x="2385" y="1277"/>
                  </a:lnTo>
                  <a:lnTo>
                    <a:pt x="2385" y="1235"/>
                  </a:lnTo>
                  <a:lnTo>
                    <a:pt x="2344" y="1172"/>
                  </a:lnTo>
                  <a:lnTo>
                    <a:pt x="2239" y="1172"/>
                  </a:lnTo>
                  <a:lnTo>
                    <a:pt x="2218" y="1256"/>
                  </a:lnTo>
                  <a:lnTo>
                    <a:pt x="2113" y="1172"/>
                  </a:lnTo>
                  <a:lnTo>
                    <a:pt x="2030" y="1172"/>
                  </a:lnTo>
                  <a:lnTo>
                    <a:pt x="1988" y="1130"/>
                  </a:lnTo>
                  <a:lnTo>
                    <a:pt x="1925" y="1130"/>
                  </a:lnTo>
                  <a:lnTo>
                    <a:pt x="1904" y="1088"/>
                  </a:lnTo>
                  <a:lnTo>
                    <a:pt x="1820" y="1088"/>
                  </a:lnTo>
                  <a:lnTo>
                    <a:pt x="1820" y="21"/>
                  </a:lnTo>
                  <a:lnTo>
                    <a:pt x="837"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42"/>
            <p:cNvSpPr/>
            <p:nvPr/>
          </p:nvSpPr>
          <p:spPr>
            <a:xfrm>
              <a:off x="2050050" y="2725400"/>
              <a:ext cx="412225" cy="305525"/>
            </a:xfrm>
            <a:custGeom>
              <a:avLst/>
              <a:gdLst/>
              <a:ahLst/>
              <a:cxnLst/>
              <a:rect l="l" t="t" r="r" b="b"/>
              <a:pathLst>
                <a:path w="16489" h="12221" extrusionOk="0">
                  <a:moveTo>
                    <a:pt x="1381" y="1"/>
                  </a:moveTo>
                  <a:lnTo>
                    <a:pt x="1" y="22"/>
                  </a:lnTo>
                  <a:lnTo>
                    <a:pt x="21" y="168"/>
                  </a:lnTo>
                  <a:lnTo>
                    <a:pt x="105" y="482"/>
                  </a:lnTo>
                  <a:lnTo>
                    <a:pt x="168" y="587"/>
                  </a:lnTo>
                  <a:lnTo>
                    <a:pt x="231" y="691"/>
                  </a:lnTo>
                  <a:lnTo>
                    <a:pt x="168" y="712"/>
                  </a:lnTo>
                  <a:lnTo>
                    <a:pt x="168" y="796"/>
                  </a:lnTo>
                  <a:lnTo>
                    <a:pt x="189" y="901"/>
                  </a:lnTo>
                  <a:lnTo>
                    <a:pt x="356" y="1110"/>
                  </a:lnTo>
                  <a:lnTo>
                    <a:pt x="356" y="1152"/>
                  </a:lnTo>
                  <a:lnTo>
                    <a:pt x="314" y="1173"/>
                  </a:lnTo>
                  <a:lnTo>
                    <a:pt x="335" y="1256"/>
                  </a:lnTo>
                  <a:lnTo>
                    <a:pt x="461" y="1361"/>
                  </a:lnTo>
                  <a:lnTo>
                    <a:pt x="482" y="1486"/>
                  </a:lnTo>
                  <a:lnTo>
                    <a:pt x="440" y="1549"/>
                  </a:lnTo>
                  <a:lnTo>
                    <a:pt x="440" y="1654"/>
                  </a:lnTo>
                  <a:lnTo>
                    <a:pt x="524" y="1696"/>
                  </a:lnTo>
                  <a:lnTo>
                    <a:pt x="545" y="1779"/>
                  </a:lnTo>
                  <a:lnTo>
                    <a:pt x="545" y="1968"/>
                  </a:lnTo>
                  <a:lnTo>
                    <a:pt x="586" y="2114"/>
                  </a:lnTo>
                  <a:lnTo>
                    <a:pt x="691" y="2219"/>
                  </a:lnTo>
                  <a:lnTo>
                    <a:pt x="754" y="2219"/>
                  </a:lnTo>
                  <a:lnTo>
                    <a:pt x="942" y="2386"/>
                  </a:lnTo>
                  <a:lnTo>
                    <a:pt x="1005" y="2512"/>
                  </a:lnTo>
                  <a:lnTo>
                    <a:pt x="1047" y="2595"/>
                  </a:lnTo>
                  <a:lnTo>
                    <a:pt x="1172" y="2721"/>
                  </a:lnTo>
                  <a:lnTo>
                    <a:pt x="1214" y="2909"/>
                  </a:lnTo>
                  <a:lnTo>
                    <a:pt x="1277" y="2930"/>
                  </a:lnTo>
                  <a:lnTo>
                    <a:pt x="1361" y="3056"/>
                  </a:lnTo>
                  <a:lnTo>
                    <a:pt x="1298" y="3139"/>
                  </a:lnTo>
                  <a:lnTo>
                    <a:pt x="1277" y="3202"/>
                  </a:lnTo>
                  <a:lnTo>
                    <a:pt x="1319" y="3265"/>
                  </a:lnTo>
                  <a:lnTo>
                    <a:pt x="1298" y="3349"/>
                  </a:lnTo>
                  <a:lnTo>
                    <a:pt x="1214" y="3328"/>
                  </a:lnTo>
                  <a:lnTo>
                    <a:pt x="1172" y="3411"/>
                  </a:lnTo>
                  <a:lnTo>
                    <a:pt x="1193" y="3432"/>
                  </a:lnTo>
                  <a:lnTo>
                    <a:pt x="1277" y="3432"/>
                  </a:lnTo>
                  <a:lnTo>
                    <a:pt x="1277" y="3516"/>
                  </a:lnTo>
                  <a:lnTo>
                    <a:pt x="1214" y="3558"/>
                  </a:lnTo>
                  <a:lnTo>
                    <a:pt x="1151" y="3516"/>
                  </a:lnTo>
                  <a:lnTo>
                    <a:pt x="1005" y="3516"/>
                  </a:lnTo>
                  <a:lnTo>
                    <a:pt x="900" y="3453"/>
                  </a:lnTo>
                  <a:lnTo>
                    <a:pt x="775" y="3474"/>
                  </a:lnTo>
                  <a:lnTo>
                    <a:pt x="712" y="3516"/>
                  </a:lnTo>
                  <a:lnTo>
                    <a:pt x="858" y="3662"/>
                  </a:lnTo>
                  <a:lnTo>
                    <a:pt x="963" y="3725"/>
                  </a:lnTo>
                  <a:lnTo>
                    <a:pt x="963" y="3830"/>
                  </a:lnTo>
                  <a:lnTo>
                    <a:pt x="1005" y="3934"/>
                  </a:lnTo>
                  <a:lnTo>
                    <a:pt x="1109" y="3955"/>
                  </a:lnTo>
                  <a:lnTo>
                    <a:pt x="1235" y="4039"/>
                  </a:lnTo>
                  <a:lnTo>
                    <a:pt x="1235" y="4081"/>
                  </a:lnTo>
                  <a:lnTo>
                    <a:pt x="1319" y="4081"/>
                  </a:lnTo>
                  <a:lnTo>
                    <a:pt x="1402" y="4102"/>
                  </a:lnTo>
                  <a:lnTo>
                    <a:pt x="1381" y="4144"/>
                  </a:lnTo>
                  <a:lnTo>
                    <a:pt x="1423" y="4206"/>
                  </a:lnTo>
                  <a:lnTo>
                    <a:pt x="1507" y="4186"/>
                  </a:lnTo>
                  <a:lnTo>
                    <a:pt x="1591" y="4186"/>
                  </a:lnTo>
                  <a:lnTo>
                    <a:pt x="1674" y="4081"/>
                  </a:lnTo>
                  <a:lnTo>
                    <a:pt x="1716" y="4081"/>
                  </a:lnTo>
                  <a:lnTo>
                    <a:pt x="1695" y="4186"/>
                  </a:lnTo>
                  <a:lnTo>
                    <a:pt x="1716" y="4374"/>
                  </a:lnTo>
                  <a:lnTo>
                    <a:pt x="1905" y="4562"/>
                  </a:lnTo>
                  <a:lnTo>
                    <a:pt x="2009" y="4583"/>
                  </a:lnTo>
                  <a:lnTo>
                    <a:pt x="2051" y="4583"/>
                  </a:lnTo>
                  <a:lnTo>
                    <a:pt x="2114" y="4667"/>
                  </a:lnTo>
                  <a:lnTo>
                    <a:pt x="2197" y="4897"/>
                  </a:lnTo>
                  <a:lnTo>
                    <a:pt x="2197" y="5127"/>
                  </a:lnTo>
                  <a:lnTo>
                    <a:pt x="2156" y="5315"/>
                  </a:lnTo>
                  <a:lnTo>
                    <a:pt x="2051" y="5462"/>
                  </a:lnTo>
                  <a:lnTo>
                    <a:pt x="2093" y="5546"/>
                  </a:lnTo>
                  <a:lnTo>
                    <a:pt x="2197" y="5650"/>
                  </a:lnTo>
                  <a:lnTo>
                    <a:pt x="2239" y="5629"/>
                  </a:lnTo>
                  <a:lnTo>
                    <a:pt x="2260" y="5713"/>
                  </a:lnTo>
                  <a:lnTo>
                    <a:pt x="2407" y="5734"/>
                  </a:lnTo>
                  <a:lnTo>
                    <a:pt x="2449" y="5859"/>
                  </a:lnTo>
                  <a:lnTo>
                    <a:pt x="2679" y="6131"/>
                  </a:lnTo>
                  <a:lnTo>
                    <a:pt x="2762" y="6152"/>
                  </a:lnTo>
                  <a:lnTo>
                    <a:pt x="2804" y="6236"/>
                  </a:lnTo>
                  <a:lnTo>
                    <a:pt x="2888" y="6341"/>
                  </a:lnTo>
                  <a:lnTo>
                    <a:pt x="3034" y="6362"/>
                  </a:lnTo>
                  <a:lnTo>
                    <a:pt x="3076" y="6445"/>
                  </a:lnTo>
                  <a:lnTo>
                    <a:pt x="3076" y="6571"/>
                  </a:lnTo>
                  <a:lnTo>
                    <a:pt x="3160" y="6655"/>
                  </a:lnTo>
                  <a:lnTo>
                    <a:pt x="3160" y="6717"/>
                  </a:lnTo>
                  <a:lnTo>
                    <a:pt x="3202" y="6822"/>
                  </a:lnTo>
                  <a:lnTo>
                    <a:pt x="3286" y="6864"/>
                  </a:lnTo>
                  <a:lnTo>
                    <a:pt x="3474" y="6780"/>
                  </a:lnTo>
                  <a:lnTo>
                    <a:pt x="3578" y="6613"/>
                  </a:lnTo>
                  <a:lnTo>
                    <a:pt x="3578" y="6487"/>
                  </a:lnTo>
                  <a:lnTo>
                    <a:pt x="3495" y="6445"/>
                  </a:lnTo>
                  <a:lnTo>
                    <a:pt x="3474" y="6341"/>
                  </a:lnTo>
                  <a:lnTo>
                    <a:pt x="3411" y="6278"/>
                  </a:lnTo>
                  <a:lnTo>
                    <a:pt x="3390" y="6173"/>
                  </a:lnTo>
                  <a:lnTo>
                    <a:pt x="3286" y="6131"/>
                  </a:lnTo>
                  <a:lnTo>
                    <a:pt x="3265" y="6048"/>
                  </a:lnTo>
                  <a:lnTo>
                    <a:pt x="3202" y="5964"/>
                  </a:lnTo>
                  <a:lnTo>
                    <a:pt x="3139" y="5943"/>
                  </a:lnTo>
                  <a:lnTo>
                    <a:pt x="3097" y="5964"/>
                  </a:lnTo>
                  <a:lnTo>
                    <a:pt x="3097" y="6048"/>
                  </a:lnTo>
                  <a:lnTo>
                    <a:pt x="3055" y="6069"/>
                  </a:lnTo>
                  <a:lnTo>
                    <a:pt x="3055" y="5985"/>
                  </a:lnTo>
                  <a:lnTo>
                    <a:pt x="2972" y="5943"/>
                  </a:lnTo>
                  <a:lnTo>
                    <a:pt x="2867" y="5818"/>
                  </a:lnTo>
                  <a:lnTo>
                    <a:pt x="2846" y="5734"/>
                  </a:lnTo>
                  <a:lnTo>
                    <a:pt x="2888" y="5629"/>
                  </a:lnTo>
                  <a:lnTo>
                    <a:pt x="2888" y="5504"/>
                  </a:lnTo>
                  <a:lnTo>
                    <a:pt x="2804" y="5399"/>
                  </a:lnTo>
                  <a:lnTo>
                    <a:pt x="2846" y="5294"/>
                  </a:lnTo>
                  <a:lnTo>
                    <a:pt x="2846" y="5232"/>
                  </a:lnTo>
                  <a:lnTo>
                    <a:pt x="2783" y="5148"/>
                  </a:lnTo>
                  <a:lnTo>
                    <a:pt x="2783" y="5085"/>
                  </a:lnTo>
                  <a:lnTo>
                    <a:pt x="2721" y="5002"/>
                  </a:lnTo>
                  <a:lnTo>
                    <a:pt x="2721" y="4897"/>
                  </a:lnTo>
                  <a:lnTo>
                    <a:pt x="2679" y="4834"/>
                  </a:lnTo>
                  <a:lnTo>
                    <a:pt x="2679" y="4688"/>
                  </a:lnTo>
                  <a:lnTo>
                    <a:pt x="2721" y="4604"/>
                  </a:lnTo>
                  <a:lnTo>
                    <a:pt x="2658" y="4395"/>
                  </a:lnTo>
                  <a:lnTo>
                    <a:pt x="2616" y="4290"/>
                  </a:lnTo>
                  <a:lnTo>
                    <a:pt x="2553" y="4206"/>
                  </a:lnTo>
                  <a:lnTo>
                    <a:pt x="2532" y="4186"/>
                  </a:lnTo>
                  <a:lnTo>
                    <a:pt x="2532" y="4248"/>
                  </a:lnTo>
                  <a:lnTo>
                    <a:pt x="2532" y="4290"/>
                  </a:lnTo>
                  <a:lnTo>
                    <a:pt x="2469" y="4353"/>
                  </a:lnTo>
                  <a:lnTo>
                    <a:pt x="2365" y="4186"/>
                  </a:lnTo>
                  <a:lnTo>
                    <a:pt x="2365" y="4102"/>
                  </a:lnTo>
                  <a:lnTo>
                    <a:pt x="2407" y="4039"/>
                  </a:lnTo>
                  <a:lnTo>
                    <a:pt x="2365" y="3976"/>
                  </a:lnTo>
                  <a:lnTo>
                    <a:pt x="2323" y="3955"/>
                  </a:lnTo>
                  <a:lnTo>
                    <a:pt x="2281" y="3746"/>
                  </a:lnTo>
                  <a:lnTo>
                    <a:pt x="2197" y="3579"/>
                  </a:lnTo>
                  <a:lnTo>
                    <a:pt x="2135" y="3558"/>
                  </a:lnTo>
                  <a:lnTo>
                    <a:pt x="2030" y="3453"/>
                  </a:lnTo>
                  <a:lnTo>
                    <a:pt x="2030" y="3328"/>
                  </a:lnTo>
                  <a:lnTo>
                    <a:pt x="2051" y="3202"/>
                  </a:lnTo>
                  <a:lnTo>
                    <a:pt x="1946" y="3056"/>
                  </a:lnTo>
                  <a:lnTo>
                    <a:pt x="1884" y="3035"/>
                  </a:lnTo>
                  <a:lnTo>
                    <a:pt x="1821" y="2993"/>
                  </a:lnTo>
                  <a:lnTo>
                    <a:pt x="1821" y="2846"/>
                  </a:lnTo>
                  <a:lnTo>
                    <a:pt x="1737" y="2784"/>
                  </a:lnTo>
                  <a:lnTo>
                    <a:pt x="1633" y="2742"/>
                  </a:lnTo>
                  <a:lnTo>
                    <a:pt x="1612" y="2637"/>
                  </a:lnTo>
                  <a:lnTo>
                    <a:pt x="1633" y="2574"/>
                  </a:lnTo>
                  <a:lnTo>
                    <a:pt x="1612" y="2407"/>
                  </a:lnTo>
                  <a:lnTo>
                    <a:pt x="1465" y="2302"/>
                  </a:lnTo>
                  <a:lnTo>
                    <a:pt x="1402" y="2219"/>
                  </a:lnTo>
                  <a:lnTo>
                    <a:pt x="1319" y="2198"/>
                  </a:lnTo>
                  <a:lnTo>
                    <a:pt x="1319" y="2093"/>
                  </a:lnTo>
                  <a:lnTo>
                    <a:pt x="1235" y="1947"/>
                  </a:lnTo>
                  <a:lnTo>
                    <a:pt x="1193" y="1863"/>
                  </a:lnTo>
                  <a:lnTo>
                    <a:pt x="1235" y="1779"/>
                  </a:lnTo>
                  <a:lnTo>
                    <a:pt x="1214" y="1361"/>
                  </a:lnTo>
                  <a:lnTo>
                    <a:pt x="1193" y="1131"/>
                  </a:lnTo>
                  <a:lnTo>
                    <a:pt x="1235" y="1005"/>
                  </a:lnTo>
                  <a:lnTo>
                    <a:pt x="1298" y="796"/>
                  </a:lnTo>
                  <a:lnTo>
                    <a:pt x="1277" y="691"/>
                  </a:lnTo>
                  <a:lnTo>
                    <a:pt x="1235" y="545"/>
                  </a:lnTo>
                  <a:lnTo>
                    <a:pt x="1319" y="691"/>
                  </a:lnTo>
                  <a:lnTo>
                    <a:pt x="1486" y="754"/>
                  </a:lnTo>
                  <a:lnTo>
                    <a:pt x="1570" y="921"/>
                  </a:lnTo>
                  <a:lnTo>
                    <a:pt x="1633" y="963"/>
                  </a:lnTo>
                  <a:lnTo>
                    <a:pt x="1737" y="963"/>
                  </a:lnTo>
                  <a:lnTo>
                    <a:pt x="1800" y="921"/>
                  </a:lnTo>
                  <a:lnTo>
                    <a:pt x="1884" y="1026"/>
                  </a:lnTo>
                  <a:lnTo>
                    <a:pt x="1925" y="1068"/>
                  </a:lnTo>
                  <a:lnTo>
                    <a:pt x="2030" y="1068"/>
                  </a:lnTo>
                  <a:lnTo>
                    <a:pt x="2156" y="1152"/>
                  </a:lnTo>
                  <a:lnTo>
                    <a:pt x="2156" y="1214"/>
                  </a:lnTo>
                  <a:lnTo>
                    <a:pt x="2093" y="1319"/>
                  </a:lnTo>
                  <a:lnTo>
                    <a:pt x="2093" y="1382"/>
                  </a:lnTo>
                  <a:lnTo>
                    <a:pt x="2135" y="1549"/>
                  </a:lnTo>
                  <a:lnTo>
                    <a:pt x="2156" y="1737"/>
                  </a:lnTo>
                  <a:lnTo>
                    <a:pt x="2218" y="1842"/>
                  </a:lnTo>
                  <a:lnTo>
                    <a:pt x="2239" y="1968"/>
                  </a:lnTo>
                  <a:lnTo>
                    <a:pt x="2218" y="2051"/>
                  </a:lnTo>
                  <a:lnTo>
                    <a:pt x="2239" y="2156"/>
                  </a:lnTo>
                  <a:lnTo>
                    <a:pt x="2407" y="2323"/>
                  </a:lnTo>
                  <a:lnTo>
                    <a:pt x="2365" y="2386"/>
                  </a:lnTo>
                  <a:lnTo>
                    <a:pt x="2344" y="2470"/>
                  </a:lnTo>
                  <a:lnTo>
                    <a:pt x="2407" y="2533"/>
                  </a:lnTo>
                  <a:lnTo>
                    <a:pt x="2428" y="2533"/>
                  </a:lnTo>
                  <a:lnTo>
                    <a:pt x="2469" y="2595"/>
                  </a:lnTo>
                  <a:lnTo>
                    <a:pt x="2532" y="2784"/>
                  </a:lnTo>
                  <a:lnTo>
                    <a:pt x="2616" y="2805"/>
                  </a:lnTo>
                  <a:lnTo>
                    <a:pt x="2658" y="2909"/>
                  </a:lnTo>
                  <a:lnTo>
                    <a:pt x="2658" y="3035"/>
                  </a:lnTo>
                  <a:lnTo>
                    <a:pt x="2721" y="3097"/>
                  </a:lnTo>
                  <a:lnTo>
                    <a:pt x="2783" y="3118"/>
                  </a:lnTo>
                  <a:lnTo>
                    <a:pt x="2846" y="3244"/>
                  </a:lnTo>
                  <a:lnTo>
                    <a:pt x="2867" y="3349"/>
                  </a:lnTo>
                  <a:lnTo>
                    <a:pt x="2951" y="3411"/>
                  </a:lnTo>
                  <a:lnTo>
                    <a:pt x="2972" y="3453"/>
                  </a:lnTo>
                  <a:lnTo>
                    <a:pt x="3055" y="3453"/>
                  </a:lnTo>
                  <a:lnTo>
                    <a:pt x="3097" y="3516"/>
                  </a:lnTo>
                  <a:lnTo>
                    <a:pt x="3181" y="3453"/>
                  </a:lnTo>
                  <a:lnTo>
                    <a:pt x="3244" y="3516"/>
                  </a:lnTo>
                  <a:lnTo>
                    <a:pt x="3244" y="3642"/>
                  </a:lnTo>
                  <a:lnTo>
                    <a:pt x="3181" y="3725"/>
                  </a:lnTo>
                  <a:lnTo>
                    <a:pt x="3202" y="3872"/>
                  </a:lnTo>
                  <a:lnTo>
                    <a:pt x="3390" y="4060"/>
                  </a:lnTo>
                  <a:lnTo>
                    <a:pt x="3474" y="4039"/>
                  </a:lnTo>
                  <a:lnTo>
                    <a:pt x="3558" y="4060"/>
                  </a:lnTo>
                  <a:lnTo>
                    <a:pt x="3516" y="4165"/>
                  </a:lnTo>
                  <a:lnTo>
                    <a:pt x="3578" y="4269"/>
                  </a:lnTo>
                  <a:lnTo>
                    <a:pt x="3683" y="4290"/>
                  </a:lnTo>
                  <a:lnTo>
                    <a:pt x="3767" y="4290"/>
                  </a:lnTo>
                  <a:lnTo>
                    <a:pt x="3850" y="4395"/>
                  </a:lnTo>
                  <a:lnTo>
                    <a:pt x="3892" y="4499"/>
                  </a:lnTo>
                  <a:lnTo>
                    <a:pt x="3976" y="4520"/>
                  </a:lnTo>
                  <a:lnTo>
                    <a:pt x="3997" y="4499"/>
                  </a:lnTo>
                  <a:lnTo>
                    <a:pt x="4018" y="4520"/>
                  </a:lnTo>
                  <a:lnTo>
                    <a:pt x="4039" y="4604"/>
                  </a:lnTo>
                  <a:lnTo>
                    <a:pt x="3997" y="4667"/>
                  </a:lnTo>
                  <a:lnTo>
                    <a:pt x="3934" y="4604"/>
                  </a:lnTo>
                  <a:lnTo>
                    <a:pt x="3850" y="4625"/>
                  </a:lnTo>
                  <a:lnTo>
                    <a:pt x="3767" y="4730"/>
                  </a:lnTo>
                  <a:lnTo>
                    <a:pt x="3704" y="4897"/>
                  </a:lnTo>
                  <a:lnTo>
                    <a:pt x="3725" y="5002"/>
                  </a:lnTo>
                  <a:lnTo>
                    <a:pt x="3809" y="5085"/>
                  </a:lnTo>
                  <a:lnTo>
                    <a:pt x="3913" y="5085"/>
                  </a:lnTo>
                  <a:lnTo>
                    <a:pt x="3997" y="5148"/>
                  </a:lnTo>
                  <a:lnTo>
                    <a:pt x="4206" y="5315"/>
                  </a:lnTo>
                  <a:lnTo>
                    <a:pt x="4353" y="5357"/>
                  </a:lnTo>
                  <a:lnTo>
                    <a:pt x="4415" y="5357"/>
                  </a:lnTo>
                  <a:lnTo>
                    <a:pt x="4436" y="5420"/>
                  </a:lnTo>
                  <a:lnTo>
                    <a:pt x="4499" y="5525"/>
                  </a:lnTo>
                  <a:lnTo>
                    <a:pt x="4541" y="5608"/>
                  </a:lnTo>
                  <a:lnTo>
                    <a:pt x="4499" y="5713"/>
                  </a:lnTo>
                  <a:lnTo>
                    <a:pt x="4415" y="5734"/>
                  </a:lnTo>
                  <a:lnTo>
                    <a:pt x="4436" y="5776"/>
                  </a:lnTo>
                  <a:lnTo>
                    <a:pt x="4520" y="5838"/>
                  </a:lnTo>
                  <a:lnTo>
                    <a:pt x="4708" y="5880"/>
                  </a:lnTo>
                  <a:lnTo>
                    <a:pt x="4708" y="5964"/>
                  </a:lnTo>
                  <a:lnTo>
                    <a:pt x="4750" y="5985"/>
                  </a:lnTo>
                  <a:lnTo>
                    <a:pt x="4897" y="6131"/>
                  </a:lnTo>
                  <a:lnTo>
                    <a:pt x="5085" y="6362"/>
                  </a:lnTo>
                  <a:lnTo>
                    <a:pt x="5231" y="6592"/>
                  </a:lnTo>
                  <a:lnTo>
                    <a:pt x="5399" y="6801"/>
                  </a:lnTo>
                  <a:lnTo>
                    <a:pt x="5399" y="6906"/>
                  </a:lnTo>
                  <a:lnTo>
                    <a:pt x="5608" y="7178"/>
                  </a:lnTo>
                  <a:lnTo>
                    <a:pt x="5650" y="7282"/>
                  </a:lnTo>
                  <a:lnTo>
                    <a:pt x="5587" y="7408"/>
                  </a:lnTo>
                  <a:lnTo>
                    <a:pt x="5650" y="7491"/>
                  </a:lnTo>
                  <a:lnTo>
                    <a:pt x="5692" y="7638"/>
                  </a:lnTo>
                  <a:lnTo>
                    <a:pt x="5817" y="7952"/>
                  </a:lnTo>
                  <a:lnTo>
                    <a:pt x="5817" y="8077"/>
                  </a:lnTo>
                  <a:lnTo>
                    <a:pt x="5775" y="8182"/>
                  </a:lnTo>
                  <a:lnTo>
                    <a:pt x="5650" y="8287"/>
                  </a:lnTo>
                  <a:lnTo>
                    <a:pt x="5608" y="8370"/>
                  </a:lnTo>
                  <a:lnTo>
                    <a:pt x="5671" y="8370"/>
                  </a:lnTo>
                  <a:lnTo>
                    <a:pt x="5754" y="8454"/>
                  </a:lnTo>
                  <a:lnTo>
                    <a:pt x="5692" y="8496"/>
                  </a:lnTo>
                  <a:lnTo>
                    <a:pt x="5566" y="8496"/>
                  </a:lnTo>
                  <a:lnTo>
                    <a:pt x="5482" y="8538"/>
                  </a:lnTo>
                  <a:lnTo>
                    <a:pt x="5482" y="8579"/>
                  </a:lnTo>
                  <a:lnTo>
                    <a:pt x="5566" y="8789"/>
                  </a:lnTo>
                  <a:lnTo>
                    <a:pt x="5650" y="8872"/>
                  </a:lnTo>
                  <a:lnTo>
                    <a:pt x="5650" y="8956"/>
                  </a:lnTo>
                  <a:lnTo>
                    <a:pt x="5754" y="9103"/>
                  </a:lnTo>
                  <a:lnTo>
                    <a:pt x="5796" y="9228"/>
                  </a:lnTo>
                  <a:lnTo>
                    <a:pt x="5859" y="9291"/>
                  </a:lnTo>
                  <a:lnTo>
                    <a:pt x="5922" y="9291"/>
                  </a:lnTo>
                  <a:lnTo>
                    <a:pt x="5943" y="9333"/>
                  </a:lnTo>
                  <a:lnTo>
                    <a:pt x="6131" y="9395"/>
                  </a:lnTo>
                  <a:lnTo>
                    <a:pt x="6278" y="9375"/>
                  </a:lnTo>
                  <a:lnTo>
                    <a:pt x="6340" y="9375"/>
                  </a:lnTo>
                  <a:lnTo>
                    <a:pt x="6299" y="9437"/>
                  </a:lnTo>
                  <a:lnTo>
                    <a:pt x="6299" y="9500"/>
                  </a:lnTo>
                  <a:lnTo>
                    <a:pt x="6424" y="9542"/>
                  </a:lnTo>
                  <a:lnTo>
                    <a:pt x="6591" y="9688"/>
                  </a:lnTo>
                  <a:lnTo>
                    <a:pt x="6696" y="9835"/>
                  </a:lnTo>
                  <a:lnTo>
                    <a:pt x="6759" y="9960"/>
                  </a:lnTo>
                  <a:lnTo>
                    <a:pt x="6863" y="10023"/>
                  </a:lnTo>
                  <a:lnTo>
                    <a:pt x="6926" y="10002"/>
                  </a:lnTo>
                  <a:lnTo>
                    <a:pt x="7031" y="10044"/>
                  </a:lnTo>
                  <a:lnTo>
                    <a:pt x="7115" y="10044"/>
                  </a:lnTo>
                  <a:lnTo>
                    <a:pt x="7345" y="10149"/>
                  </a:lnTo>
                  <a:lnTo>
                    <a:pt x="7428" y="10149"/>
                  </a:lnTo>
                  <a:lnTo>
                    <a:pt x="7449" y="10107"/>
                  </a:lnTo>
                  <a:lnTo>
                    <a:pt x="7512" y="10107"/>
                  </a:lnTo>
                  <a:lnTo>
                    <a:pt x="7575" y="10170"/>
                  </a:lnTo>
                  <a:lnTo>
                    <a:pt x="7847" y="10442"/>
                  </a:lnTo>
                  <a:lnTo>
                    <a:pt x="7910" y="10442"/>
                  </a:lnTo>
                  <a:lnTo>
                    <a:pt x="8098" y="10630"/>
                  </a:lnTo>
                  <a:lnTo>
                    <a:pt x="8328" y="10735"/>
                  </a:lnTo>
                  <a:lnTo>
                    <a:pt x="8621" y="10756"/>
                  </a:lnTo>
                  <a:lnTo>
                    <a:pt x="8747" y="10839"/>
                  </a:lnTo>
                  <a:lnTo>
                    <a:pt x="8830" y="10965"/>
                  </a:lnTo>
                  <a:lnTo>
                    <a:pt x="8998" y="10965"/>
                  </a:lnTo>
                  <a:lnTo>
                    <a:pt x="9144" y="11048"/>
                  </a:lnTo>
                  <a:lnTo>
                    <a:pt x="9228" y="10986"/>
                  </a:lnTo>
                  <a:lnTo>
                    <a:pt x="9249" y="11007"/>
                  </a:lnTo>
                  <a:lnTo>
                    <a:pt x="9332" y="11153"/>
                  </a:lnTo>
                  <a:lnTo>
                    <a:pt x="9479" y="11216"/>
                  </a:lnTo>
                  <a:lnTo>
                    <a:pt x="9625" y="11216"/>
                  </a:lnTo>
                  <a:lnTo>
                    <a:pt x="9730" y="11279"/>
                  </a:lnTo>
                  <a:lnTo>
                    <a:pt x="9960" y="11362"/>
                  </a:lnTo>
                  <a:lnTo>
                    <a:pt x="10148" y="11362"/>
                  </a:lnTo>
                  <a:lnTo>
                    <a:pt x="10295" y="11467"/>
                  </a:lnTo>
                  <a:lnTo>
                    <a:pt x="10588" y="11572"/>
                  </a:lnTo>
                  <a:lnTo>
                    <a:pt x="10692" y="11530"/>
                  </a:lnTo>
                  <a:lnTo>
                    <a:pt x="11006" y="11404"/>
                  </a:lnTo>
                  <a:lnTo>
                    <a:pt x="11111" y="11404"/>
                  </a:lnTo>
                  <a:lnTo>
                    <a:pt x="11299" y="11300"/>
                  </a:lnTo>
                  <a:lnTo>
                    <a:pt x="11404" y="11279"/>
                  </a:lnTo>
                  <a:lnTo>
                    <a:pt x="11613" y="11279"/>
                  </a:lnTo>
                  <a:lnTo>
                    <a:pt x="11613" y="11258"/>
                  </a:lnTo>
                  <a:lnTo>
                    <a:pt x="11467" y="11216"/>
                  </a:lnTo>
                  <a:lnTo>
                    <a:pt x="11404" y="11216"/>
                  </a:lnTo>
                  <a:lnTo>
                    <a:pt x="11404" y="11174"/>
                  </a:lnTo>
                  <a:lnTo>
                    <a:pt x="11529" y="11090"/>
                  </a:lnTo>
                  <a:lnTo>
                    <a:pt x="11550" y="11111"/>
                  </a:lnTo>
                  <a:lnTo>
                    <a:pt x="11550" y="11195"/>
                  </a:lnTo>
                  <a:lnTo>
                    <a:pt x="11634" y="11153"/>
                  </a:lnTo>
                  <a:lnTo>
                    <a:pt x="11718" y="11153"/>
                  </a:lnTo>
                  <a:lnTo>
                    <a:pt x="11718" y="11195"/>
                  </a:lnTo>
                  <a:lnTo>
                    <a:pt x="11655" y="11195"/>
                  </a:lnTo>
                  <a:lnTo>
                    <a:pt x="11634" y="11216"/>
                  </a:lnTo>
                  <a:lnTo>
                    <a:pt x="11655" y="11258"/>
                  </a:lnTo>
                  <a:lnTo>
                    <a:pt x="11760" y="11258"/>
                  </a:lnTo>
                  <a:lnTo>
                    <a:pt x="11864" y="11279"/>
                  </a:lnTo>
                  <a:lnTo>
                    <a:pt x="12032" y="11404"/>
                  </a:lnTo>
                  <a:lnTo>
                    <a:pt x="12094" y="11467"/>
                  </a:lnTo>
                  <a:lnTo>
                    <a:pt x="12094" y="11425"/>
                  </a:lnTo>
                  <a:lnTo>
                    <a:pt x="11969" y="11300"/>
                  </a:lnTo>
                  <a:lnTo>
                    <a:pt x="11780" y="11216"/>
                  </a:lnTo>
                  <a:lnTo>
                    <a:pt x="11780" y="11174"/>
                  </a:lnTo>
                  <a:lnTo>
                    <a:pt x="11822" y="11174"/>
                  </a:lnTo>
                  <a:lnTo>
                    <a:pt x="11843" y="11195"/>
                  </a:lnTo>
                  <a:lnTo>
                    <a:pt x="11948" y="11216"/>
                  </a:lnTo>
                  <a:lnTo>
                    <a:pt x="12053" y="11300"/>
                  </a:lnTo>
                  <a:lnTo>
                    <a:pt x="12157" y="11425"/>
                  </a:lnTo>
                  <a:lnTo>
                    <a:pt x="12157" y="11488"/>
                  </a:lnTo>
                  <a:lnTo>
                    <a:pt x="12199" y="11530"/>
                  </a:lnTo>
                  <a:lnTo>
                    <a:pt x="12597" y="11885"/>
                  </a:lnTo>
                  <a:lnTo>
                    <a:pt x="12722" y="11906"/>
                  </a:lnTo>
                  <a:lnTo>
                    <a:pt x="12764" y="11990"/>
                  </a:lnTo>
                  <a:lnTo>
                    <a:pt x="12910" y="12116"/>
                  </a:lnTo>
                  <a:lnTo>
                    <a:pt x="12994" y="12220"/>
                  </a:lnTo>
                  <a:lnTo>
                    <a:pt x="13015" y="12199"/>
                  </a:lnTo>
                  <a:lnTo>
                    <a:pt x="13036" y="12136"/>
                  </a:lnTo>
                  <a:lnTo>
                    <a:pt x="13099" y="12095"/>
                  </a:lnTo>
                  <a:lnTo>
                    <a:pt x="13099" y="12053"/>
                  </a:lnTo>
                  <a:lnTo>
                    <a:pt x="13078" y="12032"/>
                  </a:lnTo>
                  <a:lnTo>
                    <a:pt x="13036" y="11990"/>
                  </a:lnTo>
                  <a:lnTo>
                    <a:pt x="13078" y="11927"/>
                  </a:lnTo>
                  <a:lnTo>
                    <a:pt x="13036" y="11906"/>
                  </a:lnTo>
                  <a:lnTo>
                    <a:pt x="13036" y="11802"/>
                  </a:lnTo>
                  <a:lnTo>
                    <a:pt x="13392" y="11258"/>
                  </a:lnTo>
                  <a:lnTo>
                    <a:pt x="14124" y="11258"/>
                  </a:lnTo>
                  <a:lnTo>
                    <a:pt x="14187" y="11195"/>
                  </a:lnTo>
                  <a:lnTo>
                    <a:pt x="14187" y="11111"/>
                  </a:lnTo>
                  <a:lnTo>
                    <a:pt x="14124" y="11090"/>
                  </a:lnTo>
                  <a:lnTo>
                    <a:pt x="14019" y="11069"/>
                  </a:lnTo>
                  <a:lnTo>
                    <a:pt x="13977" y="11048"/>
                  </a:lnTo>
                  <a:lnTo>
                    <a:pt x="13957" y="10944"/>
                  </a:lnTo>
                  <a:lnTo>
                    <a:pt x="13936" y="10881"/>
                  </a:lnTo>
                  <a:lnTo>
                    <a:pt x="13852" y="10881"/>
                  </a:lnTo>
                  <a:lnTo>
                    <a:pt x="13768" y="10797"/>
                  </a:lnTo>
                  <a:lnTo>
                    <a:pt x="13664" y="10693"/>
                  </a:lnTo>
                  <a:lnTo>
                    <a:pt x="13643" y="10651"/>
                  </a:lnTo>
                  <a:lnTo>
                    <a:pt x="13559" y="10567"/>
                  </a:lnTo>
                  <a:lnTo>
                    <a:pt x="13810" y="10546"/>
                  </a:lnTo>
                  <a:lnTo>
                    <a:pt x="13831" y="10232"/>
                  </a:lnTo>
                  <a:lnTo>
                    <a:pt x="14814" y="10253"/>
                  </a:lnTo>
                  <a:lnTo>
                    <a:pt x="14856" y="10170"/>
                  </a:lnTo>
                  <a:lnTo>
                    <a:pt x="14898" y="10128"/>
                  </a:lnTo>
                  <a:lnTo>
                    <a:pt x="14982" y="10128"/>
                  </a:lnTo>
                  <a:lnTo>
                    <a:pt x="14982" y="10170"/>
                  </a:lnTo>
                  <a:lnTo>
                    <a:pt x="15003" y="10212"/>
                  </a:lnTo>
                  <a:lnTo>
                    <a:pt x="15024" y="10170"/>
                  </a:lnTo>
                  <a:lnTo>
                    <a:pt x="15086" y="10149"/>
                  </a:lnTo>
                  <a:lnTo>
                    <a:pt x="15086" y="10128"/>
                  </a:lnTo>
                  <a:lnTo>
                    <a:pt x="15170" y="10044"/>
                  </a:lnTo>
                  <a:lnTo>
                    <a:pt x="15191" y="9940"/>
                  </a:lnTo>
                  <a:lnTo>
                    <a:pt x="15212" y="9898"/>
                  </a:lnTo>
                  <a:lnTo>
                    <a:pt x="15317" y="9898"/>
                  </a:lnTo>
                  <a:lnTo>
                    <a:pt x="15421" y="9793"/>
                  </a:lnTo>
                  <a:lnTo>
                    <a:pt x="15526" y="9647"/>
                  </a:lnTo>
                  <a:lnTo>
                    <a:pt x="15610" y="9626"/>
                  </a:lnTo>
                  <a:lnTo>
                    <a:pt x="15610" y="9626"/>
                  </a:lnTo>
                  <a:lnTo>
                    <a:pt x="15589" y="9730"/>
                  </a:lnTo>
                  <a:lnTo>
                    <a:pt x="15526" y="9793"/>
                  </a:lnTo>
                  <a:lnTo>
                    <a:pt x="15547" y="9835"/>
                  </a:lnTo>
                  <a:lnTo>
                    <a:pt x="15651" y="9919"/>
                  </a:lnTo>
                  <a:lnTo>
                    <a:pt x="15714" y="10023"/>
                  </a:lnTo>
                  <a:lnTo>
                    <a:pt x="15735" y="10002"/>
                  </a:lnTo>
                  <a:lnTo>
                    <a:pt x="15840" y="9814"/>
                  </a:lnTo>
                  <a:lnTo>
                    <a:pt x="15944" y="9437"/>
                  </a:lnTo>
                  <a:lnTo>
                    <a:pt x="16007" y="9333"/>
                  </a:lnTo>
                  <a:lnTo>
                    <a:pt x="15944" y="9375"/>
                  </a:lnTo>
                  <a:lnTo>
                    <a:pt x="15902" y="9416"/>
                  </a:lnTo>
                  <a:lnTo>
                    <a:pt x="15840" y="9395"/>
                  </a:lnTo>
                  <a:lnTo>
                    <a:pt x="15840" y="9333"/>
                  </a:lnTo>
                  <a:lnTo>
                    <a:pt x="15965" y="9207"/>
                  </a:lnTo>
                  <a:lnTo>
                    <a:pt x="16007" y="9123"/>
                  </a:lnTo>
                  <a:lnTo>
                    <a:pt x="15902" y="9123"/>
                  </a:lnTo>
                  <a:lnTo>
                    <a:pt x="15819" y="9061"/>
                  </a:lnTo>
                  <a:lnTo>
                    <a:pt x="15840" y="9019"/>
                  </a:lnTo>
                  <a:lnTo>
                    <a:pt x="15965" y="8956"/>
                  </a:lnTo>
                  <a:lnTo>
                    <a:pt x="15965" y="8789"/>
                  </a:lnTo>
                  <a:lnTo>
                    <a:pt x="16028" y="8705"/>
                  </a:lnTo>
                  <a:lnTo>
                    <a:pt x="16279" y="8475"/>
                  </a:lnTo>
                  <a:lnTo>
                    <a:pt x="16426" y="8266"/>
                  </a:lnTo>
                  <a:lnTo>
                    <a:pt x="16488" y="8119"/>
                  </a:lnTo>
                  <a:lnTo>
                    <a:pt x="16488" y="8015"/>
                  </a:lnTo>
                  <a:lnTo>
                    <a:pt x="16321" y="7763"/>
                  </a:lnTo>
                  <a:lnTo>
                    <a:pt x="16216" y="7805"/>
                  </a:lnTo>
                  <a:lnTo>
                    <a:pt x="16237" y="7847"/>
                  </a:lnTo>
                  <a:lnTo>
                    <a:pt x="16174" y="7868"/>
                  </a:lnTo>
                  <a:lnTo>
                    <a:pt x="15923" y="7826"/>
                  </a:lnTo>
                  <a:lnTo>
                    <a:pt x="15693" y="7826"/>
                  </a:lnTo>
                  <a:lnTo>
                    <a:pt x="15693" y="7868"/>
                  </a:lnTo>
                  <a:lnTo>
                    <a:pt x="15547" y="7952"/>
                  </a:lnTo>
                  <a:lnTo>
                    <a:pt x="15505" y="7910"/>
                  </a:lnTo>
                  <a:lnTo>
                    <a:pt x="15379" y="7931"/>
                  </a:lnTo>
                  <a:lnTo>
                    <a:pt x="15275" y="8035"/>
                  </a:lnTo>
                  <a:lnTo>
                    <a:pt x="14793" y="8035"/>
                  </a:lnTo>
                  <a:lnTo>
                    <a:pt x="14396" y="8119"/>
                  </a:lnTo>
                  <a:lnTo>
                    <a:pt x="14396" y="8182"/>
                  </a:lnTo>
                  <a:lnTo>
                    <a:pt x="14501" y="8224"/>
                  </a:lnTo>
                  <a:lnTo>
                    <a:pt x="14291" y="8454"/>
                  </a:lnTo>
                  <a:lnTo>
                    <a:pt x="14270" y="8810"/>
                  </a:lnTo>
                  <a:lnTo>
                    <a:pt x="14291" y="8851"/>
                  </a:lnTo>
                  <a:lnTo>
                    <a:pt x="14082" y="9082"/>
                  </a:lnTo>
                  <a:lnTo>
                    <a:pt x="14082" y="9270"/>
                  </a:lnTo>
                  <a:lnTo>
                    <a:pt x="13957" y="9395"/>
                  </a:lnTo>
                  <a:lnTo>
                    <a:pt x="13873" y="9416"/>
                  </a:lnTo>
                  <a:lnTo>
                    <a:pt x="13622" y="9542"/>
                  </a:lnTo>
                  <a:lnTo>
                    <a:pt x="13643" y="9584"/>
                  </a:lnTo>
                  <a:lnTo>
                    <a:pt x="13747" y="9500"/>
                  </a:lnTo>
                  <a:lnTo>
                    <a:pt x="13726" y="9605"/>
                  </a:lnTo>
                  <a:lnTo>
                    <a:pt x="13726" y="9793"/>
                  </a:lnTo>
                  <a:lnTo>
                    <a:pt x="13622" y="9919"/>
                  </a:lnTo>
                  <a:lnTo>
                    <a:pt x="13538" y="9919"/>
                  </a:lnTo>
                  <a:lnTo>
                    <a:pt x="13517" y="9960"/>
                  </a:lnTo>
                  <a:lnTo>
                    <a:pt x="13454" y="9919"/>
                  </a:lnTo>
                  <a:lnTo>
                    <a:pt x="13329" y="9835"/>
                  </a:lnTo>
                  <a:lnTo>
                    <a:pt x="13350" y="9793"/>
                  </a:lnTo>
                  <a:lnTo>
                    <a:pt x="13454" y="9730"/>
                  </a:lnTo>
                  <a:lnTo>
                    <a:pt x="13308" y="9688"/>
                  </a:lnTo>
                  <a:lnTo>
                    <a:pt x="13245" y="9730"/>
                  </a:lnTo>
                  <a:lnTo>
                    <a:pt x="13120" y="9709"/>
                  </a:lnTo>
                  <a:lnTo>
                    <a:pt x="12973" y="9709"/>
                  </a:lnTo>
                  <a:lnTo>
                    <a:pt x="12869" y="9793"/>
                  </a:lnTo>
                  <a:lnTo>
                    <a:pt x="12722" y="9814"/>
                  </a:lnTo>
                  <a:lnTo>
                    <a:pt x="12513" y="9814"/>
                  </a:lnTo>
                  <a:lnTo>
                    <a:pt x="12492" y="9856"/>
                  </a:lnTo>
                  <a:lnTo>
                    <a:pt x="12262" y="10002"/>
                  </a:lnTo>
                  <a:lnTo>
                    <a:pt x="12178" y="10002"/>
                  </a:lnTo>
                  <a:lnTo>
                    <a:pt x="12157" y="9940"/>
                  </a:lnTo>
                  <a:lnTo>
                    <a:pt x="11948" y="10002"/>
                  </a:lnTo>
                  <a:lnTo>
                    <a:pt x="11822" y="10044"/>
                  </a:lnTo>
                  <a:lnTo>
                    <a:pt x="11760" y="9919"/>
                  </a:lnTo>
                  <a:lnTo>
                    <a:pt x="11634" y="9730"/>
                  </a:lnTo>
                  <a:lnTo>
                    <a:pt x="11467" y="9647"/>
                  </a:lnTo>
                  <a:lnTo>
                    <a:pt x="11425" y="9605"/>
                  </a:lnTo>
                  <a:lnTo>
                    <a:pt x="11257" y="9605"/>
                  </a:lnTo>
                  <a:lnTo>
                    <a:pt x="11216" y="9626"/>
                  </a:lnTo>
                  <a:lnTo>
                    <a:pt x="11132" y="9521"/>
                  </a:lnTo>
                  <a:lnTo>
                    <a:pt x="10902" y="9270"/>
                  </a:lnTo>
                  <a:lnTo>
                    <a:pt x="10881" y="9165"/>
                  </a:lnTo>
                  <a:lnTo>
                    <a:pt x="10881" y="9082"/>
                  </a:lnTo>
                  <a:lnTo>
                    <a:pt x="10776" y="8914"/>
                  </a:lnTo>
                  <a:lnTo>
                    <a:pt x="10713" y="8789"/>
                  </a:lnTo>
                  <a:lnTo>
                    <a:pt x="10400" y="8454"/>
                  </a:lnTo>
                  <a:lnTo>
                    <a:pt x="10379" y="8328"/>
                  </a:lnTo>
                  <a:lnTo>
                    <a:pt x="10316" y="8245"/>
                  </a:lnTo>
                  <a:lnTo>
                    <a:pt x="10358" y="8161"/>
                  </a:lnTo>
                  <a:lnTo>
                    <a:pt x="10316" y="8077"/>
                  </a:lnTo>
                  <a:lnTo>
                    <a:pt x="10253" y="7847"/>
                  </a:lnTo>
                  <a:lnTo>
                    <a:pt x="10169" y="7763"/>
                  </a:lnTo>
                  <a:lnTo>
                    <a:pt x="10190" y="7638"/>
                  </a:lnTo>
                  <a:lnTo>
                    <a:pt x="10316" y="7805"/>
                  </a:lnTo>
                  <a:lnTo>
                    <a:pt x="10316" y="8015"/>
                  </a:lnTo>
                  <a:lnTo>
                    <a:pt x="10379" y="7973"/>
                  </a:lnTo>
                  <a:lnTo>
                    <a:pt x="10379" y="7805"/>
                  </a:lnTo>
                  <a:lnTo>
                    <a:pt x="10211" y="7554"/>
                  </a:lnTo>
                  <a:lnTo>
                    <a:pt x="10253" y="7429"/>
                  </a:lnTo>
                  <a:lnTo>
                    <a:pt x="10190" y="7219"/>
                  </a:lnTo>
                  <a:lnTo>
                    <a:pt x="10169" y="7115"/>
                  </a:lnTo>
                  <a:lnTo>
                    <a:pt x="10253" y="7010"/>
                  </a:lnTo>
                  <a:lnTo>
                    <a:pt x="10295" y="6717"/>
                  </a:lnTo>
                  <a:lnTo>
                    <a:pt x="10253" y="6571"/>
                  </a:lnTo>
                  <a:lnTo>
                    <a:pt x="10316" y="6278"/>
                  </a:lnTo>
                  <a:lnTo>
                    <a:pt x="10316" y="6173"/>
                  </a:lnTo>
                  <a:lnTo>
                    <a:pt x="10358" y="6090"/>
                  </a:lnTo>
                  <a:lnTo>
                    <a:pt x="10316" y="6048"/>
                  </a:lnTo>
                  <a:lnTo>
                    <a:pt x="10316" y="5922"/>
                  </a:lnTo>
                  <a:lnTo>
                    <a:pt x="10379" y="5859"/>
                  </a:lnTo>
                  <a:lnTo>
                    <a:pt x="10400" y="5713"/>
                  </a:lnTo>
                  <a:lnTo>
                    <a:pt x="10420" y="5650"/>
                  </a:lnTo>
                  <a:lnTo>
                    <a:pt x="10358" y="5608"/>
                  </a:lnTo>
                  <a:lnTo>
                    <a:pt x="10420" y="5504"/>
                  </a:lnTo>
                  <a:lnTo>
                    <a:pt x="10420" y="5336"/>
                  </a:lnTo>
                  <a:lnTo>
                    <a:pt x="10525" y="5336"/>
                  </a:lnTo>
                  <a:lnTo>
                    <a:pt x="10504" y="5441"/>
                  </a:lnTo>
                  <a:lnTo>
                    <a:pt x="10504" y="5525"/>
                  </a:lnTo>
                  <a:lnTo>
                    <a:pt x="10567" y="5504"/>
                  </a:lnTo>
                  <a:lnTo>
                    <a:pt x="10588" y="5399"/>
                  </a:lnTo>
                  <a:lnTo>
                    <a:pt x="10672" y="5294"/>
                  </a:lnTo>
                  <a:lnTo>
                    <a:pt x="10692" y="5148"/>
                  </a:lnTo>
                  <a:lnTo>
                    <a:pt x="10734" y="5106"/>
                  </a:lnTo>
                  <a:lnTo>
                    <a:pt x="10776" y="4939"/>
                  </a:lnTo>
                  <a:lnTo>
                    <a:pt x="10776" y="4897"/>
                  </a:lnTo>
                  <a:lnTo>
                    <a:pt x="10692" y="4939"/>
                  </a:lnTo>
                  <a:lnTo>
                    <a:pt x="10672" y="5127"/>
                  </a:lnTo>
                  <a:lnTo>
                    <a:pt x="10567" y="5190"/>
                  </a:lnTo>
                  <a:lnTo>
                    <a:pt x="10588" y="5106"/>
                  </a:lnTo>
                  <a:lnTo>
                    <a:pt x="10525" y="5085"/>
                  </a:lnTo>
                  <a:lnTo>
                    <a:pt x="10504" y="5002"/>
                  </a:lnTo>
                  <a:lnTo>
                    <a:pt x="10400" y="5002"/>
                  </a:lnTo>
                  <a:lnTo>
                    <a:pt x="10295" y="4918"/>
                  </a:lnTo>
                  <a:lnTo>
                    <a:pt x="10107" y="4876"/>
                  </a:lnTo>
                  <a:lnTo>
                    <a:pt x="10002" y="4771"/>
                  </a:lnTo>
                  <a:lnTo>
                    <a:pt x="9939" y="4730"/>
                  </a:lnTo>
                  <a:lnTo>
                    <a:pt x="9856" y="4730"/>
                  </a:lnTo>
                  <a:lnTo>
                    <a:pt x="9793" y="4709"/>
                  </a:lnTo>
                  <a:lnTo>
                    <a:pt x="9772" y="4709"/>
                  </a:lnTo>
                  <a:lnTo>
                    <a:pt x="9730" y="4667"/>
                  </a:lnTo>
                  <a:lnTo>
                    <a:pt x="9751" y="4499"/>
                  </a:lnTo>
                  <a:lnTo>
                    <a:pt x="9625" y="4165"/>
                  </a:lnTo>
                  <a:lnTo>
                    <a:pt x="9625" y="4144"/>
                  </a:lnTo>
                  <a:lnTo>
                    <a:pt x="9625" y="4081"/>
                  </a:lnTo>
                  <a:lnTo>
                    <a:pt x="9625" y="3976"/>
                  </a:lnTo>
                  <a:lnTo>
                    <a:pt x="9646" y="3872"/>
                  </a:lnTo>
                  <a:lnTo>
                    <a:pt x="9542" y="3788"/>
                  </a:lnTo>
                  <a:lnTo>
                    <a:pt x="9479" y="3683"/>
                  </a:lnTo>
                  <a:lnTo>
                    <a:pt x="9458" y="3579"/>
                  </a:lnTo>
                  <a:lnTo>
                    <a:pt x="9374" y="3537"/>
                  </a:lnTo>
                  <a:lnTo>
                    <a:pt x="9353" y="3453"/>
                  </a:lnTo>
                  <a:lnTo>
                    <a:pt x="9312" y="3432"/>
                  </a:lnTo>
                  <a:lnTo>
                    <a:pt x="9228" y="3223"/>
                  </a:lnTo>
                  <a:lnTo>
                    <a:pt x="9207" y="3139"/>
                  </a:lnTo>
                  <a:lnTo>
                    <a:pt x="9123" y="3118"/>
                  </a:lnTo>
                  <a:lnTo>
                    <a:pt x="9123" y="2951"/>
                  </a:lnTo>
                  <a:lnTo>
                    <a:pt x="9123" y="2888"/>
                  </a:lnTo>
                  <a:lnTo>
                    <a:pt x="9060" y="2825"/>
                  </a:lnTo>
                  <a:lnTo>
                    <a:pt x="9040" y="2721"/>
                  </a:lnTo>
                  <a:lnTo>
                    <a:pt x="8935" y="2574"/>
                  </a:lnTo>
                  <a:lnTo>
                    <a:pt x="8830" y="2491"/>
                  </a:lnTo>
                  <a:lnTo>
                    <a:pt x="8788" y="2386"/>
                  </a:lnTo>
                  <a:lnTo>
                    <a:pt x="8705" y="2365"/>
                  </a:lnTo>
                  <a:lnTo>
                    <a:pt x="8621" y="2365"/>
                  </a:lnTo>
                  <a:lnTo>
                    <a:pt x="8600" y="2323"/>
                  </a:lnTo>
                  <a:lnTo>
                    <a:pt x="8579" y="2302"/>
                  </a:lnTo>
                  <a:lnTo>
                    <a:pt x="8475" y="2323"/>
                  </a:lnTo>
                  <a:lnTo>
                    <a:pt x="8370" y="2302"/>
                  </a:lnTo>
                  <a:lnTo>
                    <a:pt x="8265" y="2302"/>
                  </a:lnTo>
                  <a:lnTo>
                    <a:pt x="8223" y="2386"/>
                  </a:lnTo>
                  <a:lnTo>
                    <a:pt x="8182" y="2386"/>
                  </a:lnTo>
                  <a:lnTo>
                    <a:pt x="8161" y="2365"/>
                  </a:lnTo>
                  <a:lnTo>
                    <a:pt x="8119" y="2365"/>
                  </a:lnTo>
                  <a:lnTo>
                    <a:pt x="8035" y="2386"/>
                  </a:lnTo>
                  <a:lnTo>
                    <a:pt x="7993" y="2428"/>
                  </a:lnTo>
                  <a:lnTo>
                    <a:pt x="7910" y="2595"/>
                  </a:lnTo>
                  <a:lnTo>
                    <a:pt x="7868" y="2679"/>
                  </a:lnTo>
                  <a:lnTo>
                    <a:pt x="7868" y="2700"/>
                  </a:lnTo>
                  <a:lnTo>
                    <a:pt x="7868" y="2742"/>
                  </a:lnTo>
                  <a:lnTo>
                    <a:pt x="7805" y="2742"/>
                  </a:lnTo>
                  <a:lnTo>
                    <a:pt x="7700" y="2825"/>
                  </a:lnTo>
                  <a:lnTo>
                    <a:pt x="7700" y="2846"/>
                  </a:lnTo>
                  <a:lnTo>
                    <a:pt x="7659" y="2888"/>
                  </a:lnTo>
                  <a:lnTo>
                    <a:pt x="7596" y="2888"/>
                  </a:lnTo>
                  <a:lnTo>
                    <a:pt x="7575" y="2825"/>
                  </a:lnTo>
                  <a:lnTo>
                    <a:pt x="7449" y="2784"/>
                  </a:lnTo>
                  <a:lnTo>
                    <a:pt x="7366" y="2742"/>
                  </a:lnTo>
                  <a:lnTo>
                    <a:pt x="7345" y="2700"/>
                  </a:lnTo>
                  <a:lnTo>
                    <a:pt x="7219" y="2637"/>
                  </a:lnTo>
                  <a:lnTo>
                    <a:pt x="7156" y="2637"/>
                  </a:lnTo>
                  <a:lnTo>
                    <a:pt x="7115" y="2595"/>
                  </a:lnTo>
                  <a:lnTo>
                    <a:pt x="7115" y="2574"/>
                  </a:lnTo>
                  <a:lnTo>
                    <a:pt x="7073" y="2512"/>
                  </a:lnTo>
                  <a:lnTo>
                    <a:pt x="7031" y="2491"/>
                  </a:lnTo>
                  <a:lnTo>
                    <a:pt x="6989" y="2491"/>
                  </a:lnTo>
                  <a:lnTo>
                    <a:pt x="6947" y="2470"/>
                  </a:lnTo>
                  <a:lnTo>
                    <a:pt x="6926" y="2470"/>
                  </a:lnTo>
                  <a:lnTo>
                    <a:pt x="6926" y="2428"/>
                  </a:lnTo>
                  <a:lnTo>
                    <a:pt x="6905" y="2323"/>
                  </a:lnTo>
                  <a:lnTo>
                    <a:pt x="6822" y="2261"/>
                  </a:lnTo>
                  <a:lnTo>
                    <a:pt x="6717" y="2114"/>
                  </a:lnTo>
                  <a:lnTo>
                    <a:pt x="6717" y="2093"/>
                  </a:lnTo>
                  <a:lnTo>
                    <a:pt x="6801" y="2072"/>
                  </a:lnTo>
                  <a:lnTo>
                    <a:pt x="6822" y="2051"/>
                  </a:lnTo>
                  <a:lnTo>
                    <a:pt x="6822" y="1968"/>
                  </a:lnTo>
                  <a:lnTo>
                    <a:pt x="6738" y="1884"/>
                  </a:lnTo>
                  <a:lnTo>
                    <a:pt x="6717" y="1863"/>
                  </a:lnTo>
                  <a:lnTo>
                    <a:pt x="6696" y="1842"/>
                  </a:lnTo>
                  <a:lnTo>
                    <a:pt x="6654" y="1800"/>
                  </a:lnTo>
                  <a:lnTo>
                    <a:pt x="6633" y="1675"/>
                  </a:lnTo>
                  <a:lnTo>
                    <a:pt x="6591" y="1591"/>
                  </a:lnTo>
                  <a:lnTo>
                    <a:pt x="6508" y="1549"/>
                  </a:lnTo>
                  <a:lnTo>
                    <a:pt x="6424" y="1528"/>
                  </a:lnTo>
                  <a:lnTo>
                    <a:pt x="6466" y="1465"/>
                  </a:lnTo>
                  <a:lnTo>
                    <a:pt x="6466" y="1424"/>
                  </a:lnTo>
                  <a:lnTo>
                    <a:pt x="6403" y="1340"/>
                  </a:lnTo>
                  <a:lnTo>
                    <a:pt x="6299" y="1319"/>
                  </a:lnTo>
                  <a:lnTo>
                    <a:pt x="6319" y="1256"/>
                  </a:lnTo>
                  <a:lnTo>
                    <a:pt x="6278" y="1173"/>
                  </a:lnTo>
                  <a:lnTo>
                    <a:pt x="6215" y="1173"/>
                  </a:lnTo>
                  <a:lnTo>
                    <a:pt x="6194" y="1131"/>
                  </a:lnTo>
                  <a:lnTo>
                    <a:pt x="6131" y="1068"/>
                  </a:lnTo>
                  <a:lnTo>
                    <a:pt x="6068" y="942"/>
                  </a:lnTo>
                  <a:lnTo>
                    <a:pt x="5943" y="859"/>
                  </a:lnTo>
                  <a:lnTo>
                    <a:pt x="5022" y="838"/>
                  </a:lnTo>
                  <a:lnTo>
                    <a:pt x="4980" y="1047"/>
                  </a:lnTo>
                  <a:lnTo>
                    <a:pt x="3327" y="1005"/>
                  </a:lnTo>
                  <a:lnTo>
                    <a:pt x="1402" y="105"/>
                  </a:lnTo>
                  <a:lnTo>
                    <a:pt x="1402" y="64"/>
                  </a:lnTo>
                  <a:lnTo>
                    <a:pt x="1381"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42"/>
            <p:cNvSpPr/>
            <p:nvPr/>
          </p:nvSpPr>
          <p:spPr>
            <a:xfrm>
              <a:off x="2916800" y="3161675"/>
              <a:ext cx="40825" cy="58600"/>
            </a:xfrm>
            <a:custGeom>
              <a:avLst/>
              <a:gdLst/>
              <a:ahLst/>
              <a:cxnLst/>
              <a:rect l="l" t="t" r="r" b="b"/>
              <a:pathLst>
                <a:path w="1633" h="2344" extrusionOk="0">
                  <a:moveTo>
                    <a:pt x="336" y="0"/>
                  </a:moveTo>
                  <a:lnTo>
                    <a:pt x="231" y="84"/>
                  </a:lnTo>
                  <a:lnTo>
                    <a:pt x="126" y="147"/>
                  </a:lnTo>
                  <a:lnTo>
                    <a:pt x="85" y="209"/>
                  </a:lnTo>
                  <a:lnTo>
                    <a:pt x="1" y="314"/>
                  </a:lnTo>
                  <a:lnTo>
                    <a:pt x="1" y="460"/>
                  </a:lnTo>
                  <a:lnTo>
                    <a:pt x="64" y="607"/>
                  </a:lnTo>
                  <a:lnTo>
                    <a:pt x="22" y="732"/>
                  </a:lnTo>
                  <a:lnTo>
                    <a:pt x="22" y="816"/>
                  </a:lnTo>
                  <a:lnTo>
                    <a:pt x="126" y="879"/>
                  </a:lnTo>
                  <a:lnTo>
                    <a:pt x="189" y="963"/>
                  </a:lnTo>
                  <a:lnTo>
                    <a:pt x="231" y="1067"/>
                  </a:lnTo>
                  <a:lnTo>
                    <a:pt x="273" y="1193"/>
                  </a:lnTo>
                  <a:lnTo>
                    <a:pt x="294" y="1256"/>
                  </a:lnTo>
                  <a:lnTo>
                    <a:pt x="273" y="1360"/>
                  </a:lnTo>
                  <a:lnTo>
                    <a:pt x="189" y="1444"/>
                  </a:lnTo>
                  <a:lnTo>
                    <a:pt x="189" y="1590"/>
                  </a:lnTo>
                  <a:lnTo>
                    <a:pt x="231" y="1653"/>
                  </a:lnTo>
                  <a:lnTo>
                    <a:pt x="189" y="1779"/>
                  </a:lnTo>
                  <a:lnTo>
                    <a:pt x="64" y="1883"/>
                  </a:lnTo>
                  <a:lnTo>
                    <a:pt x="1" y="1883"/>
                  </a:lnTo>
                  <a:lnTo>
                    <a:pt x="22" y="1925"/>
                  </a:lnTo>
                  <a:lnTo>
                    <a:pt x="85" y="2009"/>
                  </a:lnTo>
                  <a:lnTo>
                    <a:pt x="106" y="2030"/>
                  </a:lnTo>
                  <a:lnTo>
                    <a:pt x="106" y="2113"/>
                  </a:lnTo>
                  <a:lnTo>
                    <a:pt x="189" y="2197"/>
                  </a:lnTo>
                  <a:lnTo>
                    <a:pt x="294" y="2218"/>
                  </a:lnTo>
                  <a:lnTo>
                    <a:pt x="336" y="2134"/>
                  </a:lnTo>
                  <a:lnTo>
                    <a:pt x="419" y="2113"/>
                  </a:lnTo>
                  <a:lnTo>
                    <a:pt x="503" y="2113"/>
                  </a:lnTo>
                  <a:lnTo>
                    <a:pt x="503" y="2176"/>
                  </a:lnTo>
                  <a:lnTo>
                    <a:pt x="545" y="2197"/>
                  </a:lnTo>
                  <a:lnTo>
                    <a:pt x="545" y="2323"/>
                  </a:lnTo>
                  <a:lnTo>
                    <a:pt x="608" y="2344"/>
                  </a:lnTo>
                  <a:lnTo>
                    <a:pt x="712" y="2281"/>
                  </a:lnTo>
                  <a:lnTo>
                    <a:pt x="733" y="2197"/>
                  </a:lnTo>
                  <a:lnTo>
                    <a:pt x="817" y="2134"/>
                  </a:lnTo>
                  <a:lnTo>
                    <a:pt x="880" y="2113"/>
                  </a:lnTo>
                  <a:lnTo>
                    <a:pt x="963" y="1988"/>
                  </a:lnTo>
                  <a:lnTo>
                    <a:pt x="1068" y="1820"/>
                  </a:lnTo>
                  <a:lnTo>
                    <a:pt x="1173" y="1590"/>
                  </a:lnTo>
                  <a:lnTo>
                    <a:pt x="1173" y="1486"/>
                  </a:lnTo>
                  <a:lnTo>
                    <a:pt x="1340" y="1297"/>
                  </a:lnTo>
                  <a:lnTo>
                    <a:pt x="1466" y="1130"/>
                  </a:lnTo>
                  <a:lnTo>
                    <a:pt x="1528" y="1046"/>
                  </a:lnTo>
                  <a:lnTo>
                    <a:pt x="1633" y="921"/>
                  </a:lnTo>
                  <a:lnTo>
                    <a:pt x="1591" y="774"/>
                  </a:lnTo>
                  <a:lnTo>
                    <a:pt x="1487" y="649"/>
                  </a:lnTo>
                  <a:lnTo>
                    <a:pt x="1466" y="711"/>
                  </a:lnTo>
                  <a:lnTo>
                    <a:pt x="1382" y="649"/>
                  </a:lnTo>
                  <a:lnTo>
                    <a:pt x="1361" y="544"/>
                  </a:lnTo>
                  <a:lnTo>
                    <a:pt x="1173" y="335"/>
                  </a:lnTo>
                  <a:lnTo>
                    <a:pt x="1131" y="335"/>
                  </a:lnTo>
                  <a:lnTo>
                    <a:pt x="963" y="209"/>
                  </a:lnTo>
                  <a:lnTo>
                    <a:pt x="650" y="105"/>
                  </a:lnTo>
                  <a:lnTo>
                    <a:pt x="524" y="21"/>
                  </a:lnTo>
                  <a:lnTo>
                    <a:pt x="336"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42"/>
            <p:cNvSpPr/>
            <p:nvPr/>
          </p:nvSpPr>
          <p:spPr>
            <a:xfrm>
              <a:off x="2866075" y="3155900"/>
              <a:ext cx="58075" cy="63325"/>
            </a:xfrm>
            <a:custGeom>
              <a:avLst/>
              <a:gdLst/>
              <a:ahLst/>
              <a:cxnLst/>
              <a:rect l="l" t="t" r="r" b="b"/>
              <a:pathLst>
                <a:path w="2323" h="2533" extrusionOk="0">
                  <a:moveTo>
                    <a:pt x="1632" y="1"/>
                  </a:moveTo>
                  <a:lnTo>
                    <a:pt x="1528" y="43"/>
                  </a:lnTo>
                  <a:lnTo>
                    <a:pt x="1339" y="22"/>
                  </a:lnTo>
                  <a:lnTo>
                    <a:pt x="1151" y="64"/>
                  </a:lnTo>
                  <a:lnTo>
                    <a:pt x="963" y="22"/>
                  </a:lnTo>
                  <a:lnTo>
                    <a:pt x="691" y="22"/>
                  </a:lnTo>
                  <a:lnTo>
                    <a:pt x="544" y="64"/>
                  </a:lnTo>
                  <a:lnTo>
                    <a:pt x="544" y="210"/>
                  </a:lnTo>
                  <a:lnTo>
                    <a:pt x="482" y="336"/>
                  </a:lnTo>
                  <a:lnTo>
                    <a:pt x="523" y="419"/>
                  </a:lnTo>
                  <a:lnTo>
                    <a:pt x="440" y="524"/>
                  </a:lnTo>
                  <a:lnTo>
                    <a:pt x="335" y="566"/>
                  </a:lnTo>
                  <a:lnTo>
                    <a:pt x="168" y="566"/>
                  </a:lnTo>
                  <a:lnTo>
                    <a:pt x="105" y="691"/>
                  </a:lnTo>
                  <a:lnTo>
                    <a:pt x="105" y="838"/>
                  </a:lnTo>
                  <a:lnTo>
                    <a:pt x="0" y="1068"/>
                  </a:lnTo>
                  <a:lnTo>
                    <a:pt x="21" y="1152"/>
                  </a:lnTo>
                  <a:lnTo>
                    <a:pt x="126" y="1194"/>
                  </a:lnTo>
                  <a:lnTo>
                    <a:pt x="168" y="1277"/>
                  </a:lnTo>
                  <a:lnTo>
                    <a:pt x="210" y="1319"/>
                  </a:lnTo>
                  <a:lnTo>
                    <a:pt x="272" y="1424"/>
                  </a:lnTo>
                  <a:lnTo>
                    <a:pt x="272" y="1507"/>
                  </a:lnTo>
                  <a:lnTo>
                    <a:pt x="335" y="1570"/>
                  </a:lnTo>
                  <a:lnTo>
                    <a:pt x="419" y="1570"/>
                  </a:lnTo>
                  <a:lnTo>
                    <a:pt x="461" y="1591"/>
                  </a:lnTo>
                  <a:lnTo>
                    <a:pt x="482" y="1696"/>
                  </a:lnTo>
                  <a:lnTo>
                    <a:pt x="523" y="1842"/>
                  </a:lnTo>
                  <a:lnTo>
                    <a:pt x="523" y="1989"/>
                  </a:lnTo>
                  <a:lnTo>
                    <a:pt x="586" y="2010"/>
                  </a:lnTo>
                  <a:lnTo>
                    <a:pt x="670" y="2135"/>
                  </a:lnTo>
                  <a:lnTo>
                    <a:pt x="691" y="2219"/>
                  </a:lnTo>
                  <a:lnTo>
                    <a:pt x="795" y="2261"/>
                  </a:lnTo>
                  <a:lnTo>
                    <a:pt x="795" y="2323"/>
                  </a:lnTo>
                  <a:lnTo>
                    <a:pt x="858" y="2407"/>
                  </a:lnTo>
                  <a:lnTo>
                    <a:pt x="942" y="2449"/>
                  </a:lnTo>
                  <a:lnTo>
                    <a:pt x="984" y="2449"/>
                  </a:lnTo>
                  <a:lnTo>
                    <a:pt x="1005" y="2470"/>
                  </a:lnTo>
                  <a:lnTo>
                    <a:pt x="1172" y="2533"/>
                  </a:lnTo>
                  <a:lnTo>
                    <a:pt x="1256" y="2533"/>
                  </a:lnTo>
                  <a:lnTo>
                    <a:pt x="1277" y="2470"/>
                  </a:lnTo>
                  <a:lnTo>
                    <a:pt x="1214" y="2344"/>
                  </a:lnTo>
                  <a:lnTo>
                    <a:pt x="1193" y="2303"/>
                  </a:lnTo>
                  <a:lnTo>
                    <a:pt x="1088" y="2198"/>
                  </a:lnTo>
                  <a:lnTo>
                    <a:pt x="1109" y="2093"/>
                  </a:lnTo>
                  <a:lnTo>
                    <a:pt x="1214" y="2010"/>
                  </a:lnTo>
                  <a:lnTo>
                    <a:pt x="1339" y="2031"/>
                  </a:lnTo>
                  <a:lnTo>
                    <a:pt x="1591" y="2031"/>
                  </a:lnTo>
                  <a:lnTo>
                    <a:pt x="1695" y="1989"/>
                  </a:lnTo>
                  <a:lnTo>
                    <a:pt x="1842" y="1989"/>
                  </a:lnTo>
                  <a:lnTo>
                    <a:pt x="1946" y="2093"/>
                  </a:lnTo>
                  <a:lnTo>
                    <a:pt x="2030" y="2114"/>
                  </a:lnTo>
                  <a:lnTo>
                    <a:pt x="2093" y="2114"/>
                  </a:lnTo>
                  <a:lnTo>
                    <a:pt x="2218" y="2010"/>
                  </a:lnTo>
                  <a:lnTo>
                    <a:pt x="2260" y="1884"/>
                  </a:lnTo>
                  <a:lnTo>
                    <a:pt x="2218" y="1821"/>
                  </a:lnTo>
                  <a:lnTo>
                    <a:pt x="2218" y="1675"/>
                  </a:lnTo>
                  <a:lnTo>
                    <a:pt x="2302" y="1591"/>
                  </a:lnTo>
                  <a:lnTo>
                    <a:pt x="2323" y="1487"/>
                  </a:lnTo>
                  <a:lnTo>
                    <a:pt x="2302" y="1424"/>
                  </a:lnTo>
                  <a:lnTo>
                    <a:pt x="2260" y="1298"/>
                  </a:lnTo>
                  <a:lnTo>
                    <a:pt x="2218" y="1194"/>
                  </a:lnTo>
                  <a:lnTo>
                    <a:pt x="2155" y="1110"/>
                  </a:lnTo>
                  <a:lnTo>
                    <a:pt x="2051" y="1047"/>
                  </a:lnTo>
                  <a:lnTo>
                    <a:pt x="2051" y="963"/>
                  </a:lnTo>
                  <a:lnTo>
                    <a:pt x="2093" y="838"/>
                  </a:lnTo>
                  <a:lnTo>
                    <a:pt x="2030" y="691"/>
                  </a:lnTo>
                  <a:lnTo>
                    <a:pt x="2030" y="545"/>
                  </a:lnTo>
                  <a:lnTo>
                    <a:pt x="2114" y="440"/>
                  </a:lnTo>
                  <a:lnTo>
                    <a:pt x="2155" y="378"/>
                  </a:lnTo>
                  <a:lnTo>
                    <a:pt x="2260" y="231"/>
                  </a:lnTo>
                  <a:lnTo>
                    <a:pt x="2260" y="147"/>
                  </a:lnTo>
                  <a:lnTo>
                    <a:pt x="2135" y="106"/>
                  </a:lnTo>
                  <a:lnTo>
                    <a:pt x="1946" y="64"/>
                  </a:lnTo>
                  <a:lnTo>
                    <a:pt x="1716"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42"/>
            <p:cNvSpPr/>
            <p:nvPr/>
          </p:nvSpPr>
          <p:spPr>
            <a:xfrm>
              <a:off x="2816900" y="3119825"/>
              <a:ext cx="72725" cy="109350"/>
            </a:xfrm>
            <a:custGeom>
              <a:avLst/>
              <a:gdLst/>
              <a:ahLst/>
              <a:cxnLst/>
              <a:rect l="l" t="t" r="r" b="b"/>
              <a:pathLst>
                <a:path w="2909" h="4374" extrusionOk="0">
                  <a:moveTo>
                    <a:pt x="879" y="0"/>
                  </a:moveTo>
                  <a:lnTo>
                    <a:pt x="858" y="84"/>
                  </a:lnTo>
                  <a:lnTo>
                    <a:pt x="712" y="251"/>
                  </a:lnTo>
                  <a:lnTo>
                    <a:pt x="565" y="356"/>
                  </a:lnTo>
                  <a:lnTo>
                    <a:pt x="503" y="335"/>
                  </a:lnTo>
                  <a:lnTo>
                    <a:pt x="335" y="544"/>
                  </a:lnTo>
                  <a:lnTo>
                    <a:pt x="356" y="628"/>
                  </a:lnTo>
                  <a:lnTo>
                    <a:pt x="419" y="733"/>
                  </a:lnTo>
                  <a:lnTo>
                    <a:pt x="565" y="753"/>
                  </a:lnTo>
                  <a:lnTo>
                    <a:pt x="649" y="837"/>
                  </a:lnTo>
                  <a:lnTo>
                    <a:pt x="649" y="963"/>
                  </a:lnTo>
                  <a:lnTo>
                    <a:pt x="461" y="1046"/>
                  </a:lnTo>
                  <a:lnTo>
                    <a:pt x="398" y="1025"/>
                  </a:lnTo>
                  <a:lnTo>
                    <a:pt x="293" y="1046"/>
                  </a:lnTo>
                  <a:lnTo>
                    <a:pt x="210" y="1025"/>
                  </a:lnTo>
                  <a:lnTo>
                    <a:pt x="126" y="1088"/>
                  </a:lnTo>
                  <a:lnTo>
                    <a:pt x="105" y="1277"/>
                  </a:lnTo>
                  <a:lnTo>
                    <a:pt x="1" y="1381"/>
                  </a:lnTo>
                  <a:lnTo>
                    <a:pt x="42" y="1507"/>
                  </a:lnTo>
                  <a:lnTo>
                    <a:pt x="189" y="1716"/>
                  </a:lnTo>
                  <a:lnTo>
                    <a:pt x="419" y="1904"/>
                  </a:lnTo>
                  <a:lnTo>
                    <a:pt x="419" y="1925"/>
                  </a:lnTo>
                  <a:lnTo>
                    <a:pt x="461" y="1925"/>
                  </a:lnTo>
                  <a:lnTo>
                    <a:pt x="524" y="1988"/>
                  </a:lnTo>
                  <a:lnTo>
                    <a:pt x="565" y="1925"/>
                  </a:lnTo>
                  <a:lnTo>
                    <a:pt x="712" y="1967"/>
                  </a:lnTo>
                  <a:lnTo>
                    <a:pt x="817" y="2072"/>
                  </a:lnTo>
                  <a:lnTo>
                    <a:pt x="817" y="2218"/>
                  </a:lnTo>
                  <a:lnTo>
                    <a:pt x="733" y="2344"/>
                  </a:lnTo>
                  <a:lnTo>
                    <a:pt x="670" y="2406"/>
                  </a:lnTo>
                  <a:lnTo>
                    <a:pt x="775" y="2448"/>
                  </a:lnTo>
                  <a:lnTo>
                    <a:pt x="879" y="2448"/>
                  </a:lnTo>
                  <a:lnTo>
                    <a:pt x="942" y="2532"/>
                  </a:lnTo>
                  <a:lnTo>
                    <a:pt x="984" y="2616"/>
                  </a:lnTo>
                  <a:lnTo>
                    <a:pt x="1089" y="2616"/>
                  </a:lnTo>
                  <a:lnTo>
                    <a:pt x="1089" y="2657"/>
                  </a:lnTo>
                  <a:lnTo>
                    <a:pt x="984" y="2804"/>
                  </a:lnTo>
                  <a:lnTo>
                    <a:pt x="963" y="2950"/>
                  </a:lnTo>
                  <a:lnTo>
                    <a:pt x="837" y="3160"/>
                  </a:lnTo>
                  <a:lnTo>
                    <a:pt x="858" y="3264"/>
                  </a:lnTo>
                  <a:lnTo>
                    <a:pt x="817" y="3369"/>
                  </a:lnTo>
                  <a:lnTo>
                    <a:pt x="817" y="3474"/>
                  </a:lnTo>
                  <a:lnTo>
                    <a:pt x="837" y="3536"/>
                  </a:lnTo>
                  <a:lnTo>
                    <a:pt x="817" y="3599"/>
                  </a:lnTo>
                  <a:lnTo>
                    <a:pt x="817" y="3704"/>
                  </a:lnTo>
                  <a:lnTo>
                    <a:pt x="921" y="3808"/>
                  </a:lnTo>
                  <a:lnTo>
                    <a:pt x="1047" y="3955"/>
                  </a:lnTo>
                  <a:lnTo>
                    <a:pt x="1047" y="4018"/>
                  </a:lnTo>
                  <a:lnTo>
                    <a:pt x="1130" y="4122"/>
                  </a:lnTo>
                  <a:lnTo>
                    <a:pt x="1361" y="4331"/>
                  </a:lnTo>
                  <a:lnTo>
                    <a:pt x="1444" y="4373"/>
                  </a:lnTo>
                  <a:lnTo>
                    <a:pt x="1507" y="4290"/>
                  </a:lnTo>
                  <a:lnTo>
                    <a:pt x="1591" y="4269"/>
                  </a:lnTo>
                  <a:lnTo>
                    <a:pt x="1612" y="4290"/>
                  </a:lnTo>
                  <a:lnTo>
                    <a:pt x="1758" y="4290"/>
                  </a:lnTo>
                  <a:lnTo>
                    <a:pt x="1821" y="4185"/>
                  </a:lnTo>
                  <a:lnTo>
                    <a:pt x="1863" y="4122"/>
                  </a:lnTo>
                  <a:lnTo>
                    <a:pt x="1967" y="4101"/>
                  </a:lnTo>
                  <a:lnTo>
                    <a:pt x="2198" y="4101"/>
                  </a:lnTo>
                  <a:lnTo>
                    <a:pt x="2260" y="3913"/>
                  </a:lnTo>
                  <a:lnTo>
                    <a:pt x="2386" y="3871"/>
                  </a:lnTo>
                  <a:lnTo>
                    <a:pt x="2553" y="3871"/>
                  </a:lnTo>
                  <a:lnTo>
                    <a:pt x="2616" y="3913"/>
                  </a:lnTo>
                  <a:lnTo>
                    <a:pt x="2721" y="3892"/>
                  </a:lnTo>
                  <a:lnTo>
                    <a:pt x="2909" y="3892"/>
                  </a:lnTo>
                  <a:lnTo>
                    <a:pt x="2825" y="3850"/>
                  </a:lnTo>
                  <a:lnTo>
                    <a:pt x="2762" y="3766"/>
                  </a:lnTo>
                  <a:lnTo>
                    <a:pt x="2762" y="3704"/>
                  </a:lnTo>
                  <a:lnTo>
                    <a:pt x="2658" y="3662"/>
                  </a:lnTo>
                  <a:lnTo>
                    <a:pt x="2637" y="3578"/>
                  </a:lnTo>
                  <a:lnTo>
                    <a:pt x="2553" y="3453"/>
                  </a:lnTo>
                  <a:lnTo>
                    <a:pt x="2490" y="3432"/>
                  </a:lnTo>
                  <a:lnTo>
                    <a:pt x="2490" y="3285"/>
                  </a:lnTo>
                  <a:lnTo>
                    <a:pt x="2449" y="3139"/>
                  </a:lnTo>
                  <a:lnTo>
                    <a:pt x="2428" y="3034"/>
                  </a:lnTo>
                  <a:lnTo>
                    <a:pt x="2386" y="3013"/>
                  </a:lnTo>
                  <a:lnTo>
                    <a:pt x="2302" y="3013"/>
                  </a:lnTo>
                  <a:lnTo>
                    <a:pt x="2239" y="2950"/>
                  </a:lnTo>
                  <a:lnTo>
                    <a:pt x="2239" y="2867"/>
                  </a:lnTo>
                  <a:lnTo>
                    <a:pt x="2177" y="2762"/>
                  </a:lnTo>
                  <a:lnTo>
                    <a:pt x="2135" y="2720"/>
                  </a:lnTo>
                  <a:lnTo>
                    <a:pt x="2093" y="2637"/>
                  </a:lnTo>
                  <a:lnTo>
                    <a:pt x="1988" y="2595"/>
                  </a:lnTo>
                  <a:lnTo>
                    <a:pt x="1967" y="2511"/>
                  </a:lnTo>
                  <a:lnTo>
                    <a:pt x="2072" y="2281"/>
                  </a:lnTo>
                  <a:lnTo>
                    <a:pt x="2072" y="2134"/>
                  </a:lnTo>
                  <a:lnTo>
                    <a:pt x="2135" y="2009"/>
                  </a:lnTo>
                  <a:lnTo>
                    <a:pt x="2302" y="2009"/>
                  </a:lnTo>
                  <a:lnTo>
                    <a:pt x="2407" y="1967"/>
                  </a:lnTo>
                  <a:lnTo>
                    <a:pt x="2490" y="1862"/>
                  </a:lnTo>
                  <a:lnTo>
                    <a:pt x="2449" y="1779"/>
                  </a:lnTo>
                  <a:lnTo>
                    <a:pt x="2511" y="1653"/>
                  </a:lnTo>
                  <a:lnTo>
                    <a:pt x="2449" y="1549"/>
                  </a:lnTo>
                  <a:lnTo>
                    <a:pt x="2449" y="1381"/>
                  </a:lnTo>
                  <a:lnTo>
                    <a:pt x="2428" y="1297"/>
                  </a:lnTo>
                  <a:lnTo>
                    <a:pt x="2218" y="1256"/>
                  </a:lnTo>
                  <a:lnTo>
                    <a:pt x="2009" y="1046"/>
                  </a:lnTo>
                  <a:lnTo>
                    <a:pt x="1905" y="963"/>
                  </a:lnTo>
                  <a:lnTo>
                    <a:pt x="1863" y="984"/>
                  </a:lnTo>
                  <a:lnTo>
                    <a:pt x="1716" y="1046"/>
                  </a:lnTo>
                  <a:lnTo>
                    <a:pt x="1653" y="1130"/>
                  </a:lnTo>
                  <a:lnTo>
                    <a:pt x="1612" y="1235"/>
                  </a:lnTo>
                  <a:lnTo>
                    <a:pt x="1591" y="1088"/>
                  </a:lnTo>
                  <a:lnTo>
                    <a:pt x="1612" y="921"/>
                  </a:lnTo>
                  <a:lnTo>
                    <a:pt x="1674" y="816"/>
                  </a:lnTo>
                  <a:lnTo>
                    <a:pt x="1612" y="628"/>
                  </a:lnTo>
                  <a:lnTo>
                    <a:pt x="1507" y="565"/>
                  </a:lnTo>
                  <a:lnTo>
                    <a:pt x="1298" y="419"/>
                  </a:lnTo>
                  <a:lnTo>
                    <a:pt x="1151" y="251"/>
                  </a:lnTo>
                  <a:lnTo>
                    <a:pt x="1130" y="147"/>
                  </a:lnTo>
                  <a:lnTo>
                    <a:pt x="1026" y="42"/>
                  </a:lnTo>
                  <a:lnTo>
                    <a:pt x="921" y="21"/>
                  </a:lnTo>
                  <a:lnTo>
                    <a:pt x="879"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42"/>
            <p:cNvSpPr/>
            <p:nvPr/>
          </p:nvSpPr>
          <p:spPr>
            <a:xfrm>
              <a:off x="2646900" y="3064375"/>
              <a:ext cx="192000" cy="172650"/>
            </a:xfrm>
            <a:custGeom>
              <a:avLst/>
              <a:gdLst/>
              <a:ahLst/>
              <a:cxnLst/>
              <a:rect l="l" t="t" r="r" b="b"/>
              <a:pathLst>
                <a:path w="7680" h="6906" extrusionOk="0">
                  <a:moveTo>
                    <a:pt x="1988" y="0"/>
                  </a:moveTo>
                  <a:lnTo>
                    <a:pt x="1821" y="63"/>
                  </a:lnTo>
                  <a:lnTo>
                    <a:pt x="1674" y="251"/>
                  </a:lnTo>
                  <a:lnTo>
                    <a:pt x="1695" y="377"/>
                  </a:lnTo>
                  <a:lnTo>
                    <a:pt x="1758" y="440"/>
                  </a:lnTo>
                  <a:lnTo>
                    <a:pt x="1863" y="356"/>
                  </a:lnTo>
                  <a:lnTo>
                    <a:pt x="1967" y="377"/>
                  </a:lnTo>
                  <a:lnTo>
                    <a:pt x="2072" y="461"/>
                  </a:lnTo>
                  <a:lnTo>
                    <a:pt x="2030" y="544"/>
                  </a:lnTo>
                  <a:lnTo>
                    <a:pt x="1925" y="565"/>
                  </a:lnTo>
                  <a:lnTo>
                    <a:pt x="1821" y="523"/>
                  </a:lnTo>
                  <a:lnTo>
                    <a:pt x="1779" y="482"/>
                  </a:lnTo>
                  <a:lnTo>
                    <a:pt x="1758" y="523"/>
                  </a:lnTo>
                  <a:lnTo>
                    <a:pt x="1758" y="565"/>
                  </a:lnTo>
                  <a:lnTo>
                    <a:pt x="1611" y="649"/>
                  </a:lnTo>
                  <a:lnTo>
                    <a:pt x="1360" y="670"/>
                  </a:lnTo>
                  <a:lnTo>
                    <a:pt x="1088" y="774"/>
                  </a:lnTo>
                  <a:lnTo>
                    <a:pt x="1026" y="879"/>
                  </a:lnTo>
                  <a:lnTo>
                    <a:pt x="1026" y="984"/>
                  </a:lnTo>
                  <a:lnTo>
                    <a:pt x="1088" y="1088"/>
                  </a:lnTo>
                  <a:lnTo>
                    <a:pt x="1088" y="1318"/>
                  </a:lnTo>
                  <a:lnTo>
                    <a:pt x="1130" y="1486"/>
                  </a:lnTo>
                  <a:lnTo>
                    <a:pt x="1151" y="1611"/>
                  </a:lnTo>
                  <a:lnTo>
                    <a:pt x="1067" y="1800"/>
                  </a:lnTo>
                  <a:lnTo>
                    <a:pt x="879" y="1925"/>
                  </a:lnTo>
                  <a:lnTo>
                    <a:pt x="775" y="1904"/>
                  </a:lnTo>
                  <a:lnTo>
                    <a:pt x="775" y="1737"/>
                  </a:lnTo>
                  <a:lnTo>
                    <a:pt x="649" y="1611"/>
                  </a:lnTo>
                  <a:lnTo>
                    <a:pt x="628" y="1486"/>
                  </a:lnTo>
                  <a:lnTo>
                    <a:pt x="733" y="1402"/>
                  </a:lnTo>
                  <a:lnTo>
                    <a:pt x="754" y="1318"/>
                  </a:lnTo>
                  <a:lnTo>
                    <a:pt x="963" y="1109"/>
                  </a:lnTo>
                  <a:lnTo>
                    <a:pt x="963" y="942"/>
                  </a:lnTo>
                  <a:lnTo>
                    <a:pt x="879" y="795"/>
                  </a:lnTo>
                  <a:lnTo>
                    <a:pt x="921" y="754"/>
                  </a:lnTo>
                  <a:lnTo>
                    <a:pt x="879" y="670"/>
                  </a:lnTo>
                  <a:lnTo>
                    <a:pt x="816" y="628"/>
                  </a:lnTo>
                  <a:lnTo>
                    <a:pt x="754" y="523"/>
                  </a:lnTo>
                  <a:lnTo>
                    <a:pt x="775" y="440"/>
                  </a:lnTo>
                  <a:lnTo>
                    <a:pt x="921" y="377"/>
                  </a:lnTo>
                  <a:lnTo>
                    <a:pt x="1067" y="356"/>
                  </a:lnTo>
                  <a:lnTo>
                    <a:pt x="1172" y="210"/>
                  </a:lnTo>
                  <a:lnTo>
                    <a:pt x="1130" y="210"/>
                  </a:lnTo>
                  <a:lnTo>
                    <a:pt x="1088" y="230"/>
                  </a:lnTo>
                  <a:lnTo>
                    <a:pt x="775" y="356"/>
                  </a:lnTo>
                  <a:lnTo>
                    <a:pt x="628" y="628"/>
                  </a:lnTo>
                  <a:lnTo>
                    <a:pt x="565" y="670"/>
                  </a:lnTo>
                  <a:lnTo>
                    <a:pt x="461" y="691"/>
                  </a:lnTo>
                  <a:lnTo>
                    <a:pt x="356" y="837"/>
                  </a:lnTo>
                  <a:lnTo>
                    <a:pt x="293" y="900"/>
                  </a:lnTo>
                  <a:lnTo>
                    <a:pt x="105" y="1172"/>
                  </a:lnTo>
                  <a:lnTo>
                    <a:pt x="84" y="1298"/>
                  </a:lnTo>
                  <a:lnTo>
                    <a:pt x="105" y="1402"/>
                  </a:lnTo>
                  <a:lnTo>
                    <a:pt x="84" y="1590"/>
                  </a:lnTo>
                  <a:lnTo>
                    <a:pt x="0" y="1779"/>
                  </a:lnTo>
                  <a:lnTo>
                    <a:pt x="0" y="1821"/>
                  </a:lnTo>
                  <a:lnTo>
                    <a:pt x="147" y="1821"/>
                  </a:lnTo>
                  <a:lnTo>
                    <a:pt x="398" y="2239"/>
                  </a:lnTo>
                  <a:lnTo>
                    <a:pt x="503" y="2407"/>
                  </a:lnTo>
                  <a:lnTo>
                    <a:pt x="523" y="2511"/>
                  </a:lnTo>
                  <a:lnTo>
                    <a:pt x="461" y="2637"/>
                  </a:lnTo>
                  <a:lnTo>
                    <a:pt x="461" y="2720"/>
                  </a:lnTo>
                  <a:lnTo>
                    <a:pt x="440" y="2762"/>
                  </a:lnTo>
                  <a:lnTo>
                    <a:pt x="440" y="2867"/>
                  </a:lnTo>
                  <a:lnTo>
                    <a:pt x="565" y="2971"/>
                  </a:lnTo>
                  <a:lnTo>
                    <a:pt x="733" y="3034"/>
                  </a:lnTo>
                  <a:lnTo>
                    <a:pt x="837" y="3055"/>
                  </a:lnTo>
                  <a:lnTo>
                    <a:pt x="963" y="3097"/>
                  </a:lnTo>
                  <a:lnTo>
                    <a:pt x="1047" y="3055"/>
                  </a:lnTo>
                  <a:lnTo>
                    <a:pt x="1193" y="3055"/>
                  </a:lnTo>
                  <a:lnTo>
                    <a:pt x="1339" y="3097"/>
                  </a:lnTo>
                  <a:lnTo>
                    <a:pt x="1381" y="3076"/>
                  </a:lnTo>
                  <a:lnTo>
                    <a:pt x="1549" y="3055"/>
                  </a:lnTo>
                  <a:lnTo>
                    <a:pt x="1716" y="3076"/>
                  </a:lnTo>
                  <a:lnTo>
                    <a:pt x="1821" y="3139"/>
                  </a:lnTo>
                  <a:lnTo>
                    <a:pt x="2281" y="3557"/>
                  </a:lnTo>
                  <a:lnTo>
                    <a:pt x="2427" y="3515"/>
                  </a:lnTo>
                  <a:lnTo>
                    <a:pt x="2448" y="3557"/>
                  </a:lnTo>
                  <a:lnTo>
                    <a:pt x="2511" y="3515"/>
                  </a:lnTo>
                  <a:lnTo>
                    <a:pt x="2637" y="3578"/>
                  </a:lnTo>
                  <a:lnTo>
                    <a:pt x="2699" y="3599"/>
                  </a:lnTo>
                  <a:lnTo>
                    <a:pt x="2825" y="3557"/>
                  </a:lnTo>
                  <a:lnTo>
                    <a:pt x="2930" y="3557"/>
                  </a:lnTo>
                  <a:lnTo>
                    <a:pt x="3076" y="3578"/>
                  </a:lnTo>
                  <a:lnTo>
                    <a:pt x="3118" y="3515"/>
                  </a:lnTo>
                  <a:lnTo>
                    <a:pt x="3223" y="3515"/>
                  </a:lnTo>
                  <a:lnTo>
                    <a:pt x="3285" y="3578"/>
                  </a:lnTo>
                  <a:lnTo>
                    <a:pt x="3348" y="3808"/>
                  </a:lnTo>
                  <a:lnTo>
                    <a:pt x="3285" y="3892"/>
                  </a:lnTo>
                  <a:lnTo>
                    <a:pt x="3285" y="3997"/>
                  </a:lnTo>
                  <a:lnTo>
                    <a:pt x="3264" y="4080"/>
                  </a:lnTo>
                  <a:lnTo>
                    <a:pt x="3118" y="4101"/>
                  </a:lnTo>
                  <a:lnTo>
                    <a:pt x="3055" y="4185"/>
                  </a:lnTo>
                  <a:lnTo>
                    <a:pt x="3076" y="4394"/>
                  </a:lnTo>
                  <a:lnTo>
                    <a:pt x="3118" y="4457"/>
                  </a:lnTo>
                  <a:lnTo>
                    <a:pt x="3055" y="4624"/>
                  </a:lnTo>
                  <a:lnTo>
                    <a:pt x="3055" y="4813"/>
                  </a:lnTo>
                  <a:lnTo>
                    <a:pt x="3139" y="4875"/>
                  </a:lnTo>
                  <a:lnTo>
                    <a:pt x="3139" y="4959"/>
                  </a:lnTo>
                  <a:lnTo>
                    <a:pt x="3244" y="5252"/>
                  </a:lnTo>
                  <a:lnTo>
                    <a:pt x="3055" y="5587"/>
                  </a:lnTo>
                  <a:lnTo>
                    <a:pt x="3076" y="5692"/>
                  </a:lnTo>
                  <a:lnTo>
                    <a:pt x="3139" y="5692"/>
                  </a:lnTo>
                  <a:lnTo>
                    <a:pt x="3223" y="5671"/>
                  </a:lnTo>
                  <a:lnTo>
                    <a:pt x="3223" y="5692"/>
                  </a:lnTo>
                  <a:lnTo>
                    <a:pt x="3244" y="5775"/>
                  </a:lnTo>
                  <a:lnTo>
                    <a:pt x="3327" y="5817"/>
                  </a:lnTo>
                  <a:lnTo>
                    <a:pt x="3369" y="5922"/>
                  </a:lnTo>
                  <a:lnTo>
                    <a:pt x="3348" y="5984"/>
                  </a:lnTo>
                  <a:lnTo>
                    <a:pt x="3390" y="6131"/>
                  </a:lnTo>
                  <a:lnTo>
                    <a:pt x="3536" y="6424"/>
                  </a:lnTo>
                  <a:lnTo>
                    <a:pt x="3536" y="6528"/>
                  </a:lnTo>
                  <a:lnTo>
                    <a:pt x="3746" y="6696"/>
                  </a:lnTo>
                  <a:lnTo>
                    <a:pt x="3976" y="6863"/>
                  </a:lnTo>
                  <a:lnTo>
                    <a:pt x="4101" y="6905"/>
                  </a:lnTo>
                  <a:lnTo>
                    <a:pt x="4332" y="6863"/>
                  </a:lnTo>
                  <a:lnTo>
                    <a:pt x="4478" y="6717"/>
                  </a:lnTo>
                  <a:lnTo>
                    <a:pt x="4687" y="6591"/>
                  </a:lnTo>
                  <a:lnTo>
                    <a:pt x="4750" y="6487"/>
                  </a:lnTo>
                  <a:lnTo>
                    <a:pt x="5064" y="6319"/>
                  </a:lnTo>
                  <a:lnTo>
                    <a:pt x="5127" y="6173"/>
                  </a:lnTo>
                  <a:lnTo>
                    <a:pt x="5168" y="6110"/>
                  </a:lnTo>
                  <a:lnTo>
                    <a:pt x="5210" y="6068"/>
                  </a:lnTo>
                  <a:lnTo>
                    <a:pt x="5482" y="6005"/>
                  </a:lnTo>
                  <a:lnTo>
                    <a:pt x="5629" y="5964"/>
                  </a:lnTo>
                  <a:lnTo>
                    <a:pt x="5587" y="5817"/>
                  </a:lnTo>
                  <a:lnTo>
                    <a:pt x="5440" y="5796"/>
                  </a:lnTo>
                  <a:lnTo>
                    <a:pt x="5252" y="5817"/>
                  </a:lnTo>
                  <a:lnTo>
                    <a:pt x="4959" y="5712"/>
                  </a:lnTo>
                  <a:lnTo>
                    <a:pt x="5022" y="5545"/>
                  </a:lnTo>
                  <a:lnTo>
                    <a:pt x="5001" y="5482"/>
                  </a:lnTo>
                  <a:lnTo>
                    <a:pt x="4938" y="5440"/>
                  </a:lnTo>
                  <a:lnTo>
                    <a:pt x="5127" y="5168"/>
                  </a:lnTo>
                  <a:lnTo>
                    <a:pt x="5064" y="5064"/>
                  </a:lnTo>
                  <a:lnTo>
                    <a:pt x="4938" y="4938"/>
                  </a:lnTo>
                  <a:lnTo>
                    <a:pt x="4834" y="4917"/>
                  </a:lnTo>
                  <a:lnTo>
                    <a:pt x="4750" y="4750"/>
                  </a:lnTo>
                  <a:lnTo>
                    <a:pt x="4917" y="4813"/>
                  </a:lnTo>
                  <a:lnTo>
                    <a:pt x="5106" y="4834"/>
                  </a:lnTo>
                  <a:lnTo>
                    <a:pt x="5273" y="4938"/>
                  </a:lnTo>
                  <a:lnTo>
                    <a:pt x="5461" y="4938"/>
                  </a:lnTo>
                  <a:lnTo>
                    <a:pt x="5733" y="4875"/>
                  </a:lnTo>
                  <a:lnTo>
                    <a:pt x="5796" y="4938"/>
                  </a:lnTo>
                  <a:lnTo>
                    <a:pt x="5985" y="4875"/>
                  </a:lnTo>
                  <a:lnTo>
                    <a:pt x="6173" y="4708"/>
                  </a:lnTo>
                  <a:lnTo>
                    <a:pt x="6319" y="4708"/>
                  </a:lnTo>
                  <a:lnTo>
                    <a:pt x="6424" y="4729"/>
                  </a:lnTo>
                  <a:lnTo>
                    <a:pt x="6675" y="4624"/>
                  </a:lnTo>
                  <a:lnTo>
                    <a:pt x="6884" y="4624"/>
                  </a:lnTo>
                  <a:lnTo>
                    <a:pt x="7156" y="4394"/>
                  </a:lnTo>
                  <a:lnTo>
                    <a:pt x="7219" y="4248"/>
                  </a:lnTo>
                  <a:lnTo>
                    <a:pt x="7219" y="4143"/>
                  </a:lnTo>
                  <a:lnTo>
                    <a:pt x="7219" y="4122"/>
                  </a:lnTo>
                  <a:lnTo>
                    <a:pt x="6989" y="3934"/>
                  </a:lnTo>
                  <a:lnTo>
                    <a:pt x="6842" y="3725"/>
                  </a:lnTo>
                  <a:lnTo>
                    <a:pt x="6801" y="3599"/>
                  </a:lnTo>
                  <a:lnTo>
                    <a:pt x="6905" y="3495"/>
                  </a:lnTo>
                  <a:lnTo>
                    <a:pt x="6926" y="3306"/>
                  </a:lnTo>
                  <a:lnTo>
                    <a:pt x="7010" y="3243"/>
                  </a:lnTo>
                  <a:lnTo>
                    <a:pt x="7093" y="3264"/>
                  </a:lnTo>
                  <a:lnTo>
                    <a:pt x="7198" y="3243"/>
                  </a:lnTo>
                  <a:lnTo>
                    <a:pt x="7261" y="3264"/>
                  </a:lnTo>
                  <a:lnTo>
                    <a:pt x="7449" y="3181"/>
                  </a:lnTo>
                  <a:lnTo>
                    <a:pt x="7449" y="3055"/>
                  </a:lnTo>
                  <a:lnTo>
                    <a:pt x="7365" y="2971"/>
                  </a:lnTo>
                  <a:lnTo>
                    <a:pt x="7219" y="2951"/>
                  </a:lnTo>
                  <a:lnTo>
                    <a:pt x="7156" y="2846"/>
                  </a:lnTo>
                  <a:lnTo>
                    <a:pt x="7135" y="2762"/>
                  </a:lnTo>
                  <a:lnTo>
                    <a:pt x="7303" y="2553"/>
                  </a:lnTo>
                  <a:lnTo>
                    <a:pt x="7365" y="2574"/>
                  </a:lnTo>
                  <a:lnTo>
                    <a:pt x="7512" y="2469"/>
                  </a:lnTo>
                  <a:lnTo>
                    <a:pt x="7658" y="2302"/>
                  </a:lnTo>
                  <a:lnTo>
                    <a:pt x="7679" y="2218"/>
                  </a:lnTo>
                  <a:lnTo>
                    <a:pt x="7658" y="2218"/>
                  </a:lnTo>
                  <a:lnTo>
                    <a:pt x="7428" y="2114"/>
                  </a:lnTo>
                  <a:lnTo>
                    <a:pt x="7345" y="2114"/>
                  </a:lnTo>
                  <a:lnTo>
                    <a:pt x="7261" y="2135"/>
                  </a:lnTo>
                  <a:lnTo>
                    <a:pt x="7156" y="2114"/>
                  </a:lnTo>
                  <a:lnTo>
                    <a:pt x="7093" y="2114"/>
                  </a:lnTo>
                  <a:lnTo>
                    <a:pt x="7010" y="2155"/>
                  </a:lnTo>
                  <a:lnTo>
                    <a:pt x="6821" y="2197"/>
                  </a:lnTo>
                  <a:lnTo>
                    <a:pt x="6675" y="2155"/>
                  </a:lnTo>
                  <a:lnTo>
                    <a:pt x="6612" y="2155"/>
                  </a:lnTo>
                  <a:lnTo>
                    <a:pt x="6717" y="2135"/>
                  </a:lnTo>
                  <a:lnTo>
                    <a:pt x="6801" y="2135"/>
                  </a:lnTo>
                  <a:lnTo>
                    <a:pt x="6884" y="2093"/>
                  </a:lnTo>
                  <a:lnTo>
                    <a:pt x="6926" y="2009"/>
                  </a:lnTo>
                  <a:lnTo>
                    <a:pt x="7052" y="1904"/>
                  </a:lnTo>
                  <a:lnTo>
                    <a:pt x="7093" y="1842"/>
                  </a:lnTo>
                  <a:lnTo>
                    <a:pt x="7010" y="1800"/>
                  </a:lnTo>
                  <a:lnTo>
                    <a:pt x="7010" y="1779"/>
                  </a:lnTo>
                  <a:lnTo>
                    <a:pt x="6989" y="1674"/>
                  </a:lnTo>
                  <a:lnTo>
                    <a:pt x="6821" y="1590"/>
                  </a:lnTo>
                  <a:lnTo>
                    <a:pt x="6612" y="1528"/>
                  </a:lnTo>
                  <a:lnTo>
                    <a:pt x="6570" y="1486"/>
                  </a:lnTo>
                  <a:lnTo>
                    <a:pt x="6487" y="1423"/>
                  </a:lnTo>
                  <a:lnTo>
                    <a:pt x="6382" y="1423"/>
                  </a:lnTo>
                  <a:lnTo>
                    <a:pt x="6361" y="1381"/>
                  </a:lnTo>
                  <a:lnTo>
                    <a:pt x="6215" y="1318"/>
                  </a:lnTo>
                  <a:lnTo>
                    <a:pt x="6173" y="1318"/>
                  </a:lnTo>
                  <a:lnTo>
                    <a:pt x="6173" y="1423"/>
                  </a:lnTo>
                  <a:lnTo>
                    <a:pt x="6089" y="1318"/>
                  </a:lnTo>
                  <a:lnTo>
                    <a:pt x="6047" y="1214"/>
                  </a:lnTo>
                  <a:lnTo>
                    <a:pt x="5943" y="1172"/>
                  </a:lnTo>
                  <a:lnTo>
                    <a:pt x="5901" y="1088"/>
                  </a:lnTo>
                  <a:lnTo>
                    <a:pt x="5964" y="1046"/>
                  </a:lnTo>
                  <a:lnTo>
                    <a:pt x="6215" y="1067"/>
                  </a:lnTo>
                  <a:lnTo>
                    <a:pt x="6319" y="984"/>
                  </a:lnTo>
                  <a:lnTo>
                    <a:pt x="6487" y="984"/>
                  </a:lnTo>
                  <a:lnTo>
                    <a:pt x="6487" y="879"/>
                  </a:lnTo>
                  <a:lnTo>
                    <a:pt x="6361" y="900"/>
                  </a:lnTo>
                  <a:lnTo>
                    <a:pt x="6089" y="858"/>
                  </a:lnTo>
                  <a:lnTo>
                    <a:pt x="5901" y="879"/>
                  </a:lnTo>
                  <a:lnTo>
                    <a:pt x="5775" y="879"/>
                  </a:lnTo>
                  <a:lnTo>
                    <a:pt x="5524" y="963"/>
                  </a:lnTo>
                  <a:lnTo>
                    <a:pt x="5440" y="942"/>
                  </a:lnTo>
                  <a:lnTo>
                    <a:pt x="5336" y="942"/>
                  </a:lnTo>
                  <a:lnTo>
                    <a:pt x="5127" y="1088"/>
                  </a:lnTo>
                  <a:lnTo>
                    <a:pt x="5022" y="1109"/>
                  </a:lnTo>
                  <a:lnTo>
                    <a:pt x="4896" y="1172"/>
                  </a:lnTo>
                  <a:lnTo>
                    <a:pt x="4834" y="1256"/>
                  </a:lnTo>
                  <a:lnTo>
                    <a:pt x="4645" y="1277"/>
                  </a:lnTo>
                  <a:lnTo>
                    <a:pt x="4604" y="1298"/>
                  </a:lnTo>
                  <a:lnTo>
                    <a:pt x="4520" y="1277"/>
                  </a:lnTo>
                  <a:lnTo>
                    <a:pt x="4269" y="1088"/>
                  </a:lnTo>
                  <a:lnTo>
                    <a:pt x="4206" y="984"/>
                  </a:lnTo>
                  <a:lnTo>
                    <a:pt x="3871" y="984"/>
                  </a:lnTo>
                  <a:lnTo>
                    <a:pt x="3327" y="1088"/>
                  </a:lnTo>
                  <a:lnTo>
                    <a:pt x="3055" y="1088"/>
                  </a:lnTo>
                  <a:lnTo>
                    <a:pt x="2951" y="1046"/>
                  </a:lnTo>
                  <a:lnTo>
                    <a:pt x="2909" y="963"/>
                  </a:lnTo>
                  <a:lnTo>
                    <a:pt x="2909" y="858"/>
                  </a:lnTo>
                  <a:lnTo>
                    <a:pt x="2972" y="858"/>
                  </a:lnTo>
                  <a:lnTo>
                    <a:pt x="2951" y="733"/>
                  </a:lnTo>
                  <a:lnTo>
                    <a:pt x="2846" y="565"/>
                  </a:lnTo>
                  <a:lnTo>
                    <a:pt x="2741" y="544"/>
                  </a:lnTo>
                  <a:lnTo>
                    <a:pt x="2448" y="565"/>
                  </a:lnTo>
                  <a:lnTo>
                    <a:pt x="2323" y="482"/>
                  </a:lnTo>
                  <a:lnTo>
                    <a:pt x="2239" y="482"/>
                  </a:lnTo>
                  <a:lnTo>
                    <a:pt x="2176" y="523"/>
                  </a:lnTo>
                  <a:lnTo>
                    <a:pt x="2072" y="356"/>
                  </a:lnTo>
                  <a:lnTo>
                    <a:pt x="2072" y="210"/>
                  </a:lnTo>
                  <a:lnTo>
                    <a:pt x="2030" y="21"/>
                  </a:lnTo>
                  <a:lnTo>
                    <a:pt x="1988"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42"/>
            <p:cNvSpPr/>
            <p:nvPr/>
          </p:nvSpPr>
          <p:spPr>
            <a:xfrm>
              <a:off x="2561625" y="3060700"/>
              <a:ext cx="173700" cy="247450"/>
            </a:xfrm>
            <a:custGeom>
              <a:avLst/>
              <a:gdLst/>
              <a:ahLst/>
              <a:cxnLst/>
              <a:rect l="l" t="t" r="r" b="b"/>
              <a:pathLst>
                <a:path w="6948" h="9898" extrusionOk="0">
                  <a:moveTo>
                    <a:pt x="4353" y="1"/>
                  </a:moveTo>
                  <a:lnTo>
                    <a:pt x="4332" y="64"/>
                  </a:lnTo>
                  <a:lnTo>
                    <a:pt x="4290" y="105"/>
                  </a:lnTo>
                  <a:lnTo>
                    <a:pt x="4227" y="147"/>
                  </a:lnTo>
                  <a:lnTo>
                    <a:pt x="4165" y="168"/>
                  </a:lnTo>
                  <a:lnTo>
                    <a:pt x="4060" y="168"/>
                  </a:lnTo>
                  <a:lnTo>
                    <a:pt x="3976" y="189"/>
                  </a:lnTo>
                  <a:lnTo>
                    <a:pt x="3955" y="252"/>
                  </a:lnTo>
                  <a:lnTo>
                    <a:pt x="3976" y="294"/>
                  </a:lnTo>
                  <a:lnTo>
                    <a:pt x="3955" y="357"/>
                  </a:lnTo>
                  <a:lnTo>
                    <a:pt x="3809" y="419"/>
                  </a:lnTo>
                  <a:lnTo>
                    <a:pt x="3621" y="566"/>
                  </a:lnTo>
                  <a:lnTo>
                    <a:pt x="3495" y="670"/>
                  </a:lnTo>
                  <a:lnTo>
                    <a:pt x="3328" y="691"/>
                  </a:lnTo>
                  <a:lnTo>
                    <a:pt x="2972" y="691"/>
                  </a:lnTo>
                  <a:lnTo>
                    <a:pt x="2867" y="733"/>
                  </a:lnTo>
                  <a:lnTo>
                    <a:pt x="2867" y="817"/>
                  </a:lnTo>
                  <a:lnTo>
                    <a:pt x="2888" y="901"/>
                  </a:lnTo>
                  <a:lnTo>
                    <a:pt x="2888" y="1005"/>
                  </a:lnTo>
                  <a:lnTo>
                    <a:pt x="2805" y="1089"/>
                  </a:lnTo>
                  <a:lnTo>
                    <a:pt x="2721" y="1047"/>
                  </a:lnTo>
                  <a:lnTo>
                    <a:pt x="2763" y="942"/>
                  </a:lnTo>
                  <a:lnTo>
                    <a:pt x="2763" y="921"/>
                  </a:lnTo>
                  <a:lnTo>
                    <a:pt x="2825" y="901"/>
                  </a:lnTo>
                  <a:lnTo>
                    <a:pt x="2700" y="880"/>
                  </a:lnTo>
                  <a:lnTo>
                    <a:pt x="2574" y="817"/>
                  </a:lnTo>
                  <a:lnTo>
                    <a:pt x="2491" y="817"/>
                  </a:lnTo>
                  <a:lnTo>
                    <a:pt x="2302" y="942"/>
                  </a:lnTo>
                  <a:lnTo>
                    <a:pt x="2261" y="1026"/>
                  </a:lnTo>
                  <a:lnTo>
                    <a:pt x="2135" y="1152"/>
                  </a:lnTo>
                  <a:lnTo>
                    <a:pt x="1968" y="1465"/>
                  </a:lnTo>
                  <a:lnTo>
                    <a:pt x="1947" y="1549"/>
                  </a:lnTo>
                  <a:lnTo>
                    <a:pt x="1947" y="1549"/>
                  </a:lnTo>
                  <a:lnTo>
                    <a:pt x="1989" y="1528"/>
                  </a:lnTo>
                  <a:lnTo>
                    <a:pt x="2051" y="1570"/>
                  </a:lnTo>
                  <a:lnTo>
                    <a:pt x="2051" y="1654"/>
                  </a:lnTo>
                  <a:lnTo>
                    <a:pt x="2030" y="1758"/>
                  </a:lnTo>
                  <a:lnTo>
                    <a:pt x="1947" y="1821"/>
                  </a:lnTo>
                  <a:lnTo>
                    <a:pt x="1842" y="1821"/>
                  </a:lnTo>
                  <a:lnTo>
                    <a:pt x="1737" y="1863"/>
                  </a:lnTo>
                  <a:lnTo>
                    <a:pt x="1612" y="1989"/>
                  </a:lnTo>
                  <a:lnTo>
                    <a:pt x="1528" y="2051"/>
                  </a:lnTo>
                  <a:lnTo>
                    <a:pt x="1424" y="2198"/>
                  </a:lnTo>
                  <a:lnTo>
                    <a:pt x="1340" y="2198"/>
                  </a:lnTo>
                  <a:lnTo>
                    <a:pt x="1256" y="2240"/>
                  </a:lnTo>
                  <a:lnTo>
                    <a:pt x="1298" y="2344"/>
                  </a:lnTo>
                  <a:lnTo>
                    <a:pt x="1403" y="2449"/>
                  </a:lnTo>
                  <a:lnTo>
                    <a:pt x="1403" y="2574"/>
                  </a:lnTo>
                  <a:lnTo>
                    <a:pt x="1340" y="2700"/>
                  </a:lnTo>
                  <a:lnTo>
                    <a:pt x="1256" y="2700"/>
                  </a:lnTo>
                  <a:lnTo>
                    <a:pt x="1152" y="2616"/>
                  </a:lnTo>
                  <a:lnTo>
                    <a:pt x="1193" y="2574"/>
                  </a:lnTo>
                  <a:lnTo>
                    <a:pt x="1214" y="2512"/>
                  </a:lnTo>
                  <a:lnTo>
                    <a:pt x="1131" y="2470"/>
                  </a:lnTo>
                  <a:lnTo>
                    <a:pt x="1089" y="2365"/>
                  </a:lnTo>
                  <a:lnTo>
                    <a:pt x="984" y="2261"/>
                  </a:lnTo>
                  <a:lnTo>
                    <a:pt x="942" y="2365"/>
                  </a:lnTo>
                  <a:lnTo>
                    <a:pt x="942" y="2407"/>
                  </a:lnTo>
                  <a:lnTo>
                    <a:pt x="1005" y="2574"/>
                  </a:lnTo>
                  <a:lnTo>
                    <a:pt x="921" y="2721"/>
                  </a:lnTo>
                  <a:lnTo>
                    <a:pt x="901" y="2867"/>
                  </a:lnTo>
                  <a:lnTo>
                    <a:pt x="817" y="2909"/>
                  </a:lnTo>
                  <a:lnTo>
                    <a:pt x="775" y="2909"/>
                  </a:lnTo>
                  <a:lnTo>
                    <a:pt x="691" y="3098"/>
                  </a:lnTo>
                  <a:lnTo>
                    <a:pt x="712" y="3118"/>
                  </a:lnTo>
                  <a:lnTo>
                    <a:pt x="733" y="3244"/>
                  </a:lnTo>
                  <a:lnTo>
                    <a:pt x="733" y="3390"/>
                  </a:lnTo>
                  <a:lnTo>
                    <a:pt x="880" y="3516"/>
                  </a:lnTo>
                  <a:lnTo>
                    <a:pt x="901" y="3516"/>
                  </a:lnTo>
                  <a:lnTo>
                    <a:pt x="942" y="3495"/>
                  </a:lnTo>
                  <a:lnTo>
                    <a:pt x="1005" y="3537"/>
                  </a:lnTo>
                  <a:lnTo>
                    <a:pt x="1005" y="3662"/>
                  </a:lnTo>
                  <a:lnTo>
                    <a:pt x="921" y="3746"/>
                  </a:lnTo>
                  <a:lnTo>
                    <a:pt x="921" y="3809"/>
                  </a:lnTo>
                  <a:lnTo>
                    <a:pt x="1005" y="3872"/>
                  </a:lnTo>
                  <a:lnTo>
                    <a:pt x="1005" y="4039"/>
                  </a:lnTo>
                  <a:lnTo>
                    <a:pt x="921" y="4081"/>
                  </a:lnTo>
                  <a:lnTo>
                    <a:pt x="880" y="4165"/>
                  </a:lnTo>
                  <a:lnTo>
                    <a:pt x="921" y="4186"/>
                  </a:lnTo>
                  <a:lnTo>
                    <a:pt x="984" y="4290"/>
                  </a:lnTo>
                  <a:lnTo>
                    <a:pt x="942" y="4478"/>
                  </a:lnTo>
                  <a:lnTo>
                    <a:pt x="984" y="4771"/>
                  </a:lnTo>
                  <a:lnTo>
                    <a:pt x="901" y="4855"/>
                  </a:lnTo>
                  <a:lnTo>
                    <a:pt x="880" y="4918"/>
                  </a:lnTo>
                  <a:lnTo>
                    <a:pt x="942" y="5022"/>
                  </a:lnTo>
                  <a:lnTo>
                    <a:pt x="1047" y="4981"/>
                  </a:lnTo>
                  <a:lnTo>
                    <a:pt x="1047" y="4981"/>
                  </a:lnTo>
                  <a:lnTo>
                    <a:pt x="1026" y="5064"/>
                  </a:lnTo>
                  <a:lnTo>
                    <a:pt x="1089" y="5127"/>
                  </a:lnTo>
                  <a:lnTo>
                    <a:pt x="1152" y="5127"/>
                  </a:lnTo>
                  <a:lnTo>
                    <a:pt x="1152" y="5190"/>
                  </a:lnTo>
                  <a:lnTo>
                    <a:pt x="1110" y="5274"/>
                  </a:lnTo>
                  <a:lnTo>
                    <a:pt x="1047" y="5378"/>
                  </a:lnTo>
                  <a:lnTo>
                    <a:pt x="817" y="5608"/>
                  </a:lnTo>
                  <a:lnTo>
                    <a:pt x="775" y="5713"/>
                  </a:lnTo>
                  <a:lnTo>
                    <a:pt x="608" y="5859"/>
                  </a:lnTo>
                  <a:lnTo>
                    <a:pt x="398" y="5922"/>
                  </a:lnTo>
                  <a:lnTo>
                    <a:pt x="210" y="6048"/>
                  </a:lnTo>
                  <a:lnTo>
                    <a:pt x="64" y="6278"/>
                  </a:lnTo>
                  <a:lnTo>
                    <a:pt x="43" y="6466"/>
                  </a:lnTo>
                  <a:lnTo>
                    <a:pt x="1" y="6571"/>
                  </a:lnTo>
                  <a:lnTo>
                    <a:pt x="189" y="6655"/>
                  </a:lnTo>
                  <a:lnTo>
                    <a:pt x="377" y="6780"/>
                  </a:lnTo>
                  <a:lnTo>
                    <a:pt x="629" y="6947"/>
                  </a:lnTo>
                  <a:lnTo>
                    <a:pt x="733" y="6947"/>
                  </a:lnTo>
                  <a:lnTo>
                    <a:pt x="880" y="7094"/>
                  </a:lnTo>
                  <a:lnTo>
                    <a:pt x="838" y="7178"/>
                  </a:lnTo>
                  <a:lnTo>
                    <a:pt x="880" y="7261"/>
                  </a:lnTo>
                  <a:lnTo>
                    <a:pt x="1047" y="7282"/>
                  </a:lnTo>
                  <a:lnTo>
                    <a:pt x="1256" y="7366"/>
                  </a:lnTo>
                  <a:lnTo>
                    <a:pt x="1319" y="7408"/>
                  </a:lnTo>
                  <a:lnTo>
                    <a:pt x="1507" y="7471"/>
                  </a:lnTo>
                  <a:lnTo>
                    <a:pt x="1570" y="7387"/>
                  </a:lnTo>
                  <a:lnTo>
                    <a:pt x="1570" y="7282"/>
                  </a:lnTo>
                  <a:lnTo>
                    <a:pt x="1654" y="7199"/>
                  </a:lnTo>
                  <a:lnTo>
                    <a:pt x="1717" y="7199"/>
                  </a:lnTo>
                  <a:lnTo>
                    <a:pt x="1863" y="7282"/>
                  </a:lnTo>
                  <a:lnTo>
                    <a:pt x="1968" y="7303"/>
                  </a:lnTo>
                  <a:lnTo>
                    <a:pt x="1989" y="7387"/>
                  </a:lnTo>
                  <a:lnTo>
                    <a:pt x="2072" y="7429"/>
                  </a:lnTo>
                  <a:lnTo>
                    <a:pt x="2135" y="7429"/>
                  </a:lnTo>
                  <a:lnTo>
                    <a:pt x="2177" y="7512"/>
                  </a:lnTo>
                  <a:lnTo>
                    <a:pt x="2386" y="7575"/>
                  </a:lnTo>
                  <a:lnTo>
                    <a:pt x="2512" y="7596"/>
                  </a:lnTo>
                  <a:lnTo>
                    <a:pt x="2553" y="7638"/>
                  </a:lnTo>
                  <a:lnTo>
                    <a:pt x="2700" y="7805"/>
                  </a:lnTo>
                  <a:lnTo>
                    <a:pt x="2700" y="7910"/>
                  </a:lnTo>
                  <a:lnTo>
                    <a:pt x="2805" y="8098"/>
                  </a:lnTo>
                  <a:lnTo>
                    <a:pt x="2888" y="8098"/>
                  </a:lnTo>
                  <a:lnTo>
                    <a:pt x="3139" y="8203"/>
                  </a:lnTo>
                  <a:lnTo>
                    <a:pt x="3244" y="8349"/>
                  </a:lnTo>
                  <a:lnTo>
                    <a:pt x="3244" y="8517"/>
                  </a:lnTo>
                  <a:lnTo>
                    <a:pt x="3307" y="8517"/>
                  </a:lnTo>
                  <a:lnTo>
                    <a:pt x="3411" y="8559"/>
                  </a:lnTo>
                  <a:lnTo>
                    <a:pt x="3432" y="8684"/>
                  </a:lnTo>
                  <a:lnTo>
                    <a:pt x="3411" y="8768"/>
                  </a:lnTo>
                  <a:lnTo>
                    <a:pt x="3432" y="8852"/>
                  </a:lnTo>
                  <a:lnTo>
                    <a:pt x="3537" y="8872"/>
                  </a:lnTo>
                  <a:lnTo>
                    <a:pt x="3662" y="8852"/>
                  </a:lnTo>
                  <a:lnTo>
                    <a:pt x="3767" y="8872"/>
                  </a:lnTo>
                  <a:lnTo>
                    <a:pt x="3914" y="8872"/>
                  </a:lnTo>
                  <a:lnTo>
                    <a:pt x="3955" y="8831"/>
                  </a:lnTo>
                  <a:lnTo>
                    <a:pt x="4144" y="8747"/>
                  </a:lnTo>
                  <a:lnTo>
                    <a:pt x="4290" y="8768"/>
                  </a:lnTo>
                  <a:lnTo>
                    <a:pt x="4458" y="8852"/>
                  </a:lnTo>
                  <a:lnTo>
                    <a:pt x="4646" y="8747"/>
                  </a:lnTo>
                  <a:lnTo>
                    <a:pt x="4750" y="8747"/>
                  </a:lnTo>
                  <a:lnTo>
                    <a:pt x="4792" y="8831"/>
                  </a:lnTo>
                  <a:lnTo>
                    <a:pt x="4876" y="8831"/>
                  </a:lnTo>
                  <a:lnTo>
                    <a:pt x="4981" y="8872"/>
                  </a:lnTo>
                  <a:lnTo>
                    <a:pt x="5064" y="8956"/>
                  </a:lnTo>
                  <a:lnTo>
                    <a:pt x="5169" y="8935"/>
                  </a:lnTo>
                  <a:lnTo>
                    <a:pt x="5169" y="8998"/>
                  </a:lnTo>
                  <a:lnTo>
                    <a:pt x="4792" y="9626"/>
                  </a:lnTo>
                  <a:lnTo>
                    <a:pt x="4813" y="9709"/>
                  </a:lnTo>
                  <a:lnTo>
                    <a:pt x="4960" y="9688"/>
                  </a:lnTo>
                  <a:lnTo>
                    <a:pt x="5085" y="9688"/>
                  </a:lnTo>
                  <a:lnTo>
                    <a:pt x="5190" y="9772"/>
                  </a:lnTo>
                  <a:lnTo>
                    <a:pt x="5211" y="9898"/>
                  </a:lnTo>
                  <a:lnTo>
                    <a:pt x="5294" y="9584"/>
                  </a:lnTo>
                  <a:lnTo>
                    <a:pt x="5629" y="8370"/>
                  </a:lnTo>
                  <a:lnTo>
                    <a:pt x="5629" y="8308"/>
                  </a:lnTo>
                  <a:lnTo>
                    <a:pt x="5629" y="8098"/>
                  </a:lnTo>
                  <a:lnTo>
                    <a:pt x="5504" y="7847"/>
                  </a:lnTo>
                  <a:lnTo>
                    <a:pt x="5294" y="7680"/>
                  </a:lnTo>
                  <a:lnTo>
                    <a:pt x="5190" y="7533"/>
                  </a:lnTo>
                  <a:lnTo>
                    <a:pt x="5169" y="7219"/>
                  </a:lnTo>
                  <a:lnTo>
                    <a:pt x="5546" y="7094"/>
                  </a:lnTo>
                  <a:lnTo>
                    <a:pt x="5692" y="7199"/>
                  </a:lnTo>
                  <a:lnTo>
                    <a:pt x="5713" y="7094"/>
                  </a:lnTo>
                  <a:lnTo>
                    <a:pt x="5650" y="7010"/>
                  </a:lnTo>
                  <a:lnTo>
                    <a:pt x="5713" y="6968"/>
                  </a:lnTo>
                  <a:lnTo>
                    <a:pt x="5629" y="6801"/>
                  </a:lnTo>
                  <a:lnTo>
                    <a:pt x="5420" y="6738"/>
                  </a:lnTo>
                  <a:lnTo>
                    <a:pt x="5336" y="6592"/>
                  </a:lnTo>
                  <a:lnTo>
                    <a:pt x="5399" y="6424"/>
                  </a:lnTo>
                  <a:lnTo>
                    <a:pt x="6048" y="6424"/>
                  </a:lnTo>
                  <a:lnTo>
                    <a:pt x="6131" y="6341"/>
                  </a:lnTo>
                  <a:lnTo>
                    <a:pt x="6236" y="6341"/>
                  </a:lnTo>
                  <a:lnTo>
                    <a:pt x="6278" y="6383"/>
                  </a:lnTo>
                  <a:lnTo>
                    <a:pt x="6362" y="6383"/>
                  </a:lnTo>
                  <a:lnTo>
                    <a:pt x="6466" y="6257"/>
                  </a:lnTo>
                  <a:lnTo>
                    <a:pt x="6634" y="6215"/>
                  </a:lnTo>
                  <a:lnTo>
                    <a:pt x="6675" y="6320"/>
                  </a:lnTo>
                  <a:lnTo>
                    <a:pt x="6759" y="6424"/>
                  </a:lnTo>
                  <a:lnTo>
                    <a:pt x="6780" y="6550"/>
                  </a:lnTo>
                  <a:lnTo>
                    <a:pt x="6780" y="6696"/>
                  </a:lnTo>
                  <a:lnTo>
                    <a:pt x="6947" y="6675"/>
                  </a:lnTo>
                  <a:lnTo>
                    <a:pt x="6947" y="6571"/>
                  </a:lnTo>
                  <a:lnTo>
                    <a:pt x="6801" y="6278"/>
                  </a:lnTo>
                  <a:lnTo>
                    <a:pt x="6759" y="6131"/>
                  </a:lnTo>
                  <a:lnTo>
                    <a:pt x="6780" y="6069"/>
                  </a:lnTo>
                  <a:lnTo>
                    <a:pt x="6738" y="5964"/>
                  </a:lnTo>
                  <a:lnTo>
                    <a:pt x="6655" y="5922"/>
                  </a:lnTo>
                  <a:lnTo>
                    <a:pt x="6634" y="5839"/>
                  </a:lnTo>
                  <a:lnTo>
                    <a:pt x="6634" y="5818"/>
                  </a:lnTo>
                  <a:lnTo>
                    <a:pt x="6550" y="5839"/>
                  </a:lnTo>
                  <a:lnTo>
                    <a:pt x="6487" y="5839"/>
                  </a:lnTo>
                  <a:lnTo>
                    <a:pt x="6466" y="5734"/>
                  </a:lnTo>
                  <a:lnTo>
                    <a:pt x="6655" y="5399"/>
                  </a:lnTo>
                  <a:lnTo>
                    <a:pt x="6550" y="5106"/>
                  </a:lnTo>
                  <a:lnTo>
                    <a:pt x="6550" y="5022"/>
                  </a:lnTo>
                  <a:lnTo>
                    <a:pt x="6466" y="4960"/>
                  </a:lnTo>
                  <a:lnTo>
                    <a:pt x="6466" y="4771"/>
                  </a:lnTo>
                  <a:lnTo>
                    <a:pt x="6529" y="4604"/>
                  </a:lnTo>
                  <a:lnTo>
                    <a:pt x="6487" y="4541"/>
                  </a:lnTo>
                  <a:lnTo>
                    <a:pt x="6466" y="4332"/>
                  </a:lnTo>
                  <a:lnTo>
                    <a:pt x="6529" y="4248"/>
                  </a:lnTo>
                  <a:lnTo>
                    <a:pt x="6675" y="4227"/>
                  </a:lnTo>
                  <a:lnTo>
                    <a:pt x="6696" y="4144"/>
                  </a:lnTo>
                  <a:lnTo>
                    <a:pt x="6696" y="4039"/>
                  </a:lnTo>
                  <a:lnTo>
                    <a:pt x="6759" y="3955"/>
                  </a:lnTo>
                  <a:lnTo>
                    <a:pt x="6696" y="3725"/>
                  </a:lnTo>
                  <a:lnTo>
                    <a:pt x="6634" y="3662"/>
                  </a:lnTo>
                  <a:lnTo>
                    <a:pt x="6529" y="3662"/>
                  </a:lnTo>
                  <a:lnTo>
                    <a:pt x="6487" y="3725"/>
                  </a:lnTo>
                  <a:lnTo>
                    <a:pt x="6341" y="3704"/>
                  </a:lnTo>
                  <a:lnTo>
                    <a:pt x="6236" y="3704"/>
                  </a:lnTo>
                  <a:lnTo>
                    <a:pt x="6110" y="3746"/>
                  </a:lnTo>
                  <a:lnTo>
                    <a:pt x="6048" y="3725"/>
                  </a:lnTo>
                  <a:lnTo>
                    <a:pt x="5922" y="3662"/>
                  </a:lnTo>
                  <a:lnTo>
                    <a:pt x="5859" y="3704"/>
                  </a:lnTo>
                  <a:lnTo>
                    <a:pt x="5838" y="3662"/>
                  </a:lnTo>
                  <a:lnTo>
                    <a:pt x="5692" y="3704"/>
                  </a:lnTo>
                  <a:lnTo>
                    <a:pt x="5232" y="3286"/>
                  </a:lnTo>
                  <a:lnTo>
                    <a:pt x="5127" y="3223"/>
                  </a:lnTo>
                  <a:lnTo>
                    <a:pt x="4960" y="3202"/>
                  </a:lnTo>
                  <a:lnTo>
                    <a:pt x="4792" y="3223"/>
                  </a:lnTo>
                  <a:lnTo>
                    <a:pt x="4750" y="3244"/>
                  </a:lnTo>
                  <a:lnTo>
                    <a:pt x="4604" y="3202"/>
                  </a:lnTo>
                  <a:lnTo>
                    <a:pt x="4458" y="3202"/>
                  </a:lnTo>
                  <a:lnTo>
                    <a:pt x="4374" y="3244"/>
                  </a:lnTo>
                  <a:lnTo>
                    <a:pt x="4248" y="3202"/>
                  </a:lnTo>
                  <a:lnTo>
                    <a:pt x="4144" y="3181"/>
                  </a:lnTo>
                  <a:lnTo>
                    <a:pt x="3976" y="3118"/>
                  </a:lnTo>
                  <a:lnTo>
                    <a:pt x="3851" y="3014"/>
                  </a:lnTo>
                  <a:lnTo>
                    <a:pt x="3851" y="2909"/>
                  </a:lnTo>
                  <a:lnTo>
                    <a:pt x="3872" y="2867"/>
                  </a:lnTo>
                  <a:lnTo>
                    <a:pt x="3872" y="2784"/>
                  </a:lnTo>
                  <a:lnTo>
                    <a:pt x="3934" y="2658"/>
                  </a:lnTo>
                  <a:lnTo>
                    <a:pt x="3914" y="2554"/>
                  </a:lnTo>
                  <a:lnTo>
                    <a:pt x="3809" y="2386"/>
                  </a:lnTo>
                  <a:lnTo>
                    <a:pt x="3558" y="1968"/>
                  </a:lnTo>
                  <a:lnTo>
                    <a:pt x="3411" y="1968"/>
                  </a:lnTo>
                  <a:lnTo>
                    <a:pt x="3411" y="1926"/>
                  </a:lnTo>
                  <a:lnTo>
                    <a:pt x="3495" y="1737"/>
                  </a:lnTo>
                  <a:lnTo>
                    <a:pt x="3516" y="1549"/>
                  </a:lnTo>
                  <a:lnTo>
                    <a:pt x="3495" y="1445"/>
                  </a:lnTo>
                  <a:lnTo>
                    <a:pt x="3516" y="1319"/>
                  </a:lnTo>
                  <a:lnTo>
                    <a:pt x="3704" y="1047"/>
                  </a:lnTo>
                  <a:lnTo>
                    <a:pt x="3767" y="984"/>
                  </a:lnTo>
                  <a:lnTo>
                    <a:pt x="3872" y="838"/>
                  </a:lnTo>
                  <a:lnTo>
                    <a:pt x="3976" y="817"/>
                  </a:lnTo>
                  <a:lnTo>
                    <a:pt x="4039" y="775"/>
                  </a:lnTo>
                  <a:lnTo>
                    <a:pt x="4186" y="503"/>
                  </a:lnTo>
                  <a:lnTo>
                    <a:pt x="4499" y="377"/>
                  </a:lnTo>
                  <a:lnTo>
                    <a:pt x="4541" y="357"/>
                  </a:lnTo>
                  <a:lnTo>
                    <a:pt x="4604" y="357"/>
                  </a:lnTo>
                  <a:lnTo>
                    <a:pt x="4667" y="294"/>
                  </a:lnTo>
                  <a:lnTo>
                    <a:pt x="4688" y="210"/>
                  </a:lnTo>
                  <a:lnTo>
                    <a:pt x="4646" y="147"/>
                  </a:lnTo>
                  <a:lnTo>
                    <a:pt x="4437" y="43"/>
                  </a:lnTo>
                  <a:lnTo>
                    <a:pt x="4353"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42"/>
            <p:cNvSpPr/>
            <p:nvPr/>
          </p:nvSpPr>
          <p:spPr>
            <a:xfrm>
              <a:off x="2531825" y="3224950"/>
              <a:ext cx="85800" cy="94200"/>
            </a:xfrm>
            <a:custGeom>
              <a:avLst/>
              <a:gdLst/>
              <a:ahLst/>
              <a:cxnLst/>
              <a:rect l="l" t="t" r="r" b="b"/>
              <a:pathLst>
                <a:path w="3432" h="3768" extrusionOk="0">
                  <a:moveTo>
                    <a:pt x="1193" y="1"/>
                  </a:moveTo>
                  <a:lnTo>
                    <a:pt x="1172" y="168"/>
                  </a:lnTo>
                  <a:lnTo>
                    <a:pt x="1025" y="168"/>
                  </a:lnTo>
                  <a:lnTo>
                    <a:pt x="732" y="336"/>
                  </a:lnTo>
                  <a:lnTo>
                    <a:pt x="607" y="377"/>
                  </a:lnTo>
                  <a:lnTo>
                    <a:pt x="440" y="440"/>
                  </a:lnTo>
                  <a:lnTo>
                    <a:pt x="523" y="587"/>
                  </a:lnTo>
                  <a:lnTo>
                    <a:pt x="523" y="649"/>
                  </a:lnTo>
                  <a:lnTo>
                    <a:pt x="565" y="733"/>
                  </a:lnTo>
                  <a:lnTo>
                    <a:pt x="544" y="901"/>
                  </a:lnTo>
                  <a:lnTo>
                    <a:pt x="335" y="1131"/>
                  </a:lnTo>
                  <a:lnTo>
                    <a:pt x="314" y="1235"/>
                  </a:lnTo>
                  <a:lnTo>
                    <a:pt x="356" y="1277"/>
                  </a:lnTo>
                  <a:lnTo>
                    <a:pt x="251" y="1445"/>
                  </a:lnTo>
                  <a:lnTo>
                    <a:pt x="126" y="1465"/>
                  </a:lnTo>
                  <a:lnTo>
                    <a:pt x="21" y="1591"/>
                  </a:lnTo>
                  <a:lnTo>
                    <a:pt x="84" y="1696"/>
                  </a:lnTo>
                  <a:lnTo>
                    <a:pt x="126" y="1800"/>
                  </a:lnTo>
                  <a:lnTo>
                    <a:pt x="105" y="1905"/>
                  </a:lnTo>
                  <a:lnTo>
                    <a:pt x="126" y="2072"/>
                  </a:lnTo>
                  <a:lnTo>
                    <a:pt x="84" y="2198"/>
                  </a:lnTo>
                  <a:lnTo>
                    <a:pt x="0" y="2261"/>
                  </a:lnTo>
                  <a:lnTo>
                    <a:pt x="84" y="2323"/>
                  </a:lnTo>
                  <a:lnTo>
                    <a:pt x="209" y="2386"/>
                  </a:lnTo>
                  <a:lnTo>
                    <a:pt x="314" y="2491"/>
                  </a:lnTo>
                  <a:lnTo>
                    <a:pt x="419" y="2574"/>
                  </a:lnTo>
                  <a:lnTo>
                    <a:pt x="440" y="2533"/>
                  </a:lnTo>
                  <a:lnTo>
                    <a:pt x="502" y="2386"/>
                  </a:lnTo>
                  <a:lnTo>
                    <a:pt x="544" y="2323"/>
                  </a:lnTo>
                  <a:lnTo>
                    <a:pt x="628" y="2219"/>
                  </a:lnTo>
                  <a:lnTo>
                    <a:pt x="628" y="2323"/>
                  </a:lnTo>
                  <a:lnTo>
                    <a:pt x="649" y="2428"/>
                  </a:lnTo>
                  <a:lnTo>
                    <a:pt x="649" y="2365"/>
                  </a:lnTo>
                  <a:lnTo>
                    <a:pt x="649" y="2282"/>
                  </a:lnTo>
                  <a:lnTo>
                    <a:pt x="712" y="2282"/>
                  </a:lnTo>
                  <a:lnTo>
                    <a:pt x="732" y="2428"/>
                  </a:lnTo>
                  <a:lnTo>
                    <a:pt x="712" y="2595"/>
                  </a:lnTo>
                  <a:lnTo>
                    <a:pt x="712" y="2700"/>
                  </a:lnTo>
                  <a:lnTo>
                    <a:pt x="649" y="2826"/>
                  </a:lnTo>
                  <a:lnTo>
                    <a:pt x="502" y="2951"/>
                  </a:lnTo>
                  <a:lnTo>
                    <a:pt x="544" y="2993"/>
                  </a:lnTo>
                  <a:lnTo>
                    <a:pt x="607" y="3139"/>
                  </a:lnTo>
                  <a:lnTo>
                    <a:pt x="502" y="3202"/>
                  </a:lnTo>
                  <a:lnTo>
                    <a:pt x="398" y="3328"/>
                  </a:lnTo>
                  <a:lnTo>
                    <a:pt x="419" y="3432"/>
                  </a:lnTo>
                  <a:lnTo>
                    <a:pt x="523" y="3432"/>
                  </a:lnTo>
                  <a:lnTo>
                    <a:pt x="649" y="3370"/>
                  </a:lnTo>
                  <a:lnTo>
                    <a:pt x="712" y="3453"/>
                  </a:lnTo>
                  <a:lnTo>
                    <a:pt x="879" y="3516"/>
                  </a:lnTo>
                  <a:lnTo>
                    <a:pt x="984" y="3537"/>
                  </a:lnTo>
                  <a:lnTo>
                    <a:pt x="1151" y="3767"/>
                  </a:lnTo>
                  <a:lnTo>
                    <a:pt x="1235" y="3767"/>
                  </a:lnTo>
                  <a:lnTo>
                    <a:pt x="1339" y="3662"/>
                  </a:lnTo>
                  <a:lnTo>
                    <a:pt x="1779" y="2721"/>
                  </a:lnTo>
                  <a:lnTo>
                    <a:pt x="1883" y="2637"/>
                  </a:lnTo>
                  <a:lnTo>
                    <a:pt x="2448" y="2470"/>
                  </a:lnTo>
                  <a:lnTo>
                    <a:pt x="2720" y="2282"/>
                  </a:lnTo>
                  <a:lnTo>
                    <a:pt x="3118" y="1905"/>
                  </a:lnTo>
                  <a:lnTo>
                    <a:pt x="3264" y="1549"/>
                  </a:lnTo>
                  <a:lnTo>
                    <a:pt x="3369" y="1549"/>
                  </a:lnTo>
                  <a:lnTo>
                    <a:pt x="3390" y="1486"/>
                  </a:lnTo>
                  <a:lnTo>
                    <a:pt x="3432" y="1361"/>
                  </a:lnTo>
                  <a:lnTo>
                    <a:pt x="3390" y="1235"/>
                  </a:lnTo>
                  <a:lnTo>
                    <a:pt x="3285" y="1026"/>
                  </a:lnTo>
                  <a:lnTo>
                    <a:pt x="3285" y="963"/>
                  </a:lnTo>
                  <a:lnTo>
                    <a:pt x="3264" y="859"/>
                  </a:lnTo>
                  <a:lnTo>
                    <a:pt x="3181" y="817"/>
                  </a:lnTo>
                  <a:lnTo>
                    <a:pt x="3160" y="733"/>
                  </a:lnTo>
                  <a:lnTo>
                    <a:pt x="3055" y="712"/>
                  </a:lnTo>
                  <a:lnTo>
                    <a:pt x="2909" y="629"/>
                  </a:lnTo>
                  <a:lnTo>
                    <a:pt x="2846" y="629"/>
                  </a:lnTo>
                  <a:lnTo>
                    <a:pt x="2762" y="712"/>
                  </a:lnTo>
                  <a:lnTo>
                    <a:pt x="2762" y="817"/>
                  </a:lnTo>
                  <a:lnTo>
                    <a:pt x="2699" y="901"/>
                  </a:lnTo>
                  <a:lnTo>
                    <a:pt x="2511" y="838"/>
                  </a:lnTo>
                  <a:lnTo>
                    <a:pt x="2448" y="796"/>
                  </a:lnTo>
                  <a:lnTo>
                    <a:pt x="2239" y="712"/>
                  </a:lnTo>
                  <a:lnTo>
                    <a:pt x="2072" y="691"/>
                  </a:lnTo>
                  <a:lnTo>
                    <a:pt x="2030" y="608"/>
                  </a:lnTo>
                  <a:lnTo>
                    <a:pt x="2072" y="524"/>
                  </a:lnTo>
                  <a:lnTo>
                    <a:pt x="1925" y="377"/>
                  </a:lnTo>
                  <a:lnTo>
                    <a:pt x="1821" y="377"/>
                  </a:lnTo>
                  <a:lnTo>
                    <a:pt x="1569" y="210"/>
                  </a:lnTo>
                  <a:lnTo>
                    <a:pt x="1381" y="85"/>
                  </a:lnTo>
                  <a:lnTo>
                    <a:pt x="1193"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42"/>
            <p:cNvSpPr/>
            <p:nvPr/>
          </p:nvSpPr>
          <p:spPr>
            <a:xfrm>
              <a:off x="2527100" y="3246400"/>
              <a:ext cx="186250" cy="274650"/>
            </a:xfrm>
            <a:custGeom>
              <a:avLst/>
              <a:gdLst/>
              <a:ahLst/>
              <a:cxnLst/>
              <a:rect l="l" t="t" r="r" b="b"/>
              <a:pathLst>
                <a:path w="7450" h="10986" extrusionOk="0">
                  <a:moveTo>
                    <a:pt x="3453" y="1"/>
                  </a:moveTo>
                  <a:lnTo>
                    <a:pt x="3474" y="105"/>
                  </a:lnTo>
                  <a:lnTo>
                    <a:pt x="3474" y="168"/>
                  </a:lnTo>
                  <a:lnTo>
                    <a:pt x="3579" y="377"/>
                  </a:lnTo>
                  <a:lnTo>
                    <a:pt x="3621" y="503"/>
                  </a:lnTo>
                  <a:lnTo>
                    <a:pt x="3579" y="628"/>
                  </a:lnTo>
                  <a:lnTo>
                    <a:pt x="3558" y="691"/>
                  </a:lnTo>
                  <a:lnTo>
                    <a:pt x="3453" y="691"/>
                  </a:lnTo>
                  <a:lnTo>
                    <a:pt x="3307" y="1047"/>
                  </a:lnTo>
                  <a:lnTo>
                    <a:pt x="2909" y="1424"/>
                  </a:lnTo>
                  <a:lnTo>
                    <a:pt x="2637" y="1612"/>
                  </a:lnTo>
                  <a:lnTo>
                    <a:pt x="2072" y="1779"/>
                  </a:lnTo>
                  <a:lnTo>
                    <a:pt x="1968" y="1863"/>
                  </a:lnTo>
                  <a:lnTo>
                    <a:pt x="1528" y="2804"/>
                  </a:lnTo>
                  <a:lnTo>
                    <a:pt x="1424" y="2909"/>
                  </a:lnTo>
                  <a:lnTo>
                    <a:pt x="1340" y="2909"/>
                  </a:lnTo>
                  <a:lnTo>
                    <a:pt x="1173" y="2679"/>
                  </a:lnTo>
                  <a:lnTo>
                    <a:pt x="1068" y="2658"/>
                  </a:lnTo>
                  <a:lnTo>
                    <a:pt x="901" y="2595"/>
                  </a:lnTo>
                  <a:lnTo>
                    <a:pt x="838" y="2512"/>
                  </a:lnTo>
                  <a:lnTo>
                    <a:pt x="712" y="2574"/>
                  </a:lnTo>
                  <a:lnTo>
                    <a:pt x="608" y="2574"/>
                  </a:lnTo>
                  <a:lnTo>
                    <a:pt x="587" y="2470"/>
                  </a:lnTo>
                  <a:lnTo>
                    <a:pt x="691" y="2344"/>
                  </a:lnTo>
                  <a:lnTo>
                    <a:pt x="796" y="2281"/>
                  </a:lnTo>
                  <a:lnTo>
                    <a:pt x="733" y="2135"/>
                  </a:lnTo>
                  <a:lnTo>
                    <a:pt x="691" y="2093"/>
                  </a:lnTo>
                  <a:lnTo>
                    <a:pt x="398" y="2240"/>
                  </a:lnTo>
                  <a:lnTo>
                    <a:pt x="294" y="2344"/>
                  </a:lnTo>
                  <a:lnTo>
                    <a:pt x="105" y="2512"/>
                  </a:lnTo>
                  <a:lnTo>
                    <a:pt x="64" y="2679"/>
                  </a:lnTo>
                  <a:lnTo>
                    <a:pt x="1" y="2784"/>
                  </a:lnTo>
                  <a:lnTo>
                    <a:pt x="22" y="2825"/>
                  </a:lnTo>
                  <a:lnTo>
                    <a:pt x="105" y="2909"/>
                  </a:lnTo>
                  <a:lnTo>
                    <a:pt x="126" y="2993"/>
                  </a:lnTo>
                  <a:lnTo>
                    <a:pt x="64" y="3035"/>
                  </a:lnTo>
                  <a:lnTo>
                    <a:pt x="64" y="3097"/>
                  </a:lnTo>
                  <a:lnTo>
                    <a:pt x="189" y="3202"/>
                  </a:lnTo>
                  <a:lnTo>
                    <a:pt x="273" y="3348"/>
                  </a:lnTo>
                  <a:lnTo>
                    <a:pt x="231" y="3495"/>
                  </a:lnTo>
                  <a:lnTo>
                    <a:pt x="168" y="3495"/>
                  </a:lnTo>
                  <a:lnTo>
                    <a:pt x="85" y="3516"/>
                  </a:lnTo>
                  <a:lnTo>
                    <a:pt x="22" y="3621"/>
                  </a:lnTo>
                  <a:lnTo>
                    <a:pt x="126" y="3704"/>
                  </a:lnTo>
                  <a:lnTo>
                    <a:pt x="231" y="3746"/>
                  </a:lnTo>
                  <a:lnTo>
                    <a:pt x="419" y="3872"/>
                  </a:lnTo>
                  <a:lnTo>
                    <a:pt x="587" y="3913"/>
                  </a:lnTo>
                  <a:lnTo>
                    <a:pt x="817" y="4060"/>
                  </a:lnTo>
                  <a:lnTo>
                    <a:pt x="921" y="4081"/>
                  </a:lnTo>
                  <a:lnTo>
                    <a:pt x="963" y="4185"/>
                  </a:lnTo>
                  <a:lnTo>
                    <a:pt x="1068" y="4374"/>
                  </a:lnTo>
                  <a:lnTo>
                    <a:pt x="1110" y="4541"/>
                  </a:lnTo>
                  <a:lnTo>
                    <a:pt x="1173" y="4667"/>
                  </a:lnTo>
                  <a:lnTo>
                    <a:pt x="1424" y="4771"/>
                  </a:lnTo>
                  <a:lnTo>
                    <a:pt x="1486" y="4960"/>
                  </a:lnTo>
                  <a:lnTo>
                    <a:pt x="1549" y="5106"/>
                  </a:lnTo>
                  <a:lnTo>
                    <a:pt x="1591" y="5211"/>
                  </a:lnTo>
                  <a:lnTo>
                    <a:pt x="1633" y="5399"/>
                  </a:lnTo>
                  <a:lnTo>
                    <a:pt x="1696" y="5525"/>
                  </a:lnTo>
                  <a:lnTo>
                    <a:pt x="1800" y="5587"/>
                  </a:lnTo>
                  <a:lnTo>
                    <a:pt x="1905" y="5797"/>
                  </a:lnTo>
                  <a:lnTo>
                    <a:pt x="1905" y="5922"/>
                  </a:lnTo>
                  <a:lnTo>
                    <a:pt x="1884" y="5964"/>
                  </a:lnTo>
                  <a:lnTo>
                    <a:pt x="1989" y="6152"/>
                  </a:lnTo>
                  <a:lnTo>
                    <a:pt x="2177" y="6382"/>
                  </a:lnTo>
                  <a:lnTo>
                    <a:pt x="2219" y="6487"/>
                  </a:lnTo>
                  <a:lnTo>
                    <a:pt x="2198" y="6592"/>
                  </a:lnTo>
                  <a:lnTo>
                    <a:pt x="2219" y="6675"/>
                  </a:lnTo>
                  <a:lnTo>
                    <a:pt x="2302" y="6696"/>
                  </a:lnTo>
                  <a:lnTo>
                    <a:pt x="2491" y="6885"/>
                  </a:lnTo>
                  <a:lnTo>
                    <a:pt x="2533" y="6989"/>
                  </a:lnTo>
                  <a:lnTo>
                    <a:pt x="2574" y="7157"/>
                  </a:lnTo>
                  <a:lnTo>
                    <a:pt x="2616" y="7219"/>
                  </a:lnTo>
                  <a:lnTo>
                    <a:pt x="2784" y="7282"/>
                  </a:lnTo>
                  <a:lnTo>
                    <a:pt x="2805" y="7408"/>
                  </a:lnTo>
                  <a:lnTo>
                    <a:pt x="2951" y="7680"/>
                  </a:lnTo>
                  <a:lnTo>
                    <a:pt x="3014" y="7805"/>
                  </a:lnTo>
                  <a:lnTo>
                    <a:pt x="3202" y="8056"/>
                  </a:lnTo>
                  <a:lnTo>
                    <a:pt x="3202" y="8203"/>
                  </a:lnTo>
                  <a:lnTo>
                    <a:pt x="3139" y="8203"/>
                  </a:lnTo>
                  <a:lnTo>
                    <a:pt x="3098" y="8161"/>
                  </a:lnTo>
                  <a:lnTo>
                    <a:pt x="3098" y="8224"/>
                  </a:lnTo>
                  <a:lnTo>
                    <a:pt x="3118" y="8328"/>
                  </a:lnTo>
                  <a:lnTo>
                    <a:pt x="3118" y="8412"/>
                  </a:lnTo>
                  <a:lnTo>
                    <a:pt x="3160" y="8412"/>
                  </a:lnTo>
                  <a:lnTo>
                    <a:pt x="3244" y="8454"/>
                  </a:lnTo>
                  <a:lnTo>
                    <a:pt x="3265" y="8538"/>
                  </a:lnTo>
                  <a:lnTo>
                    <a:pt x="3244" y="8579"/>
                  </a:lnTo>
                  <a:lnTo>
                    <a:pt x="3432" y="8726"/>
                  </a:lnTo>
                  <a:lnTo>
                    <a:pt x="3621" y="8789"/>
                  </a:lnTo>
                  <a:lnTo>
                    <a:pt x="3642" y="8872"/>
                  </a:lnTo>
                  <a:lnTo>
                    <a:pt x="3725" y="8977"/>
                  </a:lnTo>
                  <a:lnTo>
                    <a:pt x="3830" y="8998"/>
                  </a:lnTo>
                  <a:lnTo>
                    <a:pt x="3872" y="9061"/>
                  </a:lnTo>
                  <a:lnTo>
                    <a:pt x="3893" y="9165"/>
                  </a:lnTo>
                  <a:lnTo>
                    <a:pt x="3976" y="9207"/>
                  </a:lnTo>
                  <a:lnTo>
                    <a:pt x="4165" y="9186"/>
                  </a:lnTo>
                  <a:lnTo>
                    <a:pt x="4206" y="9144"/>
                  </a:lnTo>
                  <a:lnTo>
                    <a:pt x="4186" y="9207"/>
                  </a:lnTo>
                  <a:lnTo>
                    <a:pt x="4269" y="9354"/>
                  </a:lnTo>
                  <a:lnTo>
                    <a:pt x="4458" y="9416"/>
                  </a:lnTo>
                  <a:lnTo>
                    <a:pt x="4562" y="9500"/>
                  </a:lnTo>
                  <a:lnTo>
                    <a:pt x="4562" y="9605"/>
                  </a:lnTo>
                  <a:lnTo>
                    <a:pt x="4667" y="9667"/>
                  </a:lnTo>
                  <a:lnTo>
                    <a:pt x="4792" y="9709"/>
                  </a:lnTo>
                  <a:lnTo>
                    <a:pt x="4834" y="9688"/>
                  </a:lnTo>
                  <a:lnTo>
                    <a:pt x="4939" y="9709"/>
                  </a:lnTo>
                  <a:lnTo>
                    <a:pt x="5148" y="9835"/>
                  </a:lnTo>
                  <a:lnTo>
                    <a:pt x="5315" y="9919"/>
                  </a:lnTo>
                  <a:lnTo>
                    <a:pt x="5420" y="9919"/>
                  </a:lnTo>
                  <a:lnTo>
                    <a:pt x="5462" y="9939"/>
                  </a:lnTo>
                  <a:lnTo>
                    <a:pt x="5504" y="10023"/>
                  </a:lnTo>
                  <a:lnTo>
                    <a:pt x="5650" y="10128"/>
                  </a:lnTo>
                  <a:lnTo>
                    <a:pt x="5755" y="10191"/>
                  </a:lnTo>
                  <a:lnTo>
                    <a:pt x="5859" y="10316"/>
                  </a:lnTo>
                  <a:lnTo>
                    <a:pt x="5943" y="10337"/>
                  </a:lnTo>
                  <a:lnTo>
                    <a:pt x="5985" y="10421"/>
                  </a:lnTo>
                  <a:lnTo>
                    <a:pt x="5964" y="10463"/>
                  </a:lnTo>
                  <a:lnTo>
                    <a:pt x="5964" y="10546"/>
                  </a:lnTo>
                  <a:lnTo>
                    <a:pt x="6090" y="10567"/>
                  </a:lnTo>
                  <a:lnTo>
                    <a:pt x="6236" y="10630"/>
                  </a:lnTo>
                  <a:lnTo>
                    <a:pt x="6403" y="10776"/>
                  </a:lnTo>
                  <a:lnTo>
                    <a:pt x="6550" y="10944"/>
                  </a:lnTo>
                  <a:lnTo>
                    <a:pt x="6655" y="10965"/>
                  </a:lnTo>
                  <a:lnTo>
                    <a:pt x="6675" y="10986"/>
                  </a:lnTo>
                  <a:lnTo>
                    <a:pt x="6801" y="10923"/>
                  </a:lnTo>
                  <a:lnTo>
                    <a:pt x="6927" y="10839"/>
                  </a:lnTo>
                  <a:lnTo>
                    <a:pt x="7010" y="10839"/>
                  </a:lnTo>
                  <a:lnTo>
                    <a:pt x="7115" y="10776"/>
                  </a:lnTo>
                  <a:lnTo>
                    <a:pt x="7178" y="10672"/>
                  </a:lnTo>
                  <a:lnTo>
                    <a:pt x="7073" y="10567"/>
                  </a:lnTo>
                  <a:lnTo>
                    <a:pt x="7094" y="10463"/>
                  </a:lnTo>
                  <a:lnTo>
                    <a:pt x="7136" y="10400"/>
                  </a:lnTo>
                  <a:lnTo>
                    <a:pt x="7240" y="10421"/>
                  </a:lnTo>
                  <a:lnTo>
                    <a:pt x="7219" y="10337"/>
                  </a:lnTo>
                  <a:lnTo>
                    <a:pt x="7136" y="10316"/>
                  </a:lnTo>
                  <a:lnTo>
                    <a:pt x="7094" y="10253"/>
                  </a:lnTo>
                  <a:lnTo>
                    <a:pt x="7199" y="10086"/>
                  </a:lnTo>
                  <a:lnTo>
                    <a:pt x="7324" y="10002"/>
                  </a:lnTo>
                  <a:lnTo>
                    <a:pt x="7429" y="9835"/>
                  </a:lnTo>
                  <a:lnTo>
                    <a:pt x="7450" y="9709"/>
                  </a:lnTo>
                  <a:lnTo>
                    <a:pt x="7282" y="9312"/>
                  </a:lnTo>
                  <a:lnTo>
                    <a:pt x="7324" y="9207"/>
                  </a:lnTo>
                  <a:lnTo>
                    <a:pt x="7324" y="9082"/>
                  </a:lnTo>
                  <a:lnTo>
                    <a:pt x="7303" y="8998"/>
                  </a:lnTo>
                  <a:lnTo>
                    <a:pt x="7282" y="8872"/>
                  </a:lnTo>
                  <a:lnTo>
                    <a:pt x="7324" y="8789"/>
                  </a:lnTo>
                  <a:lnTo>
                    <a:pt x="7387" y="8621"/>
                  </a:lnTo>
                  <a:lnTo>
                    <a:pt x="7345" y="8245"/>
                  </a:lnTo>
                  <a:lnTo>
                    <a:pt x="7303" y="8098"/>
                  </a:lnTo>
                  <a:lnTo>
                    <a:pt x="7387" y="7910"/>
                  </a:lnTo>
                  <a:lnTo>
                    <a:pt x="7387" y="7491"/>
                  </a:lnTo>
                  <a:lnTo>
                    <a:pt x="7450" y="7324"/>
                  </a:lnTo>
                  <a:lnTo>
                    <a:pt x="7450" y="7261"/>
                  </a:lnTo>
                  <a:lnTo>
                    <a:pt x="6927" y="6487"/>
                  </a:lnTo>
                  <a:lnTo>
                    <a:pt x="6906" y="6487"/>
                  </a:lnTo>
                  <a:lnTo>
                    <a:pt x="6864" y="6466"/>
                  </a:lnTo>
                  <a:lnTo>
                    <a:pt x="6675" y="6466"/>
                  </a:lnTo>
                  <a:lnTo>
                    <a:pt x="6571" y="6529"/>
                  </a:lnTo>
                  <a:lnTo>
                    <a:pt x="6445" y="6529"/>
                  </a:lnTo>
                  <a:lnTo>
                    <a:pt x="6383" y="6466"/>
                  </a:lnTo>
                  <a:lnTo>
                    <a:pt x="6362" y="6341"/>
                  </a:lnTo>
                  <a:lnTo>
                    <a:pt x="6341" y="6006"/>
                  </a:lnTo>
                  <a:lnTo>
                    <a:pt x="6341" y="5797"/>
                  </a:lnTo>
                  <a:lnTo>
                    <a:pt x="6383" y="5734"/>
                  </a:lnTo>
                  <a:lnTo>
                    <a:pt x="6403" y="5608"/>
                  </a:lnTo>
                  <a:lnTo>
                    <a:pt x="6362" y="5545"/>
                  </a:lnTo>
                  <a:lnTo>
                    <a:pt x="6152" y="5650"/>
                  </a:lnTo>
                  <a:lnTo>
                    <a:pt x="5922" y="5901"/>
                  </a:lnTo>
                  <a:lnTo>
                    <a:pt x="5608" y="5859"/>
                  </a:lnTo>
                  <a:lnTo>
                    <a:pt x="5357" y="5859"/>
                  </a:lnTo>
                  <a:lnTo>
                    <a:pt x="5315" y="5713"/>
                  </a:lnTo>
                  <a:lnTo>
                    <a:pt x="5211" y="5525"/>
                  </a:lnTo>
                  <a:lnTo>
                    <a:pt x="5023" y="5483"/>
                  </a:lnTo>
                  <a:lnTo>
                    <a:pt x="4688" y="5525"/>
                  </a:lnTo>
                  <a:lnTo>
                    <a:pt x="4813" y="5336"/>
                  </a:lnTo>
                  <a:lnTo>
                    <a:pt x="4520" y="4876"/>
                  </a:lnTo>
                  <a:lnTo>
                    <a:pt x="4374" y="4709"/>
                  </a:lnTo>
                  <a:lnTo>
                    <a:pt x="4395" y="4646"/>
                  </a:lnTo>
                  <a:lnTo>
                    <a:pt x="4374" y="4541"/>
                  </a:lnTo>
                  <a:lnTo>
                    <a:pt x="4416" y="4437"/>
                  </a:lnTo>
                  <a:lnTo>
                    <a:pt x="4416" y="4290"/>
                  </a:lnTo>
                  <a:lnTo>
                    <a:pt x="4395" y="4227"/>
                  </a:lnTo>
                  <a:lnTo>
                    <a:pt x="4458" y="4165"/>
                  </a:lnTo>
                  <a:lnTo>
                    <a:pt x="4458" y="4039"/>
                  </a:lnTo>
                  <a:lnTo>
                    <a:pt x="4625" y="3934"/>
                  </a:lnTo>
                  <a:lnTo>
                    <a:pt x="4709" y="3955"/>
                  </a:lnTo>
                  <a:lnTo>
                    <a:pt x="4792" y="3851"/>
                  </a:lnTo>
                  <a:lnTo>
                    <a:pt x="4730" y="3746"/>
                  </a:lnTo>
                  <a:lnTo>
                    <a:pt x="4688" y="3558"/>
                  </a:lnTo>
                  <a:lnTo>
                    <a:pt x="4834" y="3411"/>
                  </a:lnTo>
                  <a:lnTo>
                    <a:pt x="4813" y="3307"/>
                  </a:lnTo>
                  <a:lnTo>
                    <a:pt x="4897" y="3223"/>
                  </a:lnTo>
                  <a:lnTo>
                    <a:pt x="4876" y="3076"/>
                  </a:lnTo>
                  <a:lnTo>
                    <a:pt x="4981" y="3014"/>
                  </a:lnTo>
                  <a:lnTo>
                    <a:pt x="5106" y="2930"/>
                  </a:lnTo>
                  <a:lnTo>
                    <a:pt x="5232" y="2825"/>
                  </a:lnTo>
                  <a:lnTo>
                    <a:pt x="5295" y="2804"/>
                  </a:lnTo>
                  <a:lnTo>
                    <a:pt x="5357" y="2721"/>
                  </a:lnTo>
                  <a:lnTo>
                    <a:pt x="5650" y="2679"/>
                  </a:lnTo>
                  <a:lnTo>
                    <a:pt x="6069" y="2553"/>
                  </a:lnTo>
                  <a:lnTo>
                    <a:pt x="6090" y="2449"/>
                  </a:lnTo>
                  <a:lnTo>
                    <a:pt x="6152" y="2470"/>
                  </a:lnTo>
                  <a:lnTo>
                    <a:pt x="6299" y="2470"/>
                  </a:lnTo>
                  <a:lnTo>
                    <a:pt x="6445" y="2553"/>
                  </a:lnTo>
                  <a:lnTo>
                    <a:pt x="6445" y="2574"/>
                  </a:lnTo>
                  <a:lnTo>
                    <a:pt x="6550" y="2595"/>
                  </a:lnTo>
                  <a:lnTo>
                    <a:pt x="6592" y="2512"/>
                  </a:lnTo>
                  <a:lnTo>
                    <a:pt x="6592" y="2470"/>
                  </a:lnTo>
                  <a:lnTo>
                    <a:pt x="6571" y="2344"/>
                  </a:lnTo>
                  <a:lnTo>
                    <a:pt x="6466" y="2260"/>
                  </a:lnTo>
                  <a:lnTo>
                    <a:pt x="6341" y="2260"/>
                  </a:lnTo>
                  <a:lnTo>
                    <a:pt x="6194" y="2281"/>
                  </a:lnTo>
                  <a:lnTo>
                    <a:pt x="6173" y="2198"/>
                  </a:lnTo>
                  <a:lnTo>
                    <a:pt x="6550" y="1570"/>
                  </a:lnTo>
                  <a:lnTo>
                    <a:pt x="6550" y="1507"/>
                  </a:lnTo>
                  <a:lnTo>
                    <a:pt x="6445" y="1528"/>
                  </a:lnTo>
                  <a:lnTo>
                    <a:pt x="6362" y="1444"/>
                  </a:lnTo>
                  <a:lnTo>
                    <a:pt x="6257" y="1403"/>
                  </a:lnTo>
                  <a:lnTo>
                    <a:pt x="6173" y="1403"/>
                  </a:lnTo>
                  <a:lnTo>
                    <a:pt x="6131" y="1319"/>
                  </a:lnTo>
                  <a:lnTo>
                    <a:pt x="6027" y="1319"/>
                  </a:lnTo>
                  <a:lnTo>
                    <a:pt x="5839" y="1424"/>
                  </a:lnTo>
                  <a:lnTo>
                    <a:pt x="5671" y="1340"/>
                  </a:lnTo>
                  <a:lnTo>
                    <a:pt x="5525" y="1319"/>
                  </a:lnTo>
                  <a:lnTo>
                    <a:pt x="5336" y="1403"/>
                  </a:lnTo>
                  <a:lnTo>
                    <a:pt x="5295" y="1444"/>
                  </a:lnTo>
                  <a:lnTo>
                    <a:pt x="5148" y="1444"/>
                  </a:lnTo>
                  <a:lnTo>
                    <a:pt x="5043" y="1424"/>
                  </a:lnTo>
                  <a:lnTo>
                    <a:pt x="4918" y="1444"/>
                  </a:lnTo>
                  <a:lnTo>
                    <a:pt x="4813" y="1424"/>
                  </a:lnTo>
                  <a:lnTo>
                    <a:pt x="4792" y="1340"/>
                  </a:lnTo>
                  <a:lnTo>
                    <a:pt x="4813" y="1256"/>
                  </a:lnTo>
                  <a:lnTo>
                    <a:pt x="4792" y="1131"/>
                  </a:lnTo>
                  <a:lnTo>
                    <a:pt x="4688" y="1089"/>
                  </a:lnTo>
                  <a:lnTo>
                    <a:pt x="4625" y="1089"/>
                  </a:lnTo>
                  <a:lnTo>
                    <a:pt x="4625" y="921"/>
                  </a:lnTo>
                  <a:lnTo>
                    <a:pt x="4520" y="775"/>
                  </a:lnTo>
                  <a:lnTo>
                    <a:pt x="4269" y="670"/>
                  </a:lnTo>
                  <a:lnTo>
                    <a:pt x="4186" y="670"/>
                  </a:lnTo>
                  <a:lnTo>
                    <a:pt x="4081" y="482"/>
                  </a:lnTo>
                  <a:lnTo>
                    <a:pt x="4081" y="377"/>
                  </a:lnTo>
                  <a:lnTo>
                    <a:pt x="3934" y="210"/>
                  </a:lnTo>
                  <a:lnTo>
                    <a:pt x="3893" y="168"/>
                  </a:lnTo>
                  <a:lnTo>
                    <a:pt x="3767" y="147"/>
                  </a:lnTo>
                  <a:lnTo>
                    <a:pt x="3558" y="84"/>
                  </a:lnTo>
                  <a:lnTo>
                    <a:pt x="3516"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42"/>
            <p:cNvSpPr/>
            <p:nvPr/>
          </p:nvSpPr>
          <p:spPr>
            <a:xfrm>
              <a:off x="2700250" y="3389200"/>
              <a:ext cx="179975" cy="200900"/>
            </a:xfrm>
            <a:custGeom>
              <a:avLst/>
              <a:gdLst/>
              <a:ahLst/>
              <a:cxnLst/>
              <a:rect l="l" t="t" r="r" b="b"/>
              <a:pathLst>
                <a:path w="7199" h="8036" extrusionOk="0">
                  <a:moveTo>
                    <a:pt x="1967" y="1"/>
                  </a:moveTo>
                  <a:lnTo>
                    <a:pt x="1779" y="85"/>
                  </a:lnTo>
                  <a:lnTo>
                    <a:pt x="1612" y="126"/>
                  </a:lnTo>
                  <a:lnTo>
                    <a:pt x="1319" y="294"/>
                  </a:lnTo>
                  <a:lnTo>
                    <a:pt x="1235" y="545"/>
                  </a:lnTo>
                  <a:lnTo>
                    <a:pt x="1047" y="608"/>
                  </a:lnTo>
                  <a:lnTo>
                    <a:pt x="921" y="608"/>
                  </a:lnTo>
                  <a:lnTo>
                    <a:pt x="796" y="712"/>
                  </a:lnTo>
                  <a:lnTo>
                    <a:pt x="712" y="712"/>
                  </a:lnTo>
                  <a:lnTo>
                    <a:pt x="524" y="775"/>
                  </a:lnTo>
                  <a:lnTo>
                    <a:pt x="1" y="775"/>
                  </a:lnTo>
                  <a:lnTo>
                    <a:pt x="524" y="1549"/>
                  </a:lnTo>
                  <a:lnTo>
                    <a:pt x="524" y="1612"/>
                  </a:lnTo>
                  <a:lnTo>
                    <a:pt x="461" y="1779"/>
                  </a:lnTo>
                  <a:lnTo>
                    <a:pt x="461" y="2198"/>
                  </a:lnTo>
                  <a:lnTo>
                    <a:pt x="377" y="2386"/>
                  </a:lnTo>
                  <a:lnTo>
                    <a:pt x="419" y="2533"/>
                  </a:lnTo>
                  <a:lnTo>
                    <a:pt x="461" y="2909"/>
                  </a:lnTo>
                  <a:lnTo>
                    <a:pt x="398" y="3077"/>
                  </a:lnTo>
                  <a:lnTo>
                    <a:pt x="356" y="3160"/>
                  </a:lnTo>
                  <a:lnTo>
                    <a:pt x="377" y="3286"/>
                  </a:lnTo>
                  <a:lnTo>
                    <a:pt x="398" y="3370"/>
                  </a:lnTo>
                  <a:lnTo>
                    <a:pt x="398" y="3495"/>
                  </a:lnTo>
                  <a:lnTo>
                    <a:pt x="356" y="3600"/>
                  </a:lnTo>
                  <a:lnTo>
                    <a:pt x="524" y="3997"/>
                  </a:lnTo>
                  <a:lnTo>
                    <a:pt x="503" y="4123"/>
                  </a:lnTo>
                  <a:lnTo>
                    <a:pt x="398" y="4290"/>
                  </a:lnTo>
                  <a:lnTo>
                    <a:pt x="273" y="4374"/>
                  </a:lnTo>
                  <a:lnTo>
                    <a:pt x="168" y="4541"/>
                  </a:lnTo>
                  <a:lnTo>
                    <a:pt x="210" y="4604"/>
                  </a:lnTo>
                  <a:lnTo>
                    <a:pt x="293" y="4625"/>
                  </a:lnTo>
                  <a:lnTo>
                    <a:pt x="314" y="4709"/>
                  </a:lnTo>
                  <a:lnTo>
                    <a:pt x="356" y="4709"/>
                  </a:lnTo>
                  <a:lnTo>
                    <a:pt x="356" y="4834"/>
                  </a:lnTo>
                  <a:lnTo>
                    <a:pt x="482" y="4939"/>
                  </a:lnTo>
                  <a:lnTo>
                    <a:pt x="524" y="5002"/>
                  </a:lnTo>
                  <a:lnTo>
                    <a:pt x="565" y="5127"/>
                  </a:lnTo>
                  <a:lnTo>
                    <a:pt x="524" y="5232"/>
                  </a:lnTo>
                  <a:lnTo>
                    <a:pt x="524" y="5274"/>
                  </a:lnTo>
                  <a:lnTo>
                    <a:pt x="586" y="5483"/>
                  </a:lnTo>
                  <a:lnTo>
                    <a:pt x="670" y="5629"/>
                  </a:lnTo>
                  <a:lnTo>
                    <a:pt x="921" y="5839"/>
                  </a:lnTo>
                  <a:lnTo>
                    <a:pt x="942" y="5901"/>
                  </a:lnTo>
                  <a:lnTo>
                    <a:pt x="879" y="6090"/>
                  </a:lnTo>
                  <a:lnTo>
                    <a:pt x="921" y="6194"/>
                  </a:lnTo>
                  <a:lnTo>
                    <a:pt x="775" y="6508"/>
                  </a:lnTo>
                  <a:lnTo>
                    <a:pt x="879" y="6613"/>
                  </a:lnTo>
                  <a:lnTo>
                    <a:pt x="1130" y="6885"/>
                  </a:lnTo>
                  <a:lnTo>
                    <a:pt x="1570" y="8036"/>
                  </a:lnTo>
                  <a:lnTo>
                    <a:pt x="1737" y="8036"/>
                  </a:lnTo>
                  <a:lnTo>
                    <a:pt x="1758" y="7952"/>
                  </a:lnTo>
                  <a:lnTo>
                    <a:pt x="1863" y="7931"/>
                  </a:lnTo>
                  <a:lnTo>
                    <a:pt x="1863" y="7952"/>
                  </a:lnTo>
                  <a:lnTo>
                    <a:pt x="1946" y="7847"/>
                  </a:lnTo>
                  <a:lnTo>
                    <a:pt x="2051" y="7638"/>
                  </a:lnTo>
                  <a:lnTo>
                    <a:pt x="2260" y="7408"/>
                  </a:lnTo>
                  <a:lnTo>
                    <a:pt x="2407" y="7345"/>
                  </a:lnTo>
                  <a:lnTo>
                    <a:pt x="2553" y="7471"/>
                  </a:lnTo>
                  <a:lnTo>
                    <a:pt x="2721" y="7450"/>
                  </a:lnTo>
                  <a:lnTo>
                    <a:pt x="2804" y="7429"/>
                  </a:lnTo>
                  <a:lnTo>
                    <a:pt x="2930" y="7471"/>
                  </a:lnTo>
                  <a:lnTo>
                    <a:pt x="3139" y="7429"/>
                  </a:lnTo>
                  <a:lnTo>
                    <a:pt x="3244" y="7450"/>
                  </a:lnTo>
                  <a:lnTo>
                    <a:pt x="3286" y="7575"/>
                  </a:lnTo>
                  <a:lnTo>
                    <a:pt x="3348" y="7847"/>
                  </a:lnTo>
                  <a:lnTo>
                    <a:pt x="3411" y="7889"/>
                  </a:lnTo>
                  <a:lnTo>
                    <a:pt x="3453" y="7847"/>
                  </a:lnTo>
                  <a:lnTo>
                    <a:pt x="3453" y="7743"/>
                  </a:lnTo>
                  <a:lnTo>
                    <a:pt x="3516" y="7617"/>
                  </a:lnTo>
                  <a:lnTo>
                    <a:pt x="3516" y="7512"/>
                  </a:lnTo>
                  <a:lnTo>
                    <a:pt x="3620" y="7366"/>
                  </a:lnTo>
                  <a:lnTo>
                    <a:pt x="4227" y="7366"/>
                  </a:lnTo>
                  <a:lnTo>
                    <a:pt x="4353" y="7471"/>
                  </a:lnTo>
                  <a:lnTo>
                    <a:pt x="4374" y="7303"/>
                  </a:lnTo>
                  <a:lnTo>
                    <a:pt x="4541" y="6989"/>
                  </a:lnTo>
                  <a:lnTo>
                    <a:pt x="4562" y="6822"/>
                  </a:lnTo>
                  <a:lnTo>
                    <a:pt x="4541" y="6675"/>
                  </a:lnTo>
                  <a:lnTo>
                    <a:pt x="4478" y="6592"/>
                  </a:lnTo>
                  <a:lnTo>
                    <a:pt x="4667" y="6299"/>
                  </a:lnTo>
                  <a:lnTo>
                    <a:pt x="4750" y="6090"/>
                  </a:lnTo>
                  <a:lnTo>
                    <a:pt x="4750" y="5985"/>
                  </a:lnTo>
                  <a:lnTo>
                    <a:pt x="4876" y="5901"/>
                  </a:lnTo>
                  <a:lnTo>
                    <a:pt x="5650" y="5692"/>
                  </a:lnTo>
                  <a:lnTo>
                    <a:pt x="6319" y="5692"/>
                  </a:lnTo>
                  <a:lnTo>
                    <a:pt x="6696" y="5985"/>
                  </a:lnTo>
                  <a:lnTo>
                    <a:pt x="6780" y="5985"/>
                  </a:lnTo>
                  <a:lnTo>
                    <a:pt x="6864" y="6069"/>
                  </a:lnTo>
                  <a:lnTo>
                    <a:pt x="6926" y="5964"/>
                  </a:lnTo>
                  <a:lnTo>
                    <a:pt x="6905" y="5880"/>
                  </a:lnTo>
                  <a:lnTo>
                    <a:pt x="7198" y="5315"/>
                  </a:lnTo>
                  <a:lnTo>
                    <a:pt x="7177" y="5043"/>
                  </a:lnTo>
                  <a:lnTo>
                    <a:pt x="6884" y="4499"/>
                  </a:lnTo>
                  <a:lnTo>
                    <a:pt x="6571" y="4437"/>
                  </a:lnTo>
                  <a:lnTo>
                    <a:pt x="6591" y="4207"/>
                  </a:lnTo>
                  <a:lnTo>
                    <a:pt x="6550" y="3851"/>
                  </a:lnTo>
                  <a:lnTo>
                    <a:pt x="5524" y="3809"/>
                  </a:lnTo>
                  <a:lnTo>
                    <a:pt x="5545" y="3558"/>
                  </a:lnTo>
                  <a:lnTo>
                    <a:pt x="5315" y="3181"/>
                  </a:lnTo>
                  <a:lnTo>
                    <a:pt x="5399" y="3056"/>
                  </a:lnTo>
                  <a:lnTo>
                    <a:pt x="5336" y="2846"/>
                  </a:lnTo>
                  <a:lnTo>
                    <a:pt x="5378" y="2554"/>
                  </a:lnTo>
                  <a:lnTo>
                    <a:pt x="5315" y="2491"/>
                  </a:lnTo>
                  <a:lnTo>
                    <a:pt x="5106" y="2323"/>
                  </a:lnTo>
                  <a:lnTo>
                    <a:pt x="4771" y="2386"/>
                  </a:lnTo>
                  <a:lnTo>
                    <a:pt x="4604" y="2302"/>
                  </a:lnTo>
                  <a:lnTo>
                    <a:pt x="4499" y="2240"/>
                  </a:lnTo>
                  <a:lnTo>
                    <a:pt x="4457" y="2093"/>
                  </a:lnTo>
                  <a:lnTo>
                    <a:pt x="4290" y="2030"/>
                  </a:lnTo>
                  <a:lnTo>
                    <a:pt x="4060" y="1968"/>
                  </a:lnTo>
                  <a:lnTo>
                    <a:pt x="3955" y="1968"/>
                  </a:lnTo>
                  <a:lnTo>
                    <a:pt x="3746" y="1717"/>
                  </a:lnTo>
                  <a:lnTo>
                    <a:pt x="3620" y="1779"/>
                  </a:lnTo>
                  <a:lnTo>
                    <a:pt x="3411" y="1570"/>
                  </a:lnTo>
                  <a:lnTo>
                    <a:pt x="3181" y="1612"/>
                  </a:lnTo>
                  <a:lnTo>
                    <a:pt x="3118" y="1696"/>
                  </a:lnTo>
                  <a:lnTo>
                    <a:pt x="2993" y="1570"/>
                  </a:lnTo>
                  <a:lnTo>
                    <a:pt x="2804" y="1466"/>
                  </a:lnTo>
                  <a:lnTo>
                    <a:pt x="2679" y="1382"/>
                  </a:lnTo>
                  <a:lnTo>
                    <a:pt x="2616" y="1235"/>
                  </a:lnTo>
                  <a:lnTo>
                    <a:pt x="2490" y="1152"/>
                  </a:lnTo>
                  <a:lnTo>
                    <a:pt x="2407" y="942"/>
                  </a:lnTo>
                  <a:lnTo>
                    <a:pt x="2449" y="838"/>
                  </a:lnTo>
                  <a:lnTo>
                    <a:pt x="2386" y="545"/>
                  </a:lnTo>
                  <a:lnTo>
                    <a:pt x="2470" y="398"/>
                  </a:lnTo>
                  <a:lnTo>
                    <a:pt x="2407" y="189"/>
                  </a:lnTo>
                  <a:lnTo>
                    <a:pt x="2407" y="43"/>
                  </a:lnTo>
                  <a:lnTo>
                    <a:pt x="2365" y="1"/>
                  </a:lnTo>
                  <a:lnTo>
                    <a:pt x="2239" y="85"/>
                  </a:lnTo>
                  <a:lnTo>
                    <a:pt x="2093"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42"/>
            <p:cNvSpPr/>
            <p:nvPr/>
          </p:nvSpPr>
          <p:spPr>
            <a:xfrm>
              <a:off x="2809050" y="3531500"/>
              <a:ext cx="123475" cy="130275"/>
            </a:xfrm>
            <a:custGeom>
              <a:avLst/>
              <a:gdLst/>
              <a:ahLst/>
              <a:cxnLst/>
              <a:rect l="l" t="t" r="r" b="b"/>
              <a:pathLst>
                <a:path w="4939" h="5211" extrusionOk="0">
                  <a:moveTo>
                    <a:pt x="1298" y="0"/>
                  </a:moveTo>
                  <a:lnTo>
                    <a:pt x="524" y="209"/>
                  </a:lnTo>
                  <a:lnTo>
                    <a:pt x="398" y="293"/>
                  </a:lnTo>
                  <a:lnTo>
                    <a:pt x="398" y="398"/>
                  </a:lnTo>
                  <a:lnTo>
                    <a:pt x="315" y="607"/>
                  </a:lnTo>
                  <a:lnTo>
                    <a:pt x="126" y="900"/>
                  </a:lnTo>
                  <a:lnTo>
                    <a:pt x="189" y="983"/>
                  </a:lnTo>
                  <a:lnTo>
                    <a:pt x="210" y="1130"/>
                  </a:lnTo>
                  <a:lnTo>
                    <a:pt x="189" y="1297"/>
                  </a:lnTo>
                  <a:lnTo>
                    <a:pt x="22" y="1611"/>
                  </a:lnTo>
                  <a:lnTo>
                    <a:pt x="1" y="1779"/>
                  </a:lnTo>
                  <a:lnTo>
                    <a:pt x="1" y="1820"/>
                  </a:lnTo>
                  <a:lnTo>
                    <a:pt x="126" y="1946"/>
                  </a:lnTo>
                  <a:lnTo>
                    <a:pt x="231" y="1967"/>
                  </a:lnTo>
                  <a:lnTo>
                    <a:pt x="398" y="2239"/>
                  </a:lnTo>
                  <a:lnTo>
                    <a:pt x="754" y="2595"/>
                  </a:lnTo>
                  <a:lnTo>
                    <a:pt x="879" y="2595"/>
                  </a:lnTo>
                  <a:lnTo>
                    <a:pt x="1026" y="2720"/>
                  </a:lnTo>
                  <a:lnTo>
                    <a:pt x="1131" y="2888"/>
                  </a:lnTo>
                  <a:lnTo>
                    <a:pt x="1465" y="2971"/>
                  </a:lnTo>
                  <a:lnTo>
                    <a:pt x="1695" y="3097"/>
                  </a:lnTo>
                  <a:lnTo>
                    <a:pt x="1800" y="3097"/>
                  </a:lnTo>
                  <a:lnTo>
                    <a:pt x="2030" y="3327"/>
                  </a:lnTo>
                  <a:lnTo>
                    <a:pt x="2302" y="3452"/>
                  </a:lnTo>
                  <a:lnTo>
                    <a:pt x="2637" y="3515"/>
                  </a:lnTo>
                  <a:lnTo>
                    <a:pt x="2804" y="3641"/>
                  </a:lnTo>
                  <a:lnTo>
                    <a:pt x="2951" y="3808"/>
                  </a:lnTo>
                  <a:lnTo>
                    <a:pt x="3035" y="3934"/>
                  </a:lnTo>
                  <a:lnTo>
                    <a:pt x="2972" y="4059"/>
                  </a:lnTo>
                  <a:lnTo>
                    <a:pt x="2909" y="4185"/>
                  </a:lnTo>
                  <a:lnTo>
                    <a:pt x="2804" y="4269"/>
                  </a:lnTo>
                  <a:lnTo>
                    <a:pt x="2742" y="4373"/>
                  </a:lnTo>
                  <a:lnTo>
                    <a:pt x="2763" y="4478"/>
                  </a:lnTo>
                  <a:lnTo>
                    <a:pt x="2700" y="4708"/>
                  </a:lnTo>
                  <a:lnTo>
                    <a:pt x="2512" y="4896"/>
                  </a:lnTo>
                  <a:lnTo>
                    <a:pt x="2491" y="5022"/>
                  </a:lnTo>
                  <a:lnTo>
                    <a:pt x="2574" y="5022"/>
                  </a:lnTo>
                  <a:lnTo>
                    <a:pt x="2972" y="4959"/>
                  </a:lnTo>
                  <a:lnTo>
                    <a:pt x="3328" y="5064"/>
                  </a:lnTo>
                  <a:lnTo>
                    <a:pt x="3579" y="5210"/>
                  </a:lnTo>
                  <a:lnTo>
                    <a:pt x="3704" y="5168"/>
                  </a:lnTo>
                  <a:lnTo>
                    <a:pt x="3788" y="5168"/>
                  </a:lnTo>
                  <a:lnTo>
                    <a:pt x="3851" y="5210"/>
                  </a:lnTo>
                  <a:lnTo>
                    <a:pt x="3955" y="5064"/>
                  </a:lnTo>
                  <a:lnTo>
                    <a:pt x="3997" y="5022"/>
                  </a:lnTo>
                  <a:lnTo>
                    <a:pt x="4123" y="5085"/>
                  </a:lnTo>
                  <a:lnTo>
                    <a:pt x="4227" y="4959"/>
                  </a:lnTo>
                  <a:lnTo>
                    <a:pt x="4290" y="4792"/>
                  </a:lnTo>
                  <a:lnTo>
                    <a:pt x="4541" y="4603"/>
                  </a:lnTo>
                  <a:lnTo>
                    <a:pt x="4583" y="4478"/>
                  </a:lnTo>
                  <a:lnTo>
                    <a:pt x="4646" y="4352"/>
                  </a:lnTo>
                  <a:lnTo>
                    <a:pt x="4750" y="4248"/>
                  </a:lnTo>
                  <a:lnTo>
                    <a:pt x="4792" y="4038"/>
                  </a:lnTo>
                  <a:lnTo>
                    <a:pt x="4750" y="3976"/>
                  </a:lnTo>
                  <a:lnTo>
                    <a:pt x="4750" y="3829"/>
                  </a:lnTo>
                  <a:lnTo>
                    <a:pt x="4813" y="3808"/>
                  </a:lnTo>
                  <a:lnTo>
                    <a:pt x="4813" y="3724"/>
                  </a:lnTo>
                  <a:lnTo>
                    <a:pt x="4813" y="3662"/>
                  </a:lnTo>
                  <a:lnTo>
                    <a:pt x="4813" y="3599"/>
                  </a:lnTo>
                  <a:lnTo>
                    <a:pt x="4834" y="3599"/>
                  </a:lnTo>
                  <a:lnTo>
                    <a:pt x="4855" y="3515"/>
                  </a:lnTo>
                  <a:lnTo>
                    <a:pt x="4855" y="2971"/>
                  </a:lnTo>
                  <a:lnTo>
                    <a:pt x="4939" y="2888"/>
                  </a:lnTo>
                  <a:lnTo>
                    <a:pt x="4834" y="2867"/>
                  </a:lnTo>
                  <a:lnTo>
                    <a:pt x="4750" y="2783"/>
                  </a:lnTo>
                  <a:lnTo>
                    <a:pt x="4625" y="2720"/>
                  </a:lnTo>
                  <a:lnTo>
                    <a:pt x="4395" y="2867"/>
                  </a:lnTo>
                  <a:lnTo>
                    <a:pt x="4290" y="2825"/>
                  </a:lnTo>
                  <a:lnTo>
                    <a:pt x="4206" y="2616"/>
                  </a:lnTo>
                  <a:lnTo>
                    <a:pt x="4060" y="1988"/>
                  </a:lnTo>
                  <a:lnTo>
                    <a:pt x="4018" y="1862"/>
                  </a:lnTo>
                  <a:lnTo>
                    <a:pt x="3892" y="1820"/>
                  </a:lnTo>
                  <a:lnTo>
                    <a:pt x="3767" y="1716"/>
                  </a:lnTo>
                  <a:lnTo>
                    <a:pt x="3495" y="1841"/>
                  </a:lnTo>
                  <a:lnTo>
                    <a:pt x="3328" y="1758"/>
                  </a:lnTo>
                  <a:lnTo>
                    <a:pt x="3056" y="1779"/>
                  </a:lnTo>
                  <a:lnTo>
                    <a:pt x="2972" y="1737"/>
                  </a:lnTo>
                  <a:lnTo>
                    <a:pt x="2763" y="1758"/>
                  </a:lnTo>
                  <a:lnTo>
                    <a:pt x="2721" y="1632"/>
                  </a:lnTo>
                  <a:lnTo>
                    <a:pt x="2763" y="1528"/>
                  </a:lnTo>
                  <a:lnTo>
                    <a:pt x="2721" y="1360"/>
                  </a:lnTo>
                  <a:lnTo>
                    <a:pt x="2763" y="1025"/>
                  </a:lnTo>
                  <a:lnTo>
                    <a:pt x="2658" y="837"/>
                  </a:lnTo>
                  <a:lnTo>
                    <a:pt x="2658" y="670"/>
                  </a:lnTo>
                  <a:lnTo>
                    <a:pt x="2512" y="565"/>
                  </a:lnTo>
                  <a:lnTo>
                    <a:pt x="2553" y="419"/>
                  </a:lnTo>
                  <a:lnTo>
                    <a:pt x="2428" y="293"/>
                  </a:lnTo>
                  <a:lnTo>
                    <a:pt x="2344" y="293"/>
                  </a:lnTo>
                  <a:lnTo>
                    <a:pt x="1967"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2"/>
            <p:cNvSpPr/>
            <p:nvPr/>
          </p:nvSpPr>
          <p:spPr>
            <a:xfrm>
              <a:off x="2884375" y="3700450"/>
              <a:ext cx="73250" cy="83200"/>
            </a:xfrm>
            <a:custGeom>
              <a:avLst/>
              <a:gdLst/>
              <a:ahLst/>
              <a:cxnLst/>
              <a:rect l="l" t="t" r="r" b="b"/>
              <a:pathLst>
                <a:path w="2930" h="3328" extrusionOk="0">
                  <a:moveTo>
                    <a:pt x="754" y="0"/>
                  </a:moveTo>
                  <a:lnTo>
                    <a:pt x="440" y="63"/>
                  </a:lnTo>
                  <a:lnTo>
                    <a:pt x="377" y="42"/>
                  </a:lnTo>
                  <a:lnTo>
                    <a:pt x="315" y="42"/>
                  </a:lnTo>
                  <a:lnTo>
                    <a:pt x="273" y="63"/>
                  </a:lnTo>
                  <a:lnTo>
                    <a:pt x="231" y="210"/>
                  </a:lnTo>
                  <a:lnTo>
                    <a:pt x="126" y="335"/>
                  </a:lnTo>
                  <a:lnTo>
                    <a:pt x="168" y="524"/>
                  </a:lnTo>
                  <a:lnTo>
                    <a:pt x="126" y="586"/>
                  </a:lnTo>
                  <a:lnTo>
                    <a:pt x="147" y="712"/>
                  </a:lnTo>
                  <a:lnTo>
                    <a:pt x="147" y="963"/>
                  </a:lnTo>
                  <a:lnTo>
                    <a:pt x="84" y="1047"/>
                  </a:lnTo>
                  <a:lnTo>
                    <a:pt x="84" y="1151"/>
                  </a:lnTo>
                  <a:lnTo>
                    <a:pt x="43" y="1277"/>
                  </a:lnTo>
                  <a:lnTo>
                    <a:pt x="84" y="1465"/>
                  </a:lnTo>
                  <a:lnTo>
                    <a:pt x="43" y="1507"/>
                  </a:lnTo>
                  <a:lnTo>
                    <a:pt x="63" y="1779"/>
                  </a:lnTo>
                  <a:lnTo>
                    <a:pt x="126" y="1967"/>
                  </a:lnTo>
                  <a:lnTo>
                    <a:pt x="84" y="2030"/>
                  </a:lnTo>
                  <a:lnTo>
                    <a:pt x="22" y="2114"/>
                  </a:lnTo>
                  <a:lnTo>
                    <a:pt x="1" y="2156"/>
                  </a:lnTo>
                  <a:lnTo>
                    <a:pt x="1" y="2428"/>
                  </a:lnTo>
                  <a:lnTo>
                    <a:pt x="63" y="2637"/>
                  </a:lnTo>
                  <a:lnTo>
                    <a:pt x="231" y="2867"/>
                  </a:lnTo>
                  <a:lnTo>
                    <a:pt x="315" y="2867"/>
                  </a:lnTo>
                  <a:lnTo>
                    <a:pt x="461" y="3034"/>
                  </a:lnTo>
                  <a:lnTo>
                    <a:pt x="545" y="3055"/>
                  </a:lnTo>
                  <a:lnTo>
                    <a:pt x="796" y="3034"/>
                  </a:lnTo>
                  <a:lnTo>
                    <a:pt x="963" y="3055"/>
                  </a:lnTo>
                  <a:lnTo>
                    <a:pt x="1089" y="3139"/>
                  </a:lnTo>
                  <a:lnTo>
                    <a:pt x="1172" y="3160"/>
                  </a:lnTo>
                  <a:lnTo>
                    <a:pt x="1277" y="3160"/>
                  </a:lnTo>
                  <a:lnTo>
                    <a:pt x="1298" y="3181"/>
                  </a:lnTo>
                  <a:lnTo>
                    <a:pt x="1277" y="3244"/>
                  </a:lnTo>
                  <a:lnTo>
                    <a:pt x="1277" y="3285"/>
                  </a:lnTo>
                  <a:lnTo>
                    <a:pt x="1382" y="3285"/>
                  </a:lnTo>
                  <a:lnTo>
                    <a:pt x="1507" y="3202"/>
                  </a:lnTo>
                  <a:lnTo>
                    <a:pt x="1654" y="3181"/>
                  </a:lnTo>
                  <a:lnTo>
                    <a:pt x="1800" y="3244"/>
                  </a:lnTo>
                  <a:lnTo>
                    <a:pt x="1842" y="3264"/>
                  </a:lnTo>
                  <a:lnTo>
                    <a:pt x="1926" y="3264"/>
                  </a:lnTo>
                  <a:lnTo>
                    <a:pt x="2009" y="3285"/>
                  </a:lnTo>
                  <a:lnTo>
                    <a:pt x="2093" y="3327"/>
                  </a:lnTo>
                  <a:lnTo>
                    <a:pt x="2135" y="3264"/>
                  </a:lnTo>
                  <a:lnTo>
                    <a:pt x="2156" y="3181"/>
                  </a:lnTo>
                  <a:lnTo>
                    <a:pt x="2177" y="3181"/>
                  </a:lnTo>
                  <a:lnTo>
                    <a:pt x="2239" y="3202"/>
                  </a:lnTo>
                  <a:lnTo>
                    <a:pt x="2449" y="3139"/>
                  </a:lnTo>
                  <a:lnTo>
                    <a:pt x="2574" y="2972"/>
                  </a:lnTo>
                  <a:lnTo>
                    <a:pt x="2637" y="2930"/>
                  </a:lnTo>
                  <a:lnTo>
                    <a:pt x="2616" y="2909"/>
                  </a:lnTo>
                  <a:lnTo>
                    <a:pt x="2658" y="2804"/>
                  </a:lnTo>
                  <a:lnTo>
                    <a:pt x="2784" y="2720"/>
                  </a:lnTo>
                  <a:lnTo>
                    <a:pt x="2784" y="2532"/>
                  </a:lnTo>
                  <a:lnTo>
                    <a:pt x="2867" y="2428"/>
                  </a:lnTo>
                  <a:lnTo>
                    <a:pt x="2930" y="2407"/>
                  </a:lnTo>
                  <a:lnTo>
                    <a:pt x="2888" y="2386"/>
                  </a:lnTo>
                  <a:lnTo>
                    <a:pt x="2825" y="2281"/>
                  </a:lnTo>
                  <a:lnTo>
                    <a:pt x="2784" y="2239"/>
                  </a:lnTo>
                  <a:lnTo>
                    <a:pt x="2784" y="2218"/>
                  </a:lnTo>
                  <a:lnTo>
                    <a:pt x="2742" y="2030"/>
                  </a:lnTo>
                  <a:lnTo>
                    <a:pt x="2846" y="1884"/>
                  </a:lnTo>
                  <a:lnTo>
                    <a:pt x="2867" y="1716"/>
                  </a:lnTo>
                  <a:lnTo>
                    <a:pt x="2742" y="1612"/>
                  </a:lnTo>
                  <a:lnTo>
                    <a:pt x="2574" y="1402"/>
                  </a:lnTo>
                  <a:lnTo>
                    <a:pt x="2449" y="1256"/>
                  </a:lnTo>
                  <a:lnTo>
                    <a:pt x="2239" y="1151"/>
                  </a:lnTo>
                  <a:lnTo>
                    <a:pt x="2114" y="1172"/>
                  </a:lnTo>
                  <a:lnTo>
                    <a:pt x="2114" y="1026"/>
                  </a:lnTo>
                  <a:lnTo>
                    <a:pt x="1988" y="879"/>
                  </a:lnTo>
                  <a:lnTo>
                    <a:pt x="1842" y="858"/>
                  </a:lnTo>
                  <a:lnTo>
                    <a:pt x="1695" y="775"/>
                  </a:lnTo>
                  <a:lnTo>
                    <a:pt x="1570" y="565"/>
                  </a:lnTo>
                  <a:lnTo>
                    <a:pt x="1486" y="565"/>
                  </a:lnTo>
                  <a:lnTo>
                    <a:pt x="1382" y="670"/>
                  </a:lnTo>
                  <a:lnTo>
                    <a:pt x="1319" y="670"/>
                  </a:lnTo>
                  <a:lnTo>
                    <a:pt x="1172" y="461"/>
                  </a:lnTo>
                  <a:lnTo>
                    <a:pt x="1110" y="314"/>
                  </a:lnTo>
                  <a:lnTo>
                    <a:pt x="984" y="251"/>
                  </a:lnTo>
                  <a:lnTo>
                    <a:pt x="859" y="63"/>
                  </a:lnTo>
                  <a:lnTo>
                    <a:pt x="754"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2" name="Google Shape;1232;p42"/>
            <p:cNvGrpSpPr/>
            <p:nvPr/>
          </p:nvGrpSpPr>
          <p:grpSpPr>
            <a:xfrm>
              <a:off x="2711750" y="3572300"/>
              <a:ext cx="230725" cy="598425"/>
              <a:chOff x="2711750" y="3572300"/>
              <a:chExt cx="230725" cy="598425"/>
            </a:xfrm>
          </p:grpSpPr>
          <p:sp>
            <p:nvSpPr>
              <p:cNvPr id="1233" name="Google Shape;1233;p42"/>
              <p:cNvSpPr/>
              <p:nvPr/>
            </p:nvSpPr>
            <p:spPr>
              <a:xfrm>
                <a:off x="2711750" y="3572300"/>
                <a:ext cx="230725" cy="538800"/>
              </a:xfrm>
              <a:custGeom>
                <a:avLst/>
                <a:gdLst/>
                <a:ahLst/>
                <a:cxnLst/>
                <a:rect l="l" t="t" r="r" b="b"/>
                <a:pathLst>
                  <a:path w="9229" h="21552" extrusionOk="0">
                    <a:moveTo>
                      <a:pt x="1947" y="0"/>
                    </a:moveTo>
                    <a:lnTo>
                      <a:pt x="1800" y="42"/>
                    </a:lnTo>
                    <a:lnTo>
                      <a:pt x="1570" y="293"/>
                    </a:lnTo>
                    <a:lnTo>
                      <a:pt x="1466" y="502"/>
                    </a:lnTo>
                    <a:lnTo>
                      <a:pt x="1382" y="607"/>
                    </a:lnTo>
                    <a:lnTo>
                      <a:pt x="1466" y="753"/>
                    </a:lnTo>
                    <a:lnTo>
                      <a:pt x="1298" y="1402"/>
                    </a:lnTo>
                    <a:lnTo>
                      <a:pt x="629" y="1779"/>
                    </a:lnTo>
                    <a:lnTo>
                      <a:pt x="566" y="1925"/>
                    </a:lnTo>
                    <a:lnTo>
                      <a:pt x="691" y="2030"/>
                    </a:lnTo>
                    <a:lnTo>
                      <a:pt x="733" y="2134"/>
                    </a:lnTo>
                    <a:lnTo>
                      <a:pt x="650" y="2281"/>
                    </a:lnTo>
                    <a:lnTo>
                      <a:pt x="670" y="2448"/>
                    </a:lnTo>
                    <a:lnTo>
                      <a:pt x="796" y="2616"/>
                    </a:lnTo>
                    <a:lnTo>
                      <a:pt x="796" y="2762"/>
                    </a:lnTo>
                    <a:lnTo>
                      <a:pt x="691" y="2846"/>
                    </a:lnTo>
                    <a:lnTo>
                      <a:pt x="670" y="2950"/>
                    </a:lnTo>
                    <a:lnTo>
                      <a:pt x="754" y="3013"/>
                    </a:lnTo>
                    <a:lnTo>
                      <a:pt x="796" y="3076"/>
                    </a:lnTo>
                    <a:lnTo>
                      <a:pt x="796" y="3243"/>
                    </a:lnTo>
                    <a:lnTo>
                      <a:pt x="859" y="3285"/>
                    </a:lnTo>
                    <a:lnTo>
                      <a:pt x="775" y="3390"/>
                    </a:lnTo>
                    <a:lnTo>
                      <a:pt x="670" y="3453"/>
                    </a:lnTo>
                    <a:lnTo>
                      <a:pt x="524" y="3599"/>
                    </a:lnTo>
                    <a:lnTo>
                      <a:pt x="357" y="3997"/>
                    </a:lnTo>
                    <a:lnTo>
                      <a:pt x="252" y="4164"/>
                    </a:lnTo>
                    <a:lnTo>
                      <a:pt x="210" y="4582"/>
                    </a:lnTo>
                    <a:lnTo>
                      <a:pt x="126" y="4645"/>
                    </a:lnTo>
                    <a:lnTo>
                      <a:pt x="147" y="5022"/>
                    </a:lnTo>
                    <a:lnTo>
                      <a:pt x="252" y="5210"/>
                    </a:lnTo>
                    <a:lnTo>
                      <a:pt x="252" y="5461"/>
                    </a:lnTo>
                    <a:lnTo>
                      <a:pt x="168" y="5566"/>
                    </a:lnTo>
                    <a:lnTo>
                      <a:pt x="168" y="5859"/>
                    </a:lnTo>
                    <a:lnTo>
                      <a:pt x="22" y="5942"/>
                    </a:lnTo>
                    <a:lnTo>
                      <a:pt x="1" y="6152"/>
                    </a:lnTo>
                    <a:lnTo>
                      <a:pt x="43" y="6424"/>
                    </a:lnTo>
                    <a:lnTo>
                      <a:pt x="147" y="6570"/>
                    </a:lnTo>
                    <a:lnTo>
                      <a:pt x="168" y="6675"/>
                    </a:lnTo>
                    <a:lnTo>
                      <a:pt x="315" y="6884"/>
                    </a:lnTo>
                    <a:lnTo>
                      <a:pt x="378" y="7051"/>
                    </a:lnTo>
                    <a:lnTo>
                      <a:pt x="461" y="7407"/>
                    </a:lnTo>
                    <a:lnTo>
                      <a:pt x="545" y="7470"/>
                    </a:lnTo>
                    <a:lnTo>
                      <a:pt x="587" y="7930"/>
                    </a:lnTo>
                    <a:lnTo>
                      <a:pt x="566" y="8181"/>
                    </a:lnTo>
                    <a:lnTo>
                      <a:pt x="461" y="8202"/>
                    </a:lnTo>
                    <a:lnTo>
                      <a:pt x="357" y="8453"/>
                    </a:lnTo>
                    <a:lnTo>
                      <a:pt x="378" y="8683"/>
                    </a:lnTo>
                    <a:lnTo>
                      <a:pt x="252" y="8872"/>
                    </a:lnTo>
                    <a:lnTo>
                      <a:pt x="336" y="8935"/>
                    </a:lnTo>
                    <a:lnTo>
                      <a:pt x="440" y="9123"/>
                    </a:lnTo>
                    <a:lnTo>
                      <a:pt x="461" y="9332"/>
                    </a:lnTo>
                    <a:lnTo>
                      <a:pt x="336" y="9458"/>
                    </a:lnTo>
                    <a:lnTo>
                      <a:pt x="210" y="9709"/>
                    </a:lnTo>
                    <a:lnTo>
                      <a:pt x="210" y="10085"/>
                    </a:lnTo>
                    <a:lnTo>
                      <a:pt x="210" y="10253"/>
                    </a:lnTo>
                    <a:lnTo>
                      <a:pt x="147" y="10483"/>
                    </a:lnTo>
                    <a:lnTo>
                      <a:pt x="482" y="11173"/>
                    </a:lnTo>
                    <a:lnTo>
                      <a:pt x="419" y="11278"/>
                    </a:lnTo>
                    <a:lnTo>
                      <a:pt x="252" y="11341"/>
                    </a:lnTo>
                    <a:lnTo>
                      <a:pt x="231" y="11655"/>
                    </a:lnTo>
                    <a:lnTo>
                      <a:pt x="22" y="11948"/>
                    </a:lnTo>
                    <a:lnTo>
                      <a:pt x="43" y="12157"/>
                    </a:lnTo>
                    <a:lnTo>
                      <a:pt x="147" y="12345"/>
                    </a:lnTo>
                    <a:lnTo>
                      <a:pt x="126" y="12764"/>
                    </a:lnTo>
                    <a:lnTo>
                      <a:pt x="147" y="13119"/>
                    </a:lnTo>
                    <a:lnTo>
                      <a:pt x="210" y="13391"/>
                    </a:lnTo>
                    <a:lnTo>
                      <a:pt x="315" y="13433"/>
                    </a:lnTo>
                    <a:lnTo>
                      <a:pt x="357" y="13538"/>
                    </a:lnTo>
                    <a:lnTo>
                      <a:pt x="336" y="13705"/>
                    </a:lnTo>
                    <a:lnTo>
                      <a:pt x="210" y="13789"/>
                    </a:lnTo>
                    <a:lnTo>
                      <a:pt x="231" y="14103"/>
                    </a:lnTo>
                    <a:cubicBezTo>
                      <a:pt x="252" y="14165"/>
                      <a:pt x="252" y="14270"/>
                      <a:pt x="273" y="14354"/>
                    </a:cubicBezTo>
                    <a:lnTo>
                      <a:pt x="273" y="14375"/>
                    </a:lnTo>
                    <a:lnTo>
                      <a:pt x="461" y="14437"/>
                    </a:lnTo>
                    <a:lnTo>
                      <a:pt x="461" y="14626"/>
                    </a:lnTo>
                    <a:lnTo>
                      <a:pt x="461" y="14772"/>
                    </a:lnTo>
                    <a:lnTo>
                      <a:pt x="566" y="15002"/>
                    </a:lnTo>
                    <a:lnTo>
                      <a:pt x="608" y="15274"/>
                    </a:lnTo>
                    <a:lnTo>
                      <a:pt x="712" y="15295"/>
                    </a:lnTo>
                    <a:lnTo>
                      <a:pt x="796" y="15253"/>
                    </a:lnTo>
                    <a:lnTo>
                      <a:pt x="880" y="15274"/>
                    </a:lnTo>
                    <a:lnTo>
                      <a:pt x="880" y="15400"/>
                    </a:lnTo>
                    <a:lnTo>
                      <a:pt x="754" y="15567"/>
                    </a:lnTo>
                    <a:lnTo>
                      <a:pt x="482" y="15567"/>
                    </a:lnTo>
                    <a:lnTo>
                      <a:pt x="440" y="15672"/>
                    </a:lnTo>
                    <a:lnTo>
                      <a:pt x="524" y="15735"/>
                    </a:lnTo>
                    <a:lnTo>
                      <a:pt x="545" y="15714"/>
                    </a:lnTo>
                    <a:lnTo>
                      <a:pt x="670" y="15714"/>
                    </a:lnTo>
                    <a:lnTo>
                      <a:pt x="859" y="15839"/>
                    </a:lnTo>
                    <a:lnTo>
                      <a:pt x="984" y="16049"/>
                    </a:lnTo>
                    <a:lnTo>
                      <a:pt x="984" y="16195"/>
                    </a:lnTo>
                    <a:lnTo>
                      <a:pt x="838" y="16321"/>
                    </a:lnTo>
                    <a:lnTo>
                      <a:pt x="838" y="16425"/>
                    </a:lnTo>
                    <a:lnTo>
                      <a:pt x="901" y="16572"/>
                    </a:lnTo>
                    <a:lnTo>
                      <a:pt x="963" y="16885"/>
                    </a:lnTo>
                    <a:lnTo>
                      <a:pt x="1047" y="17137"/>
                    </a:lnTo>
                    <a:lnTo>
                      <a:pt x="942" y="17241"/>
                    </a:lnTo>
                    <a:lnTo>
                      <a:pt x="901" y="17367"/>
                    </a:lnTo>
                    <a:lnTo>
                      <a:pt x="1005" y="17618"/>
                    </a:lnTo>
                    <a:lnTo>
                      <a:pt x="901" y="17764"/>
                    </a:lnTo>
                    <a:lnTo>
                      <a:pt x="859" y="18015"/>
                    </a:lnTo>
                    <a:lnTo>
                      <a:pt x="942" y="18246"/>
                    </a:lnTo>
                    <a:lnTo>
                      <a:pt x="984" y="18559"/>
                    </a:lnTo>
                    <a:lnTo>
                      <a:pt x="942" y="18852"/>
                    </a:lnTo>
                    <a:lnTo>
                      <a:pt x="733" y="19062"/>
                    </a:lnTo>
                    <a:lnTo>
                      <a:pt x="587" y="19250"/>
                    </a:lnTo>
                    <a:lnTo>
                      <a:pt x="524" y="19752"/>
                    </a:lnTo>
                    <a:cubicBezTo>
                      <a:pt x="545" y="19815"/>
                      <a:pt x="545" y="19898"/>
                      <a:pt x="566" y="19982"/>
                    </a:cubicBezTo>
                    <a:lnTo>
                      <a:pt x="796" y="20422"/>
                    </a:lnTo>
                    <a:lnTo>
                      <a:pt x="942" y="20422"/>
                    </a:lnTo>
                    <a:lnTo>
                      <a:pt x="1047" y="20317"/>
                    </a:lnTo>
                    <a:lnTo>
                      <a:pt x="1214" y="20233"/>
                    </a:lnTo>
                    <a:lnTo>
                      <a:pt x="1361" y="20233"/>
                    </a:lnTo>
                    <a:lnTo>
                      <a:pt x="1361" y="20401"/>
                    </a:lnTo>
                    <a:lnTo>
                      <a:pt x="1382" y="20735"/>
                    </a:lnTo>
                    <a:lnTo>
                      <a:pt x="1507" y="20840"/>
                    </a:lnTo>
                    <a:lnTo>
                      <a:pt x="1570" y="21049"/>
                    </a:lnTo>
                    <a:lnTo>
                      <a:pt x="1633" y="21279"/>
                    </a:lnTo>
                    <a:lnTo>
                      <a:pt x="1926" y="21321"/>
                    </a:lnTo>
                    <a:lnTo>
                      <a:pt x="2030" y="21363"/>
                    </a:lnTo>
                    <a:lnTo>
                      <a:pt x="2449" y="21279"/>
                    </a:lnTo>
                    <a:lnTo>
                      <a:pt x="3181" y="21279"/>
                    </a:lnTo>
                    <a:lnTo>
                      <a:pt x="3244" y="21342"/>
                    </a:lnTo>
                    <a:lnTo>
                      <a:pt x="3370" y="21363"/>
                    </a:lnTo>
                    <a:lnTo>
                      <a:pt x="3516" y="21489"/>
                    </a:lnTo>
                    <a:lnTo>
                      <a:pt x="3663" y="21551"/>
                    </a:lnTo>
                    <a:lnTo>
                      <a:pt x="3704" y="21551"/>
                    </a:lnTo>
                    <a:lnTo>
                      <a:pt x="3704" y="21447"/>
                    </a:lnTo>
                    <a:lnTo>
                      <a:pt x="3600" y="21363"/>
                    </a:lnTo>
                    <a:lnTo>
                      <a:pt x="3411" y="21238"/>
                    </a:lnTo>
                    <a:lnTo>
                      <a:pt x="3391" y="21133"/>
                    </a:lnTo>
                    <a:lnTo>
                      <a:pt x="3286" y="21028"/>
                    </a:lnTo>
                    <a:lnTo>
                      <a:pt x="3202" y="21049"/>
                    </a:lnTo>
                    <a:lnTo>
                      <a:pt x="3160" y="21007"/>
                    </a:lnTo>
                    <a:lnTo>
                      <a:pt x="3244" y="20945"/>
                    </a:lnTo>
                    <a:lnTo>
                      <a:pt x="3265" y="20861"/>
                    </a:lnTo>
                    <a:lnTo>
                      <a:pt x="3244" y="20840"/>
                    </a:lnTo>
                    <a:lnTo>
                      <a:pt x="3244" y="20756"/>
                    </a:lnTo>
                    <a:lnTo>
                      <a:pt x="3139" y="20505"/>
                    </a:lnTo>
                    <a:lnTo>
                      <a:pt x="3035" y="20317"/>
                    </a:lnTo>
                    <a:lnTo>
                      <a:pt x="2993" y="20129"/>
                    </a:lnTo>
                    <a:lnTo>
                      <a:pt x="3077" y="19961"/>
                    </a:lnTo>
                    <a:lnTo>
                      <a:pt x="3202" y="19857"/>
                    </a:lnTo>
                    <a:lnTo>
                      <a:pt x="3265" y="19752"/>
                    </a:lnTo>
                    <a:lnTo>
                      <a:pt x="3202" y="19689"/>
                    </a:lnTo>
                    <a:lnTo>
                      <a:pt x="3202" y="19585"/>
                    </a:lnTo>
                    <a:lnTo>
                      <a:pt x="3160" y="19501"/>
                    </a:lnTo>
                    <a:lnTo>
                      <a:pt x="3244" y="19564"/>
                    </a:lnTo>
                    <a:lnTo>
                      <a:pt x="3307" y="19647"/>
                    </a:lnTo>
                    <a:lnTo>
                      <a:pt x="3391" y="19668"/>
                    </a:lnTo>
                    <a:lnTo>
                      <a:pt x="3516" y="19564"/>
                    </a:lnTo>
                    <a:lnTo>
                      <a:pt x="3558" y="19480"/>
                    </a:lnTo>
                    <a:lnTo>
                      <a:pt x="3663" y="19354"/>
                    </a:lnTo>
                    <a:lnTo>
                      <a:pt x="3683" y="19250"/>
                    </a:lnTo>
                    <a:lnTo>
                      <a:pt x="3663" y="19062"/>
                    </a:lnTo>
                    <a:lnTo>
                      <a:pt x="3579" y="19041"/>
                    </a:lnTo>
                    <a:lnTo>
                      <a:pt x="3516" y="19082"/>
                    </a:lnTo>
                    <a:lnTo>
                      <a:pt x="3516" y="19082"/>
                    </a:lnTo>
                    <a:lnTo>
                      <a:pt x="3558" y="19020"/>
                    </a:lnTo>
                    <a:lnTo>
                      <a:pt x="3663" y="18915"/>
                    </a:lnTo>
                    <a:lnTo>
                      <a:pt x="3704" y="18769"/>
                    </a:lnTo>
                    <a:lnTo>
                      <a:pt x="3725" y="18643"/>
                    </a:lnTo>
                    <a:lnTo>
                      <a:pt x="3872" y="18518"/>
                    </a:lnTo>
                    <a:lnTo>
                      <a:pt x="3976" y="18518"/>
                    </a:lnTo>
                    <a:lnTo>
                      <a:pt x="4018" y="18392"/>
                    </a:lnTo>
                    <a:lnTo>
                      <a:pt x="4102" y="18287"/>
                    </a:lnTo>
                    <a:lnTo>
                      <a:pt x="4144" y="18246"/>
                    </a:lnTo>
                    <a:lnTo>
                      <a:pt x="4186" y="18141"/>
                    </a:lnTo>
                    <a:lnTo>
                      <a:pt x="4248" y="18099"/>
                    </a:lnTo>
                    <a:lnTo>
                      <a:pt x="4332" y="17994"/>
                    </a:lnTo>
                    <a:lnTo>
                      <a:pt x="4311" y="17932"/>
                    </a:lnTo>
                    <a:lnTo>
                      <a:pt x="4311" y="17869"/>
                    </a:lnTo>
                    <a:lnTo>
                      <a:pt x="4395" y="17806"/>
                    </a:lnTo>
                    <a:lnTo>
                      <a:pt x="4290" y="17702"/>
                    </a:lnTo>
                    <a:lnTo>
                      <a:pt x="4207" y="17702"/>
                    </a:lnTo>
                    <a:lnTo>
                      <a:pt x="4311" y="17597"/>
                    </a:lnTo>
                    <a:lnTo>
                      <a:pt x="4311" y="17492"/>
                    </a:lnTo>
                    <a:lnTo>
                      <a:pt x="4227" y="17367"/>
                    </a:lnTo>
                    <a:lnTo>
                      <a:pt x="4227" y="17423"/>
                    </a:lnTo>
                    <a:lnTo>
                      <a:pt x="4186" y="17409"/>
                    </a:lnTo>
                    <a:lnTo>
                      <a:pt x="4123" y="17429"/>
                    </a:lnTo>
                    <a:lnTo>
                      <a:pt x="4018" y="17429"/>
                    </a:lnTo>
                    <a:lnTo>
                      <a:pt x="3830" y="17471"/>
                    </a:lnTo>
                    <a:lnTo>
                      <a:pt x="3600" y="17262"/>
                    </a:lnTo>
                    <a:lnTo>
                      <a:pt x="3453" y="17137"/>
                    </a:lnTo>
                    <a:lnTo>
                      <a:pt x="3370" y="17095"/>
                    </a:lnTo>
                    <a:lnTo>
                      <a:pt x="3265" y="16990"/>
                    </a:lnTo>
                    <a:lnTo>
                      <a:pt x="3139" y="16781"/>
                    </a:lnTo>
                    <a:lnTo>
                      <a:pt x="3139" y="16655"/>
                    </a:lnTo>
                    <a:lnTo>
                      <a:pt x="3056" y="16551"/>
                    </a:lnTo>
                    <a:lnTo>
                      <a:pt x="3056" y="16467"/>
                    </a:lnTo>
                    <a:lnTo>
                      <a:pt x="3181" y="16362"/>
                    </a:lnTo>
                    <a:lnTo>
                      <a:pt x="3244" y="16258"/>
                    </a:lnTo>
                    <a:lnTo>
                      <a:pt x="3286" y="16132"/>
                    </a:lnTo>
                    <a:lnTo>
                      <a:pt x="3370" y="16111"/>
                    </a:lnTo>
                    <a:lnTo>
                      <a:pt x="3474" y="16007"/>
                    </a:lnTo>
                    <a:lnTo>
                      <a:pt x="3600" y="15986"/>
                    </a:lnTo>
                    <a:lnTo>
                      <a:pt x="3704" y="15881"/>
                    </a:lnTo>
                    <a:lnTo>
                      <a:pt x="3872" y="15839"/>
                    </a:lnTo>
                    <a:lnTo>
                      <a:pt x="3976" y="15881"/>
                    </a:lnTo>
                    <a:lnTo>
                      <a:pt x="4144" y="15839"/>
                    </a:lnTo>
                    <a:lnTo>
                      <a:pt x="4144" y="15797"/>
                    </a:lnTo>
                    <a:lnTo>
                      <a:pt x="4102" y="15735"/>
                    </a:lnTo>
                    <a:lnTo>
                      <a:pt x="3997" y="15693"/>
                    </a:lnTo>
                    <a:lnTo>
                      <a:pt x="4018" y="15630"/>
                    </a:lnTo>
                    <a:lnTo>
                      <a:pt x="4039" y="15567"/>
                    </a:lnTo>
                    <a:lnTo>
                      <a:pt x="4207" y="15463"/>
                    </a:lnTo>
                    <a:lnTo>
                      <a:pt x="4186" y="15421"/>
                    </a:lnTo>
                    <a:lnTo>
                      <a:pt x="4227" y="15358"/>
                    </a:lnTo>
                    <a:lnTo>
                      <a:pt x="4227" y="15295"/>
                    </a:lnTo>
                    <a:lnTo>
                      <a:pt x="4102" y="15128"/>
                    </a:lnTo>
                    <a:lnTo>
                      <a:pt x="4123" y="15065"/>
                    </a:lnTo>
                    <a:lnTo>
                      <a:pt x="4123" y="14981"/>
                    </a:lnTo>
                    <a:lnTo>
                      <a:pt x="4018" y="14940"/>
                    </a:lnTo>
                    <a:lnTo>
                      <a:pt x="3997" y="14772"/>
                    </a:lnTo>
                    <a:lnTo>
                      <a:pt x="4081" y="14668"/>
                    </a:lnTo>
                    <a:lnTo>
                      <a:pt x="4123" y="14563"/>
                    </a:lnTo>
                    <a:lnTo>
                      <a:pt x="4081" y="14521"/>
                    </a:lnTo>
                    <a:lnTo>
                      <a:pt x="4144" y="14437"/>
                    </a:lnTo>
                    <a:lnTo>
                      <a:pt x="4332" y="14354"/>
                    </a:lnTo>
                    <a:lnTo>
                      <a:pt x="4458" y="14249"/>
                    </a:lnTo>
                    <a:lnTo>
                      <a:pt x="4458" y="14207"/>
                    </a:lnTo>
                    <a:lnTo>
                      <a:pt x="4311" y="14144"/>
                    </a:lnTo>
                    <a:lnTo>
                      <a:pt x="4207" y="14144"/>
                    </a:lnTo>
                    <a:lnTo>
                      <a:pt x="4144" y="14061"/>
                    </a:lnTo>
                    <a:lnTo>
                      <a:pt x="4186" y="14019"/>
                    </a:lnTo>
                    <a:lnTo>
                      <a:pt x="4290" y="13935"/>
                    </a:lnTo>
                    <a:lnTo>
                      <a:pt x="4437" y="13893"/>
                    </a:lnTo>
                    <a:lnTo>
                      <a:pt x="4562" y="13956"/>
                    </a:lnTo>
                    <a:lnTo>
                      <a:pt x="4562" y="14040"/>
                    </a:lnTo>
                    <a:lnTo>
                      <a:pt x="4541" y="14082"/>
                    </a:lnTo>
                    <a:lnTo>
                      <a:pt x="4604" y="14186"/>
                    </a:lnTo>
                    <a:lnTo>
                      <a:pt x="4667" y="14228"/>
                    </a:lnTo>
                    <a:lnTo>
                      <a:pt x="4918" y="14082"/>
                    </a:lnTo>
                    <a:lnTo>
                      <a:pt x="4939" y="13998"/>
                    </a:lnTo>
                    <a:lnTo>
                      <a:pt x="4876" y="13852"/>
                    </a:lnTo>
                    <a:lnTo>
                      <a:pt x="4813" y="13747"/>
                    </a:lnTo>
                    <a:lnTo>
                      <a:pt x="4855" y="13726"/>
                    </a:lnTo>
                    <a:lnTo>
                      <a:pt x="4876" y="13621"/>
                    </a:lnTo>
                    <a:lnTo>
                      <a:pt x="4813" y="13496"/>
                    </a:lnTo>
                    <a:lnTo>
                      <a:pt x="4730" y="13496"/>
                    </a:lnTo>
                    <a:lnTo>
                      <a:pt x="4625" y="13559"/>
                    </a:lnTo>
                    <a:lnTo>
                      <a:pt x="4541" y="13559"/>
                    </a:lnTo>
                    <a:lnTo>
                      <a:pt x="4499" y="13621"/>
                    </a:lnTo>
                    <a:lnTo>
                      <a:pt x="4520" y="13642"/>
                    </a:lnTo>
                    <a:lnTo>
                      <a:pt x="4625" y="13684"/>
                    </a:lnTo>
                    <a:lnTo>
                      <a:pt x="4625" y="13726"/>
                    </a:lnTo>
                    <a:lnTo>
                      <a:pt x="4437" y="13789"/>
                    </a:lnTo>
                    <a:lnTo>
                      <a:pt x="4353" y="13747"/>
                    </a:lnTo>
                    <a:lnTo>
                      <a:pt x="4416" y="13705"/>
                    </a:lnTo>
                    <a:lnTo>
                      <a:pt x="4499" y="13684"/>
                    </a:lnTo>
                    <a:lnTo>
                      <a:pt x="4437" y="13642"/>
                    </a:lnTo>
                    <a:lnTo>
                      <a:pt x="4248" y="13642"/>
                    </a:lnTo>
                    <a:lnTo>
                      <a:pt x="4123" y="13580"/>
                    </a:lnTo>
                    <a:lnTo>
                      <a:pt x="4102" y="13475"/>
                    </a:lnTo>
                    <a:lnTo>
                      <a:pt x="4102" y="13203"/>
                    </a:lnTo>
                    <a:lnTo>
                      <a:pt x="4039" y="12994"/>
                    </a:lnTo>
                    <a:lnTo>
                      <a:pt x="3914" y="12889"/>
                    </a:lnTo>
                    <a:lnTo>
                      <a:pt x="3914" y="12680"/>
                    </a:lnTo>
                    <a:lnTo>
                      <a:pt x="4018" y="12575"/>
                    </a:lnTo>
                    <a:lnTo>
                      <a:pt x="4102" y="12575"/>
                    </a:lnTo>
                    <a:lnTo>
                      <a:pt x="4081" y="12659"/>
                    </a:lnTo>
                    <a:lnTo>
                      <a:pt x="4102" y="12680"/>
                    </a:lnTo>
                    <a:lnTo>
                      <a:pt x="4227" y="12680"/>
                    </a:lnTo>
                    <a:lnTo>
                      <a:pt x="4437" y="12764"/>
                    </a:lnTo>
                    <a:lnTo>
                      <a:pt x="4646" y="12910"/>
                    </a:lnTo>
                    <a:lnTo>
                      <a:pt x="4834" y="12973"/>
                    </a:lnTo>
                    <a:lnTo>
                      <a:pt x="5148" y="12973"/>
                    </a:lnTo>
                    <a:lnTo>
                      <a:pt x="5336" y="12847"/>
                    </a:lnTo>
                    <a:lnTo>
                      <a:pt x="5295" y="12805"/>
                    </a:lnTo>
                    <a:lnTo>
                      <a:pt x="5441" y="12701"/>
                    </a:lnTo>
                    <a:lnTo>
                      <a:pt x="5462" y="12596"/>
                    </a:lnTo>
                    <a:lnTo>
                      <a:pt x="5441" y="12533"/>
                    </a:lnTo>
                    <a:lnTo>
                      <a:pt x="5462" y="12471"/>
                    </a:lnTo>
                    <a:lnTo>
                      <a:pt x="5483" y="12366"/>
                    </a:lnTo>
                    <a:lnTo>
                      <a:pt x="5378" y="12345"/>
                    </a:lnTo>
                    <a:lnTo>
                      <a:pt x="5295" y="12220"/>
                    </a:lnTo>
                    <a:lnTo>
                      <a:pt x="5295" y="12115"/>
                    </a:lnTo>
                    <a:lnTo>
                      <a:pt x="5357" y="12031"/>
                    </a:lnTo>
                    <a:lnTo>
                      <a:pt x="5336" y="11968"/>
                    </a:lnTo>
                    <a:lnTo>
                      <a:pt x="5441" y="11864"/>
                    </a:lnTo>
                    <a:lnTo>
                      <a:pt x="5441" y="11843"/>
                    </a:lnTo>
                    <a:lnTo>
                      <a:pt x="5483" y="11843"/>
                    </a:lnTo>
                    <a:lnTo>
                      <a:pt x="5504" y="11759"/>
                    </a:lnTo>
                    <a:lnTo>
                      <a:pt x="5483" y="11655"/>
                    </a:lnTo>
                    <a:lnTo>
                      <a:pt x="5378" y="11655"/>
                    </a:lnTo>
                    <a:lnTo>
                      <a:pt x="5378" y="11613"/>
                    </a:lnTo>
                    <a:lnTo>
                      <a:pt x="5336" y="11529"/>
                    </a:lnTo>
                    <a:lnTo>
                      <a:pt x="5336" y="11320"/>
                    </a:lnTo>
                    <a:lnTo>
                      <a:pt x="5295" y="11236"/>
                    </a:lnTo>
                    <a:lnTo>
                      <a:pt x="5295" y="11131"/>
                    </a:lnTo>
                    <a:lnTo>
                      <a:pt x="5336" y="11111"/>
                    </a:lnTo>
                    <a:lnTo>
                      <a:pt x="5378" y="11194"/>
                    </a:lnTo>
                    <a:lnTo>
                      <a:pt x="5462" y="11194"/>
                    </a:lnTo>
                    <a:lnTo>
                      <a:pt x="5608" y="11236"/>
                    </a:lnTo>
                    <a:lnTo>
                      <a:pt x="5755" y="11320"/>
                    </a:lnTo>
                    <a:lnTo>
                      <a:pt x="5859" y="11320"/>
                    </a:lnTo>
                    <a:lnTo>
                      <a:pt x="6027" y="11299"/>
                    </a:lnTo>
                    <a:lnTo>
                      <a:pt x="6215" y="11320"/>
                    </a:lnTo>
                    <a:lnTo>
                      <a:pt x="6445" y="11320"/>
                    </a:lnTo>
                    <a:lnTo>
                      <a:pt x="6843" y="11215"/>
                    </a:lnTo>
                    <a:lnTo>
                      <a:pt x="7178" y="11069"/>
                    </a:lnTo>
                    <a:lnTo>
                      <a:pt x="7220" y="10985"/>
                    </a:lnTo>
                    <a:lnTo>
                      <a:pt x="7261" y="11027"/>
                    </a:lnTo>
                    <a:lnTo>
                      <a:pt x="7492" y="10964"/>
                    </a:lnTo>
                    <a:lnTo>
                      <a:pt x="7805" y="10776"/>
                    </a:lnTo>
                    <a:lnTo>
                      <a:pt x="7868" y="10671"/>
                    </a:lnTo>
                    <a:lnTo>
                      <a:pt x="7826" y="10546"/>
                    </a:lnTo>
                    <a:lnTo>
                      <a:pt x="7889" y="10357"/>
                    </a:lnTo>
                    <a:lnTo>
                      <a:pt x="7931" y="10336"/>
                    </a:lnTo>
                    <a:lnTo>
                      <a:pt x="7973" y="10378"/>
                    </a:lnTo>
                    <a:lnTo>
                      <a:pt x="8015" y="10336"/>
                    </a:lnTo>
                    <a:lnTo>
                      <a:pt x="8077" y="10148"/>
                    </a:lnTo>
                    <a:lnTo>
                      <a:pt x="8182" y="9960"/>
                    </a:lnTo>
                    <a:lnTo>
                      <a:pt x="8203" y="9855"/>
                    </a:lnTo>
                    <a:lnTo>
                      <a:pt x="8203" y="9625"/>
                    </a:lnTo>
                    <a:lnTo>
                      <a:pt x="8182" y="9520"/>
                    </a:lnTo>
                    <a:lnTo>
                      <a:pt x="8140" y="9520"/>
                    </a:lnTo>
                    <a:lnTo>
                      <a:pt x="8077" y="9604"/>
                    </a:lnTo>
                    <a:lnTo>
                      <a:pt x="7931" y="9604"/>
                    </a:lnTo>
                    <a:lnTo>
                      <a:pt x="7784" y="9499"/>
                    </a:lnTo>
                    <a:lnTo>
                      <a:pt x="7701" y="9332"/>
                    </a:lnTo>
                    <a:lnTo>
                      <a:pt x="7701" y="9248"/>
                    </a:lnTo>
                    <a:lnTo>
                      <a:pt x="7826" y="8976"/>
                    </a:lnTo>
                    <a:lnTo>
                      <a:pt x="7826" y="8872"/>
                    </a:lnTo>
                    <a:lnTo>
                      <a:pt x="7764" y="8788"/>
                    </a:lnTo>
                    <a:lnTo>
                      <a:pt x="7471" y="8558"/>
                    </a:lnTo>
                    <a:lnTo>
                      <a:pt x="7240" y="8453"/>
                    </a:lnTo>
                    <a:lnTo>
                      <a:pt x="6989" y="8265"/>
                    </a:lnTo>
                    <a:lnTo>
                      <a:pt x="6948" y="8160"/>
                    </a:lnTo>
                    <a:lnTo>
                      <a:pt x="6968" y="8139"/>
                    </a:lnTo>
                    <a:lnTo>
                      <a:pt x="6968" y="8035"/>
                    </a:lnTo>
                    <a:lnTo>
                      <a:pt x="6885" y="7951"/>
                    </a:lnTo>
                    <a:lnTo>
                      <a:pt x="6927" y="7888"/>
                    </a:lnTo>
                    <a:lnTo>
                      <a:pt x="6864" y="7679"/>
                    </a:lnTo>
                    <a:lnTo>
                      <a:pt x="6885" y="7449"/>
                    </a:lnTo>
                    <a:lnTo>
                      <a:pt x="6927" y="7240"/>
                    </a:lnTo>
                    <a:lnTo>
                      <a:pt x="7010" y="7156"/>
                    </a:lnTo>
                    <a:lnTo>
                      <a:pt x="7031" y="7093"/>
                    </a:lnTo>
                    <a:lnTo>
                      <a:pt x="6968" y="6905"/>
                    </a:lnTo>
                    <a:lnTo>
                      <a:pt x="6948" y="6633"/>
                    </a:lnTo>
                    <a:lnTo>
                      <a:pt x="7010" y="6591"/>
                    </a:lnTo>
                    <a:lnTo>
                      <a:pt x="6948" y="6403"/>
                    </a:lnTo>
                    <a:lnTo>
                      <a:pt x="7031" y="6277"/>
                    </a:lnTo>
                    <a:lnTo>
                      <a:pt x="7031" y="6173"/>
                    </a:lnTo>
                    <a:lnTo>
                      <a:pt x="7073" y="6089"/>
                    </a:lnTo>
                    <a:lnTo>
                      <a:pt x="7115" y="5838"/>
                    </a:lnTo>
                    <a:lnTo>
                      <a:pt x="7073" y="5733"/>
                    </a:lnTo>
                    <a:lnTo>
                      <a:pt x="7136" y="5650"/>
                    </a:lnTo>
                    <a:lnTo>
                      <a:pt x="7115" y="5461"/>
                    </a:lnTo>
                    <a:lnTo>
                      <a:pt x="7220" y="5336"/>
                    </a:lnTo>
                    <a:lnTo>
                      <a:pt x="7261" y="5210"/>
                    </a:lnTo>
                    <a:lnTo>
                      <a:pt x="7261" y="5168"/>
                    </a:lnTo>
                    <a:lnTo>
                      <a:pt x="7282" y="5126"/>
                    </a:lnTo>
                    <a:lnTo>
                      <a:pt x="7387" y="5043"/>
                    </a:lnTo>
                    <a:lnTo>
                      <a:pt x="7387" y="5001"/>
                    </a:lnTo>
                    <a:lnTo>
                      <a:pt x="7492" y="4833"/>
                    </a:lnTo>
                    <a:lnTo>
                      <a:pt x="7575" y="4750"/>
                    </a:lnTo>
                    <a:lnTo>
                      <a:pt x="7680" y="4541"/>
                    </a:lnTo>
                    <a:lnTo>
                      <a:pt x="7722" y="4478"/>
                    </a:lnTo>
                    <a:lnTo>
                      <a:pt x="7805" y="4436"/>
                    </a:lnTo>
                    <a:lnTo>
                      <a:pt x="7805" y="4310"/>
                    </a:lnTo>
                    <a:lnTo>
                      <a:pt x="7826" y="4227"/>
                    </a:lnTo>
                    <a:lnTo>
                      <a:pt x="8015" y="3997"/>
                    </a:lnTo>
                    <a:lnTo>
                      <a:pt x="8098" y="3997"/>
                    </a:lnTo>
                    <a:lnTo>
                      <a:pt x="8182" y="3976"/>
                    </a:lnTo>
                    <a:lnTo>
                      <a:pt x="8182" y="3850"/>
                    </a:lnTo>
                    <a:lnTo>
                      <a:pt x="8266" y="3808"/>
                    </a:lnTo>
                    <a:lnTo>
                      <a:pt x="8475" y="3641"/>
                    </a:lnTo>
                    <a:lnTo>
                      <a:pt x="8538" y="3599"/>
                    </a:lnTo>
                    <a:lnTo>
                      <a:pt x="8600" y="3536"/>
                    </a:lnTo>
                    <a:lnTo>
                      <a:pt x="8831" y="3369"/>
                    </a:lnTo>
                    <a:lnTo>
                      <a:pt x="8852" y="3390"/>
                    </a:lnTo>
                    <a:lnTo>
                      <a:pt x="8935" y="3327"/>
                    </a:lnTo>
                    <a:lnTo>
                      <a:pt x="8956" y="3264"/>
                    </a:lnTo>
                    <a:lnTo>
                      <a:pt x="9103" y="3181"/>
                    </a:lnTo>
                    <a:lnTo>
                      <a:pt x="9207" y="3181"/>
                    </a:lnTo>
                    <a:lnTo>
                      <a:pt x="9228" y="3118"/>
                    </a:lnTo>
                    <a:lnTo>
                      <a:pt x="9207" y="2909"/>
                    </a:lnTo>
                    <a:lnTo>
                      <a:pt x="9165" y="2657"/>
                    </a:lnTo>
                    <a:lnTo>
                      <a:pt x="9165" y="2490"/>
                    </a:lnTo>
                    <a:lnTo>
                      <a:pt x="9061" y="2239"/>
                    </a:lnTo>
                    <a:lnTo>
                      <a:pt x="9061" y="2134"/>
                    </a:lnTo>
                    <a:lnTo>
                      <a:pt x="8810" y="2113"/>
                    </a:lnTo>
                    <a:lnTo>
                      <a:pt x="8705" y="2197"/>
                    </a:lnTo>
                    <a:lnTo>
                      <a:pt x="8684" y="2218"/>
                    </a:lnTo>
                    <a:lnTo>
                      <a:pt x="8684" y="2385"/>
                    </a:lnTo>
                    <a:lnTo>
                      <a:pt x="8705" y="2427"/>
                    </a:lnTo>
                    <a:lnTo>
                      <a:pt x="8705" y="2637"/>
                    </a:lnTo>
                    <a:lnTo>
                      <a:pt x="8600" y="2720"/>
                    </a:lnTo>
                    <a:lnTo>
                      <a:pt x="8517" y="2846"/>
                    </a:lnTo>
                    <a:lnTo>
                      <a:pt x="8496" y="2971"/>
                    </a:lnTo>
                    <a:lnTo>
                      <a:pt x="8224" y="3160"/>
                    </a:lnTo>
                    <a:lnTo>
                      <a:pt x="8182" y="3327"/>
                    </a:lnTo>
                    <a:lnTo>
                      <a:pt x="8077" y="3453"/>
                    </a:lnTo>
                    <a:lnTo>
                      <a:pt x="7952" y="3432"/>
                    </a:lnTo>
                    <a:lnTo>
                      <a:pt x="7889" y="3453"/>
                    </a:lnTo>
                    <a:lnTo>
                      <a:pt x="7784" y="3599"/>
                    </a:lnTo>
                    <a:lnTo>
                      <a:pt x="7743" y="3557"/>
                    </a:lnTo>
                    <a:lnTo>
                      <a:pt x="7659" y="3557"/>
                    </a:lnTo>
                    <a:lnTo>
                      <a:pt x="7533" y="3599"/>
                    </a:lnTo>
                    <a:lnTo>
                      <a:pt x="7282" y="3453"/>
                    </a:lnTo>
                    <a:lnTo>
                      <a:pt x="6948" y="3348"/>
                    </a:lnTo>
                    <a:lnTo>
                      <a:pt x="6529" y="3390"/>
                    </a:lnTo>
                    <a:lnTo>
                      <a:pt x="6424" y="3390"/>
                    </a:lnTo>
                    <a:lnTo>
                      <a:pt x="6445" y="3264"/>
                    </a:lnTo>
                    <a:lnTo>
                      <a:pt x="6634" y="3076"/>
                    </a:lnTo>
                    <a:lnTo>
                      <a:pt x="6717" y="2846"/>
                    </a:lnTo>
                    <a:lnTo>
                      <a:pt x="6696" y="2720"/>
                    </a:lnTo>
                    <a:lnTo>
                      <a:pt x="6738" y="2616"/>
                    </a:lnTo>
                    <a:lnTo>
                      <a:pt x="6843" y="2532"/>
                    </a:lnTo>
                    <a:lnTo>
                      <a:pt x="6927" y="2406"/>
                    </a:lnTo>
                    <a:lnTo>
                      <a:pt x="6948" y="2281"/>
                    </a:lnTo>
                    <a:lnTo>
                      <a:pt x="6864" y="2134"/>
                    </a:lnTo>
                    <a:lnTo>
                      <a:pt x="6696" y="2009"/>
                    </a:lnTo>
                    <a:lnTo>
                      <a:pt x="6550" y="1862"/>
                    </a:lnTo>
                    <a:lnTo>
                      <a:pt x="6215" y="1800"/>
                    </a:lnTo>
                    <a:lnTo>
                      <a:pt x="5964" y="1674"/>
                    </a:lnTo>
                    <a:lnTo>
                      <a:pt x="5692" y="1465"/>
                    </a:lnTo>
                    <a:lnTo>
                      <a:pt x="5587" y="1444"/>
                    </a:lnTo>
                    <a:lnTo>
                      <a:pt x="5357" y="1339"/>
                    </a:lnTo>
                    <a:lnTo>
                      <a:pt x="5023" y="1256"/>
                    </a:lnTo>
                    <a:lnTo>
                      <a:pt x="4939" y="1088"/>
                    </a:lnTo>
                    <a:lnTo>
                      <a:pt x="4813" y="963"/>
                    </a:lnTo>
                    <a:lnTo>
                      <a:pt x="4667" y="942"/>
                    </a:lnTo>
                    <a:lnTo>
                      <a:pt x="4311" y="565"/>
                    </a:lnTo>
                    <a:lnTo>
                      <a:pt x="4186" y="314"/>
                    </a:lnTo>
                    <a:lnTo>
                      <a:pt x="4081" y="293"/>
                    </a:lnTo>
                    <a:lnTo>
                      <a:pt x="3935" y="147"/>
                    </a:lnTo>
                    <a:lnTo>
                      <a:pt x="3914" y="126"/>
                    </a:lnTo>
                    <a:lnTo>
                      <a:pt x="3809" y="21"/>
                    </a:lnTo>
                    <a:lnTo>
                      <a:pt x="3181" y="21"/>
                    </a:lnTo>
                    <a:lnTo>
                      <a:pt x="3077" y="147"/>
                    </a:lnTo>
                    <a:lnTo>
                      <a:pt x="3077" y="251"/>
                    </a:lnTo>
                    <a:lnTo>
                      <a:pt x="2993" y="356"/>
                    </a:lnTo>
                    <a:lnTo>
                      <a:pt x="2993" y="460"/>
                    </a:lnTo>
                    <a:lnTo>
                      <a:pt x="2951" y="544"/>
                    </a:lnTo>
                    <a:lnTo>
                      <a:pt x="2888" y="460"/>
                    </a:lnTo>
                    <a:lnTo>
                      <a:pt x="2826" y="230"/>
                    </a:lnTo>
                    <a:lnTo>
                      <a:pt x="2784" y="84"/>
                    </a:lnTo>
                    <a:lnTo>
                      <a:pt x="2679" y="42"/>
                    </a:lnTo>
                    <a:lnTo>
                      <a:pt x="2470" y="105"/>
                    </a:lnTo>
                    <a:lnTo>
                      <a:pt x="2344" y="84"/>
                    </a:lnTo>
                    <a:lnTo>
                      <a:pt x="2240" y="105"/>
                    </a:lnTo>
                    <a:lnTo>
                      <a:pt x="2093" y="126"/>
                    </a:lnTo>
                    <a:lnTo>
                      <a:pt x="1947"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42"/>
              <p:cNvSpPr/>
              <p:nvPr/>
            </p:nvSpPr>
            <p:spPr>
              <a:xfrm>
                <a:off x="2804875" y="4134625"/>
                <a:ext cx="51800" cy="36100"/>
              </a:xfrm>
              <a:custGeom>
                <a:avLst/>
                <a:gdLst/>
                <a:ahLst/>
                <a:cxnLst/>
                <a:rect l="l" t="t" r="r" b="b"/>
                <a:pathLst>
                  <a:path w="2072" h="1444" extrusionOk="0">
                    <a:moveTo>
                      <a:pt x="0" y="0"/>
                    </a:moveTo>
                    <a:lnTo>
                      <a:pt x="272" y="1067"/>
                    </a:lnTo>
                    <a:lnTo>
                      <a:pt x="314" y="1067"/>
                    </a:lnTo>
                    <a:lnTo>
                      <a:pt x="502" y="1046"/>
                    </a:lnTo>
                    <a:lnTo>
                      <a:pt x="670" y="1046"/>
                    </a:lnTo>
                    <a:lnTo>
                      <a:pt x="816" y="1004"/>
                    </a:lnTo>
                    <a:lnTo>
                      <a:pt x="816" y="1046"/>
                    </a:lnTo>
                    <a:lnTo>
                      <a:pt x="712" y="1067"/>
                    </a:lnTo>
                    <a:lnTo>
                      <a:pt x="565" y="1130"/>
                    </a:lnTo>
                    <a:lnTo>
                      <a:pt x="293" y="1130"/>
                    </a:lnTo>
                    <a:lnTo>
                      <a:pt x="356" y="1360"/>
                    </a:lnTo>
                    <a:lnTo>
                      <a:pt x="398" y="1360"/>
                    </a:lnTo>
                    <a:lnTo>
                      <a:pt x="607" y="1276"/>
                    </a:lnTo>
                    <a:lnTo>
                      <a:pt x="837" y="1297"/>
                    </a:lnTo>
                    <a:lnTo>
                      <a:pt x="1005" y="1276"/>
                    </a:lnTo>
                    <a:lnTo>
                      <a:pt x="1235" y="1297"/>
                    </a:lnTo>
                    <a:lnTo>
                      <a:pt x="1360" y="1381"/>
                    </a:lnTo>
                    <a:lnTo>
                      <a:pt x="1507" y="1444"/>
                    </a:lnTo>
                    <a:lnTo>
                      <a:pt x="1632" y="1402"/>
                    </a:lnTo>
                    <a:lnTo>
                      <a:pt x="1737" y="1297"/>
                    </a:lnTo>
                    <a:lnTo>
                      <a:pt x="1758" y="1193"/>
                    </a:lnTo>
                    <a:lnTo>
                      <a:pt x="1883" y="1151"/>
                    </a:lnTo>
                    <a:lnTo>
                      <a:pt x="1946" y="1193"/>
                    </a:lnTo>
                    <a:lnTo>
                      <a:pt x="2072" y="1130"/>
                    </a:lnTo>
                    <a:lnTo>
                      <a:pt x="2072" y="1004"/>
                    </a:lnTo>
                    <a:lnTo>
                      <a:pt x="1967" y="983"/>
                    </a:lnTo>
                    <a:lnTo>
                      <a:pt x="1758" y="1046"/>
                    </a:lnTo>
                    <a:lnTo>
                      <a:pt x="1632" y="1004"/>
                    </a:lnTo>
                    <a:lnTo>
                      <a:pt x="1507" y="879"/>
                    </a:lnTo>
                    <a:lnTo>
                      <a:pt x="1318" y="837"/>
                    </a:lnTo>
                    <a:lnTo>
                      <a:pt x="1256" y="774"/>
                    </a:lnTo>
                    <a:lnTo>
                      <a:pt x="816" y="628"/>
                    </a:lnTo>
                    <a:lnTo>
                      <a:pt x="691" y="607"/>
                    </a:lnTo>
                    <a:lnTo>
                      <a:pt x="691" y="460"/>
                    </a:lnTo>
                    <a:lnTo>
                      <a:pt x="565" y="335"/>
                    </a:lnTo>
                    <a:lnTo>
                      <a:pt x="398" y="314"/>
                    </a:lnTo>
                    <a:lnTo>
                      <a:pt x="314" y="126"/>
                    </a:lnTo>
                    <a:lnTo>
                      <a:pt x="272" y="21"/>
                    </a:lnTo>
                    <a:lnTo>
                      <a:pt x="105" y="42"/>
                    </a:lnTo>
                    <a:lnTo>
                      <a:pt x="0"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5" name="Google Shape;1235;p42"/>
            <p:cNvSpPr/>
            <p:nvPr/>
          </p:nvSpPr>
          <p:spPr>
            <a:xfrm>
              <a:off x="5404100" y="2847275"/>
              <a:ext cx="26175" cy="61250"/>
            </a:xfrm>
            <a:custGeom>
              <a:avLst/>
              <a:gdLst/>
              <a:ahLst/>
              <a:cxnLst/>
              <a:rect l="l" t="t" r="r" b="b"/>
              <a:pathLst>
                <a:path w="1047" h="2450" extrusionOk="0">
                  <a:moveTo>
                    <a:pt x="691" y="1"/>
                  </a:moveTo>
                  <a:lnTo>
                    <a:pt x="628" y="43"/>
                  </a:lnTo>
                  <a:lnTo>
                    <a:pt x="628" y="127"/>
                  </a:lnTo>
                  <a:lnTo>
                    <a:pt x="524" y="147"/>
                  </a:lnTo>
                  <a:lnTo>
                    <a:pt x="398" y="315"/>
                  </a:lnTo>
                  <a:lnTo>
                    <a:pt x="294" y="482"/>
                  </a:lnTo>
                  <a:lnTo>
                    <a:pt x="315" y="545"/>
                  </a:lnTo>
                  <a:lnTo>
                    <a:pt x="294" y="629"/>
                  </a:lnTo>
                  <a:lnTo>
                    <a:pt x="231" y="671"/>
                  </a:lnTo>
                  <a:lnTo>
                    <a:pt x="105" y="880"/>
                  </a:lnTo>
                  <a:lnTo>
                    <a:pt x="63" y="1110"/>
                  </a:lnTo>
                  <a:lnTo>
                    <a:pt x="1" y="1152"/>
                  </a:lnTo>
                  <a:lnTo>
                    <a:pt x="63" y="1194"/>
                  </a:lnTo>
                  <a:lnTo>
                    <a:pt x="63" y="1424"/>
                  </a:lnTo>
                  <a:lnTo>
                    <a:pt x="84" y="1675"/>
                  </a:lnTo>
                  <a:lnTo>
                    <a:pt x="126" y="1696"/>
                  </a:lnTo>
                  <a:lnTo>
                    <a:pt x="168" y="1780"/>
                  </a:lnTo>
                  <a:lnTo>
                    <a:pt x="126" y="1780"/>
                  </a:lnTo>
                  <a:lnTo>
                    <a:pt x="105" y="1842"/>
                  </a:lnTo>
                  <a:lnTo>
                    <a:pt x="189" y="1947"/>
                  </a:lnTo>
                  <a:lnTo>
                    <a:pt x="231" y="1947"/>
                  </a:lnTo>
                  <a:lnTo>
                    <a:pt x="273" y="2031"/>
                  </a:lnTo>
                  <a:lnTo>
                    <a:pt x="419" y="2093"/>
                  </a:lnTo>
                  <a:lnTo>
                    <a:pt x="503" y="2219"/>
                  </a:lnTo>
                  <a:lnTo>
                    <a:pt x="503" y="2344"/>
                  </a:lnTo>
                  <a:lnTo>
                    <a:pt x="503" y="2449"/>
                  </a:lnTo>
                  <a:lnTo>
                    <a:pt x="587" y="2407"/>
                  </a:lnTo>
                  <a:lnTo>
                    <a:pt x="691" y="2449"/>
                  </a:lnTo>
                  <a:lnTo>
                    <a:pt x="691" y="2449"/>
                  </a:lnTo>
                  <a:lnTo>
                    <a:pt x="649" y="2324"/>
                  </a:lnTo>
                  <a:lnTo>
                    <a:pt x="691" y="2198"/>
                  </a:lnTo>
                  <a:lnTo>
                    <a:pt x="628" y="2010"/>
                  </a:lnTo>
                  <a:lnTo>
                    <a:pt x="712" y="1884"/>
                  </a:lnTo>
                  <a:lnTo>
                    <a:pt x="859" y="1675"/>
                  </a:lnTo>
                  <a:lnTo>
                    <a:pt x="859" y="1528"/>
                  </a:lnTo>
                  <a:lnTo>
                    <a:pt x="880" y="1487"/>
                  </a:lnTo>
                  <a:lnTo>
                    <a:pt x="838" y="1466"/>
                  </a:lnTo>
                  <a:lnTo>
                    <a:pt x="880" y="1256"/>
                  </a:lnTo>
                  <a:lnTo>
                    <a:pt x="880" y="1089"/>
                  </a:lnTo>
                  <a:lnTo>
                    <a:pt x="859" y="943"/>
                  </a:lnTo>
                  <a:lnTo>
                    <a:pt x="942" y="796"/>
                  </a:lnTo>
                  <a:lnTo>
                    <a:pt x="963" y="524"/>
                  </a:lnTo>
                  <a:lnTo>
                    <a:pt x="1005" y="357"/>
                  </a:lnTo>
                  <a:lnTo>
                    <a:pt x="1047" y="336"/>
                  </a:lnTo>
                  <a:lnTo>
                    <a:pt x="1026" y="252"/>
                  </a:lnTo>
                  <a:lnTo>
                    <a:pt x="921" y="168"/>
                  </a:lnTo>
                  <a:lnTo>
                    <a:pt x="880" y="168"/>
                  </a:lnTo>
                  <a:lnTo>
                    <a:pt x="817" y="43"/>
                  </a:lnTo>
                  <a:lnTo>
                    <a:pt x="691"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6" name="Google Shape;1236;p42"/>
            <p:cNvGrpSpPr/>
            <p:nvPr/>
          </p:nvGrpSpPr>
          <p:grpSpPr>
            <a:xfrm>
              <a:off x="3781475" y="1624825"/>
              <a:ext cx="153300" cy="166375"/>
              <a:chOff x="3781475" y="1624825"/>
              <a:chExt cx="153300" cy="166375"/>
            </a:xfrm>
          </p:grpSpPr>
          <p:sp>
            <p:nvSpPr>
              <p:cNvPr id="1237" name="Google Shape;1237;p42"/>
              <p:cNvSpPr/>
              <p:nvPr/>
            </p:nvSpPr>
            <p:spPr>
              <a:xfrm>
                <a:off x="3845300" y="1624825"/>
                <a:ext cx="89475" cy="60700"/>
              </a:xfrm>
              <a:custGeom>
                <a:avLst/>
                <a:gdLst/>
                <a:ahLst/>
                <a:cxnLst/>
                <a:rect l="l" t="t" r="r" b="b"/>
                <a:pathLst>
                  <a:path w="3579" h="2428" extrusionOk="0">
                    <a:moveTo>
                      <a:pt x="1695" y="1"/>
                    </a:moveTo>
                    <a:lnTo>
                      <a:pt x="1674" y="84"/>
                    </a:lnTo>
                    <a:lnTo>
                      <a:pt x="1716" y="168"/>
                    </a:lnTo>
                    <a:lnTo>
                      <a:pt x="1758" y="252"/>
                    </a:lnTo>
                    <a:lnTo>
                      <a:pt x="1674" y="210"/>
                    </a:lnTo>
                    <a:lnTo>
                      <a:pt x="1611" y="168"/>
                    </a:lnTo>
                    <a:lnTo>
                      <a:pt x="1570" y="189"/>
                    </a:lnTo>
                    <a:lnTo>
                      <a:pt x="1570" y="293"/>
                    </a:lnTo>
                    <a:lnTo>
                      <a:pt x="1653" y="377"/>
                    </a:lnTo>
                    <a:lnTo>
                      <a:pt x="1653" y="482"/>
                    </a:lnTo>
                    <a:lnTo>
                      <a:pt x="1611" y="586"/>
                    </a:lnTo>
                    <a:lnTo>
                      <a:pt x="1611" y="712"/>
                    </a:lnTo>
                    <a:lnTo>
                      <a:pt x="1674" y="879"/>
                    </a:lnTo>
                    <a:lnTo>
                      <a:pt x="1653" y="984"/>
                    </a:lnTo>
                    <a:lnTo>
                      <a:pt x="1591" y="984"/>
                    </a:lnTo>
                    <a:lnTo>
                      <a:pt x="1570" y="879"/>
                    </a:lnTo>
                    <a:lnTo>
                      <a:pt x="1465" y="796"/>
                    </a:lnTo>
                    <a:lnTo>
                      <a:pt x="1360" y="733"/>
                    </a:lnTo>
                    <a:lnTo>
                      <a:pt x="1339" y="670"/>
                    </a:lnTo>
                    <a:lnTo>
                      <a:pt x="1381" y="586"/>
                    </a:lnTo>
                    <a:lnTo>
                      <a:pt x="1381" y="524"/>
                    </a:lnTo>
                    <a:lnTo>
                      <a:pt x="1298" y="503"/>
                    </a:lnTo>
                    <a:lnTo>
                      <a:pt x="1193" y="565"/>
                    </a:lnTo>
                    <a:lnTo>
                      <a:pt x="1151" y="565"/>
                    </a:lnTo>
                    <a:lnTo>
                      <a:pt x="1130" y="607"/>
                    </a:lnTo>
                    <a:lnTo>
                      <a:pt x="1026" y="670"/>
                    </a:lnTo>
                    <a:lnTo>
                      <a:pt x="942" y="628"/>
                    </a:lnTo>
                    <a:lnTo>
                      <a:pt x="942" y="586"/>
                    </a:lnTo>
                    <a:lnTo>
                      <a:pt x="942" y="524"/>
                    </a:lnTo>
                    <a:lnTo>
                      <a:pt x="879" y="524"/>
                    </a:lnTo>
                    <a:lnTo>
                      <a:pt x="816" y="461"/>
                    </a:lnTo>
                    <a:lnTo>
                      <a:pt x="775" y="356"/>
                    </a:lnTo>
                    <a:lnTo>
                      <a:pt x="712" y="314"/>
                    </a:lnTo>
                    <a:lnTo>
                      <a:pt x="649" y="356"/>
                    </a:lnTo>
                    <a:lnTo>
                      <a:pt x="565" y="273"/>
                    </a:lnTo>
                    <a:lnTo>
                      <a:pt x="607" y="189"/>
                    </a:lnTo>
                    <a:lnTo>
                      <a:pt x="565" y="84"/>
                    </a:lnTo>
                    <a:lnTo>
                      <a:pt x="523" y="63"/>
                    </a:lnTo>
                    <a:lnTo>
                      <a:pt x="461" y="147"/>
                    </a:lnTo>
                    <a:lnTo>
                      <a:pt x="440" y="293"/>
                    </a:lnTo>
                    <a:lnTo>
                      <a:pt x="461" y="419"/>
                    </a:lnTo>
                    <a:lnTo>
                      <a:pt x="544" y="565"/>
                    </a:lnTo>
                    <a:lnTo>
                      <a:pt x="565" y="712"/>
                    </a:lnTo>
                    <a:lnTo>
                      <a:pt x="523" y="733"/>
                    </a:lnTo>
                    <a:lnTo>
                      <a:pt x="440" y="649"/>
                    </a:lnTo>
                    <a:lnTo>
                      <a:pt x="419" y="545"/>
                    </a:lnTo>
                    <a:lnTo>
                      <a:pt x="398" y="524"/>
                    </a:lnTo>
                    <a:lnTo>
                      <a:pt x="398" y="628"/>
                    </a:lnTo>
                    <a:lnTo>
                      <a:pt x="419" y="754"/>
                    </a:lnTo>
                    <a:lnTo>
                      <a:pt x="461" y="837"/>
                    </a:lnTo>
                    <a:lnTo>
                      <a:pt x="461" y="921"/>
                    </a:lnTo>
                    <a:lnTo>
                      <a:pt x="440" y="1005"/>
                    </a:lnTo>
                    <a:lnTo>
                      <a:pt x="419" y="984"/>
                    </a:lnTo>
                    <a:lnTo>
                      <a:pt x="356" y="837"/>
                    </a:lnTo>
                    <a:lnTo>
                      <a:pt x="314" y="796"/>
                    </a:lnTo>
                    <a:lnTo>
                      <a:pt x="105" y="817"/>
                    </a:lnTo>
                    <a:lnTo>
                      <a:pt x="21" y="775"/>
                    </a:lnTo>
                    <a:lnTo>
                      <a:pt x="0" y="775"/>
                    </a:lnTo>
                    <a:lnTo>
                      <a:pt x="63" y="879"/>
                    </a:lnTo>
                    <a:lnTo>
                      <a:pt x="126" y="879"/>
                    </a:lnTo>
                    <a:lnTo>
                      <a:pt x="189" y="921"/>
                    </a:lnTo>
                    <a:lnTo>
                      <a:pt x="168" y="984"/>
                    </a:lnTo>
                    <a:lnTo>
                      <a:pt x="189" y="1026"/>
                    </a:lnTo>
                    <a:lnTo>
                      <a:pt x="293" y="1026"/>
                    </a:lnTo>
                    <a:lnTo>
                      <a:pt x="314" y="1068"/>
                    </a:lnTo>
                    <a:lnTo>
                      <a:pt x="168" y="1172"/>
                    </a:lnTo>
                    <a:lnTo>
                      <a:pt x="168" y="1235"/>
                    </a:lnTo>
                    <a:lnTo>
                      <a:pt x="293" y="1423"/>
                    </a:lnTo>
                    <a:lnTo>
                      <a:pt x="377" y="1444"/>
                    </a:lnTo>
                    <a:lnTo>
                      <a:pt x="461" y="1486"/>
                    </a:lnTo>
                    <a:lnTo>
                      <a:pt x="607" y="1486"/>
                    </a:lnTo>
                    <a:lnTo>
                      <a:pt x="691" y="1465"/>
                    </a:lnTo>
                    <a:lnTo>
                      <a:pt x="754" y="1528"/>
                    </a:lnTo>
                    <a:lnTo>
                      <a:pt x="816" y="1528"/>
                    </a:lnTo>
                    <a:lnTo>
                      <a:pt x="942" y="1444"/>
                    </a:lnTo>
                    <a:lnTo>
                      <a:pt x="1026" y="1423"/>
                    </a:lnTo>
                    <a:lnTo>
                      <a:pt x="1235" y="1381"/>
                    </a:lnTo>
                    <a:lnTo>
                      <a:pt x="1381" y="1381"/>
                    </a:lnTo>
                    <a:lnTo>
                      <a:pt x="1465" y="1340"/>
                    </a:lnTo>
                    <a:lnTo>
                      <a:pt x="1528" y="1340"/>
                    </a:lnTo>
                    <a:lnTo>
                      <a:pt x="1570" y="1361"/>
                    </a:lnTo>
                    <a:lnTo>
                      <a:pt x="1570" y="1423"/>
                    </a:lnTo>
                    <a:lnTo>
                      <a:pt x="1549" y="1465"/>
                    </a:lnTo>
                    <a:lnTo>
                      <a:pt x="1507" y="1549"/>
                    </a:lnTo>
                    <a:lnTo>
                      <a:pt x="1465" y="1570"/>
                    </a:lnTo>
                    <a:lnTo>
                      <a:pt x="1339" y="1549"/>
                    </a:lnTo>
                    <a:lnTo>
                      <a:pt x="1214" y="1549"/>
                    </a:lnTo>
                    <a:lnTo>
                      <a:pt x="1109" y="1528"/>
                    </a:lnTo>
                    <a:lnTo>
                      <a:pt x="1067" y="1570"/>
                    </a:lnTo>
                    <a:lnTo>
                      <a:pt x="1130" y="1591"/>
                    </a:lnTo>
                    <a:lnTo>
                      <a:pt x="1298" y="1653"/>
                    </a:lnTo>
                    <a:lnTo>
                      <a:pt x="1360" y="1695"/>
                    </a:lnTo>
                    <a:lnTo>
                      <a:pt x="1360" y="1758"/>
                    </a:lnTo>
                    <a:lnTo>
                      <a:pt x="1298" y="1758"/>
                    </a:lnTo>
                    <a:lnTo>
                      <a:pt x="1172" y="1695"/>
                    </a:lnTo>
                    <a:lnTo>
                      <a:pt x="1151" y="1758"/>
                    </a:lnTo>
                    <a:lnTo>
                      <a:pt x="1088" y="1758"/>
                    </a:lnTo>
                    <a:lnTo>
                      <a:pt x="984" y="1674"/>
                    </a:lnTo>
                    <a:lnTo>
                      <a:pt x="900" y="1653"/>
                    </a:lnTo>
                    <a:lnTo>
                      <a:pt x="754" y="1695"/>
                    </a:lnTo>
                    <a:lnTo>
                      <a:pt x="754" y="1758"/>
                    </a:lnTo>
                    <a:lnTo>
                      <a:pt x="837" y="1779"/>
                    </a:lnTo>
                    <a:lnTo>
                      <a:pt x="1047" y="1967"/>
                    </a:lnTo>
                    <a:lnTo>
                      <a:pt x="1130" y="1988"/>
                    </a:lnTo>
                    <a:lnTo>
                      <a:pt x="1235" y="1946"/>
                    </a:lnTo>
                    <a:lnTo>
                      <a:pt x="1277" y="1967"/>
                    </a:lnTo>
                    <a:lnTo>
                      <a:pt x="1339" y="2072"/>
                    </a:lnTo>
                    <a:lnTo>
                      <a:pt x="1339" y="2156"/>
                    </a:lnTo>
                    <a:lnTo>
                      <a:pt x="1423" y="2177"/>
                    </a:lnTo>
                    <a:lnTo>
                      <a:pt x="1507" y="2156"/>
                    </a:lnTo>
                    <a:lnTo>
                      <a:pt x="1674" y="2156"/>
                    </a:lnTo>
                    <a:lnTo>
                      <a:pt x="1842" y="2093"/>
                    </a:lnTo>
                    <a:lnTo>
                      <a:pt x="1946" y="2093"/>
                    </a:lnTo>
                    <a:lnTo>
                      <a:pt x="2093" y="2072"/>
                    </a:lnTo>
                    <a:lnTo>
                      <a:pt x="2093" y="2114"/>
                    </a:lnTo>
                    <a:lnTo>
                      <a:pt x="2072" y="2218"/>
                    </a:lnTo>
                    <a:lnTo>
                      <a:pt x="2093" y="2323"/>
                    </a:lnTo>
                    <a:lnTo>
                      <a:pt x="2218" y="2407"/>
                    </a:lnTo>
                    <a:lnTo>
                      <a:pt x="2365" y="2428"/>
                    </a:lnTo>
                    <a:lnTo>
                      <a:pt x="2532" y="2386"/>
                    </a:lnTo>
                    <a:lnTo>
                      <a:pt x="2574" y="2323"/>
                    </a:lnTo>
                    <a:lnTo>
                      <a:pt x="2532" y="2281"/>
                    </a:lnTo>
                    <a:lnTo>
                      <a:pt x="2532" y="2218"/>
                    </a:lnTo>
                    <a:lnTo>
                      <a:pt x="2595" y="2156"/>
                    </a:lnTo>
                    <a:lnTo>
                      <a:pt x="2699" y="2051"/>
                    </a:lnTo>
                    <a:lnTo>
                      <a:pt x="2783" y="2009"/>
                    </a:lnTo>
                    <a:lnTo>
                      <a:pt x="2846" y="2072"/>
                    </a:lnTo>
                    <a:lnTo>
                      <a:pt x="2930" y="2114"/>
                    </a:lnTo>
                    <a:lnTo>
                      <a:pt x="3034" y="2114"/>
                    </a:lnTo>
                    <a:lnTo>
                      <a:pt x="3160" y="2051"/>
                    </a:lnTo>
                    <a:lnTo>
                      <a:pt x="3202" y="1988"/>
                    </a:lnTo>
                    <a:lnTo>
                      <a:pt x="3160" y="1842"/>
                    </a:lnTo>
                    <a:lnTo>
                      <a:pt x="3139" y="1758"/>
                    </a:lnTo>
                    <a:lnTo>
                      <a:pt x="3181" y="1674"/>
                    </a:lnTo>
                    <a:lnTo>
                      <a:pt x="3264" y="1591"/>
                    </a:lnTo>
                    <a:lnTo>
                      <a:pt x="3348" y="1423"/>
                    </a:lnTo>
                    <a:lnTo>
                      <a:pt x="3432" y="1319"/>
                    </a:lnTo>
                    <a:lnTo>
                      <a:pt x="3557" y="1172"/>
                    </a:lnTo>
                    <a:lnTo>
                      <a:pt x="3578" y="1068"/>
                    </a:lnTo>
                    <a:lnTo>
                      <a:pt x="3578" y="1005"/>
                    </a:lnTo>
                    <a:lnTo>
                      <a:pt x="3557" y="900"/>
                    </a:lnTo>
                    <a:lnTo>
                      <a:pt x="3536" y="817"/>
                    </a:lnTo>
                    <a:lnTo>
                      <a:pt x="3557" y="754"/>
                    </a:lnTo>
                    <a:lnTo>
                      <a:pt x="3557" y="712"/>
                    </a:lnTo>
                    <a:lnTo>
                      <a:pt x="3516" y="691"/>
                    </a:lnTo>
                    <a:lnTo>
                      <a:pt x="3348" y="691"/>
                    </a:lnTo>
                    <a:lnTo>
                      <a:pt x="3264" y="607"/>
                    </a:lnTo>
                    <a:lnTo>
                      <a:pt x="3223" y="607"/>
                    </a:lnTo>
                    <a:lnTo>
                      <a:pt x="3034" y="628"/>
                    </a:lnTo>
                    <a:lnTo>
                      <a:pt x="2930" y="607"/>
                    </a:lnTo>
                    <a:lnTo>
                      <a:pt x="2846" y="545"/>
                    </a:lnTo>
                    <a:lnTo>
                      <a:pt x="2741" y="545"/>
                    </a:lnTo>
                    <a:lnTo>
                      <a:pt x="2679" y="503"/>
                    </a:lnTo>
                    <a:lnTo>
                      <a:pt x="2679" y="440"/>
                    </a:lnTo>
                    <a:lnTo>
                      <a:pt x="2637" y="419"/>
                    </a:lnTo>
                    <a:lnTo>
                      <a:pt x="2532" y="482"/>
                    </a:lnTo>
                    <a:lnTo>
                      <a:pt x="2532" y="419"/>
                    </a:lnTo>
                    <a:lnTo>
                      <a:pt x="2532" y="335"/>
                    </a:lnTo>
                    <a:lnTo>
                      <a:pt x="2532" y="293"/>
                    </a:lnTo>
                    <a:lnTo>
                      <a:pt x="2490" y="335"/>
                    </a:lnTo>
                    <a:lnTo>
                      <a:pt x="2469" y="440"/>
                    </a:lnTo>
                    <a:lnTo>
                      <a:pt x="2407" y="482"/>
                    </a:lnTo>
                    <a:lnTo>
                      <a:pt x="2386" y="335"/>
                    </a:lnTo>
                    <a:lnTo>
                      <a:pt x="2344" y="335"/>
                    </a:lnTo>
                    <a:lnTo>
                      <a:pt x="2302" y="398"/>
                    </a:lnTo>
                    <a:lnTo>
                      <a:pt x="2323" y="440"/>
                    </a:lnTo>
                    <a:lnTo>
                      <a:pt x="2302" y="503"/>
                    </a:lnTo>
                    <a:lnTo>
                      <a:pt x="2093" y="503"/>
                    </a:lnTo>
                    <a:lnTo>
                      <a:pt x="2093" y="607"/>
                    </a:lnTo>
                    <a:lnTo>
                      <a:pt x="2072" y="691"/>
                    </a:lnTo>
                    <a:lnTo>
                      <a:pt x="1988" y="670"/>
                    </a:lnTo>
                    <a:lnTo>
                      <a:pt x="1967" y="586"/>
                    </a:lnTo>
                    <a:lnTo>
                      <a:pt x="1925" y="586"/>
                    </a:lnTo>
                    <a:lnTo>
                      <a:pt x="1925" y="670"/>
                    </a:lnTo>
                    <a:lnTo>
                      <a:pt x="1904" y="733"/>
                    </a:lnTo>
                    <a:lnTo>
                      <a:pt x="1883" y="691"/>
                    </a:lnTo>
                    <a:lnTo>
                      <a:pt x="1883" y="607"/>
                    </a:lnTo>
                    <a:lnTo>
                      <a:pt x="1904" y="482"/>
                    </a:lnTo>
                    <a:lnTo>
                      <a:pt x="1904" y="252"/>
                    </a:lnTo>
                    <a:lnTo>
                      <a:pt x="1883" y="168"/>
                    </a:lnTo>
                    <a:lnTo>
                      <a:pt x="1779" y="84"/>
                    </a:lnTo>
                    <a:lnTo>
                      <a:pt x="1716"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42"/>
              <p:cNvSpPr/>
              <p:nvPr/>
            </p:nvSpPr>
            <p:spPr>
              <a:xfrm>
                <a:off x="3875625" y="1704850"/>
                <a:ext cx="21475" cy="18350"/>
              </a:xfrm>
              <a:custGeom>
                <a:avLst/>
                <a:gdLst/>
                <a:ahLst/>
                <a:cxnLst/>
                <a:rect l="l" t="t" r="r" b="b"/>
                <a:pathLst>
                  <a:path w="859" h="734" extrusionOk="0">
                    <a:moveTo>
                      <a:pt x="650" y="1"/>
                    </a:moveTo>
                    <a:lnTo>
                      <a:pt x="587" y="43"/>
                    </a:lnTo>
                    <a:lnTo>
                      <a:pt x="419" y="126"/>
                    </a:lnTo>
                    <a:lnTo>
                      <a:pt x="419" y="43"/>
                    </a:lnTo>
                    <a:lnTo>
                      <a:pt x="357" y="43"/>
                    </a:lnTo>
                    <a:lnTo>
                      <a:pt x="273" y="105"/>
                    </a:lnTo>
                    <a:lnTo>
                      <a:pt x="252" y="147"/>
                    </a:lnTo>
                    <a:lnTo>
                      <a:pt x="231" y="210"/>
                    </a:lnTo>
                    <a:lnTo>
                      <a:pt x="126" y="189"/>
                    </a:lnTo>
                    <a:lnTo>
                      <a:pt x="64" y="252"/>
                    </a:lnTo>
                    <a:lnTo>
                      <a:pt x="1" y="315"/>
                    </a:lnTo>
                    <a:lnTo>
                      <a:pt x="64" y="357"/>
                    </a:lnTo>
                    <a:lnTo>
                      <a:pt x="210" y="357"/>
                    </a:lnTo>
                    <a:lnTo>
                      <a:pt x="252" y="461"/>
                    </a:lnTo>
                    <a:lnTo>
                      <a:pt x="273" y="524"/>
                    </a:lnTo>
                    <a:lnTo>
                      <a:pt x="273" y="608"/>
                    </a:lnTo>
                    <a:lnTo>
                      <a:pt x="336" y="629"/>
                    </a:lnTo>
                    <a:lnTo>
                      <a:pt x="273" y="712"/>
                    </a:lnTo>
                    <a:lnTo>
                      <a:pt x="357" y="712"/>
                    </a:lnTo>
                    <a:lnTo>
                      <a:pt x="419" y="733"/>
                    </a:lnTo>
                    <a:lnTo>
                      <a:pt x="440" y="670"/>
                    </a:lnTo>
                    <a:lnTo>
                      <a:pt x="587" y="608"/>
                    </a:lnTo>
                    <a:lnTo>
                      <a:pt x="670" y="608"/>
                    </a:lnTo>
                    <a:lnTo>
                      <a:pt x="754" y="524"/>
                    </a:lnTo>
                    <a:lnTo>
                      <a:pt x="733" y="461"/>
                    </a:lnTo>
                    <a:lnTo>
                      <a:pt x="754" y="315"/>
                    </a:lnTo>
                    <a:lnTo>
                      <a:pt x="796" y="294"/>
                    </a:lnTo>
                    <a:lnTo>
                      <a:pt x="859" y="189"/>
                    </a:lnTo>
                    <a:lnTo>
                      <a:pt x="796" y="105"/>
                    </a:lnTo>
                    <a:lnTo>
                      <a:pt x="733" y="85"/>
                    </a:lnTo>
                    <a:lnTo>
                      <a:pt x="670" y="22"/>
                    </a:lnTo>
                    <a:lnTo>
                      <a:pt x="650"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42"/>
              <p:cNvSpPr/>
              <p:nvPr/>
            </p:nvSpPr>
            <p:spPr>
              <a:xfrm>
                <a:off x="3883475" y="1716375"/>
                <a:ext cx="39275" cy="43425"/>
              </a:xfrm>
              <a:custGeom>
                <a:avLst/>
                <a:gdLst/>
                <a:ahLst/>
                <a:cxnLst/>
                <a:rect l="l" t="t" r="r" b="b"/>
                <a:pathLst>
                  <a:path w="1571" h="1737" extrusionOk="0">
                    <a:moveTo>
                      <a:pt x="796" y="0"/>
                    </a:moveTo>
                    <a:lnTo>
                      <a:pt x="649" y="105"/>
                    </a:lnTo>
                    <a:lnTo>
                      <a:pt x="482" y="251"/>
                    </a:lnTo>
                    <a:lnTo>
                      <a:pt x="377" y="251"/>
                    </a:lnTo>
                    <a:lnTo>
                      <a:pt x="147" y="293"/>
                    </a:lnTo>
                    <a:lnTo>
                      <a:pt x="43" y="398"/>
                    </a:lnTo>
                    <a:lnTo>
                      <a:pt x="1" y="502"/>
                    </a:lnTo>
                    <a:lnTo>
                      <a:pt x="105" y="565"/>
                    </a:lnTo>
                    <a:lnTo>
                      <a:pt x="168" y="670"/>
                    </a:lnTo>
                    <a:lnTo>
                      <a:pt x="273" y="670"/>
                    </a:lnTo>
                    <a:lnTo>
                      <a:pt x="315" y="712"/>
                    </a:lnTo>
                    <a:lnTo>
                      <a:pt x="273" y="795"/>
                    </a:lnTo>
                    <a:lnTo>
                      <a:pt x="273" y="900"/>
                    </a:lnTo>
                    <a:lnTo>
                      <a:pt x="168" y="1046"/>
                    </a:lnTo>
                    <a:lnTo>
                      <a:pt x="147" y="1235"/>
                    </a:lnTo>
                    <a:lnTo>
                      <a:pt x="64" y="1297"/>
                    </a:lnTo>
                    <a:lnTo>
                      <a:pt x="105" y="1402"/>
                    </a:lnTo>
                    <a:lnTo>
                      <a:pt x="43" y="1444"/>
                    </a:lnTo>
                    <a:lnTo>
                      <a:pt x="64" y="1548"/>
                    </a:lnTo>
                    <a:lnTo>
                      <a:pt x="126" y="1548"/>
                    </a:lnTo>
                    <a:lnTo>
                      <a:pt x="210" y="1507"/>
                    </a:lnTo>
                    <a:lnTo>
                      <a:pt x="315" y="1465"/>
                    </a:lnTo>
                    <a:lnTo>
                      <a:pt x="440" y="1402"/>
                    </a:lnTo>
                    <a:lnTo>
                      <a:pt x="524" y="1402"/>
                    </a:lnTo>
                    <a:lnTo>
                      <a:pt x="587" y="1318"/>
                    </a:lnTo>
                    <a:lnTo>
                      <a:pt x="649" y="1193"/>
                    </a:lnTo>
                    <a:lnTo>
                      <a:pt x="691" y="1151"/>
                    </a:lnTo>
                    <a:lnTo>
                      <a:pt x="796" y="1151"/>
                    </a:lnTo>
                    <a:lnTo>
                      <a:pt x="838" y="1130"/>
                    </a:lnTo>
                    <a:lnTo>
                      <a:pt x="838" y="1235"/>
                    </a:lnTo>
                    <a:lnTo>
                      <a:pt x="796" y="1423"/>
                    </a:lnTo>
                    <a:lnTo>
                      <a:pt x="796" y="1548"/>
                    </a:lnTo>
                    <a:lnTo>
                      <a:pt x="754" y="1632"/>
                    </a:lnTo>
                    <a:lnTo>
                      <a:pt x="775" y="1737"/>
                    </a:lnTo>
                    <a:lnTo>
                      <a:pt x="859" y="1737"/>
                    </a:lnTo>
                    <a:lnTo>
                      <a:pt x="942" y="1653"/>
                    </a:lnTo>
                    <a:lnTo>
                      <a:pt x="942" y="1569"/>
                    </a:lnTo>
                    <a:lnTo>
                      <a:pt x="984" y="1465"/>
                    </a:lnTo>
                    <a:lnTo>
                      <a:pt x="1089" y="1423"/>
                    </a:lnTo>
                    <a:lnTo>
                      <a:pt x="1193" y="1402"/>
                    </a:lnTo>
                    <a:lnTo>
                      <a:pt x="1277" y="1151"/>
                    </a:lnTo>
                    <a:lnTo>
                      <a:pt x="1277" y="1046"/>
                    </a:lnTo>
                    <a:lnTo>
                      <a:pt x="1382" y="900"/>
                    </a:lnTo>
                    <a:lnTo>
                      <a:pt x="1507" y="837"/>
                    </a:lnTo>
                    <a:lnTo>
                      <a:pt x="1570" y="795"/>
                    </a:lnTo>
                    <a:lnTo>
                      <a:pt x="1465" y="732"/>
                    </a:lnTo>
                    <a:lnTo>
                      <a:pt x="1403" y="691"/>
                    </a:lnTo>
                    <a:lnTo>
                      <a:pt x="1298" y="628"/>
                    </a:lnTo>
                    <a:lnTo>
                      <a:pt x="1172" y="712"/>
                    </a:lnTo>
                    <a:lnTo>
                      <a:pt x="1089" y="774"/>
                    </a:lnTo>
                    <a:lnTo>
                      <a:pt x="963" y="691"/>
                    </a:lnTo>
                    <a:lnTo>
                      <a:pt x="838" y="565"/>
                    </a:lnTo>
                    <a:lnTo>
                      <a:pt x="796" y="398"/>
                    </a:lnTo>
                    <a:lnTo>
                      <a:pt x="838" y="356"/>
                    </a:lnTo>
                    <a:lnTo>
                      <a:pt x="942" y="314"/>
                    </a:lnTo>
                    <a:lnTo>
                      <a:pt x="942" y="272"/>
                    </a:lnTo>
                    <a:lnTo>
                      <a:pt x="859" y="147"/>
                    </a:lnTo>
                    <a:lnTo>
                      <a:pt x="796"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42"/>
              <p:cNvSpPr/>
              <p:nvPr/>
            </p:nvSpPr>
            <p:spPr>
              <a:xfrm>
                <a:off x="3781475" y="1649925"/>
                <a:ext cx="102550" cy="141275"/>
              </a:xfrm>
              <a:custGeom>
                <a:avLst/>
                <a:gdLst/>
                <a:ahLst/>
                <a:cxnLst/>
                <a:rect l="l" t="t" r="r" b="b"/>
                <a:pathLst>
                  <a:path w="4102" h="5651" extrusionOk="0">
                    <a:moveTo>
                      <a:pt x="1988" y="1"/>
                    </a:moveTo>
                    <a:lnTo>
                      <a:pt x="1926" y="22"/>
                    </a:lnTo>
                    <a:lnTo>
                      <a:pt x="1842" y="126"/>
                    </a:lnTo>
                    <a:lnTo>
                      <a:pt x="1884" y="315"/>
                    </a:lnTo>
                    <a:lnTo>
                      <a:pt x="1821" y="419"/>
                    </a:lnTo>
                    <a:lnTo>
                      <a:pt x="1821" y="524"/>
                    </a:lnTo>
                    <a:lnTo>
                      <a:pt x="1800" y="629"/>
                    </a:lnTo>
                    <a:lnTo>
                      <a:pt x="1842" y="649"/>
                    </a:lnTo>
                    <a:lnTo>
                      <a:pt x="1884" y="733"/>
                    </a:lnTo>
                    <a:lnTo>
                      <a:pt x="1884" y="1068"/>
                    </a:lnTo>
                    <a:lnTo>
                      <a:pt x="1884" y="1235"/>
                    </a:lnTo>
                    <a:lnTo>
                      <a:pt x="1926" y="1361"/>
                    </a:lnTo>
                    <a:lnTo>
                      <a:pt x="2030" y="1507"/>
                    </a:lnTo>
                    <a:lnTo>
                      <a:pt x="2030" y="1654"/>
                    </a:lnTo>
                    <a:lnTo>
                      <a:pt x="2135" y="1779"/>
                    </a:lnTo>
                    <a:lnTo>
                      <a:pt x="2135" y="1863"/>
                    </a:lnTo>
                    <a:lnTo>
                      <a:pt x="2051" y="1863"/>
                    </a:lnTo>
                    <a:lnTo>
                      <a:pt x="2009" y="1800"/>
                    </a:lnTo>
                    <a:lnTo>
                      <a:pt x="1926" y="1612"/>
                    </a:lnTo>
                    <a:lnTo>
                      <a:pt x="1842" y="1507"/>
                    </a:lnTo>
                    <a:lnTo>
                      <a:pt x="1800" y="1507"/>
                    </a:lnTo>
                    <a:lnTo>
                      <a:pt x="1716" y="1570"/>
                    </a:lnTo>
                    <a:lnTo>
                      <a:pt x="1675" y="1549"/>
                    </a:lnTo>
                    <a:lnTo>
                      <a:pt x="1675" y="1486"/>
                    </a:lnTo>
                    <a:lnTo>
                      <a:pt x="1737" y="1403"/>
                    </a:lnTo>
                    <a:lnTo>
                      <a:pt x="1779" y="1361"/>
                    </a:lnTo>
                    <a:lnTo>
                      <a:pt x="1779" y="1256"/>
                    </a:lnTo>
                    <a:lnTo>
                      <a:pt x="1695" y="1026"/>
                    </a:lnTo>
                    <a:lnTo>
                      <a:pt x="1695" y="817"/>
                    </a:lnTo>
                    <a:lnTo>
                      <a:pt x="1675" y="733"/>
                    </a:lnTo>
                    <a:lnTo>
                      <a:pt x="1528" y="649"/>
                    </a:lnTo>
                    <a:lnTo>
                      <a:pt x="1465" y="524"/>
                    </a:lnTo>
                    <a:lnTo>
                      <a:pt x="1382" y="503"/>
                    </a:lnTo>
                    <a:lnTo>
                      <a:pt x="1319" y="545"/>
                    </a:lnTo>
                    <a:lnTo>
                      <a:pt x="1319" y="670"/>
                    </a:lnTo>
                    <a:lnTo>
                      <a:pt x="1193" y="838"/>
                    </a:lnTo>
                    <a:lnTo>
                      <a:pt x="1172" y="963"/>
                    </a:lnTo>
                    <a:lnTo>
                      <a:pt x="1193" y="1089"/>
                    </a:lnTo>
                    <a:lnTo>
                      <a:pt x="1256" y="1235"/>
                    </a:lnTo>
                    <a:lnTo>
                      <a:pt x="1277" y="1403"/>
                    </a:lnTo>
                    <a:lnTo>
                      <a:pt x="1214" y="1382"/>
                    </a:lnTo>
                    <a:lnTo>
                      <a:pt x="1172" y="1298"/>
                    </a:lnTo>
                    <a:lnTo>
                      <a:pt x="1151" y="1173"/>
                    </a:lnTo>
                    <a:lnTo>
                      <a:pt x="1172" y="1089"/>
                    </a:lnTo>
                    <a:lnTo>
                      <a:pt x="1110" y="1068"/>
                    </a:lnTo>
                    <a:lnTo>
                      <a:pt x="1068" y="984"/>
                    </a:lnTo>
                    <a:lnTo>
                      <a:pt x="1047" y="984"/>
                    </a:lnTo>
                    <a:lnTo>
                      <a:pt x="984" y="1047"/>
                    </a:lnTo>
                    <a:lnTo>
                      <a:pt x="942" y="1026"/>
                    </a:lnTo>
                    <a:lnTo>
                      <a:pt x="942" y="942"/>
                    </a:lnTo>
                    <a:lnTo>
                      <a:pt x="1047" y="859"/>
                    </a:lnTo>
                    <a:lnTo>
                      <a:pt x="1047" y="838"/>
                    </a:lnTo>
                    <a:lnTo>
                      <a:pt x="984" y="817"/>
                    </a:lnTo>
                    <a:lnTo>
                      <a:pt x="859" y="859"/>
                    </a:lnTo>
                    <a:lnTo>
                      <a:pt x="775" y="921"/>
                    </a:lnTo>
                    <a:lnTo>
                      <a:pt x="691" y="859"/>
                    </a:lnTo>
                    <a:lnTo>
                      <a:pt x="733" y="817"/>
                    </a:lnTo>
                    <a:lnTo>
                      <a:pt x="775" y="775"/>
                    </a:lnTo>
                    <a:lnTo>
                      <a:pt x="796" y="733"/>
                    </a:lnTo>
                    <a:lnTo>
                      <a:pt x="900" y="629"/>
                    </a:lnTo>
                    <a:lnTo>
                      <a:pt x="984" y="629"/>
                    </a:lnTo>
                    <a:lnTo>
                      <a:pt x="1005" y="649"/>
                    </a:lnTo>
                    <a:lnTo>
                      <a:pt x="1089" y="670"/>
                    </a:lnTo>
                    <a:lnTo>
                      <a:pt x="1151" y="608"/>
                    </a:lnTo>
                    <a:lnTo>
                      <a:pt x="1172" y="524"/>
                    </a:lnTo>
                    <a:lnTo>
                      <a:pt x="1089" y="398"/>
                    </a:lnTo>
                    <a:lnTo>
                      <a:pt x="1047" y="336"/>
                    </a:lnTo>
                    <a:lnTo>
                      <a:pt x="900" y="357"/>
                    </a:lnTo>
                    <a:lnTo>
                      <a:pt x="670" y="545"/>
                    </a:lnTo>
                    <a:lnTo>
                      <a:pt x="587" y="566"/>
                    </a:lnTo>
                    <a:lnTo>
                      <a:pt x="545" y="545"/>
                    </a:lnTo>
                    <a:lnTo>
                      <a:pt x="545" y="461"/>
                    </a:lnTo>
                    <a:lnTo>
                      <a:pt x="461" y="419"/>
                    </a:lnTo>
                    <a:lnTo>
                      <a:pt x="419" y="440"/>
                    </a:lnTo>
                    <a:lnTo>
                      <a:pt x="419" y="566"/>
                    </a:lnTo>
                    <a:lnTo>
                      <a:pt x="545" y="712"/>
                    </a:lnTo>
                    <a:lnTo>
                      <a:pt x="524" y="754"/>
                    </a:lnTo>
                    <a:lnTo>
                      <a:pt x="419" y="754"/>
                    </a:lnTo>
                    <a:lnTo>
                      <a:pt x="377" y="649"/>
                    </a:lnTo>
                    <a:lnTo>
                      <a:pt x="315" y="503"/>
                    </a:lnTo>
                    <a:lnTo>
                      <a:pt x="231" y="503"/>
                    </a:lnTo>
                    <a:lnTo>
                      <a:pt x="126" y="608"/>
                    </a:lnTo>
                    <a:lnTo>
                      <a:pt x="147" y="733"/>
                    </a:lnTo>
                    <a:lnTo>
                      <a:pt x="168" y="775"/>
                    </a:lnTo>
                    <a:lnTo>
                      <a:pt x="168" y="880"/>
                    </a:lnTo>
                    <a:lnTo>
                      <a:pt x="147" y="880"/>
                    </a:lnTo>
                    <a:lnTo>
                      <a:pt x="43" y="963"/>
                    </a:lnTo>
                    <a:lnTo>
                      <a:pt x="1" y="984"/>
                    </a:lnTo>
                    <a:lnTo>
                      <a:pt x="1" y="1089"/>
                    </a:lnTo>
                    <a:lnTo>
                      <a:pt x="22" y="1235"/>
                    </a:lnTo>
                    <a:lnTo>
                      <a:pt x="43" y="1361"/>
                    </a:lnTo>
                    <a:lnTo>
                      <a:pt x="147" y="1549"/>
                    </a:lnTo>
                    <a:lnTo>
                      <a:pt x="147" y="1612"/>
                    </a:lnTo>
                    <a:lnTo>
                      <a:pt x="231" y="1591"/>
                    </a:lnTo>
                    <a:lnTo>
                      <a:pt x="273" y="1507"/>
                    </a:lnTo>
                    <a:lnTo>
                      <a:pt x="273" y="1403"/>
                    </a:lnTo>
                    <a:lnTo>
                      <a:pt x="273" y="1298"/>
                    </a:lnTo>
                    <a:lnTo>
                      <a:pt x="335" y="1277"/>
                    </a:lnTo>
                    <a:lnTo>
                      <a:pt x="419" y="1361"/>
                    </a:lnTo>
                    <a:lnTo>
                      <a:pt x="461" y="1298"/>
                    </a:lnTo>
                    <a:lnTo>
                      <a:pt x="482" y="1340"/>
                    </a:lnTo>
                    <a:lnTo>
                      <a:pt x="440" y="1445"/>
                    </a:lnTo>
                    <a:lnTo>
                      <a:pt x="419" y="1591"/>
                    </a:lnTo>
                    <a:lnTo>
                      <a:pt x="377" y="1612"/>
                    </a:lnTo>
                    <a:lnTo>
                      <a:pt x="377" y="1675"/>
                    </a:lnTo>
                    <a:lnTo>
                      <a:pt x="482" y="1779"/>
                    </a:lnTo>
                    <a:lnTo>
                      <a:pt x="482" y="1800"/>
                    </a:lnTo>
                    <a:lnTo>
                      <a:pt x="545" y="1821"/>
                    </a:lnTo>
                    <a:lnTo>
                      <a:pt x="628" y="1821"/>
                    </a:lnTo>
                    <a:lnTo>
                      <a:pt x="649" y="1863"/>
                    </a:lnTo>
                    <a:lnTo>
                      <a:pt x="649" y="1926"/>
                    </a:lnTo>
                    <a:lnTo>
                      <a:pt x="545" y="2010"/>
                    </a:lnTo>
                    <a:lnTo>
                      <a:pt x="482" y="2010"/>
                    </a:lnTo>
                    <a:lnTo>
                      <a:pt x="482" y="1968"/>
                    </a:lnTo>
                    <a:lnTo>
                      <a:pt x="461" y="1905"/>
                    </a:lnTo>
                    <a:lnTo>
                      <a:pt x="315" y="1800"/>
                    </a:lnTo>
                    <a:lnTo>
                      <a:pt x="273" y="1821"/>
                    </a:lnTo>
                    <a:lnTo>
                      <a:pt x="273" y="1884"/>
                    </a:lnTo>
                    <a:lnTo>
                      <a:pt x="335" y="1989"/>
                    </a:lnTo>
                    <a:lnTo>
                      <a:pt x="419" y="2030"/>
                    </a:lnTo>
                    <a:lnTo>
                      <a:pt x="482" y="2093"/>
                    </a:lnTo>
                    <a:lnTo>
                      <a:pt x="482" y="2114"/>
                    </a:lnTo>
                    <a:lnTo>
                      <a:pt x="440" y="2177"/>
                    </a:lnTo>
                    <a:lnTo>
                      <a:pt x="482" y="2240"/>
                    </a:lnTo>
                    <a:lnTo>
                      <a:pt x="587" y="2302"/>
                    </a:lnTo>
                    <a:lnTo>
                      <a:pt x="670" y="2344"/>
                    </a:lnTo>
                    <a:lnTo>
                      <a:pt x="691" y="2428"/>
                    </a:lnTo>
                    <a:lnTo>
                      <a:pt x="775" y="2449"/>
                    </a:lnTo>
                    <a:lnTo>
                      <a:pt x="900" y="2449"/>
                    </a:lnTo>
                    <a:lnTo>
                      <a:pt x="942" y="2491"/>
                    </a:lnTo>
                    <a:lnTo>
                      <a:pt x="879" y="2533"/>
                    </a:lnTo>
                    <a:lnTo>
                      <a:pt x="754" y="2533"/>
                    </a:lnTo>
                    <a:lnTo>
                      <a:pt x="754" y="2637"/>
                    </a:lnTo>
                    <a:lnTo>
                      <a:pt x="796" y="2742"/>
                    </a:lnTo>
                    <a:lnTo>
                      <a:pt x="859" y="2742"/>
                    </a:lnTo>
                    <a:lnTo>
                      <a:pt x="942" y="2763"/>
                    </a:lnTo>
                    <a:lnTo>
                      <a:pt x="1068" y="2909"/>
                    </a:lnTo>
                    <a:lnTo>
                      <a:pt x="1110" y="2972"/>
                    </a:lnTo>
                    <a:lnTo>
                      <a:pt x="1068" y="3035"/>
                    </a:lnTo>
                    <a:lnTo>
                      <a:pt x="1068" y="3077"/>
                    </a:lnTo>
                    <a:lnTo>
                      <a:pt x="1382" y="3077"/>
                    </a:lnTo>
                    <a:lnTo>
                      <a:pt x="1465" y="3014"/>
                    </a:lnTo>
                    <a:lnTo>
                      <a:pt x="1465" y="2930"/>
                    </a:lnTo>
                    <a:lnTo>
                      <a:pt x="1507" y="2805"/>
                    </a:lnTo>
                    <a:lnTo>
                      <a:pt x="1591" y="2763"/>
                    </a:lnTo>
                    <a:lnTo>
                      <a:pt x="1675" y="2805"/>
                    </a:lnTo>
                    <a:lnTo>
                      <a:pt x="1675" y="2721"/>
                    </a:lnTo>
                    <a:lnTo>
                      <a:pt x="1612" y="2616"/>
                    </a:lnTo>
                    <a:lnTo>
                      <a:pt x="1570" y="2512"/>
                    </a:lnTo>
                    <a:lnTo>
                      <a:pt x="1570" y="2386"/>
                    </a:lnTo>
                    <a:lnTo>
                      <a:pt x="1528" y="2302"/>
                    </a:lnTo>
                    <a:lnTo>
                      <a:pt x="1528" y="2219"/>
                    </a:lnTo>
                    <a:lnTo>
                      <a:pt x="1591" y="2198"/>
                    </a:lnTo>
                    <a:lnTo>
                      <a:pt x="1633" y="2219"/>
                    </a:lnTo>
                    <a:lnTo>
                      <a:pt x="1695" y="2323"/>
                    </a:lnTo>
                    <a:lnTo>
                      <a:pt x="1675" y="2344"/>
                    </a:lnTo>
                    <a:lnTo>
                      <a:pt x="1695" y="2428"/>
                    </a:lnTo>
                    <a:lnTo>
                      <a:pt x="1779" y="2344"/>
                    </a:lnTo>
                    <a:lnTo>
                      <a:pt x="1779" y="2282"/>
                    </a:lnTo>
                    <a:lnTo>
                      <a:pt x="1737" y="2093"/>
                    </a:lnTo>
                    <a:lnTo>
                      <a:pt x="1800" y="2010"/>
                    </a:lnTo>
                    <a:lnTo>
                      <a:pt x="1821" y="2010"/>
                    </a:lnTo>
                    <a:lnTo>
                      <a:pt x="1884" y="2093"/>
                    </a:lnTo>
                    <a:lnTo>
                      <a:pt x="1884" y="2219"/>
                    </a:lnTo>
                    <a:lnTo>
                      <a:pt x="1926" y="2282"/>
                    </a:lnTo>
                    <a:lnTo>
                      <a:pt x="1926" y="2344"/>
                    </a:lnTo>
                    <a:lnTo>
                      <a:pt x="1842" y="2428"/>
                    </a:lnTo>
                    <a:lnTo>
                      <a:pt x="1842" y="2491"/>
                    </a:lnTo>
                    <a:lnTo>
                      <a:pt x="1884" y="2637"/>
                    </a:lnTo>
                    <a:lnTo>
                      <a:pt x="1926" y="2658"/>
                    </a:lnTo>
                    <a:lnTo>
                      <a:pt x="2009" y="2637"/>
                    </a:lnTo>
                    <a:lnTo>
                      <a:pt x="2156" y="2491"/>
                    </a:lnTo>
                    <a:lnTo>
                      <a:pt x="2219" y="2344"/>
                    </a:lnTo>
                    <a:lnTo>
                      <a:pt x="2219" y="2240"/>
                    </a:lnTo>
                    <a:lnTo>
                      <a:pt x="2239" y="2177"/>
                    </a:lnTo>
                    <a:lnTo>
                      <a:pt x="2302" y="2198"/>
                    </a:lnTo>
                    <a:lnTo>
                      <a:pt x="2344" y="2282"/>
                    </a:lnTo>
                    <a:lnTo>
                      <a:pt x="2323" y="2407"/>
                    </a:lnTo>
                    <a:lnTo>
                      <a:pt x="2260" y="2512"/>
                    </a:lnTo>
                    <a:lnTo>
                      <a:pt x="2260" y="2595"/>
                    </a:lnTo>
                    <a:lnTo>
                      <a:pt x="2344" y="2637"/>
                    </a:lnTo>
                    <a:lnTo>
                      <a:pt x="2449" y="2616"/>
                    </a:lnTo>
                    <a:lnTo>
                      <a:pt x="2532" y="2533"/>
                    </a:lnTo>
                    <a:lnTo>
                      <a:pt x="2574" y="2533"/>
                    </a:lnTo>
                    <a:lnTo>
                      <a:pt x="2574" y="2595"/>
                    </a:lnTo>
                    <a:lnTo>
                      <a:pt x="2532" y="2637"/>
                    </a:lnTo>
                    <a:lnTo>
                      <a:pt x="2428" y="2658"/>
                    </a:lnTo>
                    <a:lnTo>
                      <a:pt x="2344" y="2763"/>
                    </a:lnTo>
                    <a:lnTo>
                      <a:pt x="2156" y="2763"/>
                    </a:lnTo>
                    <a:lnTo>
                      <a:pt x="2009" y="2826"/>
                    </a:lnTo>
                    <a:lnTo>
                      <a:pt x="1988" y="2867"/>
                    </a:lnTo>
                    <a:lnTo>
                      <a:pt x="2009" y="2951"/>
                    </a:lnTo>
                    <a:lnTo>
                      <a:pt x="1884" y="3014"/>
                    </a:lnTo>
                    <a:lnTo>
                      <a:pt x="1800" y="3118"/>
                    </a:lnTo>
                    <a:lnTo>
                      <a:pt x="1716" y="3181"/>
                    </a:lnTo>
                    <a:lnTo>
                      <a:pt x="1675" y="3181"/>
                    </a:lnTo>
                    <a:lnTo>
                      <a:pt x="1570" y="3244"/>
                    </a:lnTo>
                    <a:lnTo>
                      <a:pt x="1570" y="3328"/>
                    </a:lnTo>
                    <a:lnTo>
                      <a:pt x="1507" y="3349"/>
                    </a:lnTo>
                    <a:lnTo>
                      <a:pt x="1486" y="3265"/>
                    </a:lnTo>
                    <a:lnTo>
                      <a:pt x="1465" y="3223"/>
                    </a:lnTo>
                    <a:lnTo>
                      <a:pt x="1382" y="3265"/>
                    </a:lnTo>
                    <a:lnTo>
                      <a:pt x="1298" y="3286"/>
                    </a:lnTo>
                    <a:lnTo>
                      <a:pt x="1298" y="3349"/>
                    </a:lnTo>
                    <a:lnTo>
                      <a:pt x="1277" y="3390"/>
                    </a:lnTo>
                    <a:lnTo>
                      <a:pt x="1319" y="3579"/>
                    </a:lnTo>
                    <a:lnTo>
                      <a:pt x="1319" y="3704"/>
                    </a:lnTo>
                    <a:lnTo>
                      <a:pt x="1361" y="3746"/>
                    </a:lnTo>
                    <a:lnTo>
                      <a:pt x="1465" y="3746"/>
                    </a:lnTo>
                    <a:lnTo>
                      <a:pt x="1528" y="3704"/>
                    </a:lnTo>
                    <a:lnTo>
                      <a:pt x="1633" y="3683"/>
                    </a:lnTo>
                    <a:lnTo>
                      <a:pt x="1695" y="3662"/>
                    </a:lnTo>
                    <a:lnTo>
                      <a:pt x="1779" y="3662"/>
                    </a:lnTo>
                    <a:lnTo>
                      <a:pt x="1842" y="3642"/>
                    </a:lnTo>
                    <a:lnTo>
                      <a:pt x="1926" y="3537"/>
                    </a:lnTo>
                    <a:lnTo>
                      <a:pt x="1988" y="3537"/>
                    </a:lnTo>
                    <a:lnTo>
                      <a:pt x="2009" y="3495"/>
                    </a:lnTo>
                    <a:lnTo>
                      <a:pt x="2114" y="3495"/>
                    </a:lnTo>
                    <a:lnTo>
                      <a:pt x="2135" y="3537"/>
                    </a:lnTo>
                    <a:lnTo>
                      <a:pt x="2428" y="3537"/>
                    </a:lnTo>
                    <a:lnTo>
                      <a:pt x="2470" y="3474"/>
                    </a:lnTo>
                    <a:lnTo>
                      <a:pt x="2553" y="3432"/>
                    </a:lnTo>
                    <a:lnTo>
                      <a:pt x="2616" y="3432"/>
                    </a:lnTo>
                    <a:lnTo>
                      <a:pt x="2616" y="3495"/>
                    </a:lnTo>
                    <a:lnTo>
                      <a:pt x="2553" y="3537"/>
                    </a:lnTo>
                    <a:lnTo>
                      <a:pt x="2532" y="3600"/>
                    </a:lnTo>
                    <a:lnTo>
                      <a:pt x="2449" y="3600"/>
                    </a:lnTo>
                    <a:lnTo>
                      <a:pt x="2407" y="3642"/>
                    </a:lnTo>
                    <a:lnTo>
                      <a:pt x="2239" y="3642"/>
                    </a:lnTo>
                    <a:lnTo>
                      <a:pt x="2135" y="3683"/>
                    </a:lnTo>
                    <a:lnTo>
                      <a:pt x="1947" y="3767"/>
                    </a:lnTo>
                    <a:lnTo>
                      <a:pt x="1884" y="3767"/>
                    </a:lnTo>
                    <a:lnTo>
                      <a:pt x="1800" y="3788"/>
                    </a:lnTo>
                    <a:lnTo>
                      <a:pt x="1800" y="3809"/>
                    </a:lnTo>
                    <a:lnTo>
                      <a:pt x="1905" y="3872"/>
                    </a:lnTo>
                    <a:lnTo>
                      <a:pt x="2051" y="3893"/>
                    </a:lnTo>
                    <a:lnTo>
                      <a:pt x="2135" y="3893"/>
                    </a:lnTo>
                    <a:lnTo>
                      <a:pt x="2239" y="3976"/>
                    </a:lnTo>
                    <a:lnTo>
                      <a:pt x="2239" y="4018"/>
                    </a:lnTo>
                    <a:lnTo>
                      <a:pt x="2030" y="4018"/>
                    </a:lnTo>
                    <a:lnTo>
                      <a:pt x="1947" y="4060"/>
                    </a:lnTo>
                    <a:lnTo>
                      <a:pt x="1905" y="4018"/>
                    </a:lnTo>
                    <a:lnTo>
                      <a:pt x="1800" y="3997"/>
                    </a:lnTo>
                    <a:lnTo>
                      <a:pt x="1779" y="4060"/>
                    </a:lnTo>
                    <a:lnTo>
                      <a:pt x="1737" y="4060"/>
                    </a:lnTo>
                    <a:lnTo>
                      <a:pt x="1695" y="3997"/>
                    </a:lnTo>
                    <a:lnTo>
                      <a:pt x="1633" y="3914"/>
                    </a:lnTo>
                    <a:lnTo>
                      <a:pt x="1570" y="3893"/>
                    </a:lnTo>
                    <a:lnTo>
                      <a:pt x="1423" y="3997"/>
                    </a:lnTo>
                    <a:lnTo>
                      <a:pt x="1423" y="4018"/>
                    </a:lnTo>
                    <a:lnTo>
                      <a:pt x="1486" y="4102"/>
                    </a:lnTo>
                    <a:lnTo>
                      <a:pt x="1507" y="4165"/>
                    </a:lnTo>
                    <a:lnTo>
                      <a:pt x="1486" y="4227"/>
                    </a:lnTo>
                    <a:lnTo>
                      <a:pt x="1507" y="4227"/>
                    </a:lnTo>
                    <a:lnTo>
                      <a:pt x="1486" y="4290"/>
                    </a:lnTo>
                    <a:lnTo>
                      <a:pt x="1507" y="4332"/>
                    </a:lnTo>
                    <a:lnTo>
                      <a:pt x="1591" y="4395"/>
                    </a:lnTo>
                    <a:lnTo>
                      <a:pt x="1591" y="4437"/>
                    </a:lnTo>
                    <a:lnTo>
                      <a:pt x="1612" y="4499"/>
                    </a:lnTo>
                    <a:lnTo>
                      <a:pt x="1633" y="4478"/>
                    </a:lnTo>
                    <a:lnTo>
                      <a:pt x="1716" y="4541"/>
                    </a:lnTo>
                    <a:lnTo>
                      <a:pt x="1716" y="4604"/>
                    </a:lnTo>
                    <a:lnTo>
                      <a:pt x="1779" y="4688"/>
                    </a:lnTo>
                    <a:lnTo>
                      <a:pt x="1800" y="4646"/>
                    </a:lnTo>
                    <a:lnTo>
                      <a:pt x="1884" y="4688"/>
                    </a:lnTo>
                    <a:lnTo>
                      <a:pt x="1926" y="4751"/>
                    </a:lnTo>
                    <a:lnTo>
                      <a:pt x="1988" y="4792"/>
                    </a:lnTo>
                    <a:lnTo>
                      <a:pt x="1988" y="4855"/>
                    </a:lnTo>
                    <a:lnTo>
                      <a:pt x="2114" y="4960"/>
                    </a:lnTo>
                    <a:lnTo>
                      <a:pt x="2239" y="4918"/>
                    </a:lnTo>
                    <a:lnTo>
                      <a:pt x="2260" y="4834"/>
                    </a:lnTo>
                    <a:lnTo>
                      <a:pt x="2323" y="4834"/>
                    </a:lnTo>
                    <a:lnTo>
                      <a:pt x="2344" y="4897"/>
                    </a:lnTo>
                    <a:lnTo>
                      <a:pt x="2428" y="4855"/>
                    </a:lnTo>
                    <a:lnTo>
                      <a:pt x="2449" y="4897"/>
                    </a:lnTo>
                    <a:lnTo>
                      <a:pt x="2449" y="4960"/>
                    </a:lnTo>
                    <a:lnTo>
                      <a:pt x="2407" y="5023"/>
                    </a:lnTo>
                    <a:lnTo>
                      <a:pt x="2344" y="5023"/>
                    </a:lnTo>
                    <a:lnTo>
                      <a:pt x="2239" y="5106"/>
                    </a:lnTo>
                    <a:lnTo>
                      <a:pt x="2239" y="5148"/>
                    </a:lnTo>
                    <a:lnTo>
                      <a:pt x="2428" y="5336"/>
                    </a:lnTo>
                    <a:lnTo>
                      <a:pt x="2470" y="5357"/>
                    </a:lnTo>
                    <a:lnTo>
                      <a:pt x="2532" y="5420"/>
                    </a:lnTo>
                    <a:lnTo>
                      <a:pt x="2512" y="5567"/>
                    </a:lnTo>
                    <a:lnTo>
                      <a:pt x="2532" y="5650"/>
                    </a:lnTo>
                    <a:lnTo>
                      <a:pt x="2574" y="5650"/>
                    </a:lnTo>
                    <a:lnTo>
                      <a:pt x="2616" y="5587"/>
                    </a:lnTo>
                    <a:lnTo>
                      <a:pt x="2658" y="5567"/>
                    </a:lnTo>
                    <a:lnTo>
                      <a:pt x="2721" y="5650"/>
                    </a:lnTo>
                    <a:lnTo>
                      <a:pt x="2784" y="5629"/>
                    </a:lnTo>
                    <a:lnTo>
                      <a:pt x="2867" y="5525"/>
                    </a:lnTo>
                    <a:lnTo>
                      <a:pt x="2888" y="5420"/>
                    </a:lnTo>
                    <a:lnTo>
                      <a:pt x="2930" y="5357"/>
                    </a:lnTo>
                    <a:lnTo>
                      <a:pt x="2930" y="5315"/>
                    </a:lnTo>
                    <a:lnTo>
                      <a:pt x="2867" y="5148"/>
                    </a:lnTo>
                    <a:lnTo>
                      <a:pt x="2846" y="5023"/>
                    </a:lnTo>
                    <a:lnTo>
                      <a:pt x="2888" y="4939"/>
                    </a:lnTo>
                    <a:lnTo>
                      <a:pt x="2951" y="4855"/>
                    </a:lnTo>
                    <a:lnTo>
                      <a:pt x="2951" y="4499"/>
                    </a:lnTo>
                    <a:lnTo>
                      <a:pt x="2972" y="4395"/>
                    </a:lnTo>
                    <a:lnTo>
                      <a:pt x="2972" y="4311"/>
                    </a:lnTo>
                    <a:lnTo>
                      <a:pt x="3056" y="4227"/>
                    </a:lnTo>
                    <a:lnTo>
                      <a:pt x="3056" y="4206"/>
                    </a:lnTo>
                    <a:lnTo>
                      <a:pt x="2972" y="4165"/>
                    </a:lnTo>
                    <a:lnTo>
                      <a:pt x="3056" y="4060"/>
                    </a:lnTo>
                    <a:lnTo>
                      <a:pt x="3181" y="4081"/>
                    </a:lnTo>
                    <a:lnTo>
                      <a:pt x="3202" y="4081"/>
                    </a:lnTo>
                    <a:lnTo>
                      <a:pt x="3244" y="3976"/>
                    </a:lnTo>
                    <a:lnTo>
                      <a:pt x="3244" y="3809"/>
                    </a:lnTo>
                    <a:lnTo>
                      <a:pt x="3265" y="3683"/>
                    </a:lnTo>
                    <a:lnTo>
                      <a:pt x="3265" y="3558"/>
                    </a:lnTo>
                    <a:lnTo>
                      <a:pt x="3181" y="3432"/>
                    </a:lnTo>
                    <a:lnTo>
                      <a:pt x="3181" y="3286"/>
                    </a:lnTo>
                    <a:lnTo>
                      <a:pt x="3244" y="3265"/>
                    </a:lnTo>
                    <a:lnTo>
                      <a:pt x="3348" y="3328"/>
                    </a:lnTo>
                    <a:lnTo>
                      <a:pt x="3390" y="3223"/>
                    </a:lnTo>
                    <a:lnTo>
                      <a:pt x="3369" y="3181"/>
                    </a:lnTo>
                    <a:lnTo>
                      <a:pt x="3369" y="3056"/>
                    </a:lnTo>
                    <a:lnTo>
                      <a:pt x="3390" y="2951"/>
                    </a:lnTo>
                    <a:lnTo>
                      <a:pt x="3369" y="2742"/>
                    </a:lnTo>
                    <a:lnTo>
                      <a:pt x="3348" y="2616"/>
                    </a:lnTo>
                    <a:lnTo>
                      <a:pt x="3369" y="2554"/>
                    </a:lnTo>
                    <a:lnTo>
                      <a:pt x="3495" y="2449"/>
                    </a:lnTo>
                    <a:lnTo>
                      <a:pt x="3495" y="2386"/>
                    </a:lnTo>
                    <a:lnTo>
                      <a:pt x="3474" y="2323"/>
                    </a:lnTo>
                    <a:lnTo>
                      <a:pt x="3474" y="2282"/>
                    </a:lnTo>
                    <a:lnTo>
                      <a:pt x="3579" y="2282"/>
                    </a:lnTo>
                    <a:lnTo>
                      <a:pt x="3725" y="2135"/>
                    </a:lnTo>
                    <a:lnTo>
                      <a:pt x="3830" y="2135"/>
                    </a:lnTo>
                    <a:lnTo>
                      <a:pt x="3934" y="2114"/>
                    </a:lnTo>
                    <a:lnTo>
                      <a:pt x="3997" y="2219"/>
                    </a:lnTo>
                    <a:lnTo>
                      <a:pt x="4039" y="2198"/>
                    </a:lnTo>
                    <a:lnTo>
                      <a:pt x="4081" y="2114"/>
                    </a:lnTo>
                    <a:lnTo>
                      <a:pt x="4102" y="2072"/>
                    </a:lnTo>
                    <a:lnTo>
                      <a:pt x="4102" y="1926"/>
                    </a:lnTo>
                    <a:lnTo>
                      <a:pt x="4018" y="1905"/>
                    </a:lnTo>
                    <a:lnTo>
                      <a:pt x="3767" y="1821"/>
                    </a:lnTo>
                    <a:lnTo>
                      <a:pt x="3662" y="1779"/>
                    </a:lnTo>
                    <a:lnTo>
                      <a:pt x="3495" y="1612"/>
                    </a:lnTo>
                    <a:lnTo>
                      <a:pt x="3411" y="1570"/>
                    </a:lnTo>
                    <a:lnTo>
                      <a:pt x="3286" y="1382"/>
                    </a:lnTo>
                    <a:lnTo>
                      <a:pt x="3244" y="1361"/>
                    </a:lnTo>
                    <a:lnTo>
                      <a:pt x="3097" y="1361"/>
                    </a:lnTo>
                    <a:lnTo>
                      <a:pt x="3056" y="1277"/>
                    </a:lnTo>
                    <a:lnTo>
                      <a:pt x="3056" y="1193"/>
                    </a:lnTo>
                    <a:lnTo>
                      <a:pt x="2972" y="942"/>
                    </a:lnTo>
                    <a:lnTo>
                      <a:pt x="2888" y="733"/>
                    </a:lnTo>
                    <a:lnTo>
                      <a:pt x="2742" y="608"/>
                    </a:lnTo>
                    <a:lnTo>
                      <a:pt x="2658" y="670"/>
                    </a:lnTo>
                    <a:lnTo>
                      <a:pt x="2637" y="775"/>
                    </a:lnTo>
                    <a:lnTo>
                      <a:pt x="2658" y="984"/>
                    </a:lnTo>
                    <a:lnTo>
                      <a:pt x="2658" y="1131"/>
                    </a:lnTo>
                    <a:lnTo>
                      <a:pt x="2574" y="1193"/>
                    </a:lnTo>
                    <a:lnTo>
                      <a:pt x="2553" y="1173"/>
                    </a:lnTo>
                    <a:lnTo>
                      <a:pt x="2553" y="1131"/>
                    </a:lnTo>
                    <a:lnTo>
                      <a:pt x="2553" y="963"/>
                    </a:lnTo>
                    <a:lnTo>
                      <a:pt x="2553" y="733"/>
                    </a:lnTo>
                    <a:lnTo>
                      <a:pt x="2616" y="670"/>
                    </a:lnTo>
                    <a:lnTo>
                      <a:pt x="2616" y="545"/>
                    </a:lnTo>
                    <a:lnTo>
                      <a:pt x="2553" y="419"/>
                    </a:lnTo>
                    <a:lnTo>
                      <a:pt x="2449" y="231"/>
                    </a:lnTo>
                    <a:lnTo>
                      <a:pt x="2344" y="189"/>
                    </a:lnTo>
                    <a:lnTo>
                      <a:pt x="2260" y="231"/>
                    </a:lnTo>
                    <a:lnTo>
                      <a:pt x="2219" y="315"/>
                    </a:lnTo>
                    <a:lnTo>
                      <a:pt x="2156" y="294"/>
                    </a:lnTo>
                    <a:lnTo>
                      <a:pt x="2135" y="147"/>
                    </a:lnTo>
                    <a:lnTo>
                      <a:pt x="2030"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1" name="Google Shape;1241;p42"/>
            <p:cNvSpPr/>
            <p:nvPr/>
          </p:nvSpPr>
          <p:spPr>
            <a:xfrm>
              <a:off x="5511350" y="2436650"/>
              <a:ext cx="175250" cy="307100"/>
            </a:xfrm>
            <a:custGeom>
              <a:avLst/>
              <a:gdLst/>
              <a:ahLst/>
              <a:cxnLst/>
              <a:rect l="l" t="t" r="r" b="b"/>
              <a:pathLst>
                <a:path w="7010" h="12284" extrusionOk="0">
                  <a:moveTo>
                    <a:pt x="4122" y="1"/>
                  </a:moveTo>
                  <a:lnTo>
                    <a:pt x="4122" y="43"/>
                  </a:lnTo>
                  <a:lnTo>
                    <a:pt x="4080" y="126"/>
                  </a:lnTo>
                  <a:lnTo>
                    <a:pt x="4017" y="126"/>
                  </a:lnTo>
                  <a:lnTo>
                    <a:pt x="3996" y="147"/>
                  </a:lnTo>
                  <a:lnTo>
                    <a:pt x="4059" y="231"/>
                  </a:lnTo>
                  <a:lnTo>
                    <a:pt x="4080" y="357"/>
                  </a:lnTo>
                  <a:lnTo>
                    <a:pt x="4289" y="671"/>
                  </a:lnTo>
                  <a:lnTo>
                    <a:pt x="4331" y="796"/>
                  </a:lnTo>
                  <a:lnTo>
                    <a:pt x="4331" y="1005"/>
                  </a:lnTo>
                  <a:lnTo>
                    <a:pt x="4310" y="1089"/>
                  </a:lnTo>
                  <a:lnTo>
                    <a:pt x="4373" y="1277"/>
                  </a:lnTo>
                  <a:lnTo>
                    <a:pt x="4415" y="1382"/>
                  </a:lnTo>
                  <a:lnTo>
                    <a:pt x="4415" y="1424"/>
                  </a:lnTo>
                  <a:lnTo>
                    <a:pt x="4373" y="1424"/>
                  </a:lnTo>
                  <a:lnTo>
                    <a:pt x="4289" y="1528"/>
                  </a:lnTo>
                  <a:lnTo>
                    <a:pt x="4310" y="1633"/>
                  </a:lnTo>
                  <a:lnTo>
                    <a:pt x="4373" y="1738"/>
                  </a:lnTo>
                  <a:lnTo>
                    <a:pt x="4394" y="1800"/>
                  </a:lnTo>
                  <a:lnTo>
                    <a:pt x="4457" y="1821"/>
                  </a:lnTo>
                  <a:lnTo>
                    <a:pt x="4478" y="1905"/>
                  </a:lnTo>
                  <a:lnTo>
                    <a:pt x="4457" y="1926"/>
                  </a:lnTo>
                  <a:lnTo>
                    <a:pt x="4457" y="2010"/>
                  </a:lnTo>
                  <a:lnTo>
                    <a:pt x="4394" y="2051"/>
                  </a:lnTo>
                  <a:lnTo>
                    <a:pt x="4206" y="2031"/>
                  </a:lnTo>
                  <a:lnTo>
                    <a:pt x="4017" y="1926"/>
                  </a:lnTo>
                  <a:lnTo>
                    <a:pt x="3955" y="1947"/>
                  </a:lnTo>
                  <a:lnTo>
                    <a:pt x="3892" y="2031"/>
                  </a:lnTo>
                  <a:lnTo>
                    <a:pt x="3913" y="2093"/>
                  </a:lnTo>
                  <a:lnTo>
                    <a:pt x="3976" y="2093"/>
                  </a:lnTo>
                  <a:lnTo>
                    <a:pt x="4080" y="2156"/>
                  </a:lnTo>
                  <a:lnTo>
                    <a:pt x="4080" y="2219"/>
                  </a:lnTo>
                  <a:lnTo>
                    <a:pt x="4017" y="2261"/>
                  </a:lnTo>
                  <a:lnTo>
                    <a:pt x="3976" y="2365"/>
                  </a:lnTo>
                  <a:lnTo>
                    <a:pt x="3892" y="2407"/>
                  </a:lnTo>
                  <a:lnTo>
                    <a:pt x="3871" y="2449"/>
                  </a:lnTo>
                  <a:lnTo>
                    <a:pt x="3787" y="2470"/>
                  </a:lnTo>
                  <a:lnTo>
                    <a:pt x="3745" y="2575"/>
                  </a:lnTo>
                  <a:lnTo>
                    <a:pt x="3766" y="2679"/>
                  </a:lnTo>
                  <a:lnTo>
                    <a:pt x="3766" y="2847"/>
                  </a:lnTo>
                  <a:lnTo>
                    <a:pt x="3787" y="2930"/>
                  </a:lnTo>
                  <a:lnTo>
                    <a:pt x="3871" y="2930"/>
                  </a:lnTo>
                  <a:lnTo>
                    <a:pt x="3976" y="2993"/>
                  </a:lnTo>
                  <a:lnTo>
                    <a:pt x="4059" y="3077"/>
                  </a:lnTo>
                  <a:lnTo>
                    <a:pt x="4122" y="3286"/>
                  </a:lnTo>
                  <a:lnTo>
                    <a:pt x="4164" y="3495"/>
                  </a:lnTo>
                  <a:lnTo>
                    <a:pt x="4122" y="3516"/>
                  </a:lnTo>
                  <a:lnTo>
                    <a:pt x="4185" y="3621"/>
                  </a:lnTo>
                  <a:lnTo>
                    <a:pt x="4289" y="3684"/>
                  </a:lnTo>
                  <a:lnTo>
                    <a:pt x="4415" y="3516"/>
                  </a:lnTo>
                  <a:lnTo>
                    <a:pt x="4478" y="3412"/>
                  </a:lnTo>
                  <a:lnTo>
                    <a:pt x="4478" y="3349"/>
                  </a:lnTo>
                  <a:lnTo>
                    <a:pt x="4520" y="3286"/>
                  </a:lnTo>
                  <a:lnTo>
                    <a:pt x="4540" y="3286"/>
                  </a:lnTo>
                  <a:cubicBezTo>
                    <a:pt x="4624" y="3370"/>
                    <a:pt x="4708" y="3453"/>
                    <a:pt x="4729" y="3558"/>
                  </a:cubicBezTo>
                  <a:lnTo>
                    <a:pt x="4729" y="3579"/>
                  </a:lnTo>
                  <a:lnTo>
                    <a:pt x="4687" y="3704"/>
                  </a:lnTo>
                  <a:lnTo>
                    <a:pt x="4687" y="3809"/>
                  </a:lnTo>
                  <a:lnTo>
                    <a:pt x="4729" y="3872"/>
                  </a:lnTo>
                  <a:lnTo>
                    <a:pt x="4792" y="3830"/>
                  </a:lnTo>
                  <a:lnTo>
                    <a:pt x="4917" y="3725"/>
                  </a:lnTo>
                  <a:lnTo>
                    <a:pt x="4980" y="3872"/>
                  </a:lnTo>
                  <a:lnTo>
                    <a:pt x="4917" y="3976"/>
                  </a:lnTo>
                  <a:lnTo>
                    <a:pt x="4833" y="4018"/>
                  </a:lnTo>
                  <a:lnTo>
                    <a:pt x="4771" y="3976"/>
                  </a:lnTo>
                  <a:lnTo>
                    <a:pt x="4792" y="4102"/>
                  </a:lnTo>
                  <a:lnTo>
                    <a:pt x="4729" y="4144"/>
                  </a:lnTo>
                  <a:lnTo>
                    <a:pt x="4666" y="4123"/>
                  </a:lnTo>
                  <a:lnTo>
                    <a:pt x="4624" y="4018"/>
                  </a:lnTo>
                  <a:lnTo>
                    <a:pt x="4603" y="3914"/>
                  </a:lnTo>
                  <a:lnTo>
                    <a:pt x="4582" y="3872"/>
                  </a:lnTo>
                  <a:lnTo>
                    <a:pt x="4499" y="3893"/>
                  </a:lnTo>
                  <a:lnTo>
                    <a:pt x="4457" y="3872"/>
                  </a:lnTo>
                  <a:lnTo>
                    <a:pt x="4415" y="3976"/>
                  </a:lnTo>
                  <a:lnTo>
                    <a:pt x="4478" y="4123"/>
                  </a:lnTo>
                  <a:lnTo>
                    <a:pt x="4478" y="4228"/>
                  </a:lnTo>
                  <a:lnTo>
                    <a:pt x="4394" y="4248"/>
                  </a:lnTo>
                  <a:lnTo>
                    <a:pt x="4310" y="4353"/>
                  </a:lnTo>
                  <a:lnTo>
                    <a:pt x="4310" y="4416"/>
                  </a:lnTo>
                  <a:lnTo>
                    <a:pt x="4457" y="4562"/>
                  </a:lnTo>
                  <a:lnTo>
                    <a:pt x="4499" y="4646"/>
                  </a:lnTo>
                  <a:lnTo>
                    <a:pt x="4457" y="4813"/>
                  </a:lnTo>
                  <a:lnTo>
                    <a:pt x="4373" y="4855"/>
                  </a:lnTo>
                  <a:lnTo>
                    <a:pt x="4289" y="4834"/>
                  </a:lnTo>
                  <a:lnTo>
                    <a:pt x="4268" y="4876"/>
                  </a:lnTo>
                  <a:lnTo>
                    <a:pt x="4352" y="4981"/>
                  </a:lnTo>
                  <a:lnTo>
                    <a:pt x="4415" y="4960"/>
                  </a:lnTo>
                  <a:lnTo>
                    <a:pt x="4499" y="4876"/>
                  </a:lnTo>
                  <a:lnTo>
                    <a:pt x="4603" y="5148"/>
                  </a:lnTo>
                  <a:lnTo>
                    <a:pt x="4666" y="5441"/>
                  </a:lnTo>
                  <a:lnTo>
                    <a:pt x="4624" y="5588"/>
                  </a:lnTo>
                  <a:lnTo>
                    <a:pt x="4624" y="5860"/>
                  </a:lnTo>
                  <a:lnTo>
                    <a:pt x="4520" y="6236"/>
                  </a:lnTo>
                  <a:lnTo>
                    <a:pt x="4561" y="6404"/>
                  </a:lnTo>
                  <a:lnTo>
                    <a:pt x="4499" y="6592"/>
                  </a:lnTo>
                  <a:lnTo>
                    <a:pt x="4373" y="6655"/>
                  </a:lnTo>
                  <a:lnTo>
                    <a:pt x="4310" y="6843"/>
                  </a:lnTo>
                  <a:lnTo>
                    <a:pt x="4310" y="7031"/>
                  </a:lnTo>
                  <a:lnTo>
                    <a:pt x="4248" y="7136"/>
                  </a:lnTo>
                  <a:lnTo>
                    <a:pt x="4206" y="7241"/>
                  </a:lnTo>
                  <a:lnTo>
                    <a:pt x="4080" y="7366"/>
                  </a:lnTo>
                  <a:lnTo>
                    <a:pt x="3829" y="7533"/>
                  </a:lnTo>
                  <a:lnTo>
                    <a:pt x="3724" y="7554"/>
                  </a:lnTo>
                  <a:lnTo>
                    <a:pt x="3662" y="7659"/>
                  </a:lnTo>
                  <a:lnTo>
                    <a:pt x="3536" y="7575"/>
                  </a:lnTo>
                  <a:lnTo>
                    <a:pt x="3411" y="7429"/>
                  </a:lnTo>
                  <a:lnTo>
                    <a:pt x="3411" y="7345"/>
                  </a:lnTo>
                  <a:lnTo>
                    <a:pt x="3452" y="7324"/>
                  </a:lnTo>
                  <a:lnTo>
                    <a:pt x="3515" y="7220"/>
                  </a:lnTo>
                  <a:lnTo>
                    <a:pt x="3515" y="7157"/>
                  </a:lnTo>
                  <a:lnTo>
                    <a:pt x="3578" y="7073"/>
                  </a:lnTo>
                  <a:lnTo>
                    <a:pt x="3578" y="7052"/>
                  </a:lnTo>
                  <a:lnTo>
                    <a:pt x="3452" y="7073"/>
                  </a:lnTo>
                  <a:lnTo>
                    <a:pt x="3348" y="7178"/>
                  </a:lnTo>
                  <a:lnTo>
                    <a:pt x="3222" y="7241"/>
                  </a:lnTo>
                  <a:lnTo>
                    <a:pt x="3201" y="7345"/>
                  </a:lnTo>
                  <a:lnTo>
                    <a:pt x="3264" y="7471"/>
                  </a:lnTo>
                  <a:lnTo>
                    <a:pt x="3306" y="7722"/>
                  </a:lnTo>
                  <a:lnTo>
                    <a:pt x="3264" y="7868"/>
                  </a:lnTo>
                  <a:lnTo>
                    <a:pt x="3139" y="7994"/>
                  </a:lnTo>
                  <a:lnTo>
                    <a:pt x="3139" y="8077"/>
                  </a:lnTo>
                  <a:lnTo>
                    <a:pt x="3076" y="8119"/>
                  </a:lnTo>
                  <a:lnTo>
                    <a:pt x="3055" y="8329"/>
                  </a:lnTo>
                  <a:lnTo>
                    <a:pt x="3118" y="8391"/>
                  </a:lnTo>
                  <a:lnTo>
                    <a:pt x="3118" y="8475"/>
                  </a:lnTo>
                  <a:lnTo>
                    <a:pt x="3076" y="8496"/>
                  </a:lnTo>
                  <a:lnTo>
                    <a:pt x="3118" y="8517"/>
                  </a:lnTo>
                  <a:lnTo>
                    <a:pt x="3076" y="8601"/>
                  </a:lnTo>
                  <a:lnTo>
                    <a:pt x="3034" y="8601"/>
                  </a:lnTo>
                  <a:lnTo>
                    <a:pt x="3055" y="8642"/>
                  </a:lnTo>
                  <a:lnTo>
                    <a:pt x="2992" y="8684"/>
                  </a:lnTo>
                  <a:lnTo>
                    <a:pt x="2929" y="8621"/>
                  </a:lnTo>
                  <a:lnTo>
                    <a:pt x="2846" y="8684"/>
                  </a:lnTo>
                  <a:lnTo>
                    <a:pt x="2804" y="8642"/>
                  </a:lnTo>
                  <a:lnTo>
                    <a:pt x="2762" y="8517"/>
                  </a:lnTo>
                  <a:lnTo>
                    <a:pt x="2741" y="8496"/>
                  </a:lnTo>
                  <a:lnTo>
                    <a:pt x="2657" y="8538"/>
                  </a:lnTo>
                  <a:lnTo>
                    <a:pt x="2595" y="8538"/>
                  </a:lnTo>
                  <a:lnTo>
                    <a:pt x="2553" y="8517"/>
                  </a:lnTo>
                  <a:lnTo>
                    <a:pt x="2302" y="8601"/>
                  </a:lnTo>
                  <a:lnTo>
                    <a:pt x="2176" y="8642"/>
                  </a:lnTo>
                  <a:lnTo>
                    <a:pt x="2030" y="8705"/>
                  </a:lnTo>
                  <a:lnTo>
                    <a:pt x="1883" y="8705"/>
                  </a:lnTo>
                  <a:lnTo>
                    <a:pt x="1758" y="8747"/>
                  </a:lnTo>
                  <a:lnTo>
                    <a:pt x="1695" y="8726"/>
                  </a:lnTo>
                  <a:lnTo>
                    <a:pt x="1569" y="8747"/>
                  </a:lnTo>
                  <a:lnTo>
                    <a:pt x="1360" y="8914"/>
                  </a:lnTo>
                  <a:lnTo>
                    <a:pt x="1297" y="9040"/>
                  </a:lnTo>
                  <a:lnTo>
                    <a:pt x="1235" y="9082"/>
                  </a:lnTo>
                  <a:lnTo>
                    <a:pt x="1193" y="9165"/>
                  </a:lnTo>
                  <a:lnTo>
                    <a:pt x="1046" y="9354"/>
                  </a:lnTo>
                  <a:lnTo>
                    <a:pt x="942" y="9375"/>
                  </a:lnTo>
                  <a:lnTo>
                    <a:pt x="858" y="9479"/>
                  </a:lnTo>
                  <a:lnTo>
                    <a:pt x="837" y="9563"/>
                  </a:lnTo>
                  <a:lnTo>
                    <a:pt x="753" y="9647"/>
                  </a:lnTo>
                  <a:lnTo>
                    <a:pt x="607" y="9668"/>
                  </a:lnTo>
                  <a:lnTo>
                    <a:pt x="544" y="9751"/>
                  </a:lnTo>
                  <a:lnTo>
                    <a:pt x="565" y="9940"/>
                  </a:lnTo>
                  <a:lnTo>
                    <a:pt x="628" y="9961"/>
                  </a:lnTo>
                  <a:lnTo>
                    <a:pt x="649" y="10002"/>
                  </a:lnTo>
                  <a:lnTo>
                    <a:pt x="628" y="10065"/>
                  </a:lnTo>
                  <a:lnTo>
                    <a:pt x="607" y="10044"/>
                  </a:lnTo>
                  <a:lnTo>
                    <a:pt x="481" y="10149"/>
                  </a:lnTo>
                  <a:lnTo>
                    <a:pt x="439" y="10212"/>
                  </a:lnTo>
                  <a:lnTo>
                    <a:pt x="377" y="10274"/>
                  </a:lnTo>
                  <a:lnTo>
                    <a:pt x="272" y="10379"/>
                  </a:lnTo>
                  <a:lnTo>
                    <a:pt x="209" y="10463"/>
                  </a:lnTo>
                  <a:lnTo>
                    <a:pt x="105" y="10463"/>
                  </a:lnTo>
                  <a:lnTo>
                    <a:pt x="0" y="10505"/>
                  </a:lnTo>
                  <a:lnTo>
                    <a:pt x="105" y="10505"/>
                  </a:lnTo>
                  <a:lnTo>
                    <a:pt x="167" y="10609"/>
                  </a:lnTo>
                  <a:lnTo>
                    <a:pt x="209" y="10735"/>
                  </a:lnTo>
                  <a:lnTo>
                    <a:pt x="167" y="10777"/>
                  </a:lnTo>
                  <a:lnTo>
                    <a:pt x="126" y="10693"/>
                  </a:lnTo>
                  <a:lnTo>
                    <a:pt x="84" y="10609"/>
                  </a:lnTo>
                  <a:lnTo>
                    <a:pt x="63" y="10714"/>
                  </a:lnTo>
                  <a:lnTo>
                    <a:pt x="84" y="10818"/>
                  </a:lnTo>
                  <a:lnTo>
                    <a:pt x="167" y="10839"/>
                  </a:lnTo>
                  <a:lnTo>
                    <a:pt x="167" y="10923"/>
                  </a:lnTo>
                  <a:lnTo>
                    <a:pt x="126" y="11007"/>
                  </a:lnTo>
                  <a:lnTo>
                    <a:pt x="126" y="11007"/>
                  </a:lnTo>
                  <a:lnTo>
                    <a:pt x="188" y="10965"/>
                  </a:lnTo>
                  <a:lnTo>
                    <a:pt x="230" y="10902"/>
                  </a:lnTo>
                  <a:lnTo>
                    <a:pt x="314" y="10860"/>
                  </a:lnTo>
                  <a:lnTo>
                    <a:pt x="377" y="10902"/>
                  </a:lnTo>
                  <a:lnTo>
                    <a:pt x="314" y="10944"/>
                  </a:lnTo>
                  <a:lnTo>
                    <a:pt x="377" y="10965"/>
                  </a:lnTo>
                  <a:lnTo>
                    <a:pt x="439" y="10944"/>
                  </a:lnTo>
                  <a:lnTo>
                    <a:pt x="439" y="10839"/>
                  </a:lnTo>
                  <a:lnTo>
                    <a:pt x="398" y="10798"/>
                  </a:lnTo>
                  <a:lnTo>
                    <a:pt x="293" y="10818"/>
                  </a:lnTo>
                  <a:lnTo>
                    <a:pt x="293" y="10777"/>
                  </a:lnTo>
                  <a:lnTo>
                    <a:pt x="314" y="10714"/>
                  </a:lnTo>
                  <a:lnTo>
                    <a:pt x="293" y="10630"/>
                  </a:lnTo>
                  <a:lnTo>
                    <a:pt x="335" y="10588"/>
                  </a:lnTo>
                  <a:lnTo>
                    <a:pt x="439" y="10609"/>
                  </a:lnTo>
                  <a:lnTo>
                    <a:pt x="544" y="10798"/>
                  </a:lnTo>
                  <a:lnTo>
                    <a:pt x="586" y="10923"/>
                  </a:lnTo>
                  <a:lnTo>
                    <a:pt x="628" y="10986"/>
                  </a:lnTo>
                  <a:lnTo>
                    <a:pt x="628" y="11153"/>
                  </a:lnTo>
                  <a:lnTo>
                    <a:pt x="544" y="11342"/>
                  </a:lnTo>
                  <a:lnTo>
                    <a:pt x="439" y="11342"/>
                  </a:lnTo>
                  <a:lnTo>
                    <a:pt x="481" y="11383"/>
                  </a:lnTo>
                  <a:lnTo>
                    <a:pt x="544" y="11551"/>
                  </a:lnTo>
                  <a:lnTo>
                    <a:pt x="586" y="11760"/>
                  </a:lnTo>
                  <a:lnTo>
                    <a:pt x="691" y="11865"/>
                  </a:lnTo>
                  <a:lnTo>
                    <a:pt x="691" y="11969"/>
                  </a:lnTo>
                  <a:lnTo>
                    <a:pt x="628" y="12011"/>
                  </a:lnTo>
                  <a:lnTo>
                    <a:pt x="711" y="12095"/>
                  </a:lnTo>
                  <a:lnTo>
                    <a:pt x="795" y="12095"/>
                  </a:lnTo>
                  <a:lnTo>
                    <a:pt x="858" y="12158"/>
                  </a:lnTo>
                  <a:lnTo>
                    <a:pt x="900" y="12095"/>
                  </a:lnTo>
                  <a:lnTo>
                    <a:pt x="900" y="12053"/>
                  </a:lnTo>
                  <a:lnTo>
                    <a:pt x="816" y="11906"/>
                  </a:lnTo>
                  <a:lnTo>
                    <a:pt x="816" y="11739"/>
                  </a:lnTo>
                  <a:lnTo>
                    <a:pt x="858" y="11676"/>
                  </a:lnTo>
                  <a:lnTo>
                    <a:pt x="921" y="11739"/>
                  </a:lnTo>
                  <a:lnTo>
                    <a:pt x="900" y="11781"/>
                  </a:lnTo>
                  <a:lnTo>
                    <a:pt x="900" y="11844"/>
                  </a:lnTo>
                  <a:lnTo>
                    <a:pt x="963" y="11948"/>
                  </a:lnTo>
                  <a:lnTo>
                    <a:pt x="1004" y="12095"/>
                  </a:lnTo>
                  <a:lnTo>
                    <a:pt x="963" y="12199"/>
                  </a:lnTo>
                  <a:lnTo>
                    <a:pt x="1004" y="12283"/>
                  </a:lnTo>
                  <a:lnTo>
                    <a:pt x="1109" y="12220"/>
                  </a:lnTo>
                  <a:lnTo>
                    <a:pt x="1214" y="12074"/>
                  </a:lnTo>
                  <a:lnTo>
                    <a:pt x="1109" y="11969"/>
                  </a:lnTo>
                  <a:lnTo>
                    <a:pt x="1109" y="11906"/>
                  </a:lnTo>
                  <a:lnTo>
                    <a:pt x="1151" y="11886"/>
                  </a:lnTo>
                  <a:lnTo>
                    <a:pt x="1235" y="11906"/>
                  </a:lnTo>
                  <a:lnTo>
                    <a:pt x="1276" y="11948"/>
                  </a:lnTo>
                  <a:lnTo>
                    <a:pt x="1318" y="11844"/>
                  </a:lnTo>
                  <a:lnTo>
                    <a:pt x="1318" y="11655"/>
                  </a:lnTo>
                  <a:lnTo>
                    <a:pt x="1276" y="11572"/>
                  </a:lnTo>
                  <a:lnTo>
                    <a:pt x="1276" y="11237"/>
                  </a:lnTo>
                  <a:lnTo>
                    <a:pt x="1276" y="11049"/>
                  </a:lnTo>
                  <a:lnTo>
                    <a:pt x="1339" y="10944"/>
                  </a:lnTo>
                  <a:lnTo>
                    <a:pt x="1444" y="10839"/>
                  </a:lnTo>
                  <a:lnTo>
                    <a:pt x="1423" y="10777"/>
                  </a:lnTo>
                  <a:lnTo>
                    <a:pt x="1360" y="10735"/>
                  </a:lnTo>
                  <a:lnTo>
                    <a:pt x="1360" y="10630"/>
                  </a:lnTo>
                  <a:lnTo>
                    <a:pt x="1318" y="10630"/>
                  </a:lnTo>
                  <a:lnTo>
                    <a:pt x="1339" y="10567"/>
                  </a:lnTo>
                  <a:lnTo>
                    <a:pt x="1151" y="10567"/>
                  </a:lnTo>
                  <a:lnTo>
                    <a:pt x="1130" y="10505"/>
                  </a:lnTo>
                  <a:lnTo>
                    <a:pt x="1235" y="10463"/>
                  </a:lnTo>
                  <a:lnTo>
                    <a:pt x="1255" y="10379"/>
                  </a:lnTo>
                  <a:lnTo>
                    <a:pt x="1235" y="10212"/>
                  </a:lnTo>
                  <a:lnTo>
                    <a:pt x="1151" y="10170"/>
                  </a:lnTo>
                  <a:lnTo>
                    <a:pt x="1067" y="10191"/>
                  </a:lnTo>
                  <a:lnTo>
                    <a:pt x="1067" y="10212"/>
                  </a:lnTo>
                  <a:lnTo>
                    <a:pt x="1004" y="10274"/>
                  </a:lnTo>
                  <a:lnTo>
                    <a:pt x="921" y="10274"/>
                  </a:lnTo>
                  <a:lnTo>
                    <a:pt x="795" y="10149"/>
                  </a:lnTo>
                  <a:lnTo>
                    <a:pt x="816" y="10065"/>
                  </a:lnTo>
                  <a:lnTo>
                    <a:pt x="1004" y="9982"/>
                  </a:lnTo>
                  <a:lnTo>
                    <a:pt x="1151" y="9961"/>
                  </a:lnTo>
                  <a:lnTo>
                    <a:pt x="1339" y="10002"/>
                  </a:lnTo>
                  <a:lnTo>
                    <a:pt x="1423" y="10065"/>
                  </a:lnTo>
                  <a:lnTo>
                    <a:pt x="1444" y="10002"/>
                  </a:lnTo>
                  <a:lnTo>
                    <a:pt x="1444" y="9940"/>
                  </a:lnTo>
                  <a:lnTo>
                    <a:pt x="1444" y="9835"/>
                  </a:lnTo>
                  <a:lnTo>
                    <a:pt x="1423" y="9751"/>
                  </a:lnTo>
                  <a:lnTo>
                    <a:pt x="1444" y="9689"/>
                  </a:lnTo>
                  <a:lnTo>
                    <a:pt x="1527" y="9689"/>
                  </a:lnTo>
                  <a:lnTo>
                    <a:pt x="1569" y="9772"/>
                  </a:lnTo>
                  <a:lnTo>
                    <a:pt x="1653" y="9772"/>
                  </a:lnTo>
                  <a:lnTo>
                    <a:pt x="1758" y="9730"/>
                  </a:lnTo>
                  <a:lnTo>
                    <a:pt x="1946" y="9689"/>
                  </a:lnTo>
                  <a:lnTo>
                    <a:pt x="2113" y="9647"/>
                  </a:lnTo>
                  <a:lnTo>
                    <a:pt x="2218" y="9647"/>
                  </a:lnTo>
                  <a:lnTo>
                    <a:pt x="2281" y="9668"/>
                  </a:lnTo>
                  <a:lnTo>
                    <a:pt x="2323" y="9647"/>
                  </a:lnTo>
                  <a:cubicBezTo>
                    <a:pt x="2323" y="9668"/>
                    <a:pt x="2364" y="9730"/>
                    <a:pt x="2364" y="9751"/>
                  </a:cubicBezTo>
                  <a:lnTo>
                    <a:pt x="2218" y="9856"/>
                  </a:lnTo>
                  <a:lnTo>
                    <a:pt x="2218" y="9940"/>
                  </a:lnTo>
                  <a:lnTo>
                    <a:pt x="2155" y="9877"/>
                  </a:lnTo>
                  <a:lnTo>
                    <a:pt x="2051" y="9898"/>
                  </a:lnTo>
                  <a:lnTo>
                    <a:pt x="1967" y="9961"/>
                  </a:lnTo>
                  <a:lnTo>
                    <a:pt x="1904" y="9940"/>
                  </a:lnTo>
                  <a:lnTo>
                    <a:pt x="1841" y="9772"/>
                  </a:lnTo>
                  <a:lnTo>
                    <a:pt x="1779" y="9772"/>
                  </a:lnTo>
                  <a:lnTo>
                    <a:pt x="1632" y="9961"/>
                  </a:lnTo>
                  <a:lnTo>
                    <a:pt x="1632" y="10065"/>
                  </a:lnTo>
                  <a:lnTo>
                    <a:pt x="1527" y="10128"/>
                  </a:lnTo>
                  <a:lnTo>
                    <a:pt x="1486" y="10233"/>
                  </a:lnTo>
                  <a:lnTo>
                    <a:pt x="1653" y="10295"/>
                  </a:lnTo>
                  <a:lnTo>
                    <a:pt x="1674" y="10400"/>
                  </a:lnTo>
                  <a:lnTo>
                    <a:pt x="1653" y="10421"/>
                  </a:lnTo>
                  <a:lnTo>
                    <a:pt x="1653" y="10484"/>
                  </a:lnTo>
                  <a:lnTo>
                    <a:pt x="1737" y="10609"/>
                  </a:lnTo>
                  <a:lnTo>
                    <a:pt x="1862" y="10630"/>
                  </a:lnTo>
                  <a:lnTo>
                    <a:pt x="1862" y="10714"/>
                  </a:lnTo>
                  <a:lnTo>
                    <a:pt x="1904" y="10735"/>
                  </a:lnTo>
                  <a:lnTo>
                    <a:pt x="1946" y="10693"/>
                  </a:lnTo>
                  <a:lnTo>
                    <a:pt x="2009" y="10714"/>
                  </a:lnTo>
                  <a:lnTo>
                    <a:pt x="2072" y="10693"/>
                  </a:lnTo>
                  <a:lnTo>
                    <a:pt x="2072" y="10609"/>
                  </a:lnTo>
                  <a:lnTo>
                    <a:pt x="1967" y="10505"/>
                  </a:lnTo>
                  <a:lnTo>
                    <a:pt x="2009" y="10400"/>
                  </a:lnTo>
                  <a:lnTo>
                    <a:pt x="2072" y="10254"/>
                  </a:lnTo>
                  <a:lnTo>
                    <a:pt x="2197" y="10170"/>
                  </a:lnTo>
                  <a:lnTo>
                    <a:pt x="2218" y="10107"/>
                  </a:lnTo>
                  <a:lnTo>
                    <a:pt x="2364" y="10149"/>
                  </a:lnTo>
                  <a:lnTo>
                    <a:pt x="2511" y="10254"/>
                  </a:lnTo>
                  <a:lnTo>
                    <a:pt x="2574" y="10316"/>
                  </a:lnTo>
                  <a:lnTo>
                    <a:pt x="2636" y="10295"/>
                  </a:lnTo>
                  <a:lnTo>
                    <a:pt x="2699" y="10086"/>
                  </a:lnTo>
                  <a:lnTo>
                    <a:pt x="2825" y="9961"/>
                  </a:lnTo>
                  <a:lnTo>
                    <a:pt x="2825" y="9877"/>
                  </a:lnTo>
                  <a:lnTo>
                    <a:pt x="2783" y="9814"/>
                  </a:lnTo>
                  <a:lnTo>
                    <a:pt x="2741" y="9751"/>
                  </a:lnTo>
                  <a:lnTo>
                    <a:pt x="2616" y="9647"/>
                  </a:lnTo>
                  <a:lnTo>
                    <a:pt x="2532" y="9647"/>
                  </a:lnTo>
                  <a:lnTo>
                    <a:pt x="2469" y="9584"/>
                  </a:lnTo>
                  <a:lnTo>
                    <a:pt x="2302" y="9584"/>
                  </a:lnTo>
                  <a:cubicBezTo>
                    <a:pt x="2302" y="9563"/>
                    <a:pt x="2302" y="9521"/>
                    <a:pt x="2281" y="9479"/>
                  </a:cubicBezTo>
                  <a:lnTo>
                    <a:pt x="2281" y="9458"/>
                  </a:lnTo>
                  <a:lnTo>
                    <a:pt x="2406" y="9375"/>
                  </a:lnTo>
                  <a:lnTo>
                    <a:pt x="2427" y="9333"/>
                  </a:lnTo>
                  <a:lnTo>
                    <a:pt x="2574" y="9228"/>
                  </a:lnTo>
                  <a:lnTo>
                    <a:pt x="2699" y="9165"/>
                  </a:lnTo>
                  <a:lnTo>
                    <a:pt x="2888" y="9207"/>
                  </a:lnTo>
                  <a:lnTo>
                    <a:pt x="2992" y="9165"/>
                  </a:lnTo>
                  <a:lnTo>
                    <a:pt x="3034" y="9228"/>
                  </a:lnTo>
                  <a:lnTo>
                    <a:pt x="3034" y="9333"/>
                  </a:lnTo>
                  <a:lnTo>
                    <a:pt x="2950" y="9458"/>
                  </a:lnTo>
                  <a:lnTo>
                    <a:pt x="2929" y="9563"/>
                  </a:lnTo>
                  <a:lnTo>
                    <a:pt x="2992" y="9584"/>
                  </a:lnTo>
                  <a:lnTo>
                    <a:pt x="2992" y="9689"/>
                  </a:lnTo>
                  <a:lnTo>
                    <a:pt x="2992" y="9793"/>
                  </a:lnTo>
                  <a:lnTo>
                    <a:pt x="2950" y="9856"/>
                  </a:lnTo>
                  <a:lnTo>
                    <a:pt x="2992" y="9961"/>
                  </a:lnTo>
                  <a:lnTo>
                    <a:pt x="3097" y="10002"/>
                  </a:lnTo>
                  <a:lnTo>
                    <a:pt x="3243" y="10170"/>
                  </a:lnTo>
                  <a:lnTo>
                    <a:pt x="3348" y="10191"/>
                  </a:lnTo>
                  <a:lnTo>
                    <a:pt x="3432" y="10170"/>
                  </a:lnTo>
                  <a:lnTo>
                    <a:pt x="3536" y="10002"/>
                  </a:lnTo>
                  <a:lnTo>
                    <a:pt x="3536" y="9898"/>
                  </a:lnTo>
                  <a:lnTo>
                    <a:pt x="3578" y="9856"/>
                  </a:lnTo>
                  <a:lnTo>
                    <a:pt x="3620" y="9793"/>
                  </a:lnTo>
                  <a:lnTo>
                    <a:pt x="3578" y="9710"/>
                  </a:lnTo>
                  <a:lnTo>
                    <a:pt x="3662" y="9584"/>
                  </a:lnTo>
                  <a:lnTo>
                    <a:pt x="3766" y="9563"/>
                  </a:lnTo>
                  <a:lnTo>
                    <a:pt x="3850" y="9563"/>
                  </a:lnTo>
                  <a:lnTo>
                    <a:pt x="3871" y="9500"/>
                  </a:lnTo>
                  <a:lnTo>
                    <a:pt x="3850" y="9458"/>
                  </a:lnTo>
                  <a:lnTo>
                    <a:pt x="3829" y="9333"/>
                  </a:lnTo>
                  <a:lnTo>
                    <a:pt x="3620" y="9249"/>
                  </a:lnTo>
                  <a:lnTo>
                    <a:pt x="3578" y="9186"/>
                  </a:lnTo>
                  <a:lnTo>
                    <a:pt x="3641" y="9040"/>
                  </a:lnTo>
                  <a:lnTo>
                    <a:pt x="3724" y="8977"/>
                  </a:lnTo>
                  <a:lnTo>
                    <a:pt x="3766" y="8956"/>
                  </a:lnTo>
                  <a:lnTo>
                    <a:pt x="3745" y="9019"/>
                  </a:lnTo>
                  <a:lnTo>
                    <a:pt x="3745" y="9145"/>
                  </a:lnTo>
                  <a:lnTo>
                    <a:pt x="3787" y="9165"/>
                  </a:lnTo>
                  <a:lnTo>
                    <a:pt x="3850" y="9145"/>
                  </a:lnTo>
                  <a:lnTo>
                    <a:pt x="3871" y="9124"/>
                  </a:lnTo>
                  <a:lnTo>
                    <a:pt x="3955" y="9145"/>
                  </a:lnTo>
                  <a:lnTo>
                    <a:pt x="3996" y="9186"/>
                  </a:lnTo>
                  <a:lnTo>
                    <a:pt x="4059" y="9165"/>
                  </a:lnTo>
                  <a:lnTo>
                    <a:pt x="4101" y="9165"/>
                  </a:lnTo>
                  <a:lnTo>
                    <a:pt x="4080" y="9228"/>
                  </a:lnTo>
                  <a:lnTo>
                    <a:pt x="3976" y="9249"/>
                  </a:lnTo>
                  <a:lnTo>
                    <a:pt x="3976" y="9270"/>
                  </a:lnTo>
                  <a:lnTo>
                    <a:pt x="3996" y="9291"/>
                  </a:lnTo>
                  <a:lnTo>
                    <a:pt x="4080" y="9270"/>
                  </a:lnTo>
                  <a:lnTo>
                    <a:pt x="4206" y="9186"/>
                  </a:lnTo>
                  <a:lnTo>
                    <a:pt x="4499" y="9228"/>
                  </a:lnTo>
                  <a:lnTo>
                    <a:pt x="4666" y="9186"/>
                  </a:lnTo>
                  <a:lnTo>
                    <a:pt x="4603" y="9165"/>
                  </a:lnTo>
                  <a:lnTo>
                    <a:pt x="4582" y="9061"/>
                  </a:lnTo>
                  <a:lnTo>
                    <a:pt x="4603" y="8935"/>
                  </a:lnTo>
                  <a:lnTo>
                    <a:pt x="4729" y="8873"/>
                  </a:lnTo>
                  <a:lnTo>
                    <a:pt x="4833" y="8914"/>
                  </a:lnTo>
                  <a:lnTo>
                    <a:pt x="4875" y="9019"/>
                  </a:lnTo>
                  <a:lnTo>
                    <a:pt x="4833" y="9124"/>
                  </a:lnTo>
                  <a:lnTo>
                    <a:pt x="4896" y="9186"/>
                  </a:lnTo>
                  <a:lnTo>
                    <a:pt x="4980" y="9186"/>
                  </a:lnTo>
                  <a:lnTo>
                    <a:pt x="5043" y="9061"/>
                  </a:lnTo>
                  <a:lnTo>
                    <a:pt x="4980" y="8852"/>
                  </a:lnTo>
                  <a:lnTo>
                    <a:pt x="5001" y="8726"/>
                  </a:lnTo>
                  <a:lnTo>
                    <a:pt x="5126" y="8621"/>
                  </a:lnTo>
                  <a:lnTo>
                    <a:pt x="5210" y="8621"/>
                  </a:lnTo>
                  <a:lnTo>
                    <a:pt x="5231" y="8559"/>
                  </a:lnTo>
                  <a:lnTo>
                    <a:pt x="5189" y="8496"/>
                  </a:lnTo>
                  <a:lnTo>
                    <a:pt x="5210" y="8349"/>
                  </a:lnTo>
                  <a:lnTo>
                    <a:pt x="5294" y="8308"/>
                  </a:lnTo>
                  <a:lnTo>
                    <a:pt x="5398" y="8329"/>
                  </a:lnTo>
                  <a:lnTo>
                    <a:pt x="5419" y="8391"/>
                  </a:lnTo>
                  <a:lnTo>
                    <a:pt x="5357" y="8454"/>
                  </a:lnTo>
                  <a:lnTo>
                    <a:pt x="5336" y="8621"/>
                  </a:lnTo>
                  <a:lnTo>
                    <a:pt x="5357" y="8956"/>
                  </a:lnTo>
                  <a:lnTo>
                    <a:pt x="5419" y="8998"/>
                  </a:lnTo>
                  <a:lnTo>
                    <a:pt x="5503" y="8935"/>
                  </a:lnTo>
                  <a:lnTo>
                    <a:pt x="5545" y="8831"/>
                  </a:lnTo>
                  <a:lnTo>
                    <a:pt x="5649" y="8831"/>
                  </a:lnTo>
                  <a:lnTo>
                    <a:pt x="5754" y="8726"/>
                  </a:lnTo>
                  <a:lnTo>
                    <a:pt x="5817" y="8580"/>
                  </a:lnTo>
                  <a:lnTo>
                    <a:pt x="5775" y="8475"/>
                  </a:lnTo>
                  <a:lnTo>
                    <a:pt x="5921" y="8370"/>
                  </a:lnTo>
                  <a:lnTo>
                    <a:pt x="5880" y="8287"/>
                  </a:lnTo>
                  <a:lnTo>
                    <a:pt x="5838" y="8224"/>
                  </a:lnTo>
                  <a:lnTo>
                    <a:pt x="5712" y="8057"/>
                  </a:lnTo>
                  <a:lnTo>
                    <a:pt x="5649" y="7910"/>
                  </a:lnTo>
                  <a:lnTo>
                    <a:pt x="5629" y="7638"/>
                  </a:lnTo>
                  <a:lnTo>
                    <a:pt x="5670" y="7324"/>
                  </a:lnTo>
                  <a:lnTo>
                    <a:pt x="5670" y="7115"/>
                  </a:lnTo>
                  <a:lnTo>
                    <a:pt x="5566" y="6717"/>
                  </a:lnTo>
                  <a:lnTo>
                    <a:pt x="5440" y="6529"/>
                  </a:lnTo>
                  <a:lnTo>
                    <a:pt x="5440" y="6383"/>
                  </a:lnTo>
                  <a:lnTo>
                    <a:pt x="5461" y="6194"/>
                  </a:lnTo>
                  <a:lnTo>
                    <a:pt x="5649" y="6111"/>
                  </a:lnTo>
                  <a:lnTo>
                    <a:pt x="5733" y="6111"/>
                  </a:lnTo>
                  <a:lnTo>
                    <a:pt x="5775" y="6194"/>
                  </a:lnTo>
                  <a:lnTo>
                    <a:pt x="5817" y="6132"/>
                  </a:lnTo>
                  <a:lnTo>
                    <a:pt x="5775" y="6006"/>
                  </a:lnTo>
                  <a:lnTo>
                    <a:pt x="5754" y="5922"/>
                  </a:lnTo>
                  <a:lnTo>
                    <a:pt x="5733" y="5880"/>
                  </a:lnTo>
                  <a:lnTo>
                    <a:pt x="5712" y="5776"/>
                  </a:lnTo>
                  <a:lnTo>
                    <a:pt x="5712" y="5713"/>
                  </a:lnTo>
                  <a:lnTo>
                    <a:pt x="5712" y="5650"/>
                  </a:lnTo>
                  <a:lnTo>
                    <a:pt x="5754" y="5567"/>
                  </a:lnTo>
                  <a:lnTo>
                    <a:pt x="5754" y="5546"/>
                  </a:lnTo>
                  <a:lnTo>
                    <a:pt x="5754" y="5462"/>
                  </a:lnTo>
                  <a:lnTo>
                    <a:pt x="5733" y="5399"/>
                  </a:lnTo>
                  <a:lnTo>
                    <a:pt x="5733" y="5274"/>
                  </a:lnTo>
                  <a:lnTo>
                    <a:pt x="5754" y="5190"/>
                  </a:lnTo>
                  <a:lnTo>
                    <a:pt x="5712" y="5127"/>
                  </a:lnTo>
                  <a:lnTo>
                    <a:pt x="5670" y="4876"/>
                  </a:lnTo>
                  <a:lnTo>
                    <a:pt x="5566" y="4709"/>
                  </a:lnTo>
                  <a:lnTo>
                    <a:pt x="5545" y="4709"/>
                  </a:lnTo>
                  <a:lnTo>
                    <a:pt x="5503" y="4667"/>
                  </a:lnTo>
                  <a:lnTo>
                    <a:pt x="5503" y="4437"/>
                  </a:lnTo>
                  <a:lnTo>
                    <a:pt x="5398" y="4332"/>
                  </a:lnTo>
                  <a:lnTo>
                    <a:pt x="5147" y="4081"/>
                  </a:lnTo>
                  <a:lnTo>
                    <a:pt x="5105" y="3976"/>
                  </a:lnTo>
                  <a:lnTo>
                    <a:pt x="5043" y="3788"/>
                  </a:lnTo>
                  <a:lnTo>
                    <a:pt x="5043" y="3600"/>
                  </a:lnTo>
                  <a:lnTo>
                    <a:pt x="5043" y="3558"/>
                  </a:lnTo>
                  <a:lnTo>
                    <a:pt x="4980" y="3600"/>
                  </a:lnTo>
                  <a:lnTo>
                    <a:pt x="4917" y="3600"/>
                  </a:lnTo>
                  <a:lnTo>
                    <a:pt x="4896" y="3579"/>
                  </a:lnTo>
                  <a:lnTo>
                    <a:pt x="4896" y="3558"/>
                  </a:lnTo>
                  <a:cubicBezTo>
                    <a:pt x="4854" y="3474"/>
                    <a:pt x="4812" y="3412"/>
                    <a:pt x="4750" y="3349"/>
                  </a:cubicBezTo>
                  <a:lnTo>
                    <a:pt x="4792" y="3265"/>
                  </a:lnTo>
                  <a:lnTo>
                    <a:pt x="4854" y="3160"/>
                  </a:lnTo>
                  <a:lnTo>
                    <a:pt x="4812" y="3077"/>
                  </a:lnTo>
                  <a:lnTo>
                    <a:pt x="4687" y="3077"/>
                  </a:lnTo>
                  <a:lnTo>
                    <a:pt x="4540" y="3056"/>
                  </a:lnTo>
                  <a:lnTo>
                    <a:pt x="4394" y="2888"/>
                  </a:lnTo>
                  <a:lnTo>
                    <a:pt x="4268" y="2930"/>
                  </a:lnTo>
                  <a:lnTo>
                    <a:pt x="4122" y="2847"/>
                  </a:lnTo>
                  <a:lnTo>
                    <a:pt x="4101" y="2763"/>
                  </a:lnTo>
                  <a:lnTo>
                    <a:pt x="4101" y="2658"/>
                  </a:lnTo>
                  <a:lnTo>
                    <a:pt x="4185" y="2575"/>
                  </a:lnTo>
                  <a:lnTo>
                    <a:pt x="4268" y="2575"/>
                  </a:lnTo>
                  <a:lnTo>
                    <a:pt x="4415" y="2679"/>
                  </a:lnTo>
                  <a:lnTo>
                    <a:pt x="4478" y="2721"/>
                  </a:lnTo>
                  <a:lnTo>
                    <a:pt x="4603" y="2533"/>
                  </a:lnTo>
                  <a:lnTo>
                    <a:pt x="4729" y="2428"/>
                  </a:lnTo>
                  <a:lnTo>
                    <a:pt x="4833" y="2428"/>
                  </a:lnTo>
                  <a:lnTo>
                    <a:pt x="4896" y="2470"/>
                  </a:lnTo>
                  <a:lnTo>
                    <a:pt x="4959" y="2512"/>
                  </a:lnTo>
                  <a:lnTo>
                    <a:pt x="5064" y="2470"/>
                  </a:lnTo>
                  <a:lnTo>
                    <a:pt x="5168" y="2575"/>
                  </a:lnTo>
                  <a:lnTo>
                    <a:pt x="5336" y="2721"/>
                  </a:lnTo>
                  <a:lnTo>
                    <a:pt x="5524" y="2784"/>
                  </a:lnTo>
                  <a:lnTo>
                    <a:pt x="5691" y="2847"/>
                  </a:lnTo>
                  <a:lnTo>
                    <a:pt x="5754" y="2930"/>
                  </a:lnTo>
                  <a:lnTo>
                    <a:pt x="5859" y="2972"/>
                  </a:lnTo>
                  <a:lnTo>
                    <a:pt x="5859" y="2888"/>
                  </a:lnTo>
                  <a:lnTo>
                    <a:pt x="5880" y="2784"/>
                  </a:lnTo>
                  <a:lnTo>
                    <a:pt x="5859" y="2658"/>
                  </a:lnTo>
                  <a:lnTo>
                    <a:pt x="5880" y="2470"/>
                  </a:lnTo>
                  <a:lnTo>
                    <a:pt x="5942" y="2240"/>
                  </a:lnTo>
                  <a:lnTo>
                    <a:pt x="6089" y="2031"/>
                  </a:lnTo>
                  <a:lnTo>
                    <a:pt x="6193" y="2010"/>
                  </a:lnTo>
                  <a:lnTo>
                    <a:pt x="6298" y="2031"/>
                  </a:lnTo>
                  <a:lnTo>
                    <a:pt x="6465" y="2031"/>
                  </a:lnTo>
                  <a:lnTo>
                    <a:pt x="6465" y="1989"/>
                  </a:lnTo>
                  <a:lnTo>
                    <a:pt x="6528" y="1926"/>
                  </a:lnTo>
                  <a:lnTo>
                    <a:pt x="6591" y="1947"/>
                  </a:lnTo>
                  <a:lnTo>
                    <a:pt x="6675" y="1947"/>
                  </a:lnTo>
                  <a:lnTo>
                    <a:pt x="6717" y="1905"/>
                  </a:lnTo>
                  <a:lnTo>
                    <a:pt x="6737" y="1821"/>
                  </a:lnTo>
                  <a:lnTo>
                    <a:pt x="6842" y="1779"/>
                  </a:lnTo>
                  <a:lnTo>
                    <a:pt x="6926" y="1717"/>
                  </a:lnTo>
                  <a:lnTo>
                    <a:pt x="6926" y="1612"/>
                  </a:lnTo>
                  <a:lnTo>
                    <a:pt x="6989" y="1591"/>
                  </a:lnTo>
                  <a:lnTo>
                    <a:pt x="7009" y="1507"/>
                  </a:lnTo>
                  <a:lnTo>
                    <a:pt x="6926" y="1507"/>
                  </a:lnTo>
                  <a:lnTo>
                    <a:pt x="6863" y="1591"/>
                  </a:lnTo>
                  <a:lnTo>
                    <a:pt x="6800" y="1675"/>
                  </a:lnTo>
                  <a:lnTo>
                    <a:pt x="6717" y="1675"/>
                  </a:lnTo>
                  <a:lnTo>
                    <a:pt x="6717" y="1612"/>
                  </a:lnTo>
                  <a:lnTo>
                    <a:pt x="6717" y="1528"/>
                  </a:lnTo>
                  <a:lnTo>
                    <a:pt x="6612" y="1403"/>
                  </a:lnTo>
                  <a:lnTo>
                    <a:pt x="6486" y="1319"/>
                  </a:lnTo>
                  <a:lnTo>
                    <a:pt x="6445" y="1277"/>
                  </a:lnTo>
                  <a:lnTo>
                    <a:pt x="6445" y="1110"/>
                  </a:lnTo>
                  <a:lnTo>
                    <a:pt x="6486" y="943"/>
                  </a:lnTo>
                  <a:lnTo>
                    <a:pt x="6486" y="838"/>
                  </a:lnTo>
                  <a:lnTo>
                    <a:pt x="6465" y="775"/>
                  </a:lnTo>
                  <a:lnTo>
                    <a:pt x="6445" y="796"/>
                  </a:lnTo>
                  <a:lnTo>
                    <a:pt x="6403" y="901"/>
                  </a:lnTo>
                  <a:lnTo>
                    <a:pt x="6298" y="1047"/>
                  </a:lnTo>
                  <a:lnTo>
                    <a:pt x="6131" y="1173"/>
                  </a:lnTo>
                  <a:lnTo>
                    <a:pt x="5963" y="1194"/>
                  </a:lnTo>
                  <a:lnTo>
                    <a:pt x="5901" y="1173"/>
                  </a:lnTo>
                  <a:lnTo>
                    <a:pt x="5838" y="1194"/>
                  </a:lnTo>
                  <a:lnTo>
                    <a:pt x="5733" y="1089"/>
                  </a:lnTo>
                  <a:lnTo>
                    <a:pt x="5608" y="1068"/>
                  </a:lnTo>
                  <a:lnTo>
                    <a:pt x="5419" y="984"/>
                  </a:lnTo>
                  <a:lnTo>
                    <a:pt x="5315" y="880"/>
                  </a:lnTo>
                  <a:lnTo>
                    <a:pt x="5210" y="859"/>
                  </a:lnTo>
                  <a:lnTo>
                    <a:pt x="5147" y="775"/>
                  </a:lnTo>
                  <a:lnTo>
                    <a:pt x="5001" y="671"/>
                  </a:lnTo>
                  <a:lnTo>
                    <a:pt x="4729" y="419"/>
                  </a:lnTo>
                  <a:lnTo>
                    <a:pt x="4645" y="252"/>
                  </a:lnTo>
                  <a:lnTo>
                    <a:pt x="4499" y="231"/>
                  </a:lnTo>
                  <a:lnTo>
                    <a:pt x="4310" y="64"/>
                  </a:lnTo>
                  <a:lnTo>
                    <a:pt x="4268"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42"/>
            <p:cNvSpPr/>
            <p:nvPr/>
          </p:nvSpPr>
          <p:spPr>
            <a:xfrm>
              <a:off x="5440200" y="2597250"/>
              <a:ext cx="60175" cy="83725"/>
            </a:xfrm>
            <a:custGeom>
              <a:avLst/>
              <a:gdLst/>
              <a:ahLst/>
              <a:cxnLst/>
              <a:rect l="l" t="t" r="r" b="b"/>
              <a:pathLst>
                <a:path w="2407" h="3349" extrusionOk="0">
                  <a:moveTo>
                    <a:pt x="1256" y="1"/>
                  </a:moveTo>
                  <a:lnTo>
                    <a:pt x="1005" y="126"/>
                  </a:lnTo>
                  <a:lnTo>
                    <a:pt x="628" y="189"/>
                  </a:lnTo>
                  <a:lnTo>
                    <a:pt x="419" y="377"/>
                  </a:lnTo>
                  <a:lnTo>
                    <a:pt x="210" y="419"/>
                  </a:lnTo>
                  <a:lnTo>
                    <a:pt x="21" y="586"/>
                  </a:lnTo>
                  <a:lnTo>
                    <a:pt x="0" y="712"/>
                  </a:lnTo>
                  <a:lnTo>
                    <a:pt x="0" y="733"/>
                  </a:lnTo>
                  <a:lnTo>
                    <a:pt x="105" y="649"/>
                  </a:lnTo>
                  <a:lnTo>
                    <a:pt x="293" y="691"/>
                  </a:lnTo>
                  <a:lnTo>
                    <a:pt x="210" y="712"/>
                  </a:lnTo>
                  <a:lnTo>
                    <a:pt x="419" y="921"/>
                  </a:lnTo>
                  <a:lnTo>
                    <a:pt x="565" y="1130"/>
                  </a:lnTo>
                  <a:lnTo>
                    <a:pt x="649" y="1130"/>
                  </a:lnTo>
                  <a:lnTo>
                    <a:pt x="607" y="1214"/>
                  </a:lnTo>
                  <a:lnTo>
                    <a:pt x="712" y="1319"/>
                  </a:lnTo>
                  <a:lnTo>
                    <a:pt x="733" y="1423"/>
                  </a:lnTo>
                  <a:lnTo>
                    <a:pt x="544" y="1361"/>
                  </a:lnTo>
                  <a:lnTo>
                    <a:pt x="524" y="1277"/>
                  </a:lnTo>
                  <a:lnTo>
                    <a:pt x="461" y="1381"/>
                  </a:lnTo>
                  <a:lnTo>
                    <a:pt x="398" y="1361"/>
                  </a:lnTo>
                  <a:lnTo>
                    <a:pt x="252" y="1549"/>
                  </a:lnTo>
                  <a:lnTo>
                    <a:pt x="524" y="1653"/>
                  </a:lnTo>
                  <a:lnTo>
                    <a:pt x="607" y="1633"/>
                  </a:lnTo>
                  <a:lnTo>
                    <a:pt x="649" y="1758"/>
                  </a:lnTo>
                  <a:lnTo>
                    <a:pt x="649" y="1988"/>
                  </a:lnTo>
                  <a:lnTo>
                    <a:pt x="712" y="2051"/>
                  </a:lnTo>
                  <a:lnTo>
                    <a:pt x="754" y="2009"/>
                  </a:lnTo>
                  <a:lnTo>
                    <a:pt x="858" y="2197"/>
                  </a:lnTo>
                  <a:lnTo>
                    <a:pt x="670" y="2323"/>
                  </a:lnTo>
                  <a:lnTo>
                    <a:pt x="670" y="2386"/>
                  </a:lnTo>
                  <a:lnTo>
                    <a:pt x="754" y="2469"/>
                  </a:lnTo>
                  <a:lnTo>
                    <a:pt x="754" y="2574"/>
                  </a:lnTo>
                  <a:lnTo>
                    <a:pt x="670" y="2595"/>
                  </a:lnTo>
                  <a:lnTo>
                    <a:pt x="670" y="2700"/>
                  </a:lnTo>
                  <a:lnTo>
                    <a:pt x="733" y="2804"/>
                  </a:lnTo>
                  <a:lnTo>
                    <a:pt x="670" y="2804"/>
                  </a:lnTo>
                  <a:lnTo>
                    <a:pt x="816" y="3097"/>
                  </a:lnTo>
                  <a:lnTo>
                    <a:pt x="879" y="3097"/>
                  </a:lnTo>
                  <a:lnTo>
                    <a:pt x="921" y="3223"/>
                  </a:lnTo>
                  <a:lnTo>
                    <a:pt x="963" y="3244"/>
                  </a:lnTo>
                  <a:lnTo>
                    <a:pt x="963" y="3348"/>
                  </a:lnTo>
                  <a:lnTo>
                    <a:pt x="1047" y="3306"/>
                  </a:lnTo>
                  <a:lnTo>
                    <a:pt x="1047" y="3139"/>
                  </a:lnTo>
                  <a:lnTo>
                    <a:pt x="1088" y="3223"/>
                  </a:lnTo>
                  <a:lnTo>
                    <a:pt x="1172" y="3118"/>
                  </a:lnTo>
                  <a:lnTo>
                    <a:pt x="1444" y="2888"/>
                  </a:lnTo>
                  <a:lnTo>
                    <a:pt x="1549" y="2846"/>
                  </a:lnTo>
                  <a:lnTo>
                    <a:pt x="1570" y="2909"/>
                  </a:lnTo>
                  <a:lnTo>
                    <a:pt x="1653" y="2825"/>
                  </a:lnTo>
                  <a:lnTo>
                    <a:pt x="1695" y="2825"/>
                  </a:lnTo>
                  <a:lnTo>
                    <a:pt x="1758" y="2930"/>
                  </a:lnTo>
                  <a:lnTo>
                    <a:pt x="1863" y="2909"/>
                  </a:lnTo>
                  <a:lnTo>
                    <a:pt x="1905" y="2951"/>
                  </a:lnTo>
                  <a:lnTo>
                    <a:pt x="1967" y="2909"/>
                  </a:lnTo>
                  <a:lnTo>
                    <a:pt x="1925" y="2825"/>
                  </a:lnTo>
                  <a:lnTo>
                    <a:pt x="2072" y="2741"/>
                  </a:lnTo>
                  <a:lnTo>
                    <a:pt x="2197" y="2741"/>
                  </a:lnTo>
                  <a:lnTo>
                    <a:pt x="2344" y="2532"/>
                  </a:lnTo>
                  <a:lnTo>
                    <a:pt x="2323" y="2490"/>
                  </a:lnTo>
                  <a:lnTo>
                    <a:pt x="2407" y="2428"/>
                  </a:lnTo>
                  <a:lnTo>
                    <a:pt x="2344" y="1988"/>
                  </a:lnTo>
                  <a:lnTo>
                    <a:pt x="2323" y="1988"/>
                  </a:lnTo>
                  <a:lnTo>
                    <a:pt x="2281" y="2009"/>
                  </a:lnTo>
                  <a:lnTo>
                    <a:pt x="2281" y="1884"/>
                  </a:lnTo>
                  <a:lnTo>
                    <a:pt x="2197" y="1486"/>
                  </a:lnTo>
                  <a:lnTo>
                    <a:pt x="2114" y="1381"/>
                  </a:lnTo>
                  <a:lnTo>
                    <a:pt x="2114" y="1130"/>
                  </a:lnTo>
                  <a:lnTo>
                    <a:pt x="1779" y="712"/>
                  </a:lnTo>
                  <a:lnTo>
                    <a:pt x="1465" y="398"/>
                  </a:lnTo>
                  <a:lnTo>
                    <a:pt x="1256"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42"/>
            <p:cNvSpPr/>
            <p:nvPr/>
          </p:nvSpPr>
          <p:spPr>
            <a:xfrm>
              <a:off x="5410900" y="2501000"/>
              <a:ext cx="68550" cy="117725"/>
            </a:xfrm>
            <a:custGeom>
              <a:avLst/>
              <a:gdLst/>
              <a:ahLst/>
              <a:cxnLst/>
              <a:rect l="l" t="t" r="r" b="b"/>
              <a:pathLst>
                <a:path w="2742" h="4709" extrusionOk="0">
                  <a:moveTo>
                    <a:pt x="2260" y="1"/>
                  </a:moveTo>
                  <a:lnTo>
                    <a:pt x="2177" y="42"/>
                  </a:lnTo>
                  <a:lnTo>
                    <a:pt x="2177" y="168"/>
                  </a:lnTo>
                  <a:lnTo>
                    <a:pt x="2177" y="273"/>
                  </a:lnTo>
                  <a:lnTo>
                    <a:pt x="2240" y="377"/>
                  </a:lnTo>
                  <a:lnTo>
                    <a:pt x="2177" y="482"/>
                  </a:lnTo>
                  <a:lnTo>
                    <a:pt x="2093" y="482"/>
                  </a:lnTo>
                  <a:lnTo>
                    <a:pt x="1988" y="607"/>
                  </a:lnTo>
                  <a:lnTo>
                    <a:pt x="1988" y="733"/>
                  </a:lnTo>
                  <a:lnTo>
                    <a:pt x="1737" y="921"/>
                  </a:lnTo>
                  <a:lnTo>
                    <a:pt x="1612" y="921"/>
                  </a:lnTo>
                  <a:lnTo>
                    <a:pt x="1528" y="1005"/>
                  </a:lnTo>
                  <a:lnTo>
                    <a:pt x="1633" y="1089"/>
                  </a:lnTo>
                  <a:lnTo>
                    <a:pt x="1779" y="1214"/>
                  </a:lnTo>
                  <a:lnTo>
                    <a:pt x="1779" y="1298"/>
                  </a:lnTo>
                  <a:lnTo>
                    <a:pt x="1716" y="1444"/>
                  </a:lnTo>
                  <a:lnTo>
                    <a:pt x="1570" y="1423"/>
                  </a:lnTo>
                  <a:lnTo>
                    <a:pt x="1319" y="1444"/>
                  </a:lnTo>
                  <a:lnTo>
                    <a:pt x="1193" y="1402"/>
                  </a:lnTo>
                  <a:lnTo>
                    <a:pt x="1089" y="1444"/>
                  </a:lnTo>
                  <a:lnTo>
                    <a:pt x="1005" y="1361"/>
                  </a:lnTo>
                  <a:lnTo>
                    <a:pt x="942" y="1319"/>
                  </a:lnTo>
                  <a:lnTo>
                    <a:pt x="838" y="1151"/>
                  </a:lnTo>
                  <a:lnTo>
                    <a:pt x="691" y="1298"/>
                  </a:lnTo>
                  <a:lnTo>
                    <a:pt x="691" y="1465"/>
                  </a:lnTo>
                  <a:lnTo>
                    <a:pt x="691" y="1528"/>
                  </a:lnTo>
                  <a:lnTo>
                    <a:pt x="649" y="1633"/>
                  </a:lnTo>
                  <a:lnTo>
                    <a:pt x="566" y="1926"/>
                  </a:lnTo>
                  <a:lnTo>
                    <a:pt x="461" y="1967"/>
                  </a:lnTo>
                  <a:lnTo>
                    <a:pt x="356" y="2156"/>
                  </a:lnTo>
                  <a:lnTo>
                    <a:pt x="210" y="2260"/>
                  </a:lnTo>
                  <a:lnTo>
                    <a:pt x="210" y="2365"/>
                  </a:lnTo>
                  <a:lnTo>
                    <a:pt x="147" y="2511"/>
                  </a:lnTo>
                  <a:lnTo>
                    <a:pt x="1" y="2616"/>
                  </a:lnTo>
                  <a:lnTo>
                    <a:pt x="1" y="2972"/>
                  </a:lnTo>
                  <a:lnTo>
                    <a:pt x="22" y="3014"/>
                  </a:lnTo>
                  <a:lnTo>
                    <a:pt x="43" y="2993"/>
                  </a:lnTo>
                  <a:lnTo>
                    <a:pt x="84" y="3202"/>
                  </a:lnTo>
                  <a:lnTo>
                    <a:pt x="168" y="3139"/>
                  </a:lnTo>
                  <a:lnTo>
                    <a:pt x="168" y="3034"/>
                  </a:lnTo>
                  <a:lnTo>
                    <a:pt x="315" y="3118"/>
                  </a:lnTo>
                  <a:lnTo>
                    <a:pt x="356" y="3202"/>
                  </a:lnTo>
                  <a:lnTo>
                    <a:pt x="545" y="3181"/>
                  </a:lnTo>
                  <a:lnTo>
                    <a:pt x="587" y="3097"/>
                  </a:lnTo>
                  <a:lnTo>
                    <a:pt x="670" y="3097"/>
                  </a:lnTo>
                  <a:lnTo>
                    <a:pt x="649" y="3181"/>
                  </a:lnTo>
                  <a:lnTo>
                    <a:pt x="566" y="3223"/>
                  </a:lnTo>
                  <a:lnTo>
                    <a:pt x="649" y="3348"/>
                  </a:lnTo>
                  <a:lnTo>
                    <a:pt x="524" y="3558"/>
                  </a:lnTo>
                  <a:lnTo>
                    <a:pt x="524" y="3851"/>
                  </a:lnTo>
                  <a:lnTo>
                    <a:pt x="545" y="3913"/>
                  </a:lnTo>
                  <a:lnTo>
                    <a:pt x="775" y="3913"/>
                  </a:lnTo>
                  <a:lnTo>
                    <a:pt x="880" y="3851"/>
                  </a:lnTo>
                  <a:lnTo>
                    <a:pt x="754" y="3955"/>
                  </a:lnTo>
                  <a:lnTo>
                    <a:pt x="608" y="3955"/>
                  </a:lnTo>
                  <a:lnTo>
                    <a:pt x="545" y="4143"/>
                  </a:lnTo>
                  <a:lnTo>
                    <a:pt x="524" y="4374"/>
                  </a:lnTo>
                  <a:lnTo>
                    <a:pt x="482" y="4478"/>
                  </a:lnTo>
                  <a:lnTo>
                    <a:pt x="545" y="4478"/>
                  </a:lnTo>
                  <a:lnTo>
                    <a:pt x="649" y="4436"/>
                  </a:lnTo>
                  <a:lnTo>
                    <a:pt x="775" y="4478"/>
                  </a:lnTo>
                  <a:lnTo>
                    <a:pt x="670" y="4646"/>
                  </a:lnTo>
                  <a:lnTo>
                    <a:pt x="691" y="4708"/>
                  </a:lnTo>
                  <a:lnTo>
                    <a:pt x="838" y="4604"/>
                  </a:lnTo>
                  <a:lnTo>
                    <a:pt x="900" y="4667"/>
                  </a:lnTo>
                  <a:lnTo>
                    <a:pt x="1005" y="4541"/>
                  </a:lnTo>
                  <a:lnTo>
                    <a:pt x="963" y="4478"/>
                  </a:lnTo>
                  <a:lnTo>
                    <a:pt x="1047" y="4436"/>
                  </a:lnTo>
                  <a:lnTo>
                    <a:pt x="1172" y="4562"/>
                  </a:lnTo>
                  <a:lnTo>
                    <a:pt x="1193" y="4436"/>
                  </a:lnTo>
                  <a:lnTo>
                    <a:pt x="1382" y="4269"/>
                  </a:lnTo>
                  <a:lnTo>
                    <a:pt x="1591" y="4227"/>
                  </a:lnTo>
                  <a:lnTo>
                    <a:pt x="1800" y="4039"/>
                  </a:lnTo>
                  <a:lnTo>
                    <a:pt x="2177" y="3976"/>
                  </a:lnTo>
                  <a:lnTo>
                    <a:pt x="2428" y="3851"/>
                  </a:lnTo>
                  <a:lnTo>
                    <a:pt x="2344" y="3725"/>
                  </a:lnTo>
                  <a:lnTo>
                    <a:pt x="1926" y="3495"/>
                  </a:lnTo>
                  <a:lnTo>
                    <a:pt x="1884" y="3390"/>
                  </a:lnTo>
                  <a:lnTo>
                    <a:pt x="1654" y="3348"/>
                  </a:lnTo>
                  <a:lnTo>
                    <a:pt x="1612" y="3202"/>
                  </a:lnTo>
                  <a:lnTo>
                    <a:pt x="1654" y="3118"/>
                  </a:lnTo>
                  <a:lnTo>
                    <a:pt x="1633" y="2993"/>
                  </a:lnTo>
                  <a:lnTo>
                    <a:pt x="1633" y="2867"/>
                  </a:lnTo>
                  <a:lnTo>
                    <a:pt x="1800" y="2762"/>
                  </a:lnTo>
                  <a:lnTo>
                    <a:pt x="1821" y="2616"/>
                  </a:lnTo>
                  <a:lnTo>
                    <a:pt x="1947" y="2574"/>
                  </a:lnTo>
                  <a:lnTo>
                    <a:pt x="2051" y="2574"/>
                  </a:lnTo>
                  <a:lnTo>
                    <a:pt x="2093" y="2490"/>
                  </a:lnTo>
                  <a:lnTo>
                    <a:pt x="2156" y="2449"/>
                  </a:lnTo>
                  <a:lnTo>
                    <a:pt x="2135" y="2344"/>
                  </a:lnTo>
                  <a:lnTo>
                    <a:pt x="2428" y="2051"/>
                  </a:lnTo>
                  <a:lnTo>
                    <a:pt x="2407" y="1988"/>
                  </a:lnTo>
                  <a:lnTo>
                    <a:pt x="2553" y="1863"/>
                  </a:lnTo>
                  <a:lnTo>
                    <a:pt x="2574" y="1737"/>
                  </a:lnTo>
                  <a:lnTo>
                    <a:pt x="2512" y="1654"/>
                  </a:lnTo>
                  <a:lnTo>
                    <a:pt x="2512" y="1361"/>
                  </a:lnTo>
                  <a:lnTo>
                    <a:pt x="2365" y="1256"/>
                  </a:lnTo>
                  <a:lnTo>
                    <a:pt x="2365" y="1110"/>
                  </a:lnTo>
                  <a:lnTo>
                    <a:pt x="2449" y="817"/>
                  </a:lnTo>
                  <a:lnTo>
                    <a:pt x="2449" y="691"/>
                  </a:lnTo>
                  <a:lnTo>
                    <a:pt x="2532" y="691"/>
                  </a:lnTo>
                  <a:lnTo>
                    <a:pt x="2721" y="482"/>
                  </a:lnTo>
                  <a:lnTo>
                    <a:pt x="2742" y="482"/>
                  </a:lnTo>
                  <a:lnTo>
                    <a:pt x="2637" y="356"/>
                  </a:lnTo>
                  <a:lnTo>
                    <a:pt x="2616" y="293"/>
                  </a:lnTo>
                  <a:lnTo>
                    <a:pt x="2428" y="273"/>
                  </a:lnTo>
                  <a:lnTo>
                    <a:pt x="2365" y="189"/>
                  </a:lnTo>
                  <a:lnTo>
                    <a:pt x="2365" y="84"/>
                  </a:lnTo>
                  <a:lnTo>
                    <a:pt x="2260"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42"/>
            <p:cNvSpPr/>
            <p:nvPr/>
          </p:nvSpPr>
          <p:spPr>
            <a:xfrm>
              <a:off x="4855375" y="2348250"/>
              <a:ext cx="444650" cy="209800"/>
            </a:xfrm>
            <a:custGeom>
              <a:avLst/>
              <a:gdLst/>
              <a:ahLst/>
              <a:cxnLst/>
              <a:rect l="l" t="t" r="r" b="b"/>
              <a:pathLst>
                <a:path w="17786" h="8392" extrusionOk="0">
                  <a:moveTo>
                    <a:pt x="5232" y="1"/>
                  </a:moveTo>
                  <a:lnTo>
                    <a:pt x="5169" y="85"/>
                  </a:lnTo>
                  <a:lnTo>
                    <a:pt x="5169" y="147"/>
                  </a:lnTo>
                  <a:lnTo>
                    <a:pt x="5190" y="252"/>
                  </a:lnTo>
                  <a:lnTo>
                    <a:pt x="5169" y="336"/>
                  </a:lnTo>
                  <a:lnTo>
                    <a:pt x="5085" y="336"/>
                  </a:lnTo>
                  <a:lnTo>
                    <a:pt x="5002" y="357"/>
                  </a:lnTo>
                  <a:lnTo>
                    <a:pt x="4918" y="461"/>
                  </a:lnTo>
                  <a:lnTo>
                    <a:pt x="4918" y="545"/>
                  </a:lnTo>
                  <a:lnTo>
                    <a:pt x="4813" y="670"/>
                  </a:lnTo>
                  <a:lnTo>
                    <a:pt x="4813" y="963"/>
                  </a:lnTo>
                  <a:lnTo>
                    <a:pt x="4855" y="1089"/>
                  </a:lnTo>
                  <a:lnTo>
                    <a:pt x="5023" y="1152"/>
                  </a:lnTo>
                  <a:lnTo>
                    <a:pt x="5085" y="1214"/>
                  </a:lnTo>
                  <a:lnTo>
                    <a:pt x="5190" y="1256"/>
                  </a:lnTo>
                  <a:lnTo>
                    <a:pt x="5211" y="1340"/>
                  </a:lnTo>
                  <a:lnTo>
                    <a:pt x="5190" y="1507"/>
                  </a:lnTo>
                  <a:lnTo>
                    <a:pt x="5190" y="1696"/>
                  </a:lnTo>
                  <a:lnTo>
                    <a:pt x="5295" y="1779"/>
                  </a:lnTo>
                  <a:lnTo>
                    <a:pt x="5378" y="1863"/>
                  </a:lnTo>
                  <a:lnTo>
                    <a:pt x="5232" y="2010"/>
                  </a:lnTo>
                  <a:lnTo>
                    <a:pt x="5043" y="2030"/>
                  </a:lnTo>
                  <a:lnTo>
                    <a:pt x="4960" y="2010"/>
                  </a:lnTo>
                  <a:lnTo>
                    <a:pt x="4918" y="2072"/>
                  </a:lnTo>
                  <a:lnTo>
                    <a:pt x="4813" y="2072"/>
                  </a:lnTo>
                  <a:lnTo>
                    <a:pt x="4709" y="2010"/>
                  </a:lnTo>
                  <a:lnTo>
                    <a:pt x="4479" y="2010"/>
                  </a:lnTo>
                  <a:lnTo>
                    <a:pt x="4374" y="2030"/>
                  </a:lnTo>
                  <a:lnTo>
                    <a:pt x="4290" y="1989"/>
                  </a:lnTo>
                  <a:lnTo>
                    <a:pt x="4186" y="1968"/>
                  </a:lnTo>
                  <a:lnTo>
                    <a:pt x="4081" y="1968"/>
                  </a:lnTo>
                  <a:lnTo>
                    <a:pt x="3955" y="2072"/>
                  </a:lnTo>
                  <a:lnTo>
                    <a:pt x="3851" y="2093"/>
                  </a:lnTo>
                  <a:lnTo>
                    <a:pt x="3767" y="2135"/>
                  </a:lnTo>
                  <a:lnTo>
                    <a:pt x="3558" y="2030"/>
                  </a:lnTo>
                  <a:lnTo>
                    <a:pt x="3453" y="1968"/>
                  </a:lnTo>
                  <a:lnTo>
                    <a:pt x="3181" y="1800"/>
                  </a:lnTo>
                  <a:lnTo>
                    <a:pt x="3139" y="1717"/>
                  </a:lnTo>
                  <a:lnTo>
                    <a:pt x="3118" y="1612"/>
                  </a:lnTo>
                  <a:lnTo>
                    <a:pt x="3077" y="1549"/>
                  </a:lnTo>
                  <a:lnTo>
                    <a:pt x="2888" y="1549"/>
                  </a:lnTo>
                  <a:lnTo>
                    <a:pt x="2805" y="1591"/>
                  </a:lnTo>
                  <a:lnTo>
                    <a:pt x="2700" y="1591"/>
                  </a:lnTo>
                  <a:lnTo>
                    <a:pt x="2658" y="1612"/>
                  </a:lnTo>
                  <a:lnTo>
                    <a:pt x="2512" y="1612"/>
                  </a:lnTo>
                  <a:lnTo>
                    <a:pt x="2470" y="1549"/>
                  </a:lnTo>
                  <a:lnTo>
                    <a:pt x="2428" y="1486"/>
                  </a:lnTo>
                  <a:lnTo>
                    <a:pt x="2365" y="1382"/>
                  </a:lnTo>
                  <a:lnTo>
                    <a:pt x="2344" y="1382"/>
                  </a:lnTo>
                  <a:lnTo>
                    <a:pt x="2261" y="1445"/>
                  </a:lnTo>
                  <a:lnTo>
                    <a:pt x="2030" y="1445"/>
                  </a:lnTo>
                  <a:lnTo>
                    <a:pt x="1905" y="1466"/>
                  </a:lnTo>
                  <a:lnTo>
                    <a:pt x="1717" y="1486"/>
                  </a:lnTo>
                  <a:lnTo>
                    <a:pt x="1633" y="1549"/>
                  </a:lnTo>
                  <a:lnTo>
                    <a:pt x="1549" y="1675"/>
                  </a:lnTo>
                  <a:lnTo>
                    <a:pt x="1466" y="1717"/>
                  </a:lnTo>
                  <a:lnTo>
                    <a:pt x="1298" y="1675"/>
                  </a:lnTo>
                  <a:lnTo>
                    <a:pt x="1256" y="1717"/>
                  </a:lnTo>
                  <a:lnTo>
                    <a:pt x="1256" y="1800"/>
                  </a:lnTo>
                  <a:lnTo>
                    <a:pt x="1319" y="1863"/>
                  </a:lnTo>
                  <a:lnTo>
                    <a:pt x="1256" y="1884"/>
                  </a:lnTo>
                  <a:lnTo>
                    <a:pt x="1193" y="2010"/>
                  </a:lnTo>
                  <a:lnTo>
                    <a:pt x="1110" y="2030"/>
                  </a:lnTo>
                  <a:lnTo>
                    <a:pt x="1005" y="2114"/>
                  </a:lnTo>
                  <a:lnTo>
                    <a:pt x="1005" y="2198"/>
                  </a:lnTo>
                  <a:lnTo>
                    <a:pt x="838" y="2282"/>
                  </a:lnTo>
                  <a:lnTo>
                    <a:pt x="817" y="2386"/>
                  </a:lnTo>
                  <a:lnTo>
                    <a:pt x="796" y="2512"/>
                  </a:lnTo>
                  <a:lnTo>
                    <a:pt x="608" y="2554"/>
                  </a:lnTo>
                  <a:lnTo>
                    <a:pt x="503" y="2658"/>
                  </a:lnTo>
                  <a:lnTo>
                    <a:pt x="482" y="2742"/>
                  </a:lnTo>
                  <a:lnTo>
                    <a:pt x="210" y="2721"/>
                  </a:lnTo>
                  <a:lnTo>
                    <a:pt x="105" y="2763"/>
                  </a:lnTo>
                  <a:lnTo>
                    <a:pt x="1" y="2972"/>
                  </a:lnTo>
                  <a:lnTo>
                    <a:pt x="1" y="3014"/>
                  </a:lnTo>
                  <a:lnTo>
                    <a:pt x="43" y="3056"/>
                  </a:lnTo>
                  <a:lnTo>
                    <a:pt x="43" y="3181"/>
                  </a:lnTo>
                  <a:lnTo>
                    <a:pt x="64" y="3223"/>
                  </a:lnTo>
                  <a:lnTo>
                    <a:pt x="105" y="3286"/>
                  </a:lnTo>
                  <a:lnTo>
                    <a:pt x="147" y="3286"/>
                  </a:lnTo>
                  <a:lnTo>
                    <a:pt x="147" y="3244"/>
                  </a:lnTo>
                  <a:lnTo>
                    <a:pt x="168" y="3244"/>
                  </a:lnTo>
                  <a:lnTo>
                    <a:pt x="189" y="3286"/>
                  </a:lnTo>
                  <a:lnTo>
                    <a:pt x="189" y="3370"/>
                  </a:lnTo>
                  <a:lnTo>
                    <a:pt x="210" y="3453"/>
                  </a:lnTo>
                  <a:lnTo>
                    <a:pt x="294" y="3495"/>
                  </a:lnTo>
                  <a:lnTo>
                    <a:pt x="336" y="3537"/>
                  </a:lnTo>
                  <a:lnTo>
                    <a:pt x="461" y="3642"/>
                  </a:lnTo>
                  <a:lnTo>
                    <a:pt x="566" y="3704"/>
                  </a:lnTo>
                  <a:lnTo>
                    <a:pt x="629" y="3788"/>
                  </a:lnTo>
                  <a:lnTo>
                    <a:pt x="629" y="3851"/>
                  </a:lnTo>
                  <a:lnTo>
                    <a:pt x="670" y="3914"/>
                  </a:lnTo>
                  <a:lnTo>
                    <a:pt x="796" y="3997"/>
                  </a:lnTo>
                  <a:lnTo>
                    <a:pt x="838" y="3997"/>
                  </a:lnTo>
                  <a:lnTo>
                    <a:pt x="859" y="3914"/>
                  </a:lnTo>
                  <a:lnTo>
                    <a:pt x="901" y="3872"/>
                  </a:lnTo>
                  <a:lnTo>
                    <a:pt x="1026" y="3809"/>
                  </a:lnTo>
                  <a:lnTo>
                    <a:pt x="1131" y="3809"/>
                  </a:lnTo>
                  <a:lnTo>
                    <a:pt x="1152" y="3872"/>
                  </a:lnTo>
                  <a:lnTo>
                    <a:pt x="1235" y="3976"/>
                  </a:lnTo>
                  <a:lnTo>
                    <a:pt x="1319" y="3997"/>
                  </a:lnTo>
                  <a:lnTo>
                    <a:pt x="1361" y="3976"/>
                  </a:lnTo>
                  <a:lnTo>
                    <a:pt x="1424" y="3914"/>
                  </a:lnTo>
                  <a:lnTo>
                    <a:pt x="1528" y="3914"/>
                  </a:lnTo>
                  <a:lnTo>
                    <a:pt x="1612" y="3955"/>
                  </a:lnTo>
                  <a:lnTo>
                    <a:pt x="1654" y="4018"/>
                  </a:lnTo>
                  <a:lnTo>
                    <a:pt x="1738" y="4060"/>
                  </a:lnTo>
                  <a:lnTo>
                    <a:pt x="1842" y="4123"/>
                  </a:lnTo>
                  <a:lnTo>
                    <a:pt x="1884" y="4207"/>
                  </a:lnTo>
                  <a:lnTo>
                    <a:pt x="1905" y="4311"/>
                  </a:lnTo>
                  <a:lnTo>
                    <a:pt x="1947" y="4416"/>
                  </a:lnTo>
                  <a:lnTo>
                    <a:pt x="1989" y="4499"/>
                  </a:lnTo>
                  <a:lnTo>
                    <a:pt x="2051" y="4604"/>
                  </a:lnTo>
                  <a:lnTo>
                    <a:pt x="2135" y="4646"/>
                  </a:lnTo>
                  <a:lnTo>
                    <a:pt x="2198" y="4709"/>
                  </a:lnTo>
                  <a:lnTo>
                    <a:pt x="2282" y="4834"/>
                  </a:lnTo>
                  <a:lnTo>
                    <a:pt x="2344" y="4897"/>
                  </a:lnTo>
                  <a:lnTo>
                    <a:pt x="2344" y="5023"/>
                  </a:lnTo>
                  <a:lnTo>
                    <a:pt x="2302" y="5106"/>
                  </a:lnTo>
                  <a:lnTo>
                    <a:pt x="2344" y="5232"/>
                  </a:lnTo>
                  <a:lnTo>
                    <a:pt x="2407" y="5315"/>
                  </a:lnTo>
                  <a:lnTo>
                    <a:pt x="2365" y="5420"/>
                  </a:lnTo>
                  <a:lnTo>
                    <a:pt x="2282" y="5483"/>
                  </a:lnTo>
                  <a:lnTo>
                    <a:pt x="2261" y="5546"/>
                  </a:lnTo>
                  <a:lnTo>
                    <a:pt x="2261" y="5629"/>
                  </a:lnTo>
                  <a:lnTo>
                    <a:pt x="2282" y="5734"/>
                  </a:lnTo>
                  <a:lnTo>
                    <a:pt x="2407" y="5901"/>
                  </a:lnTo>
                  <a:lnTo>
                    <a:pt x="2512" y="5985"/>
                  </a:lnTo>
                  <a:lnTo>
                    <a:pt x="3098" y="6111"/>
                  </a:lnTo>
                  <a:lnTo>
                    <a:pt x="3349" y="6090"/>
                  </a:lnTo>
                  <a:lnTo>
                    <a:pt x="3516" y="6090"/>
                  </a:lnTo>
                  <a:lnTo>
                    <a:pt x="3558" y="6048"/>
                  </a:lnTo>
                  <a:lnTo>
                    <a:pt x="3600" y="6048"/>
                  </a:lnTo>
                  <a:lnTo>
                    <a:pt x="3976" y="6111"/>
                  </a:lnTo>
                  <a:lnTo>
                    <a:pt x="4165" y="6257"/>
                  </a:lnTo>
                  <a:lnTo>
                    <a:pt x="4227" y="6299"/>
                  </a:lnTo>
                  <a:lnTo>
                    <a:pt x="4332" y="6320"/>
                  </a:lnTo>
                  <a:lnTo>
                    <a:pt x="4437" y="6320"/>
                  </a:lnTo>
                  <a:lnTo>
                    <a:pt x="4646" y="6487"/>
                  </a:lnTo>
                  <a:lnTo>
                    <a:pt x="4792" y="6571"/>
                  </a:lnTo>
                  <a:lnTo>
                    <a:pt x="5023" y="6571"/>
                  </a:lnTo>
                  <a:lnTo>
                    <a:pt x="5043" y="6675"/>
                  </a:lnTo>
                  <a:lnTo>
                    <a:pt x="5085" y="6738"/>
                  </a:lnTo>
                  <a:lnTo>
                    <a:pt x="5127" y="6738"/>
                  </a:lnTo>
                  <a:lnTo>
                    <a:pt x="5211" y="6780"/>
                  </a:lnTo>
                  <a:lnTo>
                    <a:pt x="5315" y="6885"/>
                  </a:lnTo>
                  <a:lnTo>
                    <a:pt x="5315" y="6948"/>
                  </a:lnTo>
                  <a:lnTo>
                    <a:pt x="5378" y="7115"/>
                  </a:lnTo>
                  <a:lnTo>
                    <a:pt x="5483" y="7240"/>
                  </a:lnTo>
                  <a:lnTo>
                    <a:pt x="5608" y="7408"/>
                  </a:lnTo>
                  <a:lnTo>
                    <a:pt x="5650" y="7533"/>
                  </a:lnTo>
                  <a:lnTo>
                    <a:pt x="5797" y="7784"/>
                  </a:lnTo>
                  <a:lnTo>
                    <a:pt x="5901" y="7826"/>
                  </a:lnTo>
                  <a:lnTo>
                    <a:pt x="6006" y="7784"/>
                  </a:lnTo>
                  <a:lnTo>
                    <a:pt x="6236" y="7764"/>
                  </a:lnTo>
                  <a:lnTo>
                    <a:pt x="6487" y="7784"/>
                  </a:lnTo>
                  <a:lnTo>
                    <a:pt x="6843" y="7764"/>
                  </a:lnTo>
                  <a:lnTo>
                    <a:pt x="7324" y="7826"/>
                  </a:lnTo>
                  <a:lnTo>
                    <a:pt x="7596" y="7784"/>
                  </a:lnTo>
                  <a:lnTo>
                    <a:pt x="7784" y="7722"/>
                  </a:lnTo>
                  <a:lnTo>
                    <a:pt x="7826" y="7659"/>
                  </a:lnTo>
                  <a:lnTo>
                    <a:pt x="7889" y="7617"/>
                  </a:lnTo>
                  <a:lnTo>
                    <a:pt x="7952" y="7638"/>
                  </a:lnTo>
                  <a:lnTo>
                    <a:pt x="8328" y="7638"/>
                  </a:lnTo>
                  <a:lnTo>
                    <a:pt x="8747" y="7659"/>
                  </a:lnTo>
                  <a:lnTo>
                    <a:pt x="8872" y="7680"/>
                  </a:lnTo>
                  <a:lnTo>
                    <a:pt x="9082" y="7868"/>
                  </a:lnTo>
                  <a:lnTo>
                    <a:pt x="9458" y="8036"/>
                  </a:lnTo>
                  <a:lnTo>
                    <a:pt x="9814" y="8161"/>
                  </a:lnTo>
                  <a:lnTo>
                    <a:pt x="9981" y="8182"/>
                  </a:lnTo>
                  <a:lnTo>
                    <a:pt x="10191" y="8287"/>
                  </a:lnTo>
                  <a:lnTo>
                    <a:pt x="10358" y="8266"/>
                  </a:lnTo>
                  <a:lnTo>
                    <a:pt x="10630" y="8182"/>
                  </a:lnTo>
                  <a:lnTo>
                    <a:pt x="10651" y="8287"/>
                  </a:lnTo>
                  <a:lnTo>
                    <a:pt x="10651" y="8349"/>
                  </a:lnTo>
                  <a:lnTo>
                    <a:pt x="10797" y="8391"/>
                  </a:lnTo>
                  <a:lnTo>
                    <a:pt x="10944" y="8391"/>
                  </a:lnTo>
                  <a:lnTo>
                    <a:pt x="11049" y="8287"/>
                  </a:lnTo>
                  <a:lnTo>
                    <a:pt x="11300" y="8098"/>
                  </a:lnTo>
                  <a:lnTo>
                    <a:pt x="11467" y="7931"/>
                  </a:lnTo>
                  <a:lnTo>
                    <a:pt x="11781" y="7826"/>
                  </a:lnTo>
                  <a:lnTo>
                    <a:pt x="12199" y="7659"/>
                  </a:lnTo>
                  <a:lnTo>
                    <a:pt x="12367" y="7617"/>
                  </a:lnTo>
                  <a:lnTo>
                    <a:pt x="12555" y="7554"/>
                  </a:lnTo>
                  <a:lnTo>
                    <a:pt x="12806" y="7533"/>
                  </a:lnTo>
                  <a:lnTo>
                    <a:pt x="12953" y="7533"/>
                  </a:lnTo>
                  <a:lnTo>
                    <a:pt x="13120" y="7408"/>
                  </a:lnTo>
                  <a:lnTo>
                    <a:pt x="13266" y="7303"/>
                  </a:lnTo>
                  <a:lnTo>
                    <a:pt x="13392" y="7303"/>
                  </a:lnTo>
                  <a:lnTo>
                    <a:pt x="13580" y="7240"/>
                  </a:lnTo>
                  <a:lnTo>
                    <a:pt x="13685" y="7240"/>
                  </a:lnTo>
                  <a:lnTo>
                    <a:pt x="13769" y="7031"/>
                  </a:lnTo>
                  <a:lnTo>
                    <a:pt x="13894" y="6801"/>
                  </a:lnTo>
                  <a:lnTo>
                    <a:pt x="14166" y="6508"/>
                  </a:lnTo>
                  <a:lnTo>
                    <a:pt x="14229" y="6403"/>
                  </a:lnTo>
                  <a:lnTo>
                    <a:pt x="14292" y="6299"/>
                  </a:lnTo>
                  <a:lnTo>
                    <a:pt x="14292" y="6215"/>
                  </a:lnTo>
                  <a:lnTo>
                    <a:pt x="14062" y="6090"/>
                  </a:lnTo>
                  <a:lnTo>
                    <a:pt x="13790" y="5901"/>
                  </a:lnTo>
                  <a:lnTo>
                    <a:pt x="13810" y="5839"/>
                  </a:lnTo>
                  <a:lnTo>
                    <a:pt x="13790" y="5692"/>
                  </a:lnTo>
                  <a:lnTo>
                    <a:pt x="13790" y="5462"/>
                  </a:lnTo>
                  <a:lnTo>
                    <a:pt x="13894" y="5336"/>
                  </a:lnTo>
                  <a:lnTo>
                    <a:pt x="14020" y="5232"/>
                  </a:lnTo>
                  <a:lnTo>
                    <a:pt x="14229" y="5169"/>
                  </a:lnTo>
                  <a:lnTo>
                    <a:pt x="14396" y="5211"/>
                  </a:lnTo>
                  <a:lnTo>
                    <a:pt x="14522" y="5274"/>
                  </a:lnTo>
                  <a:lnTo>
                    <a:pt x="14710" y="5357"/>
                  </a:lnTo>
                  <a:lnTo>
                    <a:pt x="14836" y="5378"/>
                  </a:lnTo>
                  <a:lnTo>
                    <a:pt x="14961" y="5441"/>
                  </a:lnTo>
                  <a:lnTo>
                    <a:pt x="15024" y="5441"/>
                  </a:lnTo>
                  <a:lnTo>
                    <a:pt x="15045" y="5336"/>
                  </a:lnTo>
                  <a:lnTo>
                    <a:pt x="15129" y="5253"/>
                  </a:lnTo>
                  <a:lnTo>
                    <a:pt x="15254" y="5148"/>
                  </a:lnTo>
                  <a:lnTo>
                    <a:pt x="15359" y="5064"/>
                  </a:lnTo>
                  <a:lnTo>
                    <a:pt x="15463" y="4855"/>
                  </a:lnTo>
                  <a:lnTo>
                    <a:pt x="15547" y="4813"/>
                  </a:lnTo>
                  <a:lnTo>
                    <a:pt x="15673" y="4834"/>
                  </a:lnTo>
                  <a:lnTo>
                    <a:pt x="15840" y="4834"/>
                  </a:lnTo>
                  <a:lnTo>
                    <a:pt x="16070" y="4646"/>
                  </a:lnTo>
                  <a:lnTo>
                    <a:pt x="16196" y="4625"/>
                  </a:lnTo>
                  <a:lnTo>
                    <a:pt x="16259" y="4541"/>
                  </a:lnTo>
                  <a:lnTo>
                    <a:pt x="16259" y="4437"/>
                  </a:lnTo>
                  <a:lnTo>
                    <a:pt x="16279" y="4269"/>
                  </a:lnTo>
                  <a:lnTo>
                    <a:pt x="16384" y="4102"/>
                  </a:lnTo>
                  <a:lnTo>
                    <a:pt x="16426" y="4018"/>
                  </a:lnTo>
                  <a:lnTo>
                    <a:pt x="16489" y="4060"/>
                  </a:lnTo>
                  <a:lnTo>
                    <a:pt x="16551" y="4018"/>
                  </a:lnTo>
                  <a:lnTo>
                    <a:pt x="16614" y="3976"/>
                  </a:lnTo>
                  <a:lnTo>
                    <a:pt x="16614" y="3872"/>
                  </a:lnTo>
                  <a:lnTo>
                    <a:pt x="16677" y="3851"/>
                  </a:lnTo>
                  <a:lnTo>
                    <a:pt x="16782" y="3914"/>
                  </a:lnTo>
                  <a:lnTo>
                    <a:pt x="16844" y="3872"/>
                  </a:lnTo>
                  <a:lnTo>
                    <a:pt x="17012" y="3746"/>
                  </a:lnTo>
                  <a:lnTo>
                    <a:pt x="17116" y="3600"/>
                  </a:lnTo>
                  <a:lnTo>
                    <a:pt x="17221" y="3579"/>
                  </a:lnTo>
                  <a:lnTo>
                    <a:pt x="17367" y="3662"/>
                  </a:lnTo>
                  <a:lnTo>
                    <a:pt x="17451" y="3600"/>
                  </a:lnTo>
                  <a:lnTo>
                    <a:pt x="17556" y="3579"/>
                  </a:lnTo>
                  <a:lnTo>
                    <a:pt x="17598" y="3642"/>
                  </a:lnTo>
                  <a:lnTo>
                    <a:pt x="17723" y="3662"/>
                  </a:lnTo>
                  <a:lnTo>
                    <a:pt x="17744" y="3579"/>
                  </a:lnTo>
                  <a:lnTo>
                    <a:pt x="17744" y="3495"/>
                  </a:lnTo>
                  <a:lnTo>
                    <a:pt x="17786" y="3453"/>
                  </a:lnTo>
                  <a:lnTo>
                    <a:pt x="17786" y="3349"/>
                  </a:lnTo>
                  <a:lnTo>
                    <a:pt x="17765" y="3265"/>
                  </a:lnTo>
                  <a:lnTo>
                    <a:pt x="17744" y="3160"/>
                  </a:lnTo>
                  <a:lnTo>
                    <a:pt x="17535" y="3014"/>
                  </a:lnTo>
                  <a:lnTo>
                    <a:pt x="17367" y="2805"/>
                  </a:lnTo>
                  <a:lnTo>
                    <a:pt x="17158" y="2616"/>
                  </a:lnTo>
                  <a:lnTo>
                    <a:pt x="17012" y="2428"/>
                  </a:lnTo>
                  <a:lnTo>
                    <a:pt x="16740" y="2344"/>
                  </a:lnTo>
                  <a:lnTo>
                    <a:pt x="16698" y="2407"/>
                  </a:lnTo>
                  <a:lnTo>
                    <a:pt x="16531" y="2449"/>
                  </a:lnTo>
                  <a:lnTo>
                    <a:pt x="16531" y="2554"/>
                  </a:lnTo>
                  <a:lnTo>
                    <a:pt x="16531" y="2700"/>
                  </a:lnTo>
                  <a:lnTo>
                    <a:pt x="16405" y="2909"/>
                  </a:lnTo>
                  <a:lnTo>
                    <a:pt x="16300" y="2805"/>
                  </a:lnTo>
                  <a:lnTo>
                    <a:pt x="16028" y="2742"/>
                  </a:lnTo>
                  <a:lnTo>
                    <a:pt x="15798" y="2742"/>
                  </a:lnTo>
                  <a:lnTo>
                    <a:pt x="15631" y="2909"/>
                  </a:lnTo>
                  <a:lnTo>
                    <a:pt x="15359" y="2763"/>
                  </a:lnTo>
                  <a:lnTo>
                    <a:pt x="15254" y="2595"/>
                  </a:lnTo>
                  <a:lnTo>
                    <a:pt x="15338" y="2323"/>
                  </a:lnTo>
                  <a:lnTo>
                    <a:pt x="15317" y="2219"/>
                  </a:lnTo>
                  <a:lnTo>
                    <a:pt x="15359" y="2030"/>
                  </a:lnTo>
                  <a:lnTo>
                    <a:pt x="15338" y="1863"/>
                  </a:lnTo>
                  <a:lnTo>
                    <a:pt x="15463" y="963"/>
                  </a:lnTo>
                  <a:lnTo>
                    <a:pt x="15463" y="942"/>
                  </a:lnTo>
                  <a:lnTo>
                    <a:pt x="15422" y="880"/>
                  </a:lnTo>
                  <a:lnTo>
                    <a:pt x="15212" y="838"/>
                  </a:lnTo>
                  <a:lnTo>
                    <a:pt x="14982" y="859"/>
                  </a:lnTo>
                  <a:lnTo>
                    <a:pt x="14982" y="922"/>
                  </a:lnTo>
                  <a:lnTo>
                    <a:pt x="14857" y="984"/>
                  </a:lnTo>
                  <a:lnTo>
                    <a:pt x="14752" y="984"/>
                  </a:lnTo>
                  <a:lnTo>
                    <a:pt x="14710" y="942"/>
                  </a:lnTo>
                  <a:lnTo>
                    <a:pt x="14606" y="1026"/>
                  </a:lnTo>
                  <a:lnTo>
                    <a:pt x="14501" y="963"/>
                  </a:lnTo>
                  <a:lnTo>
                    <a:pt x="14438" y="880"/>
                  </a:lnTo>
                  <a:lnTo>
                    <a:pt x="14313" y="775"/>
                  </a:lnTo>
                  <a:lnTo>
                    <a:pt x="14208" y="775"/>
                  </a:lnTo>
                  <a:lnTo>
                    <a:pt x="14020" y="838"/>
                  </a:lnTo>
                  <a:lnTo>
                    <a:pt x="13999" y="775"/>
                  </a:lnTo>
                  <a:lnTo>
                    <a:pt x="13894" y="775"/>
                  </a:lnTo>
                  <a:lnTo>
                    <a:pt x="13790" y="859"/>
                  </a:lnTo>
                  <a:lnTo>
                    <a:pt x="13769" y="984"/>
                  </a:lnTo>
                  <a:lnTo>
                    <a:pt x="13685" y="1068"/>
                  </a:lnTo>
                  <a:lnTo>
                    <a:pt x="13559" y="1131"/>
                  </a:lnTo>
                  <a:lnTo>
                    <a:pt x="13476" y="1256"/>
                  </a:lnTo>
                  <a:lnTo>
                    <a:pt x="13476" y="1298"/>
                  </a:lnTo>
                  <a:lnTo>
                    <a:pt x="13455" y="1403"/>
                  </a:lnTo>
                  <a:lnTo>
                    <a:pt x="13350" y="1507"/>
                  </a:lnTo>
                  <a:lnTo>
                    <a:pt x="12973" y="1507"/>
                  </a:lnTo>
                  <a:lnTo>
                    <a:pt x="12869" y="1612"/>
                  </a:lnTo>
                  <a:lnTo>
                    <a:pt x="12743" y="1612"/>
                  </a:lnTo>
                  <a:lnTo>
                    <a:pt x="12534" y="1758"/>
                  </a:lnTo>
                  <a:lnTo>
                    <a:pt x="12429" y="1905"/>
                  </a:lnTo>
                  <a:lnTo>
                    <a:pt x="12367" y="1905"/>
                  </a:lnTo>
                  <a:lnTo>
                    <a:pt x="12283" y="1863"/>
                  </a:lnTo>
                  <a:lnTo>
                    <a:pt x="12137" y="1863"/>
                  </a:lnTo>
                  <a:lnTo>
                    <a:pt x="12095" y="1884"/>
                  </a:lnTo>
                  <a:lnTo>
                    <a:pt x="11927" y="1905"/>
                  </a:lnTo>
                  <a:lnTo>
                    <a:pt x="11593" y="1905"/>
                  </a:lnTo>
                  <a:lnTo>
                    <a:pt x="11362" y="1863"/>
                  </a:lnTo>
                  <a:lnTo>
                    <a:pt x="11090" y="1884"/>
                  </a:lnTo>
                  <a:lnTo>
                    <a:pt x="11028" y="1884"/>
                  </a:lnTo>
                  <a:lnTo>
                    <a:pt x="10923" y="1758"/>
                  </a:lnTo>
                  <a:lnTo>
                    <a:pt x="10839" y="1758"/>
                  </a:lnTo>
                  <a:lnTo>
                    <a:pt x="10756" y="1696"/>
                  </a:lnTo>
                  <a:lnTo>
                    <a:pt x="10651" y="1612"/>
                  </a:lnTo>
                  <a:lnTo>
                    <a:pt x="10609" y="1445"/>
                  </a:lnTo>
                  <a:lnTo>
                    <a:pt x="10525" y="1382"/>
                  </a:lnTo>
                  <a:lnTo>
                    <a:pt x="10421" y="1403"/>
                  </a:lnTo>
                  <a:lnTo>
                    <a:pt x="10232" y="1403"/>
                  </a:lnTo>
                  <a:lnTo>
                    <a:pt x="10044" y="1340"/>
                  </a:lnTo>
                  <a:lnTo>
                    <a:pt x="9919" y="1173"/>
                  </a:lnTo>
                  <a:lnTo>
                    <a:pt x="9521" y="1173"/>
                  </a:lnTo>
                  <a:lnTo>
                    <a:pt x="9396" y="1089"/>
                  </a:lnTo>
                  <a:lnTo>
                    <a:pt x="9270" y="1131"/>
                  </a:lnTo>
                  <a:lnTo>
                    <a:pt x="9103" y="1152"/>
                  </a:lnTo>
                  <a:lnTo>
                    <a:pt x="8977" y="1194"/>
                  </a:lnTo>
                  <a:lnTo>
                    <a:pt x="8768" y="1214"/>
                  </a:lnTo>
                  <a:lnTo>
                    <a:pt x="8580" y="1277"/>
                  </a:lnTo>
                  <a:lnTo>
                    <a:pt x="8517" y="1382"/>
                  </a:lnTo>
                  <a:lnTo>
                    <a:pt x="8433" y="1403"/>
                  </a:lnTo>
                  <a:lnTo>
                    <a:pt x="8349" y="1382"/>
                  </a:lnTo>
                  <a:lnTo>
                    <a:pt x="8266" y="1382"/>
                  </a:lnTo>
                  <a:lnTo>
                    <a:pt x="8182" y="1445"/>
                  </a:lnTo>
                  <a:lnTo>
                    <a:pt x="8015" y="1445"/>
                  </a:lnTo>
                  <a:lnTo>
                    <a:pt x="7952" y="1466"/>
                  </a:lnTo>
                  <a:lnTo>
                    <a:pt x="7889" y="1466"/>
                  </a:lnTo>
                  <a:lnTo>
                    <a:pt x="7722" y="1361"/>
                  </a:lnTo>
                  <a:lnTo>
                    <a:pt x="7533" y="1340"/>
                  </a:lnTo>
                  <a:lnTo>
                    <a:pt x="7512" y="1256"/>
                  </a:lnTo>
                  <a:lnTo>
                    <a:pt x="7387" y="1152"/>
                  </a:lnTo>
                  <a:lnTo>
                    <a:pt x="7324" y="1152"/>
                  </a:lnTo>
                  <a:lnTo>
                    <a:pt x="7261" y="1089"/>
                  </a:lnTo>
                  <a:lnTo>
                    <a:pt x="7261" y="984"/>
                  </a:lnTo>
                  <a:lnTo>
                    <a:pt x="7199" y="859"/>
                  </a:lnTo>
                  <a:lnTo>
                    <a:pt x="7136" y="817"/>
                  </a:lnTo>
                  <a:lnTo>
                    <a:pt x="7136" y="691"/>
                  </a:lnTo>
                  <a:lnTo>
                    <a:pt x="7094" y="629"/>
                  </a:lnTo>
                  <a:lnTo>
                    <a:pt x="7094" y="566"/>
                  </a:lnTo>
                  <a:lnTo>
                    <a:pt x="7052" y="461"/>
                  </a:lnTo>
                  <a:lnTo>
                    <a:pt x="6947" y="440"/>
                  </a:lnTo>
                  <a:lnTo>
                    <a:pt x="6696" y="440"/>
                  </a:lnTo>
                  <a:lnTo>
                    <a:pt x="6592" y="419"/>
                  </a:lnTo>
                  <a:lnTo>
                    <a:pt x="6529" y="398"/>
                  </a:lnTo>
                  <a:lnTo>
                    <a:pt x="6383" y="357"/>
                  </a:lnTo>
                  <a:lnTo>
                    <a:pt x="6341" y="315"/>
                  </a:lnTo>
                  <a:lnTo>
                    <a:pt x="6257" y="252"/>
                  </a:lnTo>
                  <a:lnTo>
                    <a:pt x="5901" y="252"/>
                  </a:lnTo>
                  <a:lnTo>
                    <a:pt x="5755" y="210"/>
                  </a:lnTo>
                  <a:lnTo>
                    <a:pt x="5734" y="168"/>
                  </a:lnTo>
                  <a:lnTo>
                    <a:pt x="5567" y="105"/>
                  </a:lnTo>
                  <a:lnTo>
                    <a:pt x="5441" y="43"/>
                  </a:lnTo>
                  <a:lnTo>
                    <a:pt x="5378"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42"/>
            <p:cNvSpPr/>
            <p:nvPr/>
          </p:nvSpPr>
          <p:spPr>
            <a:xfrm>
              <a:off x="5730000" y="3287725"/>
              <a:ext cx="141250" cy="120875"/>
            </a:xfrm>
            <a:custGeom>
              <a:avLst/>
              <a:gdLst/>
              <a:ahLst/>
              <a:cxnLst/>
              <a:rect l="l" t="t" r="r" b="b"/>
              <a:pathLst>
                <a:path w="5650" h="4835" extrusionOk="0">
                  <a:moveTo>
                    <a:pt x="126" y="1"/>
                  </a:moveTo>
                  <a:lnTo>
                    <a:pt x="42" y="2156"/>
                  </a:lnTo>
                  <a:lnTo>
                    <a:pt x="21" y="2323"/>
                  </a:lnTo>
                  <a:lnTo>
                    <a:pt x="21" y="2407"/>
                  </a:lnTo>
                  <a:lnTo>
                    <a:pt x="21" y="2470"/>
                  </a:lnTo>
                  <a:lnTo>
                    <a:pt x="0" y="3872"/>
                  </a:lnTo>
                  <a:lnTo>
                    <a:pt x="168" y="3872"/>
                  </a:lnTo>
                  <a:lnTo>
                    <a:pt x="251" y="3892"/>
                  </a:lnTo>
                  <a:lnTo>
                    <a:pt x="356" y="3872"/>
                  </a:lnTo>
                  <a:lnTo>
                    <a:pt x="732" y="3872"/>
                  </a:lnTo>
                  <a:lnTo>
                    <a:pt x="753" y="3934"/>
                  </a:lnTo>
                  <a:lnTo>
                    <a:pt x="837" y="3997"/>
                  </a:lnTo>
                  <a:lnTo>
                    <a:pt x="942" y="4039"/>
                  </a:lnTo>
                  <a:lnTo>
                    <a:pt x="1046" y="3955"/>
                  </a:lnTo>
                  <a:lnTo>
                    <a:pt x="1256" y="3892"/>
                  </a:lnTo>
                  <a:lnTo>
                    <a:pt x="1276" y="3851"/>
                  </a:lnTo>
                  <a:lnTo>
                    <a:pt x="1318" y="3892"/>
                  </a:lnTo>
                  <a:lnTo>
                    <a:pt x="1381" y="3830"/>
                  </a:lnTo>
                  <a:lnTo>
                    <a:pt x="1360" y="3662"/>
                  </a:lnTo>
                  <a:lnTo>
                    <a:pt x="1214" y="3558"/>
                  </a:lnTo>
                  <a:lnTo>
                    <a:pt x="1046" y="3474"/>
                  </a:lnTo>
                  <a:lnTo>
                    <a:pt x="900" y="3453"/>
                  </a:lnTo>
                  <a:lnTo>
                    <a:pt x="858" y="3411"/>
                  </a:lnTo>
                  <a:lnTo>
                    <a:pt x="753" y="3369"/>
                  </a:lnTo>
                  <a:lnTo>
                    <a:pt x="732" y="3369"/>
                  </a:lnTo>
                  <a:lnTo>
                    <a:pt x="670" y="3328"/>
                  </a:lnTo>
                  <a:lnTo>
                    <a:pt x="649" y="3202"/>
                  </a:lnTo>
                  <a:lnTo>
                    <a:pt x="544" y="3056"/>
                  </a:lnTo>
                  <a:lnTo>
                    <a:pt x="440" y="3014"/>
                  </a:lnTo>
                  <a:lnTo>
                    <a:pt x="419" y="2930"/>
                  </a:lnTo>
                  <a:lnTo>
                    <a:pt x="335" y="2846"/>
                  </a:lnTo>
                  <a:lnTo>
                    <a:pt x="419" y="2909"/>
                  </a:lnTo>
                  <a:lnTo>
                    <a:pt x="440" y="3014"/>
                  </a:lnTo>
                  <a:lnTo>
                    <a:pt x="523" y="3014"/>
                  </a:lnTo>
                  <a:lnTo>
                    <a:pt x="649" y="3097"/>
                  </a:lnTo>
                  <a:lnTo>
                    <a:pt x="670" y="3202"/>
                  </a:lnTo>
                  <a:lnTo>
                    <a:pt x="670" y="3328"/>
                  </a:lnTo>
                  <a:lnTo>
                    <a:pt x="732" y="3328"/>
                  </a:lnTo>
                  <a:lnTo>
                    <a:pt x="879" y="3348"/>
                  </a:lnTo>
                  <a:lnTo>
                    <a:pt x="963" y="3432"/>
                  </a:lnTo>
                  <a:lnTo>
                    <a:pt x="1151" y="3432"/>
                  </a:lnTo>
                  <a:lnTo>
                    <a:pt x="1297" y="3369"/>
                  </a:lnTo>
                  <a:lnTo>
                    <a:pt x="1423" y="3411"/>
                  </a:lnTo>
                  <a:lnTo>
                    <a:pt x="1507" y="3348"/>
                  </a:lnTo>
                  <a:lnTo>
                    <a:pt x="1486" y="3328"/>
                  </a:lnTo>
                  <a:lnTo>
                    <a:pt x="1402" y="3244"/>
                  </a:lnTo>
                  <a:lnTo>
                    <a:pt x="1360" y="3160"/>
                  </a:lnTo>
                  <a:lnTo>
                    <a:pt x="1276" y="3202"/>
                  </a:lnTo>
                  <a:lnTo>
                    <a:pt x="1256" y="3118"/>
                  </a:lnTo>
                  <a:lnTo>
                    <a:pt x="1297" y="3160"/>
                  </a:lnTo>
                  <a:lnTo>
                    <a:pt x="1423" y="3139"/>
                  </a:lnTo>
                  <a:lnTo>
                    <a:pt x="1507" y="3244"/>
                  </a:lnTo>
                  <a:lnTo>
                    <a:pt x="1611" y="3244"/>
                  </a:lnTo>
                  <a:lnTo>
                    <a:pt x="1569" y="3202"/>
                  </a:lnTo>
                  <a:lnTo>
                    <a:pt x="1569" y="3118"/>
                  </a:lnTo>
                  <a:lnTo>
                    <a:pt x="1611" y="3056"/>
                  </a:lnTo>
                  <a:lnTo>
                    <a:pt x="1611" y="3014"/>
                  </a:lnTo>
                  <a:lnTo>
                    <a:pt x="1611" y="2930"/>
                  </a:lnTo>
                  <a:lnTo>
                    <a:pt x="1528" y="2825"/>
                  </a:lnTo>
                  <a:lnTo>
                    <a:pt x="1528" y="2804"/>
                  </a:lnTo>
                  <a:lnTo>
                    <a:pt x="1632" y="2846"/>
                  </a:lnTo>
                  <a:lnTo>
                    <a:pt x="1674" y="2909"/>
                  </a:lnTo>
                  <a:lnTo>
                    <a:pt x="1779" y="3014"/>
                  </a:lnTo>
                  <a:lnTo>
                    <a:pt x="1883" y="3035"/>
                  </a:lnTo>
                  <a:lnTo>
                    <a:pt x="1883" y="2993"/>
                  </a:lnTo>
                  <a:lnTo>
                    <a:pt x="1841" y="2909"/>
                  </a:lnTo>
                  <a:lnTo>
                    <a:pt x="1883" y="2930"/>
                  </a:lnTo>
                  <a:lnTo>
                    <a:pt x="1904" y="3035"/>
                  </a:lnTo>
                  <a:lnTo>
                    <a:pt x="1946" y="3035"/>
                  </a:lnTo>
                  <a:lnTo>
                    <a:pt x="1946" y="2951"/>
                  </a:lnTo>
                  <a:lnTo>
                    <a:pt x="1925" y="2888"/>
                  </a:lnTo>
                  <a:lnTo>
                    <a:pt x="1946" y="2784"/>
                  </a:lnTo>
                  <a:lnTo>
                    <a:pt x="2009" y="2825"/>
                  </a:lnTo>
                  <a:lnTo>
                    <a:pt x="2155" y="2888"/>
                  </a:lnTo>
                  <a:lnTo>
                    <a:pt x="2197" y="2951"/>
                  </a:lnTo>
                  <a:lnTo>
                    <a:pt x="2260" y="2993"/>
                  </a:lnTo>
                  <a:lnTo>
                    <a:pt x="2323" y="2951"/>
                  </a:lnTo>
                  <a:lnTo>
                    <a:pt x="2365" y="2993"/>
                  </a:lnTo>
                  <a:lnTo>
                    <a:pt x="2427" y="2930"/>
                  </a:lnTo>
                  <a:lnTo>
                    <a:pt x="2427" y="3014"/>
                  </a:lnTo>
                  <a:lnTo>
                    <a:pt x="2427" y="3097"/>
                  </a:lnTo>
                  <a:lnTo>
                    <a:pt x="2469" y="3097"/>
                  </a:lnTo>
                  <a:lnTo>
                    <a:pt x="2553" y="3160"/>
                  </a:lnTo>
                  <a:lnTo>
                    <a:pt x="2867" y="3244"/>
                  </a:lnTo>
                  <a:lnTo>
                    <a:pt x="2950" y="3307"/>
                  </a:lnTo>
                  <a:lnTo>
                    <a:pt x="3055" y="3411"/>
                  </a:lnTo>
                  <a:lnTo>
                    <a:pt x="3076" y="3558"/>
                  </a:lnTo>
                  <a:lnTo>
                    <a:pt x="3243" y="3746"/>
                  </a:lnTo>
                  <a:lnTo>
                    <a:pt x="3264" y="3830"/>
                  </a:lnTo>
                  <a:lnTo>
                    <a:pt x="3369" y="3872"/>
                  </a:lnTo>
                  <a:lnTo>
                    <a:pt x="3453" y="3955"/>
                  </a:lnTo>
                  <a:lnTo>
                    <a:pt x="3473" y="4039"/>
                  </a:lnTo>
                  <a:lnTo>
                    <a:pt x="3725" y="4290"/>
                  </a:lnTo>
                  <a:lnTo>
                    <a:pt x="3725" y="4374"/>
                  </a:lnTo>
                  <a:lnTo>
                    <a:pt x="3829" y="4457"/>
                  </a:lnTo>
                  <a:lnTo>
                    <a:pt x="3997" y="4499"/>
                  </a:lnTo>
                  <a:lnTo>
                    <a:pt x="4080" y="4478"/>
                  </a:lnTo>
                  <a:lnTo>
                    <a:pt x="4122" y="4478"/>
                  </a:lnTo>
                  <a:lnTo>
                    <a:pt x="4206" y="4520"/>
                  </a:lnTo>
                  <a:lnTo>
                    <a:pt x="4394" y="4499"/>
                  </a:lnTo>
                  <a:lnTo>
                    <a:pt x="4520" y="4562"/>
                  </a:lnTo>
                  <a:lnTo>
                    <a:pt x="4624" y="4520"/>
                  </a:lnTo>
                  <a:lnTo>
                    <a:pt x="4771" y="4562"/>
                  </a:lnTo>
                  <a:lnTo>
                    <a:pt x="4875" y="4604"/>
                  </a:lnTo>
                  <a:lnTo>
                    <a:pt x="5022" y="4583"/>
                  </a:lnTo>
                  <a:lnTo>
                    <a:pt x="5064" y="4667"/>
                  </a:lnTo>
                  <a:lnTo>
                    <a:pt x="5168" y="4667"/>
                  </a:lnTo>
                  <a:lnTo>
                    <a:pt x="5189" y="4688"/>
                  </a:lnTo>
                  <a:lnTo>
                    <a:pt x="5126" y="4729"/>
                  </a:lnTo>
                  <a:lnTo>
                    <a:pt x="5252" y="4771"/>
                  </a:lnTo>
                  <a:lnTo>
                    <a:pt x="5378" y="4834"/>
                  </a:lnTo>
                  <a:lnTo>
                    <a:pt x="5503" y="4813"/>
                  </a:lnTo>
                  <a:lnTo>
                    <a:pt x="5545" y="4729"/>
                  </a:lnTo>
                  <a:lnTo>
                    <a:pt x="5398" y="4667"/>
                  </a:lnTo>
                  <a:lnTo>
                    <a:pt x="5357" y="4667"/>
                  </a:lnTo>
                  <a:lnTo>
                    <a:pt x="5357" y="4604"/>
                  </a:lnTo>
                  <a:lnTo>
                    <a:pt x="5461" y="4583"/>
                  </a:lnTo>
                  <a:lnTo>
                    <a:pt x="5545" y="4604"/>
                  </a:lnTo>
                  <a:lnTo>
                    <a:pt x="5650" y="4562"/>
                  </a:lnTo>
                  <a:lnTo>
                    <a:pt x="5440" y="4499"/>
                  </a:lnTo>
                  <a:lnTo>
                    <a:pt x="5168" y="4478"/>
                  </a:lnTo>
                  <a:lnTo>
                    <a:pt x="5043" y="4395"/>
                  </a:lnTo>
                  <a:lnTo>
                    <a:pt x="4980" y="4311"/>
                  </a:lnTo>
                  <a:lnTo>
                    <a:pt x="5126" y="4269"/>
                  </a:lnTo>
                  <a:lnTo>
                    <a:pt x="5189" y="4269"/>
                  </a:lnTo>
                  <a:lnTo>
                    <a:pt x="5252" y="4248"/>
                  </a:lnTo>
                  <a:lnTo>
                    <a:pt x="5168" y="4185"/>
                  </a:lnTo>
                  <a:lnTo>
                    <a:pt x="4959" y="4185"/>
                  </a:lnTo>
                  <a:lnTo>
                    <a:pt x="4771" y="4164"/>
                  </a:lnTo>
                  <a:lnTo>
                    <a:pt x="4708" y="4081"/>
                  </a:lnTo>
                  <a:lnTo>
                    <a:pt x="4708" y="3997"/>
                  </a:lnTo>
                  <a:lnTo>
                    <a:pt x="4771" y="3934"/>
                  </a:lnTo>
                  <a:lnTo>
                    <a:pt x="4813" y="3851"/>
                  </a:lnTo>
                  <a:lnTo>
                    <a:pt x="4750" y="3788"/>
                  </a:lnTo>
                  <a:lnTo>
                    <a:pt x="4666" y="3788"/>
                  </a:lnTo>
                  <a:lnTo>
                    <a:pt x="4624" y="3830"/>
                  </a:lnTo>
                  <a:lnTo>
                    <a:pt x="4541" y="3788"/>
                  </a:lnTo>
                  <a:lnTo>
                    <a:pt x="4457" y="3830"/>
                  </a:lnTo>
                  <a:lnTo>
                    <a:pt x="4352" y="3683"/>
                  </a:lnTo>
                  <a:lnTo>
                    <a:pt x="4352" y="3537"/>
                  </a:lnTo>
                  <a:lnTo>
                    <a:pt x="4248" y="3516"/>
                  </a:lnTo>
                  <a:lnTo>
                    <a:pt x="4143" y="3244"/>
                  </a:lnTo>
                  <a:lnTo>
                    <a:pt x="4101" y="3223"/>
                  </a:lnTo>
                  <a:lnTo>
                    <a:pt x="4080" y="3139"/>
                  </a:lnTo>
                  <a:lnTo>
                    <a:pt x="3934" y="3139"/>
                  </a:lnTo>
                  <a:lnTo>
                    <a:pt x="3871" y="3097"/>
                  </a:lnTo>
                  <a:lnTo>
                    <a:pt x="3808" y="2951"/>
                  </a:lnTo>
                  <a:lnTo>
                    <a:pt x="3683" y="2825"/>
                  </a:lnTo>
                  <a:lnTo>
                    <a:pt x="3662" y="2700"/>
                  </a:lnTo>
                  <a:lnTo>
                    <a:pt x="3578" y="2616"/>
                  </a:lnTo>
                  <a:lnTo>
                    <a:pt x="3494" y="2512"/>
                  </a:lnTo>
                  <a:lnTo>
                    <a:pt x="3515" y="2470"/>
                  </a:lnTo>
                  <a:lnTo>
                    <a:pt x="3766" y="2491"/>
                  </a:lnTo>
                  <a:lnTo>
                    <a:pt x="3976" y="2386"/>
                  </a:lnTo>
                  <a:lnTo>
                    <a:pt x="4017" y="2281"/>
                  </a:lnTo>
                  <a:lnTo>
                    <a:pt x="3997" y="2156"/>
                  </a:lnTo>
                  <a:lnTo>
                    <a:pt x="3829" y="1988"/>
                  </a:lnTo>
                  <a:lnTo>
                    <a:pt x="3704" y="1968"/>
                  </a:lnTo>
                  <a:lnTo>
                    <a:pt x="3662" y="1988"/>
                  </a:lnTo>
                  <a:lnTo>
                    <a:pt x="3557" y="1947"/>
                  </a:lnTo>
                  <a:lnTo>
                    <a:pt x="3348" y="1842"/>
                  </a:lnTo>
                  <a:lnTo>
                    <a:pt x="3243" y="1737"/>
                  </a:lnTo>
                  <a:lnTo>
                    <a:pt x="3097" y="1758"/>
                  </a:lnTo>
                  <a:lnTo>
                    <a:pt x="2846" y="1654"/>
                  </a:lnTo>
                  <a:lnTo>
                    <a:pt x="2825" y="1570"/>
                  </a:lnTo>
                  <a:lnTo>
                    <a:pt x="2867" y="1444"/>
                  </a:lnTo>
                  <a:lnTo>
                    <a:pt x="2888" y="1340"/>
                  </a:lnTo>
                  <a:lnTo>
                    <a:pt x="2825" y="1235"/>
                  </a:lnTo>
                  <a:lnTo>
                    <a:pt x="2616" y="1026"/>
                  </a:lnTo>
                  <a:lnTo>
                    <a:pt x="2553" y="1026"/>
                  </a:lnTo>
                  <a:lnTo>
                    <a:pt x="2511" y="1047"/>
                  </a:lnTo>
                  <a:lnTo>
                    <a:pt x="2448" y="963"/>
                  </a:lnTo>
                  <a:lnTo>
                    <a:pt x="2344" y="900"/>
                  </a:lnTo>
                  <a:lnTo>
                    <a:pt x="2323" y="817"/>
                  </a:lnTo>
                  <a:lnTo>
                    <a:pt x="2197" y="796"/>
                  </a:lnTo>
                  <a:lnTo>
                    <a:pt x="2134" y="712"/>
                  </a:lnTo>
                  <a:lnTo>
                    <a:pt x="2092" y="712"/>
                  </a:lnTo>
                  <a:lnTo>
                    <a:pt x="1988" y="649"/>
                  </a:lnTo>
                  <a:lnTo>
                    <a:pt x="1841" y="649"/>
                  </a:lnTo>
                  <a:lnTo>
                    <a:pt x="1716" y="545"/>
                  </a:lnTo>
                  <a:lnTo>
                    <a:pt x="1590" y="524"/>
                  </a:lnTo>
                  <a:lnTo>
                    <a:pt x="1381" y="398"/>
                  </a:lnTo>
                  <a:lnTo>
                    <a:pt x="1067" y="377"/>
                  </a:lnTo>
                  <a:lnTo>
                    <a:pt x="963" y="315"/>
                  </a:lnTo>
                  <a:lnTo>
                    <a:pt x="879" y="231"/>
                  </a:lnTo>
                  <a:lnTo>
                    <a:pt x="837" y="231"/>
                  </a:lnTo>
                  <a:lnTo>
                    <a:pt x="795" y="273"/>
                  </a:lnTo>
                  <a:lnTo>
                    <a:pt x="565" y="189"/>
                  </a:lnTo>
                  <a:lnTo>
                    <a:pt x="523" y="126"/>
                  </a:lnTo>
                  <a:lnTo>
                    <a:pt x="419" y="84"/>
                  </a:lnTo>
                  <a:lnTo>
                    <a:pt x="230"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42"/>
            <p:cNvSpPr/>
            <p:nvPr/>
          </p:nvSpPr>
          <p:spPr>
            <a:xfrm>
              <a:off x="5413525" y="2961325"/>
              <a:ext cx="115100" cy="200900"/>
            </a:xfrm>
            <a:custGeom>
              <a:avLst/>
              <a:gdLst/>
              <a:ahLst/>
              <a:cxnLst/>
              <a:rect l="l" t="t" r="r" b="b"/>
              <a:pathLst>
                <a:path w="4604" h="8036" extrusionOk="0">
                  <a:moveTo>
                    <a:pt x="586" y="0"/>
                  </a:moveTo>
                  <a:lnTo>
                    <a:pt x="440" y="63"/>
                  </a:lnTo>
                  <a:lnTo>
                    <a:pt x="419" y="189"/>
                  </a:lnTo>
                  <a:lnTo>
                    <a:pt x="314" y="419"/>
                  </a:lnTo>
                  <a:lnTo>
                    <a:pt x="335" y="565"/>
                  </a:lnTo>
                  <a:lnTo>
                    <a:pt x="335" y="795"/>
                  </a:lnTo>
                  <a:lnTo>
                    <a:pt x="251" y="1088"/>
                  </a:lnTo>
                  <a:lnTo>
                    <a:pt x="210" y="1214"/>
                  </a:lnTo>
                  <a:lnTo>
                    <a:pt x="272" y="1402"/>
                  </a:lnTo>
                  <a:lnTo>
                    <a:pt x="272" y="1465"/>
                  </a:lnTo>
                  <a:lnTo>
                    <a:pt x="210" y="1528"/>
                  </a:lnTo>
                  <a:lnTo>
                    <a:pt x="105" y="1507"/>
                  </a:lnTo>
                  <a:lnTo>
                    <a:pt x="21" y="1402"/>
                  </a:lnTo>
                  <a:lnTo>
                    <a:pt x="0" y="1528"/>
                  </a:lnTo>
                  <a:lnTo>
                    <a:pt x="21" y="1653"/>
                  </a:lnTo>
                  <a:lnTo>
                    <a:pt x="105" y="1653"/>
                  </a:lnTo>
                  <a:lnTo>
                    <a:pt x="126" y="1716"/>
                  </a:lnTo>
                  <a:lnTo>
                    <a:pt x="63" y="1779"/>
                  </a:lnTo>
                  <a:lnTo>
                    <a:pt x="126" y="1946"/>
                  </a:lnTo>
                  <a:lnTo>
                    <a:pt x="210" y="2093"/>
                  </a:lnTo>
                  <a:lnTo>
                    <a:pt x="210" y="2302"/>
                  </a:lnTo>
                  <a:lnTo>
                    <a:pt x="251" y="2344"/>
                  </a:lnTo>
                  <a:lnTo>
                    <a:pt x="314" y="2302"/>
                  </a:lnTo>
                  <a:lnTo>
                    <a:pt x="356" y="2344"/>
                  </a:lnTo>
                  <a:lnTo>
                    <a:pt x="356" y="2448"/>
                  </a:lnTo>
                  <a:lnTo>
                    <a:pt x="461" y="2595"/>
                  </a:lnTo>
                  <a:lnTo>
                    <a:pt x="544" y="2595"/>
                  </a:lnTo>
                  <a:lnTo>
                    <a:pt x="628" y="2511"/>
                  </a:lnTo>
                  <a:lnTo>
                    <a:pt x="565" y="2448"/>
                  </a:lnTo>
                  <a:lnTo>
                    <a:pt x="565" y="2365"/>
                  </a:lnTo>
                  <a:lnTo>
                    <a:pt x="691" y="2365"/>
                  </a:lnTo>
                  <a:lnTo>
                    <a:pt x="795" y="2448"/>
                  </a:lnTo>
                  <a:lnTo>
                    <a:pt x="670" y="2595"/>
                  </a:lnTo>
                  <a:lnTo>
                    <a:pt x="628" y="2679"/>
                  </a:lnTo>
                  <a:lnTo>
                    <a:pt x="628" y="2762"/>
                  </a:lnTo>
                  <a:lnTo>
                    <a:pt x="628" y="2888"/>
                  </a:lnTo>
                  <a:lnTo>
                    <a:pt x="691" y="3013"/>
                  </a:lnTo>
                  <a:lnTo>
                    <a:pt x="733" y="2909"/>
                  </a:lnTo>
                  <a:lnTo>
                    <a:pt x="795" y="2888"/>
                  </a:lnTo>
                  <a:lnTo>
                    <a:pt x="858" y="2992"/>
                  </a:lnTo>
                  <a:lnTo>
                    <a:pt x="795" y="3097"/>
                  </a:lnTo>
                  <a:lnTo>
                    <a:pt x="795" y="3097"/>
                  </a:lnTo>
                  <a:lnTo>
                    <a:pt x="879" y="3076"/>
                  </a:lnTo>
                  <a:lnTo>
                    <a:pt x="963" y="3013"/>
                  </a:lnTo>
                  <a:cubicBezTo>
                    <a:pt x="963" y="3097"/>
                    <a:pt x="963" y="3181"/>
                    <a:pt x="984" y="3244"/>
                  </a:cubicBezTo>
                  <a:lnTo>
                    <a:pt x="900" y="3181"/>
                  </a:lnTo>
                  <a:lnTo>
                    <a:pt x="775" y="3202"/>
                  </a:lnTo>
                  <a:lnTo>
                    <a:pt x="649" y="3139"/>
                  </a:lnTo>
                  <a:lnTo>
                    <a:pt x="544" y="3202"/>
                  </a:lnTo>
                  <a:lnTo>
                    <a:pt x="565" y="3244"/>
                  </a:lnTo>
                  <a:lnTo>
                    <a:pt x="649" y="3244"/>
                  </a:lnTo>
                  <a:lnTo>
                    <a:pt x="670" y="3390"/>
                  </a:lnTo>
                  <a:lnTo>
                    <a:pt x="754" y="3411"/>
                  </a:lnTo>
                  <a:lnTo>
                    <a:pt x="816" y="3516"/>
                  </a:lnTo>
                  <a:lnTo>
                    <a:pt x="816" y="3704"/>
                  </a:lnTo>
                  <a:lnTo>
                    <a:pt x="900" y="3746"/>
                  </a:lnTo>
                  <a:lnTo>
                    <a:pt x="900" y="3850"/>
                  </a:lnTo>
                  <a:lnTo>
                    <a:pt x="1005" y="3976"/>
                  </a:lnTo>
                  <a:lnTo>
                    <a:pt x="1109" y="4018"/>
                  </a:lnTo>
                  <a:lnTo>
                    <a:pt x="1214" y="3934"/>
                  </a:lnTo>
                  <a:lnTo>
                    <a:pt x="1214" y="3850"/>
                  </a:lnTo>
                  <a:lnTo>
                    <a:pt x="1277" y="3829"/>
                  </a:lnTo>
                  <a:lnTo>
                    <a:pt x="1277" y="3725"/>
                  </a:lnTo>
                  <a:lnTo>
                    <a:pt x="1214" y="3641"/>
                  </a:lnTo>
                  <a:lnTo>
                    <a:pt x="1277" y="3557"/>
                  </a:lnTo>
                  <a:lnTo>
                    <a:pt x="1277" y="3453"/>
                  </a:lnTo>
                  <a:lnTo>
                    <a:pt x="1172" y="3411"/>
                  </a:lnTo>
                  <a:lnTo>
                    <a:pt x="1109" y="3348"/>
                  </a:lnTo>
                  <a:cubicBezTo>
                    <a:pt x="1130" y="3306"/>
                    <a:pt x="1130" y="3223"/>
                    <a:pt x="1130" y="3181"/>
                  </a:cubicBezTo>
                  <a:lnTo>
                    <a:pt x="1235" y="3097"/>
                  </a:lnTo>
                  <a:lnTo>
                    <a:pt x="1214" y="3013"/>
                  </a:lnTo>
                  <a:lnTo>
                    <a:pt x="1277" y="2930"/>
                  </a:lnTo>
                  <a:lnTo>
                    <a:pt x="1402" y="2930"/>
                  </a:lnTo>
                  <a:lnTo>
                    <a:pt x="1632" y="3034"/>
                  </a:lnTo>
                  <a:lnTo>
                    <a:pt x="1695" y="3118"/>
                  </a:lnTo>
                  <a:lnTo>
                    <a:pt x="1821" y="3202"/>
                  </a:lnTo>
                  <a:lnTo>
                    <a:pt x="1904" y="3327"/>
                  </a:lnTo>
                  <a:lnTo>
                    <a:pt x="1863" y="3306"/>
                  </a:lnTo>
                  <a:cubicBezTo>
                    <a:pt x="1800" y="3264"/>
                    <a:pt x="1716" y="3264"/>
                    <a:pt x="1632" y="3264"/>
                  </a:cubicBezTo>
                  <a:lnTo>
                    <a:pt x="1653" y="3244"/>
                  </a:lnTo>
                  <a:lnTo>
                    <a:pt x="1611" y="3139"/>
                  </a:lnTo>
                  <a:lnTo>
                    <a:pt x="1507" y="3097"/>
                  </a:lnTo>
                  <a:lnTo>
                    <a:pt x="1444" y="3181"/>
                  </a:lnTo>
                  <a:lnTo>
                    <a:pt x="1486" y="3244"/>
                  </a:lnTo>
                  <a:lnTo>
                    <a:pt x="1528" y="3285"/>
                  </a:lnTo>
                  <a:cubicBezTo>
                    <a:pt x="1507" y="3285"/>
                    <a:pt x="1486" y="3306"/>
                    <a:pt x="1444" y="3306"/>
                  </a:cubicBezTo>
                  <a:lnTo>
                    <a:pt x="1444" y="3327"/>
                  </a:lnTo>
                  <a:lnTo>
                    <a:pt x="1591" y="3327"/>
                  </a:lnTo>
                  <a:lnTo>
                    <a:pt x="1611" y="3348"/>
                  </a:lnTo>
                  <a:lnTo>
                    <a:pt x="1611" y="3327"/>
                  </a:lnTo>
                  <a:cubicBezTo>
                    <a:pt x="1695" y="3327"/>
                    <a:pt x="1758" y="3348"/>
                    <a:pt x="1842" y="3390"/>
                  </a:cubicBezTo>
                  <a:cubicBezTo>
                    <a:pt x="1850" y="3393"/>
                    <a:pt x="1858" y="3394"/>
                    <a:pt x="1866" y="3394"/>
                  </a:cubicBezTo>
                  <a:cubicBezTo>
                    <a:pt x="1915" y="3394"/>
                    <a:pt x="1946" y="3342"/>
                    <a:pt x="1946" y="3306"/>
                  </a:cubicBezTo>
                  <a:lnTo>
                    <a:pt x="1967" y="3327"/>
                  </a:lnTo>
                  <a:lnTo>
                    <a:pt x="2030" y="3327"/>
                  </a:lnTo>
                  <a:lnTo>
                    <a:pt x="2009" y="3139"/>
                  </a:lnTo>
                  <a:lnTo>
                    <a:pt x="1863" y="2930"/>
                  </a:lnTo>
                  <a:lnTo>
                    <a:pt x="1904" y="2888"/>
                  </a:lnTo>
                  <a:lnTo>
                    <a:pt x="1946" y="2888"/>
                  </a:lnTo>
                  <a:lnTo>
                    <a:pt x="2030" y="2971"/>
                  </a:lnTo>
                  <a:lnTo>
                    <a:pt x="2114" y="2992"/>
                  </a:lnTo>
                  <a:lnTo>
                    <a:pt x="2176" y="3118"/>
                  </a:lnTo>
                  <a:lnTo>
                    <a:pt x="2344" y="3181"/>
                  </a:lnTo>
                  <a:lnTo>
                    <a:pt x="2386" y="3285"/>
                  </a:lnTo>
                  <a:lnTo>
                    <a:pt x="2386" y="3411"/>
                  </a:lnTo>
                  <a:lnTo>
                    <a:pt x="2469" y="3432"/>
                  </a:lnTo>
                  <a:lnTo>
                    <a:pt x="2595" y="3599"/>
                  </a:lnTo>
                  <a:lnTo>
                    <a:pt x="2699" y="3557"/>
                  </a:lnTo>
                  <a:lnTo>
                    <a:pt x="2699" y="3516"/>
                  </a:lnTo>
                  <a:lnTo>
                    <a:pt x="2804" y="3536"/>
                  </a:lnTo>
                  <a:lnTo>
                    <a:pt x="2804" y="3599"/>
                  </a:lnTo>
                  <a:lnTo>
                    <a:pt x="2741" y="3641"/>
                  </a:lnTo>
                  <a:cubicBezTo>
                    <a:pt x="2741" y="3641"/>
                    <a:pt x="2699" y="3641"/>
                    <a:pt x="2699" y="3662"/>
                  </a:cubicBezTo>
                  <a:cubicBezTo>
                    <a:pt x="2783" y="3913"/>
                    <a:pt x="2992" y="4060"/>
                    <a:pt x="3223" y="4122"/>
                  </a:cubicBezTo>
                  <a:lnTo>
                    <a:pt x="3285" y="4122"/>
                  </a:lnTo>
                  <a:lnTo>
                    <a:pt x="3411" y="4269"/>
                  </a:lnTo>
                  <a:lnTo>
                    <a:pt x="3432" y="4290"/>
                  </a:lnTo>
                  <a:lnTo>
                    <a:pt x="3432" y="4332"/>
                  </a:lnTo>
                  <a:cubicBezTo>
                    <a:pt x="3432" y="4352"/>
                    <a:pt x="3411" y="4394"/>
                    <a:pt x="3411" y="4436"/>
                  </a:cubicBezTo>
                  <a:lnTo>
                    <a:pt x="3411" y="4436"/>
                  </a:lnTo>
                  <a:cubicBezTo>
                    <a:pt x="3411" y="4436"/>
                    <a:pt x="3411" y="4394"/>
                    <a:pt x="3453" y="4394"/>
                  </a:cubicBezTo>
                  <a:lnTo>
                    <a:pt x="3495" y="4436"/>
                  </a:lnTo>
                  <a:lnTo>
                    <a:pt x="3599" y="4478"/>
                  </a:lnTo>
                  <a:lnTo>
                    <a:pt x="3620" y="4562"/>
                  </a:lnTo>
                  <a:lnTo>
                    <a:pt x="3808" y="4562"/>
                  </a:lnTo>
                  <a:lnTo>
                    <a:pt x="3829" y="4583"/>
                  </a:lnTo>
                  <a:lnTo>
                    <a:pt x="3871" y="4562"/>
                  </a:lnTo>
                  <a:lnTo>
                    <a:pt x="3913" y="4583"/>
                  </a:lnTo>
                  <a:lnTo>
                    <a:pt x="3871" y="4499"/>
                  </a:lnTo>
                  <a:lnTo>
                    <a:pt x="3829" y="4394"/>
                  </a:lnTo>
                  <a:lnTo>
                    <a:pt x="3788" y="4352"/>
                  </a:lnTo>
                  <a:lnTo>
                    <a:pt x="3788" y="4185"/>
                  </a:lnTo>
                  <a:lnTo>
                    <a:pt x="3767" y="3976"/>
                  </a:lnTo>
                  <a:lnTo>
                    <a:pt x="3767" y="3934"/>
                  </a:lnTo>
                  <a:lnTo>
                    <a:pt x="3704" y="3913"/>
                  </a:lnTo>
                  <a:lnTo>
                    <a:pt x="3599" y="3767"/>
                  </a:lnTo>
                  <a:lnTo>
                    <a:pt x="3557" y="3662"/>
                  </a:lnTo>
                  <a:lnTo>
                    <a:pt x="3474" y="3662"/>
                  </a:lnTo>
                  <a:lnTo>
                    <a:pt x="3453" y="3704"/>
                  </a:lnTo>
                  <a:lnTo>
                    <a:pt x="3390" y="3662"/>
                  </a:lnTo>
                  <a:lnTo>
                    <a:pt x="3348" y="3662"/>
                  </a:lnTo>
                  <a:lnTo>
                    <a:pt x="3285" y="3725"/>
                  </a:lnTo>
                  <a:lnTo>
                    <a:pt x="3097" y="3725"/>
                  </a:lnTo>
                  <a:lnTo>
                    <a:pt x="3055" y="3704"/>
                  </a:lnTo>
                  <a:lnTo>
                    <a:pt x="3055" y="3767"/>
                  </a:lnTo>
                  <a:lnTo>
                    <a:pt x="3055" y="3808"/>
                  </a:lnTo>
                  <a:cubicBezTo>
                    <a:pt x="2992" y="3767"/>
                    <a:pt x="2972" y="3746"/>
                    <a:pt x="2930" y="3725"/>
                  </a:cubicBezTo>
                  <a:lnTo>
                    <a:pt x="2951" y="3620"/>
                  </a:lnTo>
                  <a:lnTo>
                    <a:pt x="2951" y="3536"/>
                  </a:lnTo>
                  <a:lnTo>
                    <a:pt x="2992" y="3495"/>
                  </a:lnTo>
                  <a:lnTo>
                    <a:pt x="2951" y="3432"/>
                  </a:lnTo>
                  <a:lnTo>
                    <a:pt x="2846" y="3432"/>
                  </a:lnTo>
                  <a:lnTo>
                    <a:pt x="2762" y="3390"/>
                  </a:lnTo>
                  <a:lnTo>
                    <a:pt x="2658" y="3390"/>
                  </a:lnTo>
                  <a:lnTo>
                    <a:pt x="2658" y="3306"/>
                  </a:lnTo>
                  <a:lnTo>
                    <a:pt x="2574" y="3097"/>
                  </a:lnTo>
                  <a:lnTo>
                    <a:pt x="2553" y="2992"/>
                  </a:lnTo>
                  <a:lnTo>
                    <a:pt x="2616" y="2971"/>
                  </a:lnTo>
                  <a:lnTo>
                    <a:pt x="2658" y="2992"/>
                  </a:lnTo>
                  <a:lnTo>
                    <a:pt x="2741" y="2992"/>
                  </a:lnTo>
                  <a:lnTo>
                    <a:pt x="2720" y="2971"/>
                  </a:lnTo>
                  <a:lnTo>
                    <a:pt x="2616" y="2888"/>
                  </a:lnTo>
                  <a:lnTo>
                    <a:pt x="2469" y="2888"/>
                  </a:lnTo>
                  <a:lnTo>
                    <a:pt x="2427" y="2783"/>
                  </a:lnTo>
                  <a:lnTo>
                    <a:pt x="2365" y="2825"/>
                  </a:lnTo>
                  <a:lnTo>
                    <a:pt x="2365" y="2930"/>
                  </a:lnTo>
                  <a:lnTo>
                    <a:pt x="2302" y="2992"/>
                  </a:lnTo>
                  <a:lnTo>
                    <a:pt x="2239" y="2930"/>
                  </a:lnTo>
                  <a:lnTo>
                    <a:pt x="2260" y="2804"/>
                  </a:lnTo>
                  <a:lnTo>
                    <a:pt x="2197" y="2679"/>
                  </a:lnTo>
                  <a:lnTo>
                    <a:pt x="2009" y="2574"/>
                  </a:lnTo>
                  <a:lnTo>
                    <a:pt x="1904" y="2574"/>
                  </a:lnTo>
                  <a:lnTo>
                    <a:pt x="1737" y="2699"/>
                  </a:lnTo>
                  <a:lnTo>
                    <a:pt x="1716" y="2783"/>
                  </a:lnTo>
                  <a:lnTo>
                    <a:pt x="1632" y="2804"/>
                  </a:lnTo>
                  <a:lnTo>
                    <a:pt x="1507" y="2762"/>
                  </a:lnTo>
                  <a:lnTo>
                    <a:pt x="1465" y="2658"/>
                  </a:lnTo>
                  <a:lnTo>
                    <a:pt x="1381" y="2574"/>
                  </a:lnTo>
                  <a:lnTo>
                    <a:pt x="1381" y="2448"/>
                  </a:lnTo>
                  <a:lnTo>
                    <a:pt x="1423" y="2365"/>
                  </a:lnTo>
                  <a:lnTo>
                    <a:pt x="1360" y="2281"/>
                  </a:lnTo>
                  <a:lnTo>
                    <a:pt x="1088" y="2239"/>
                  </a:lnTo>
                  <a:lnTo>
                    <a:pt x="1026" y="2176"/>
                  </a:lnTo>
                  <a:lnTo>
                    <a:pt x="1067" y="2051"/>
                  </a:lnTo>
                  <a:lnTo>
                    <a:pt x="1109" y="1967"/>
                  </a:lnTo>
                  <a:lnTo>
                    <a:pt x="1109" y="1842"/>
                  </a:lnTo>
                  <a:lnTo>
                    <a:pt x="1172" y="1737"/>
                  </a:lnTo>
                  <a:lnTo>
                    <a:pt x="1360" y="1549"/>
                  </a:lnTo>
                  <a:lnTo>
                    <a:pt x="1423" y="1507"/>
                  </a:lnTo>
                  <a:lnTo>
                    <a:pt x="1402" y="1570"/>
                  </a:lnTo>
                  <a:lnTo>
                    <a:pt x="1402" y="1632"/>
                  </a:lnTo>
                  <a:lnTo>
                    <a:pt x="1507" y="1465"/>
                  </a:lnTo>
                  <a:lnTo>
                    <a:pt x="1486" y="1339"/>
                  </a:lnTo>
                  <a:lnTo>
                    <a:pt x="1549" y="1193"/>
                  </a:lnTo>
                  <a:lnTo>
                    <a:pt x="1611" y="921"/>
                  </a:lnTo>
                  <a:lnTo>
                    <a:pt x="1549" y="837"/>
                  </a:lnTo>
                  <a:lnTo>
                    <a:pt x="1528" y="691"/>
                  </a:lnTo>
                  <a:lnTo>
                    <a:pt x="1465" y="649"/>
                  </a:lnTo>
                  <a:lnTo>
                    <a:pt x="1360" y="482"/>
                  </a:lnTo>
                  <a:lnTo>
                    <a:pt x="1381" y="251"/>
                  </a:lnTo>
                  <a:lnTo>
                    <a:pt x="1381" y="189"/>
                  </a:lnTo>
                  <a:lnTo>
                    <a:pt x="1381" y="105"/>
                  </a:lnTo>
                  <a:lnTo>
                    <a:pt x="1298" y="0"/>
                  </a:lnTo>
                  <a:lnTo>
                    <a:pt x="1256" y="42"/>
                  </a:lnTo>
                  <a:lnTo>
                    <a:pt x="1256" y="84"/>
                  </a:lnTo>
                  <a:lnTo>
                    <a:pt x="1172" y="168"/>
                  </a:lnTo>
                  <a:lnTo>
                    <a:pt x="1005" y="168"/>
                  </a:lnTo>
                  <a:lnTo>
                    <a:pt x="984" y="210"/>
                  </a:lnTo>
                  <a:lnTo>
                    <a:pt x="900" y="168"/>
                  </a:lnTo>
                  <a:lnTo>
                    <a:pt x="795" y="63"/>
                  </a:lnTo>
                  <a:lnTo>
                    <a:pt x="586" y="0"/>
                  </a:lnTo>
                  <a:close/>
                  <a:moveTo>
                    <a:pt x="1842" y="4060"/>
                  </a:moveTo>
                  <a:lnTo>
                    <a:pt x="1716" y="4080"/>
                  </a:lnTo>
                  <a:lnTo>
                    <a:pt x="1695" y="4164"/>
                  </a:lnTo>
                  <a:lnTo>
                    <a:pt x="1821" y="4227"/>
                  </a:lnTo>
                  <a:lnTo>
                    <a:pt x="1883" y="4248"/>
                  </a:lnTo>
                  <a:lnTo>
                    <a:pt x="1883" y="4352"/>
                  </a:lnTo>
                  <a:lnTo>
                    <a:pt x="1842" y="4457"/>
                  </a:lnTo>
                  <a:lnTo>
                    <a:pt x="1842" y="4666"/>
                  </a:lnTo>
                  <a:lnTo>
                    <a:pt x="1800" y="4792"/>
                  </a:lnTo>
                  <a:lnTo>
                    <a:pt x="1842" y="4980"/>
                  </a:lnTo>
                  <a:lnTo>
                    <a:pt x="1904" y="4959"/>
                  </a:lnTo>
                  <a:lnTo>
                    <a:pt x="1925" y="4896"/>
                  </a:lnTo>
                  <a:lnTo>
                    <a:pt x="2051" y="4813"/>
                  </a:lnTo>
                  <a:cubicBezTo>
                    <a:pt x="2093" y="4813"/>
                    <a:pt x="2114" y="4855"/>
                    <a:pt x="2135" y="4855"/>
                  </a:cubicBezTo>
                  <a:lnTo>
                    <a:pt x="2114" y="4959"/>
                  </a:lnTo>
                  <a:lnTo>
                    <a:pt x="2197" y="5001"/>
                  </a:lnTo>
                  <a:lnTo>
                    <a:pt x="2260" y="4917"/>
                  </a:lnTo>
                  <a:cubicBezTo>
                    <a:pt x="2323" y="4959"/>
                    <a:pt x="2344" y="5001"/>
                    <a:pt x="2407" y="5022"/>
                  </a:cubicBezTo>
                  <a:lnTo>
                    <a:pt x="2407" y="5106"/>
                  </a:lnTo>
                  <a:lnTo>
                    <a:pt x="2344" y="5231"/>
                  </a:lnTo>
                  <a:lnTo>
                    <a:pt x="2155" y="5294"/>
                  </a:lnTo>
                  <a:lnTo>
                    <a:pt x="2114" y="5378"/>
                  </a:lnTo>
                  <a:lnTo>
                    <a:pt x="2135" y="5545"/>
                  </a:lnTo>
                  <a:lnTo>
                    <a:pt x="2218" y="5545"/>
                  </a:lnTo>
                  <a:lnTo>
                    <a:pt x="2344" y="5629"/>
                  </a:lnTo>
                  <a:lnTo>
                    <a:pt x="2448" y="5629"/>
                  </a:lnTo>
                  <a:lnTo>
                    <a:pt x="2448" y="5754"/>
                  </a:lnTo>
                  <a:lnTo>
                    <a:pt x="2532" y="5817"/>
                  </a:lnTo>
                  <a:lnTo>
                    <a:pt x="2637" y="5754"/>
                  </a:lnTo>
                  <a:lnTo>
                    <a:pt x="2637" y="5650"/>
                  </a:lnTo>
                  <a:lnTo>
                    <a:pt x="2574" y="5587"/>
                  </a:lnTo>
                  <a:cubicBezTo>
                    <a:pt x="2616" y="5545"/>
                    <a:pt x="2637" y="5545"/>
                    <a:pt x="2658" y="5524"/>
                  </a:cubicBezTo>
                  <a:lnTo>
                    <a:pt x="2658" y="5503"/>
                  </a:lnTo>
                  <a:lnTo>
                    <a:pt x="2679" y="5587"/>
                  </a:lnTo>
                  <a:lnTo>
                    <a:pt x="2762" y="5482"/>
                  </a:lnTo>
                  <a:lnTo>
                    <a:pt x="2804" y="5231"/>
                  </a:lnTo>
                  <a:lnTo>
                    <a:pt x="2972" y="5064"/>
                  </a:lnTo>
                  <a:lnTo>
                    <a:pt x="2992" y="4959"/>
                  </a:lnTo>
                  <a:lnTo>
                    <a:pt x="2972" y="4855"/>
                  </a:lnTo>
                  <a:lnTo>
                    <a:pt x="3034" y="4771"/>
                  </a:lnTo>
                  <a:lnTo>
                    <a:pt x="3034" y="4750"/>
                  </a:lnTo>
                  <a:cubicBezTo>
                    <a:pt x="3087" y="4760"/>
                    <a:pt x="3128" y="4766"/>
                    <a:pt x="3170" y="4766"/>
                  </a:cubicBezTo>
                  <a:cubicBezTo>
                    <a:pt x="3212" y="4766"/>
                    <a:pt x="3254" y="4760"/>
                    <a:pt x="3306" y="4750"/>
                  </a:cubicBezTo>
                  <a:cubicBezTo>
                    <a:pt x="3348" y="4750"/>
                    <a:pt x="3369" y="4708"/>
                    <a:pt x="3369" y="4687"/>
                  </a:cubicBezTo>
                  <a:lnTo>
                    <a:pt x="3411" y="4750"/>
                  </a:lnTo>
                  <a:lnTo>
                    <a:pt x="3411" y="4896"/>
                  </a:lnTo>
                  <a:lnTo>
                    <a:pt x="3411" y="4917"/>
                  </a:lnTo>
                  <a:cubicBezTo>
                    <a:pt x="3390" y="4959"/>
                    <a:pt x="3390" y="4980"/>
                    <a:pt x="3411" y="4980"/>
                  </a:cubicBezTo>
                  <a:cubicBezTo>
                    <a:pt x="3453" y="5001"/>
                    <a:pt x="3453" y="5022"/>
                    <a:pt x="3474" y="5085"/>
                  </a:cubicBezTo>
                  <a:lnTo>
                    <a:pt x="3474" y="5189"/>
                  </a:lnTo>
                  <a:lnTo>
                    <a:pt x="3557" y="5231"/>
                  </a:lnTo>
                  <a:cubicBezTo>
                    <a:pt x="3599" y="5336"/>
                    <a:pt x="3683" y="5482"/>
                    <a:pt x="3704" y="5608"/>
                  </a:cubicBezTo>
                  <a:cubicBezTo>
                    <a:pt x="3716" y="5632"/>
                    <a:pt x="3750" y="5643"/>
                    <a:pt x="3780" y="5643"/>
                  </a:cubicBezTo>
                  <a:cubicBezTo>
                    <a:pt x="3801" y="5643"/>
                    <a:pt x="3821" y="5637"/>
                    <a:pt x="3829" y="5629"/>
                  </a:cubicBezTo>
                  <a:lnTo>
                    <a:pt x="3871" y="5754"/>
                  </a:lnTo>
                  <a:lnTo>
                    <a:pt x="3871" y="5838"/>
                  </a:lnTo>
                  <a:lnTo>
                    <a:pt x="3788" y="5733"/>
                  </a:lnTo>
                  <a:lnTo>
                    <a:pt x="3725" y="5733"/>
                  </a:lnTo>
                  <a:lnTo>
                    <a:pt x="3725" y="5901"/>
                  </a:lnTo>
                  <a:lnTo>
                    <a:pt x="3704" y="5943"/>
                  </a:lnTo>
                  <a:lnTo>
                    <a:pt x="3620" y="5901"/>
                  </a:lnTo>
                  <a:lnTo>
                    <a:pt x="3495" y="5838"/>
                  </a:lnTo>
                  <a:lnTo>
                    <a:pt x="3453" y="6068"/>
                  </a:lnTo>
                  <a:lnTo>
                    <a:pt x="3495" y="6110"/>
                  </a:lnTo>
                  <a:lnTo>
                    <a:pt x="3495" y="6173"/>
                  </a:lnTo>
                  <a:lnTo>
                    <a:pt x="3411" y="6215"/>
                  </a:lnTo>
                  <a:lnTo>
                    <a:pt x="3369" y="6068"/>
                  </a:lnTo>
                  <a:lnTo>
                    <a:pt x="3244" y="6131"/>
                  </a:lnTo>
                  <a:lnTo>
                    <a:pt x="3181" y="6340"/>
                  </a:lnTo>
                  <a:lnTo>
                    <a:pt x="3055" y="6424"/>
                  </a:lnTo>
                  <a:lnTo>
                    <a:pt x="2951" y="6445"/>
                  </a:lnTo>
                  <a:lnTo>
                    <a:pt x="2846" y="6549"/>
                  </a:lnTo>
                  <a:lnTo>
                    <a:pt x="2972" y="6361"/>
                  </a:lnTo>
                  <a:lnTo>
                    <a:pt x="2972" y="6173"/>
                  </a:lnTo>
                  <a:lnTo>
                    <a:pt x="2825" y="6047"/>
                  </a:lnTo>
                  <a:lnTo>
                    <a:pt x="2741" y="6047"/>
                  </a:lnTo>
                  <a:lnTo>
                    <a:pt x="2658" y="6152"/>
                  </a:lnTo>
                  <a:lnTo>
                    <a:pt x="2532" y="6215"/>
                  </a:lnTo>
                  <a:lnTo>
                    <a:pt x="2469" y="6319"/>
                  </a:lnTo>
                  <a:lnTo>
                    <a:pt x="2532" y="6424"/>
                  </a:lnTo>
                  <a:lnTo>
                    <a:pt x="2365" y="6445"/>
                  </a:lnTo>
                  <a:lnTo>
                    <a:pt x="2260" y="6424"/>
                  </a:lnTo>
                  <a:lnTo>
                    <a:pt x="2197" y="6487"/>
                  </a:lnTo>
                  <a:lnTo>
                    <a:pt x="2093" y="6529"/>
                  </a:lnTo>
                  <a:lnTo>
                    <a:pt x="1988" y="6654"/>
                  </a:lnTo>
                  <a:lnTo>
                    <a:pt x="2009" y="6738"/>
                  </a:lnTo>
                  <a:lnTo>
                    <a:pt x="1988" y="6884"/>
                  </a:lnTo>
                  <a:lnTo>
                    <a:pt x="1904" y="7052"/>
                  </a:lnTo>
                  <a:lnTo>
                    <a:pt x="2030" y="7177"/>
                  </a:lnTo>
                  <a:lnTo>
                    <a:pt x="2093" y="7093"/>
                  </a:lnTo>
                  <a:lnTo>
                    <a:pt x="2155" y="6863"/>
                  </a:lnTo>
                  <a:lnTo>
                    <a:pt x="2239" y="6801"/>
                  </a:lnTo>
                  <a:lnTo>
                    <a:pt x="2302" y="6675"/>
                  </a:lnTo>
                  <a:lnTo>
                    <a:pt x="2344" y="6654"/>
                  </a:lnTo>
                  <a:lnTo>
                    <a:pt x="2427" y="6738"/>
                  </a:lnTo>
                  <a:lnTo>
                    <a:pt x="2407" y="6863"/>
                  </a:lnTo>
                  <a:lnTo>
                    <a:pt x="2427" y="6884"/>
                  </a:lnTo>
                  <a:lnTo>
                    <a:pt x="2469" y="6863"/>
                  </a:lnTo>
                  <a:lnTo>
                    <a:pt x="2532" y="6884"/>
                  </a:lnTo>
                  <a:lnTo>
                    <a:pt x="2532" y="6780"/>
                  </a:lnTo>
                  <a:lnTo>
                    <a:pt x="2574" y="6759"/>
                  </a:lnTo>
                  <a:lnTo>
                    <a:pt x="2637" y="6780"/>
                  </a:lnTo>
                  <a:lnTo>
                    <a:pt x="2616" y="6863"/>
                  </a:lnTo>
                  <a:lnTo>
                    <a:pt x="2658" y="6863"/>
                  </a:lnTo>
                  <a:lnTo>
                    <a:pt x="2762" y="6947"/>
                  </a:lnTo>
                  <a:lnTo>
                    <a:pt x="2825" y="6947"/>
                  </a:lnTo>
                  <a:lnTo>
                    <a:pt x="2762" y="6863"/>
                  </a:lnTo>
                  <a:lnTo>
                    <a:pt x="2783" y="6801"/>
                  </a:lnTo>
                  <a:lnTo>
                    <a:pt x="2762" y="6759"/>
                  </a:lnTo>
                  <a:lnTo>
                    <a:pt x="2825" y="6696"/>
                  </a:lnTo>
                  <a:lnTo>
                    <a:pt x="2867" y="6696"/>
                  </a:lnTo>
                  <a:lnTo>
                    <a:pt x="2972" y="6801"/>
                  </a:lnTo>
                  <a:lnTo>
                    <a:pt x="3076" y="6842"/>
                  </a:lnTo>
                  <a:lnTo>
                    <a:pt x="3181" y="6905"/>
                  </a:lnTo>
                  <a:lnTo>
                    <a:pt x="3202" y="7010"/>
                  </a:lnTo>
                  <a:lnTo>
                    <a:pt x="3306" y="7093"/>
                  </a:lnTo>
                  <a:lnTo>
                    <a:pt x="3202" y="7073"/>
                  </a:lnTo>
                  <a:lnTo>
                    <a:pt x="3160" y="7093"/>
                  </a:lnTo>
                  <a:lnTo>
                    <a:pt x="3160" y="7156"/>
                  </a:lnTo>
                  <a:lnTo>
                    <a:pt x="3097" y="7219"/>
                  </a:lnTo>
                  <a:lnTo>
                    <a:pt x="3160" y="7282"/>
                  </a:lnTo>
                  <a:lnTo>
                    <a:pt x="3160" y="7365"/>
                  </a:lnTo>
                  <a:lnTo>
                    <a:pt x="3139" y="7428"/>
                  </a:lnTo>
                  <a:lnTo>
                    <a:pt x="3202" y="7533"/>
                  </a:lnTo>
                  <a:lnTo>
                    <a:pt x="3244" y="7637"/>
                  </a:lnTo>
                  <a:lnTo>
                    <a:pt x="3348" y="7784"/>
                  </a:lnTo>
                  <a:lnTo>
                    <a:pt x="3474" y="7784"/>
                  </a:lnTo>
                  <a:lnTo>
                    <a:pt x="3578" y="7847"/>
                  </a:lnTo>
                  <a:lnTo>
                    <a:pt x="3704" y="7909"/>
                  </a:lnTo>
                  <a:lnTo>
                    <a:pt x="3808" y="7847"/>
                  </a:lnTo>
                  <a:lnTo>
                    <a:pt x="3829" y="7805"/>
                  </a:lnTo>
                  <a:lnTo>
                    <a:pt x="3892" y="7742"/>
                  </a:lnTo>
                  <a:lnTo>
                    <a:pt x="3913" y="7805"/>
                  </a:lnTo>
                  <a:lnTo>
                    <a:pt x="3871" y="7889"/>
                  </a:lnTo>
                  <a:lnTo>
                    <a:pt x="3892" y="7993"/>
                  </a:lnTo>
                  <a:lnTo>
                    <a:pt x="3913" y="8035"/>
                  </a:lnTo>
                  <a:lnTo>
                    <a:pt x="3997" y="7993"/>
                  </a:lnTo>
                  <a:lnTo>
                    <a:pt x="4143" y="7784"/>
                  </a:lnTo>
                  <a:lnTo>
                    <a:pt x="4143" y="7637"/>
                  </a:lnTo>
                  <a:lnTo>
                    <a:pt x="4101" y="7575"/>
                  </a:lnTo>
                  <a:lnTo>
                    <a:pt x="4039" y="7407"/>
                  </a:lnTo>
                  <a:lnTo>
                    <a:pt x="3934" y="7324"/>
                  </a:lnTo>
                  <a:lnTo>
                    <a:pt x="3976" y="7219"/>
                  </a:lnTo>
                  <a:lnTo>
                    <a:pt x="4101" y="6989"/>
                  </a:lnTo>
                  <a:lnTo>
                    <a:pt x="4185" y="6947"/>
                  </a:lnTo>
                  <a:lnTo>
                    <a:pt x="4248" y="7052"/>
                  </a:lnTo>
                  <a:lnTo>
                    <a:pt x="4290" y="7156"/>
                  </a:lnTo>
                  <a:lnTo>
                    <a:pt x="4332" y="7219"/>
                  </a:lnTo>
                  <a:lnTo>
                    <a:pt x="4332" y="7324"/>
                  </a:lnTo>
                  <a:lnTo>
                    <a:pt x="4394" y="7512"/>
                  </a:lnTo>
                  <a:lnTo>
                    <a:pt x="4415" y="7596"/>
                  </a:lnTo>
                  <a:lnTo>
                    <a:pt x="4415" y="7512"/>
                  </a:lnTo>
                  <a:lnTo>
                    <a:pt x="4415" y="7386"/>
                  </a:lnTo>
                  <a:lnTo>
                    <a:pt x="4352" y="7219"/>
                  </a:lnTo>
                  <a:lnTo>
                    <a:pt x="4394" y="7156"/>
                  </a:lnTo>
                  <a:lnTo>
                    <a:pt x="4436" y="7156"/>
                  </a:lnTo>
                  <a:lnTo>
                    <a:pt x="4499" y="7219"/>
                  </a:lnTo>
                  <a:lnTo>
                    <a:pt x="4499" y="7156"/>
                  </a:lnTo>
                  <a:lnTo>
                    <a:pt x="4541" y="7156"/>
                  </a:lnTo>
                  <a:lnTo>
                    <a:pt x="4604" y="6989"/>
                  </a:lnTo>
                  <a:lnTo>
                    <a:pt x="4562" y="6801"/>
                  </a:lnTo>
                  <a:lnTo>
                    <a:pt x="4499" y="6696"/>
                  </a:lnTo>
                  <a:lnTo>
                    <a:pt x="4436" y="6591"/>
                  </a:lnTo>
                  <a:lnTo>
                    <a:pt x="4436" y="6466"/>
                  </a:lnTo>
                  <a:lnTo>
                    <a:pt x="4415" y="6340"/>
                  </a:lnTo>
                  <a:lnTo>
                    <a:pt x="4352" y="6424"/>
                  </a:lnTo>
                  <a:lnTo>
                    <a:pt x="4352" y="6277"/>
                  </a:lnTo>
                  <a:lnTo>
                    <a:pt x="4352" y="6215"/>
                  </a:lnTo>
                  <a:lnTo>
                    <a:pt x="4311" y="6215"/>
                  </a:lnTo>
                  <a:lnTo>
                    <a:pt x="4227" y="6131"/>
                  </a:lnTo>
                  <a:lnTo>
                    <a:pt x="4248" y="6068"/>
                  </a:lnTo>
                  <a:lnTo>
                    <a:pt x="4332" y="6068"/>
                  </a:lnTo>
                  <a:lnTo>
                    <a:pt x="4332" y="5922"/>
                  </a:lnTo>
                  <a:lnTo>
                    <a:pt x="4248" y="5796"/>
                  </a:lnTo>
                  <a:lnTo>
                    <a:pt x="4248" y="5712"/>
                  </a:lnTo>
                  <a:lnTo>
                    <a:pt x="4185" y="5796"/>
                  </a:lnTo>
                  <a:lnTo>
                    <a:pt x="4080" y="5692"/>
                  </a:lnTo>
                  <a:lnTo>
                    <a:pt x="3913" y="5545"/>
                  </a:lnTo>
                  <a:lnTo>
                    <a:pt x="3892" y="5440"/>
                  </a:lnTo>
                  <a:lnTo>
                    <a:pt x="3871" y="5440"/>
                  </a:lnTo>
                  <a:lnTo>
                    <a:pt x="3767" y="5420"/>
                  </a:lnTo>
                  <a:lnTo>
                    <a:pt x="3767" y="5503"/>
                  </a:lnTo>
                  <a:cubicBezTo>
                    <a:pt x="3725" y="5482"/>
                    <a:pt x="3725" y="5420"/>
                    <a:pt x="3704" y="5399"/>
                  </a:cubicBezTo>
                  <a:lnTo>
                    <a:pt x="3704" y="5315"/>
                  </a:lnTo>
                  <a:lnTo>
                    <a:pt x="3662" y="5210"/>
                  </a:lnTo>
                  <a:lnTo>
                    <a:pt x="3662" y="5273"/>
                  </a:lnTo>
                  <a:cubicBezTo>
                    <a:pt x="3620" y="5231"/>
                    <a:pt x="3620" y="5210"/>
                    <a:pt x="3599" y="5189"/>
                  </a:cubicBezTo>
                  <a:lnTo>
                    <a:pt x="3683" y="5168"/>
                  </a:lnTo>
                  <a:lnTo>
                    <a:pt x="3683" y="5085"/>
                  </a:lnTo>
                  <a:lnTo>
                    <a:pt x="3578" y="4896"/>
                  </a:lnTo>
                  <a:lnTo>
                    <a:pt x="3495" y="4855"/>
                  </a:lnTo>
                  <a:lnTo>
                    <a:pt x="3474" y="4666"/>
                  </a:lnTo>
                  <a:lnTo>
                    <a:pt x="3411" y="4562"/>
                  </a:lnTo>
                  <a:cubicBezTo>
                    <a:pt x="3411" y="4541"/>
                    <a:pt x="3411" y="4541"/>
                    <a:pt x="3453" y="4499"/>
                  </a:cubicBezTo>
                  <a:cubicBezTo>
                    <a:pt x="3474" y="4478"/>
                    <a:pt x="3453" y="4457"/>
                    <a:pt x="3411" y="4436"/>
                  </a:cubicBezTo>
                  <a:lnTo>
                    <a:pt x="3390" y="4457"/>
                  </a:lnTo>
                  <a:lnTo>
                    <a:pt x="3411" y="4457"/>
                  </a:lnTo>
                  <a:lnTo>
                    <a:pt x="3411" y="4478"/>
                  </a:lnTo>
                  <a:cubicBezTo>
                    <a:pt x="3411" y="4478"/>
                    <a:pt x="3390" y="4478"/>
                    <a:pt x="3390" y="4499"/>
                  </a:cubicBezTo>
                  <a:lnTo>
                    <a:pt x="3390" y="4541"/>
                  </a:lnTo>
                  <a:lnTo>
                    <a:pt x="3306" y="4562"/>
                  </a:lnTo>
                  <a:lnTo>
                    <a:pt x="3202" y="4499"/>
                  </a:lnTo>
                  <a:lnTo>
                    <a:pt x="3139" y="4499"/>
                  </a:lnTo>
                  <a:lnTo>
                    <a:pt x="3181" y="4604"/>
                  </a:lnTo>
                  <a:lnTo>
                    <a:pt x="3181" y="4666"/>
                  </a:lnTo>
                  <a:cubicBezTo>
                    <a:pt x="3097" y="4687"/>
                    <a:pt x="3055" y="4708"/>
                    <a:pt x="2972" y="4750"/>
                  </a:cubicBezTo>
                  <a:lnTo>
                    <a:pt x="2972" y="4583"/>
                  </a:lnTo>
                  <a:lnTo>
                    <a:pt x="2930" y="4604"/>
                  </a:lnTo>
                  <a:lnTo>
                    <a:pt x="2888" y="4750"/>
                  </a:lnTo>
                  <a:lnTo>
                    <a:pt x="2888" y="4792"/>
                  </a:lnTo>
                  <a:lnTo>
                    <a:pt x="2783" y="4980"/>
                  </a:lnTo>
                  <a:lnTo>
                    <a:pt x="2783" y="5106"/>
                  </a:lnTo>
                  <a:lnTo>
                    <a:pt x="2741" y="5273"/>
                  </a:lnTo>
                  <a:lnTo>
                    <a:pt x="2658" y="5378"/>
                  </a:lnTo>
                  <a:lnTo>
                    <a:pt x="2658" y="5482"/>
                  </a:lnTo>
                  <a:cubicBezTo>
                    <a:pt x="2646" y="5459"/>
                    <a:pt x="2622" y="5443"/>
                    <a:pt x="2599" y="5443"/>
                  </a:cubicBezTo>
                  <a:cubicBezTo>
                    <a:pt x="2580" y="5443"/>
                    <a:pt x="2562" y="5454"/>
                    <a:pt x="2553" y="5482"/>
                  </a:cubicBezTo>
                  <a:lnTo>
                    <a:pt x="2553" y="5315"/>
                  </a:lnTo>
                  <a:lnTo>
                    <a:pt x="2637" y="4980"/>
                  </a:lnTo>
                  <a:lnTo>
                    <a:pt x="2741" y="4876"/>
                  </a:lnTo>
                  <a:lnTo>
                    <a:pt x="2741" y="4771"/>
                  </a:lnTo>
                  <a:lnTo>
                    <a:pt x="2658" y="4687"/>
                  </a:lnTo>
                  <a:lnTo>
                    <a:pt x="2616" y="4708"/>
                  </a:lnTo>
                  <a:lnTo>
                    <a:pt x="2532" y="4687"/>
                  </a:lnTo>
                  <a:lnTo>
                    <a:pt x="2448" y="4750"/>
                  </a:lnTo>
                  <a:lnTo>
                    <a:pt x="2448" y="4855"/>
                  </a:lnTo>
                  <a:cubicBezTo>
                    <a:pt x="2427" y="4792"/>
                    <a:pt x="2365" y="4708"/>
                    <a:pt x="2323" y="4666"/>
                  </a:cubicBezTo>
                  <a:lnTo>
                    <a:pt x="2427" y="4583"/>
                  </a:lnTo>
                  <a:lnTo>
                    <a:pt x="2469" y="4457"/>
                  </a:lnTo>
                  <a:lnTo>
                    <a:pt x="2532" y="4394"/>
                  </a:lnTo>
                  <a:lnTo>
                    <a:pt x="2553" y="4290"/>
                  </a:lnTo>
                  <a:lnTo>
                    <a:pt x="2511" y="4227"/>
                  </a:lnTo>
                  <a:lnTo>
                    <a:pt x="2427" y="4269"/>
                  </a:lnTo>
                  <a:lnTo>
                    <a:pt x="2344" y="4373"/>
                  </a:lnTo>
                  <a:lnTo>
                    <a:pt x="2260" y="4269"/>
                  </a:lnTo>
                  <a:lnTo>
                    <a:pt x="2197" y="4248"/>
                  </a:lnTo>
                  <a:lnTo>
                    <a:pt x="2009" y="4248"/>
                  </a:lnTo>
                  <a:lnTo>
                    <a:pt x="2030" y="4185"/>
                  </a:lnTo>
                  <a:lnTo>
                    <a:pt x="1946" y="4164"/>
                  </a:lnTo>
                  <a:lnTo>
                    <a:pt x="1842" y="406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42"/>
            <p:cNvSpPr/>
            <p:nvPr/>
          </p:nvSpPr>
          <p:spPr>
            <a:xfrm>
              <a:off x="5472625" y="3375600"/>
              <a:ext cx="56000" cy="29325"/>
            </a:xfrm>
            <a:custGeom>
              <a:avLst/>
              <a:gdLst/>
              <a:ahLst/>
              <a:cxnLst/>
              <a:rect l="l" t="t" r="r" b="b"/>
              <a:pathLst>
                <a:path w="2240" h="1173" extrusionOk="0">
                  <a:moveTo>
                    <a:pt x="2177" y="1"/>
                  </a:moveTo>
                  <a:lnTo>
                    <a:pt x="1968" y="43"/>
                  </a:lnTo>
                  <a:lnTo>
                    <a:pt x="1821" y="43"/>
                  </a:lnTo>
                  <a:lnTo>
                    <a:pt x="1675" y="64"/>
                  </a:lnTo>
                  <a:lnTo>
                    <a:pt x="1570" y="64"/>
                  </a:lnTo>
                  <a:lnTo>
                    <a:pt x="1424" y="105"/>
                  </a:lnTo>
                  <a:lnTo>
                    <a:pt x="1193" y="105"/>
                  </a:lnTo>
                  <a:lnTo>
                    <a:pt x="1005" y="252"/>
                  </a:lnTo>
                  <a:lnTo>
                    <a:pt x="880" y="315"/>
                  </a:lnTo>
                  <a:lnTo>
                    <a:pt x="817" y="336"/>
                  </a:lnTo>
                  <a:lnTo>
                    <a:pt x="712" y="357"/>
                  </a:lnTo>
                  <a:lnTo>
                    <a:pt x="628" y="377"/>
                  </a:lnTo>
                  <a:lnTo>
                    <a:pt x="482" y="419"/>
                  </a:lnTo>
                  <a:lnTo>
                    <a:pt x="398" y="482"/>
                  </a:lnTo>
                  <a:lnTo>
                    <a:pt x="377" y="524"/>
                  </a:lnTo>
                  <a:lnTo>
                    <a:pt x="252" y="587"/>
                  </a:lnTo>
                  <a:lnTo>
                    <a:pt x="210" y="733"/>
                  </a:lnTo>
                  <a:lnTo>
                    <a:pt x="105" y="880"/>
                  </a:lnTo>
                  <a:lnTo>
                    <a:pt x="84" y="942"/>
                  </a:lnTo>
                  <a:lnTo>
                    <a:pt x="147" y="984"/>
                  </a:lnTo>
                  <a:lnTo>
                    <a:pt x="147" y="1047"/>
                  </a:lnTo>
                  <a:lnTo>
                    <a:pt x="84" y="1047"/>
                  </a:lnTo>
                  <a:lnTo>
                    <a:pt x="43" y="1005"/>
                  </a:lnTo>
                  <a:lnTo>
                    <a:pt x="1" y="1110"/>
                  </a:lnTo>
                  <a:lnTo>
                    <a:pt x="63" y="1173"/>
                  </a:lnTo>
                  <a:lnTo>
                    <a:pt x="252" y="1152"/>
                  </a:lnTo>
                  <a:lnTo>
                    <a:pt x="419" y="1047"/>
                  </a:lnTo>
                  <a:lnTo>
                    <a:pt x="503" y="1005"/>
                  </a:lnTo>
                  <a:lnTo>
                    <a:pt x="608" y="1005"/>
                  </a:lnTo>
                  <a:lnTo>
                    <a:pt x="712" y="942"/>
                  </a:lnTo>
                  <a:lnTo>
                    <a:pt x="796" y="838"/>
                  </a:lnTo>
                  <a:lnTo>
                    <a:pt x="1005" y="670"/>
                  </a:lnTo>
                  <a:lnTo>
                    <a:pt x="1047" y="587"/>
                  </a:lnTo>
                  <a:lnTo>
                    <a:pt x="1110" y="566"/>
                  </a:lnTo>
                  <a:lnTo>
                    <a:pt x="1131" y="566"/>
                  </a:lnTo>
                  <a:lnTo>
                    <a:pt x="1235" y="461"/>
                  </a:lnTo>
                  <a:lnTo>
                    <a:pt x="1340" y="440"/>
                  </a:lnTo>
                  <a:lnTo>
                    <a:pt x="1444" y="440"/>
                  </a:lnTo>
                  <a:lnTo>
                    <a:pt x="1675" y="419"/>
                  </a:lnTo>
                  <a:lnTo>
                    <a:pt x="1842" y="315"/>
                  </a:lnTo>
                  <a:lnTo>
                    <a:pt x="2030" y="252"/>
                  </a:lnTo>
                  <a:lnTo>
                    <a:pt x="2051" y="168"/>
                  </a:lnTo>
                  <a:lnTo>
                    <a:pt x="2135" y="168"/>
                  </a:lnTo>
                  <a:lnTo>
                    <a:pt x="2240" y="105"/>
                  </a:lnTo>
                  <a:lnTo>
                    <a:pt x="2240" y="43"/>
                  </a:lnTo>
                  <a:lnTo>
                    <a:pt x="2177"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8" name="Google Shape;1248;p42"/>
            <p:cNvGrpSpPr/>
            <p:nvPr/>
          </p:nvGrpSpPr>
          <p:grpSpPr>
            <a:xfrm>
              <a:off x="5068275" y="3161675"/>
              <a:ext cx="664875" cy="222850"/>
              <a:chOff x="5068275" y="3161675"/>
              <a:chExt cx="664875" cy="222850"/>
            </a:xfrm>
          </p:grpSpPr>
          <p:sp>
            <p:nvSpPr>
              <p:cNvPr id="1249" name="Google Shape;1249;p42"/>
              <p:cNvSpPr/>
              <p:nvPr/>
            </p:nvSpPr>
            <p:spPr>
              <a:xfrm>
                <a:off x="5408300" y="3224425"/>
                <a:ext cx="96775" cy="107800"/>
              </a:xfrm>
              <a:custGeom>
                <a:avLst/>
                <a:gdLst/>
                <a:ahLst/>
                <a:cxnLst/>
                <a:rect l="l" t="t" r="r" b="b"/>
                <a:pathLst>
                  <a:path w="3871" h="4312" extrusionOk="0">
                    <a:moveTo>
                      <a:pt x="3620" y="1"/>
                    </a:moveTo>
                    <a:lnTo>
                      <a:pt x="3515" y="43"/>
                    </a:lnTo>
                    <a:lnTo>
                      <a:pt x="3494" y="147"/>
                    </a:lnTo>
                    <a:lnTo>
                      <a:pt x="3390" y="231"/>
                    </a:lnTo>
                    <a:lnTo>
                      <a:pt x="3390" y="294"/>
                    </a:lnTo>
                    <a:lnTo>
                      <a:pt x="3285" y="357"/>
                    </a:lnTo>
                    <a:lnTo>
                      <a:pt x="3181" y="398"/>
                    </a:lnTo>
                    <a:lnTo>
                      <a:pt x="3139" y="461"/>
                    </a:lnTo>
                    <a:lnTo>
                      <a:pt x="2992" y="503"/>
                    </a:lnTo>
                    <a:lnTo>
                      <a:pt x="2720" y="440"/>
                    </a:lnTo>
                    <a:lnTo>
                      <a:pt x="2469" y="419"/>
                    </a:lnTo>
                    <a:lnTo>
                      <a:pt x="2448" y="503"/>
                    </a:lnTo>
                    <a:lnTo>
                      <a:pt x="2406" y="503"/>
                    </a:lnTo>
                    <a:lnTo>
                      <a:pt x="2260" y="398"/>
                    </a:lnTo>
                    <a:lnTo>
                      <a:pt x="2092" y="398"/>
                    </a:lnTo>
                    <a:lnTo>
                      <a:pt x="1988" y="357"/>
                    </a:lnTo>
                    <a:lnTo>
                      <a:pt x="1820" y="336"/>
                    </a:lnTo>
                    <a:lnTo>
                      <a:pt x="1737" y="398"/>
                    </a:lnTo>
                    <a:lnTo>
                      <a:pt x="1674" y="336"/>
                    </a:lnTo>
                    <a:lnTo>
                      <a:pt x="1569" y="231"/>
                    </a:lnTo>
                    <a:lnTo>
                      <a:pt x="1381" y="210"/>
                    </a:lnTo>
                    <a:lnTo>
                      <a:pt x="1276" y="210"/>
                    </a:lnTo>
                    <a:lnTo>
                      <a:pt x="1276" y="336"/>
                    </a:lnTo>
                    <a:lnTo>
                      <a:pt x="1193" y="398"/>
                    </a:lnTo>
                    <a:lnTo>
                      <a:pt x="1151" y="503"/>
                    </a:lnTo>
                    <a:lnTo>
                      <a:pt x="1067" y="566"/>
                    </a:lnTo>
                    <a:lnTo>
                      <a:pt x="900" y="524"/>
                    </a:lnTo>
                    <a:lnTo>
                      <a:pt x="774" y="545"/>
                    </a:lnTo>
                    <a:lnTo>
                      <a:pt x="712" y="608"/>
                    </a:lnTo>
                    <a:lnTo>
                      <a:pt x="753" y="650"/>
                    </a:lnTo>
                    <a:lnTo>
                      <a:pt x="586" y="775"/>
                    </a:lnTo>
                    <a:lnTo>
                      <a:pt x="586" y="942"/>
                    </a:lnTo>
                    <a:lnTo>
                      <a:pt x="628" y="1047"/>
                    </a:lnTo>
                    <a:lnTo>
                      <a:pt x="628" y="1235"/>
                    </a:lnTo>
                    <a:lnTo>
                      <a:pt x="586" y="1298"/>
                    </a:lnTo>
                    <a:lnTo>
                      <a:pt x="649" y="1445"/>
                    </a:lnTo>
                    <a:lnTo>
                      <a:pt x="670" y="1549"/>
                    </a:lnTo>
                    <a:lnTo>
                      <a:pt x="628" y="1486"/>
                    </a:lnTo>
                    <a:lnTo>
                      <a:pt x="565" y="1403"/>
                    </a:lnTo>
                    <a:lnTo>
                      <a:pt x="523" y="1445"/>
                    </a:lnTo>
                    <a:lnTo>
                      <a:pt x="440" y="1507"/>
                    </a:lnTo>
                    <a:lnTo>
                      <a:pt x="335" y="1570"/>
                    </a:lnTo>
                    <a:lnTo>
                      <a:pt x="314" y="1675"/>
                    </a:lnTo>
                    <a:lnTo>
                      <a:pt x="335" y="1800"/>
                    </a:lnTo>
                    <a:lnTo>
                      <a:pt x="314" y="1905"/>
                    </a:lnTo>
                    <a:lnTo>
                      <a:pt x="335" y="2135"/>
                    </a:lnTo>
                    <a:lnTo>
                      <a:pt x="314" y="2198"/>
                    </a:lnTo>
                    <a:lnTo>
                      <a:pt x="272" y="2303"/>
                    </a:lnTo>
                    <a:lnTo>
                      <a:pt x="188" y="2323"/>
                    </a:lnTo>
                    <a:lnTo>
                      <a:pt x="188" y="2449"/>
                    </a:lnTo>
                    <a:lnTo>
                      <a:pt x="63" y="2554"/>
                    </a:lnTo>
                    <a:lnTo>
                      <a:pt x="42" y="2721"/>
                    </a:lnTo>
                    <a:lnTo>
                      <a:pt x="42" y="2763"/>
                    </a:lnTo>
                    <a:lnTo>
                      <a:pt x="0" y="2826"/>
                    </a:lnTo>
                    <a:lnTo>
                      <a:pt x="63" y="3035"/>
                    </a:lnTo>
                    <a:lnTo>
                      <a:pt x="126" y="3139"/>
                    </a:lnTo>
                    <a:lnTo>
                      <a:pt x="168" y="3119"/>
                    </a:lnTo>
                    <a:lnTo>
                      <a:pt x="251" y="3119"/>
                    </a:lnTo>
                    <a:lnTo>
                      <a:pt x="335" y="3056"/>
                    </a:lnTo>
                    <a:lnTo>
                      <a:pt x="377" y="3077"/>
                    </a:lnTo>
                    <a:lnTo>
                      <a:pt x="419" y="3223"/>
                    </a:lnTo>
                    <a:lnTo>
                      <a:pt x="523" y="3495"/>
                    </a:lnTo>
                    <a:lnTo>
                      <a:pt x="481" y="3558"/>
                    </a:lnTo>
                    <a:lnTo>
                      <a:pt x="440" y="3704"/>
                    </a:lnTo>
                    <a:lnTo>
                      <a:pt x="356" y="3851"/>
                    </a:lnTo>
                    <a:lnTo>
                      <a:pt x="356" y="4081"/>
                    </a:lnTo>
                    <a:lnTo>
                      <a:pt x="356" y="4269"/>
                    </a:lnTo>
                    <a:lnTo>
                      <a:pt x="440" y="4269"/>
                    </a:lnTo>
                    <a:lnTo>
                      <a:pt x="523" y="4311"/>
                    </a:lnTo>
                    <a:lnTo>
                      <a:pt x="628" y="4311"/>
                    </a:lnTo>
                    <a:lnTo>
                      <a:pt x="670" y="4269"/>
                    </a:lnTo>
                    <a:lnTo>
                      <a:pt x="774" y="4290"/>
                    </a:lnTo>
                    <a:lnTo>
                      <a:pt x="879" y="4269"/>
                    </a:lnTo>
                    <a:lnTo>
                      <a:pt x="963" y="4311"/>
                    </a:lnTo>
                    <a:lnTo>
                      <a:pt x="984" y="4227"/>
                    </a:lnTo>
                    <a:lnTo>
                      <a:pt x="963" y="4102"/>
                    </a:lnTo>
                    <a:lnTo>
                      <a:pt x="879" y="4060"/>
                    </a:lnTo>
                    <a:lnTo>
                      <a:pt x="858" y="3914"/>
                    </a:lnTo>
                    <a:lnTo>
                      <a:pt x="942" y="3809"/>
                    </a:lnTo>
                    <a:lnTo>
                      <a:pt x="963" y="3600"/>
                    </a:lnTo>
                    <a:lnTo>
                      <a:pt x="942" y="3432"/>
                    </a:lnTo>
                    <a:lnTo>
                      <a:pt x="879" y="3391"/>
                    </a:lnTo>
                    <a:lnTo>
                      <a:pt x="1004" y="3223"/>
                    </a:lnTo>
                    <a:lnTo>
                      <a:pt x="1046" y="3056"/>
                    </a:lnTo>
                    <a:lnTo>
                      <a:pt x="1004" y="2909"/>
                    </a:lnTo>
                    <a:lnTo>
                      <a:pt x="942" y="2826"/>
                    </a:lnTo>
                    <a:lnTo>
                      <a:pt x="942" y="2763"/>
                    </a:lnTo>
                    <a:lnTo>
                      <a:pt x="1067" y="2700"/>
                    </a:lnTo>
                    <a:lnTo>
                      <a:pt x="1088" y="2616"/>
                    </a:lnTo>
                    <a:lnTo>
                      <a:pt x="1214" y="2595"/>
                    </a:lnTo>
                    <a:lnTo>
                      <a:pt x="1318" y="2637"/>
                    </a:lnTo>
                    <a:lnTo>
                      <a:pt x="1318" y="2700"/>
                    </a:lnTo>
                    <a:lnTo>
                      <a:pt x="1381" y="2763"/>
                    </a:lnTo>
                    <a:lnTo>
                      <a:pt x="1381" y="2909"/>
                    </a:lnTo>
                    <a:lnTo>
                      <a:pt x="1276" y="3014"/>
                    </a:lnTo>
                    <a:lnTo>
                      <a:pt x="1276" y="3119"/>
                    </a:lnTo>
                    <a:lnTo>
                      <a:pt x="1318" y="3223"/>
                    </a:lnTo>
                    <a:lnTo>
                      <a:pt x="1402" y="3244"/>
                    </a:lnTo>
                    <a:lnTo>
                      <a:pt x="1486" y="3328"/>
                    </a:lnTo>
                    <a:lnTo>
                      <a:pt x="1611" y="3391"/>
                    </a:lnTo>
                    <a:lnTo>
                      <a:pt x="1632" y="3495"/>
                    </a:lnTo>
                    <a:lnTo>
                      <a:pt x="1590" y="3495"/>
                    </a:lnTo>
                    <a:lnTo>
                      <a:pt x="1569" y="3704"/>
                    </a:lnTo>
                    <a:lnTo>
                      <a:pt x="1590" y="3851"/>
                    </a:lnTo>
                    <a:lnTo>
                      <a:pt x="1674" y="3872"/>
                    </a:lnTo>
                    <a:lnTo>
                      <a:pt x="1737" y="3851"/>
                    </a:lnTo>
                    <a:lnTo>
                      <a:pt x="1883" y="3893"/>
                    </a:lnTo>
                    <a:lnTo>
                      <a:pt x="1946" y="3872"/>
                    </a:lnTo>
                    <a:lnTo>
                      <a:pt x="1946" y="3851"/>
                    </a:lnTo>
                    <a:lnTo>
                      <a:pt x="1925" y="3746"/>
                    </a:lnTo>
                    <a:lnTo>
                      <a:pt x="2030" y="3663"/>
                    </a:lnTo>
                    <a:lnTo>
                      <a:pt x="2113" y="3642"/>
                    </a:lnTo>
                    <a:lnTo>
                      <a:pt x="2260" y="3558"/>
                    </a:lnTo>
                    <a:lnTo>
                      <a:pt x="2427" y="3579"/>
                    </a:lnTo>
                    <a:lnTo>
                      <a:pt x="2511" y="3495"/>
                    </a:lnTo>
                    <a:lnTo>
                      <a:pt x="2532" y="3537"/>
                    </a:lnTo>
                    <a:lnTo>
                      <a:pt x="2616" y="3537"/>
                    </a:lnTo>
                    <a:lnTo>
                      <a:pt x="2657" y="3453"/>
                    </a:lnTo>
                    <a:lnTo>
                      <a:pt x="2657" y="3391"/>
                    </a:lnTo>
                    <a:lnTo>
                      <a:pt x="2511" y="3370"/>
                    </a:lnTo>
                    <a:lnTo>
                      <a:pt x="2448" y="3391"/>
                    </a:lnTo>
                    <a:lnTo>
                      <a:pt x="2281" y="3391"/>
                    </a:lnTo>
                    <a:lnTo>
                      <a:pt x="2281" y="3328"/>
                    </a:lnTo>
                    <a:lnTo>
                      <a:pt x="2239" y="3328"/>
                    </a:lnTo>
                    <a:lnTo>
                      <a:pt x="2239" y="3244"/>
                    </a:lnTo>
                    <a:lnTo>
                      <a:pt x="2197" y="3244"/>
                    </a:lnTo>
                    <a:lnTo>
                      <a:pt x="2134" y="3265"/>
                    </a:lnTo>
                    <a:lnTo>
                      <a:pt x="2134" y="3223"/>
                    </a:lnTo>
                    <a:lnTo>
                      <a:pt x="2030" y="3181"/>
                    </a:lnTo>
                    <a:lnTo>
                      <a:pt x="2009" y="3119"/>
                    </a:lnTo>
                    <a:lnTo>
                      <a:pt x="2051" y="3035"/>
                    </a:lnTo>
                    <a:lnTo>
                      <a:pt x="2092" y="2972"/>
                    </a:lnTo>
                    <a:lnTo>
                      <a:pt x="2134" y="3014"/>
                    </a:lnTo>
                    <a:lnTo>
                      <a:pt x="2134" y="3014"/>
                    </a:lnTo>
                    <a:lnTo>
                      <a:pt x="2113" y="2930"/>
                    </a:lnTo>
                    <a:lnTo>
                      <a:pt x="2155" y="2930"/>
                    </a:lnTo>
                    <a:lnTo>
                      <a:pt x="2197" y="2867"/>
                    </a:lnTo>
                    <a:lnTo>
                      <a:pt x="2134" y="2826"/>
                    </a:lnTo>
                    <a:lnTo>
                      <a:pt x="2051" y="2805"/>
                    </a:lnTo>
                    <a:lnTo>
                      <a:pt x="2092" y="2742"/>
                    </a:lnTo>
                    <a:lnTo>
                      <a:pt x="2051" y="2658"/>
                    </a:lnTo>
                    <a:lnTo>
                      <a:pt x="1988" y="2616"/>
                    </a:lnTo>
                    <a:lnTo>
                      <a:pt x="1904" y="2616"/>
                    </a:lnTo>
                    <a:lnTo>
                      <a:pt x="1883" y="2491"/>
                    </a:lnTo>
                    <a:lnTo>
                      <a:pt x="1716" y="2323"/>
                    </a:lnTo>
                    <a:lnTo>
                      <a:pt x="1611" y="2240"/>
                    </a:lnTo>
                    <a:lnTo>
                      <a:pt x="1569" y="2135"/>
                    </a:lnTo>
                    <a:lnTo>
                      <a:pt x="1569" y="2093"/>
                    </a:lnTo>
                    <a:lnTo>
                      <a:pt x="1611" y="2093"/>
                    </a:lnTo>
                    <a:lnTo>
                      <a:pt x="1632" y="2177"/>
                    </a:lnTo>
                    <a:lnTo>
                      <a:pt x="1737" y="2177"/>
                    </a:lnTo>
                    <a:lnTo>
                      <a:pt x="1841" y="2093"/>
                    </a:lnTo>
                    <a:lnTo>
                      <a:pt x="1883" y="2010"/>
                    </a:lnTo>
                    <a:lnTo>
                      <a:pt x="2092" y="1926"/>
                    </a:lnTo>
                    <a:lnTo>
                      <a:pt x="2260" y="1800"/>
                    </a:lnTo>
                    <a:lnTo>
                      <a:pt x="2344" y="1675"/>
                    </a:lnTo>
                    <a:lnTo>
                      <a:pt x="2448" y="1612"/>
                    </a:lnTo>
                    <a:lnTo>
                      <a:pt x="2448" y="1549"/>
                    </a:lnTo>
                    <a:lnTo>
                      <a:pt x="2574" y="1507"/>
                    </a:lnTo>
                    <a:lnTo>
                      <a:pt x="2678" y="1570"/>
                    </a:lnTo>
                    <a:lnTo>
                      <a:pt x="2762" y="1591"/>
                    </a:lnTo>
                    <a:lnTo>
                      <a:pt x="2867" y="1445"/>
                    </a:lnTo>
                    <a:lnTo>
                      <a:pt x="2867" y="1361"/>
                    </a:lnTo>
                    <a:lnTo>
                      <a:pt x="2741" y="1298"/>
                    </a:lnTo>
                    <a:lnTo>
                      <a:pt x="2469" y="1340"/>
                    </a:lnTo>
                    <a:lnTo>
                      <a:pt x="2364" y="1403"/>
                    </a:lnTo>
                    <a:lnTo>
                      <a:pt x="2197" y="1403"/>
                    </a:lnTo>
                    <a:lnTo>
                      <a:pt x="2113" y="1445"/>
                    </a:lnTo>
                    <a:lnTo>
                      <a:pt x="2009" y="1549"/>
                    </a:lnTo>
                    <a:lnTo>
                      <a:pt x="1820" y="1549"/>
                    </a:lnTo>
                    <a:lnTo>
                      <a:pt x="1716" y="1486"/>
                    </a:lnTo>
                    <a:lnTo>
                      <a:pt x="1611" y="1466"/>
                    </a:lnTo>
                    <a:lnTo>
                      <a:pt x="1507" y="1591"/>
                    </a:lnTo>
                    <a:lnTo>
                      <a:pt x="1423" y="1800"/>
                    </a:lnTo>
                    <a:lnTo>
                      <a:pt x="1297" y="1863"/>
                    </a:lnTo>
                    <a:lnTo>
                      <a:pt x="1193" y="1821"/>
                    </a:lnTo>
                    <a:lnTo>
                      <a:pt x="1172" y="1779"/>
                    </a:lnTo>
                    <a:lnTo>
                      <a:pt x="1004" y="1612"/>
                    </a:lnTo>
                    <a:lnTo>
                      <a:pt x="858" y="1486"/>
                    </a:lnTo>
                    <a:lnTo>
                      <a:pt x="774" y="1277"/>
                    </a:lnTo>
                    <a:lnTo>
                      <a:pt x="795" y="1047"/>
                    </a:lnTo>
                    <a:lnTo>
                      <a:pt x="879" y="838"/>
                    </a:lnTo>
                    <a:lnTo>
                      <a:pt x="984" y="733"/>
                    </a:lnTo>
                    <a:lnTo>
                      <a:pt x="1109" y="670"/>
                    </a:lnTo>
                    <a:lnTo>
                      <a:pt x="1276" y="754"/>
                    </a:lnTo>
                    <a:lnTo>
                      <a:pt x="1465" y="775"/>
                    </a:lnTo>
                    <a:lnTo>
                      <a:pt x="1674" y="670"/>
                    </a:lnTo>
                    <a:lnTo>
                      <a:pt x="1820" y="670"/>
                    </a:lnTo>
                    <a:lnTo>
                      <a:pt x="1883" y="754"/>
                    </a:lnTo>
                    <a:lnTo>
                      <a:pt x="1988" y="754"/>
                    </a:lnTo>
                    <a:lnTo>
                      <a:pt x="2051" y="712"/>
                    </a:lnTo>
                    <a:lnTo>
                      <a:pt x="2281" y="733"/>
                    </a:lnTo>
                    <a:lnTo>
                      <a:pt x="2427" y="733"/>
                    </a:lnTo>
                    <a:lnTo>
                      <a:pt x="2448" y="712"/>
                    </a:lnTo>
                    <a:lnTo>
                      <a:pt x="2574" y="712"/>
                    </a:lnTo>
                    <a:lnTo>
                      <a:pt x="2678" y="754"/>
                    </a:lnTo>
                    <a:lnTo>
                      <a:pt x="2720" y="817"/>
                    </a:lnTo>
                    <a:lnTo>
                      <a:pt x="2825" y="859"/>
                    </a:lnTo>
                    <a:lnTo>
                      <a:pt x="3264" y="754"/>
                    </a:lnTo>
                    <a:lnTo>
                      <a:pt x="3453" y="629"/>
                    </a:lnTo>
                    <a:lnTo>
                      <a:pt x="3494" y="524"/>
                    </a:lnTo>
                    <a:lnTo>
                      <a:pt x="3578" y="524"/>
                    </a:lnTo>
                    <a:lnTo>
                      <a:pt x="3620" y="440"/>
                    </a:lnTo>
                    <a:lnTo>
                      <a:pt x="3704" y="398"/>
                    </a:lnTo>
                    <a:lnTo>
                      <a:pt x="3766" y="294"/>
                    </a:lnTo>
                    <a:lnTo>
                      <a:pt x="3808" y="210"/>
                    </a:lnTo>
                    <a:lnTo>
                      <a:pt x="3871" y="147"/>
                    </a:lnTo>
                    <a:lnTo>
                      <a:pt x="3808" y="106"/>
                    </a:lnTo>
                    <a:lnTo>
                      <a:pt x="3787" y="43"/>
                    </a:lnTo>
                    <a:lnTo>
                      <a:pt x="3620"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42"/>
              <p:cNvSpPr/>
              <p:nvPr/>
            </p:nvSpPr>
            <p:spPr>
              <a:xfrm>
                <a:off x="5587700" y="3253200"/>
                <a:ext cx="145450" cy="131325"/>
              </a:xfrm>
              <a:custGeom>
                <a:avLst/>
                <a:gdLst/>
                <a:ahLst/>
                <a:cxnLst/>
                <a:rect l="l" t="t" r="r" b="b"/>
                <a:pathLst>
                  <a:path w="5818" h="5253" extrusionOk="0">
                    <a:moveTo>
                      <a:pt x="922" y="1"/>
                    </a:moveTo>
                    <a:lnTo>
                      <a:pt x="775" y="22"/>
                    </a:lnTo>
                    <a:lnTo>
                      <a:pt x="712" y="84"/>
                    </a:lnTo>
                    <a:lnTo>
                      <a:pt x="566" y="189"/>
                    </a:lnTo>
                    <a:lnTo>
                      <a:pt x="482" y="210"/>
                    </a:lnTo>
                    <a:lnTo>
                      <a:pt x="398" y="294"/>
                    </a:lnTo>
                    <a:lnTo>
                      <a:pt x="252" y="294"/>
                    </a:lnTo>
                    <a:lnTo>
                      <a:pt x="147" y="356"/>
                    </a:lnTo>
                    <a:lnTo>
                      <a:pt x="189" y="440"/>
                    </a:lnTo>
                    <a:lnTo>
                      <a:pt x="168" y="524"/>
                    </a:lnTo>
                    <a:lnTo>
                      <a:pt x="43" y="608"/>
                    </a:lnTo>
                    <a:lnTo>
                      <a:pt x="1" y="670"/>
                    </a:lnTo>
                    <a:lnTo>
                      <a:pt x="147" y="712"/>
                    </a:lnTo>
                    <a:lnTo>
                      <a:pt x="252" y="649"/>
                    </a:lnTo>
                    <a:lnTo>
                      <a:pt x="273" y="608"/>
                    </a:lnTo>
                    <a:lnTo>
                      <a:pt x="315" y="670"/>
                    </a:lnTo>
                    <a:lnTo>
                      <a:pt x="503" y="754"/>
                    </a:lnTo>
                    <a:lnTo>
                      <a:pt x="566" y="859"/>
                    </a:lnTo>
                    <a:lnTo>
                      <a:pt x="524" y="921"/>
                    </a:lnTo>
                    <a:lnTo>
                      <a:pt x="566" y="1047"/>
                    </a:lnTo>
                    <a:lnTo>
                      <a:pt x="691" y="1131"/>
                    </a:lnTo>
                    <a:lnTo>
                      <a:pt x="796" y="1152"/>
                    </a:lnTo>
                    <a:lnTo>
                      <a:pt x="901" y="1131"/>
                    </a:lnTo>
                    <a:lnTo>
                      <a:pt x="984" y="1172"/>
                    </a:lnTo>
                    <a:lnTo>
                      <a:pt x="1026" y="1131"/>
                    </a:lnTo>
                    <a:lnTo>
                      <a:pt x="1110" y="1152"/>
                    </a:lnTo>
                    <a:lnTo>
                      <a:pt x="1298" y="1131"/>
                    </a:lnTo>
                    <a:lnTo>
                      <a:pt x="1340" y="1152"/>
                    </a:lnTo>
                    <a:lnTo>
                      <a:pt x="1424" y="1131"/>
                    </a:lnTo>
                    <a:lnTo>
                      <a:pt x="1361" y="1068"/>
                    </a:lnTo>
                    <a:lnTo>
                      <a:pt x="1654" y="1089"/>
                    </a:lnTo>
                    <a:lnTo>
                      <a:pt x="1717" y="1172"/>
                    </a:lnTo>
                    <a:lnTo>
                      <a:pt x="1675" y="1298"/>
                    </a:lnTo>
                    <a:lnTo>
                      <a:pt x="1633" y="1277"/>
                    </a:lnTo>
                    <a:lnTo>
                      <a:pt x="1549" y="1361"/>
                    </a:lnTo>
                    <a:lnTo>
                      <a:pt x="1507" y="1465"/>
                    </a:lnTo>
                    <a:lnTo>
                      <a:pt x="1445" y="1361"/>
                    </a:lnTo>
                    <a:lnTo>
                      <a:pt x="1256" y="1277"/>
                    </a:lnTo>
                    <a:lnTo>
                      <a:pt x="1194" y="1298"/>
                    </a:lnTo>
                    <a:lnTo>
                      <a:pt x="1131" y="1465"/>
                    </a:lnTo>
                    <a:lnTo>
                      <a:pt x="1026" y="1507"/>
                    </a:lnTo>
                    <a:lnTo>
                      <a:pt x="922" y="1465"/>
                    </a:lnTo>
                    <a:lnTo>
                      <a:pt x="817" y="1465"/>
                    </a:lnTo>
                    <a:lnTo>
                      <a:pt x="775" y="1403"/>
                    </a:lnTo>
                    <a:lnTo>
                      <a:pt x="629" y="1444"/>
                    </a:lnTo>
                    <a:lnTo>
                      <a:pt x="566" y="1507"/>
                    </a:lnTo>
                    <a:lnTo>
                      <a:pt x="608" y="1570"/>
                    </a:lnTo>
                    <a:lnTo>
                      <a:pt x="733" y="1591"/>
                    </a:lnTo>
                    <a:lnTo>
                      <a:pt x="838" y="1654"/>
                    </a:lnTo>
                    <a:lnTo>
                      <a:pt x="901" y="1779"/>
                    </a:lnTo>
                    <a:lnTo>
                      <a:pt x="942" y="1821"/>
                    </a:lnTo>
                    <a:lnTo>
                      <a:pt x="1005" y="1800"/>
                    </a:lnTo>
                    <a:lnTo>
                      <a:pt x="1026" y="1884"/>
                    </a:lnTo>
                    <a:lnTo>
                      <a:pt x="1026" y="1968"/>
                    </a:lnTo>
                    <a:lnTo>
                      <a:pt x="984" y="1988"/>
                    </a:lnTo>
                    <a:lnTo>
                      <a:pt x="942" y="2072"/>
                    </a:lnTo>
                    <a:lnTo>
                      <a:pt x="1047" y="2240"/>
                    </a:lnTo>
                    <a:lnTo>
                      <a:pt x="1152" y="2281"/>
                    </a:lnTo>
                    <a:lnTo>
                      <a:pt x="1256" y="2240"/>
                    </a:lnTo>
                    <a:lnTo>
                      <a:pt x="1403" y="2114"/>
                    </a:lnTo>
                    <a:lnTo>
                      <a:pt x="1361" y="2009"/>
                    </a:lnTo>
                    <a:lnTo>
                      <a:pt x="1466" y="1863"/>
                    </a:lnTo>
                    <a:lnTo>
                      <a:pt x="1507" y="1821"/>
                    </a:lnTo>
                    <a:lnTo>
                      <a:pt x="1528" y="1758"/>
                    </a:lnTo>
                    <a:lnTo>
                      <a:pt x="1570" y="1612"/>
                    </a:lnTo>
                    <a:lnTo>
                      <a:pt x="1633" y="1507"/>
                    </a:lnTo>
                    <a:lnTo>
                      <a:pt x="1633" y="1654"/>
                    </a:lnTo>
                    <a:lnTo>
                      <a:pt x="1549" y="1716"/>
                    </a:lnTo>
                    <a:lnTo>
                      <a:pt x="1612" y="1863"/>
                    </a:lnTo>
                    <a:lnTo>
                      <a:pt x="1654" y="1988"/>
                    </a:lnTo>
                    <a:lnTo>
                      <a:pt x="1717" y="2072"/>
                    </a:lnTo>
                    <a:lnTo>
                      <a:pt x="1738" y="2009"/>
                    </a:lnTo>
                    <a:lnTo>
                      <a:pt x="1779" y="2009"/>
                    </a:lnTo>
                    <a:lnTo>
                      <a:pt x="1842" y="2030"/>
                    </a:lnTo>
                    <a:lnTo>
                      <a:pt x="1842" y="2135"/>
                    </a:lnTo>
                    <a:lnTo>
                      <a:pt x="1884" y="2093"/>
                    </a:lnTo>
                    <a:lnTo>
                      <a:pt x="1947" y="2093"/>
                    </a:lnTo>
                    <a:lnTo>
                      <a:pt x="1968" y="2135"/>
                    </a:lnTo>
                    <a:lnTo>
                      <a:pt x="2051" y="2177"/>
                    </a:lnTo>
                    <a:lnTo>
                      <a:pt x="2156" y="2135"/>
                    </a:lnTo>
                    <a:lnTo>
                      <a:pt x="2240" y="2135"/>
                    </a:lnTo>
                    <a:lnTo>
                      <a:pt x="2240" y="2177"/>
                    </a:lnTo>
                    <a:lnTo>
                      <a:pt x="2093" y="2177"/>
                    </a:lnTo>
                    <a:lnTo>
                      <a:pt x="2093" y="2281"/>
                    </a:lnTo>
                    <a:lnTo>
                      <a:pt x="2240" y="2302"/>
                    </a:lnTo>
                    <a:lnTo>
                      <a:pt x="2240" y="2323"/>
                    </a:lnTo>
                    <a:lnTo>
                      <a:pt x="2261" y="2386"/>
                    </a:lnTo>
                    <a:lnTo>
                      <a:pt x="2407" y="2449"/>
                    </a:lnTo>
                    <a:lnTo>
                      <a:pt x="2575" y="2449"/>
                    </a:lnTo>
                    <a:lnTo>
                      <a:pt x="2930" y="2553"/>
                    </a:lnTo>
                    <a:lnTo>
                      <a:pt x="3286" y="2658"/>
                    </a:lnTo>
                    <a:lnTo>
                      <a:pt x="3391" y="2658"/>
                    </a:lnTo>
                    <a:lnTo>
                      <a:pt x="3537" y="2721"/>
                    </a:lnTo>
                    <a:lnTo>
                      <a:pt x="3558" y="2825"/>
                    </a:lnTo>
                    <a:lnTo>
                      <a:pt x="3725" y="2867"/>
                    </a:lnTo>
                    <a:lnTo>
                      <a:pt x="3830" y="2867"/>
                    </a:lnTo>
                    <a:lnTo>
                      <a:pt x="3914" y="2825"/>
                    </a:lnTo>
                    <a:lnTo>
                      <a:pt x="3914" y="2825"/>
                    </a:lnTo>
                    <a:lnTo>
                      <a:pt x="3830" y="2951"/>
                    </a:lnTo>
                    <a:lnTo>
                      <a:pt x="3851" y="2972"/>
                    </a:lnTo>
                    <a:lnTo>
                      <a:pt x="3935" y="2951"/>
                    </a:lnTo>
                    <a:lnTo>
                      <a:pt x="3955" y="3014"/>
                    </a:lnTo>
                    <a:lnTo>
                      <a:pt x="4081" y="2972"/>
                    </a:lnTo>
                    <a:lnTo>
                      <a:pt x="4018" y="3035"/>
                    </a:lnTo>
                    <a:lnTo>
                      <a:pt x="4060" y="3076"/>
                    </a:lnTo>
                    <a:lnTo>
                      <a:pt x="4039" y="3139"/>
                    </a:lnTo>
                    <a:lnTo>
                      <a:pt x="4081" y="3181"/>
                    </a:lnTo>
                    <a:lnTo>
                      <a:pt x="4186" y="3160"/>
                    </a:lnTo>
                    <a:lnTo>
                      <a:pt x="4081" y="3265"/>
                    </a:lnTo>
                    <a:lnTo>
                      <a:pt x="4081" y="3328"/>
                    </a:lnTo>
                    <a:lnTo>
                      <a:pt x="4227" y="3453"/>
                    </a:lnTo>
                    <a:lnTo>
                      <a:pt x="4186" y="3558"/>
                    </a:lnTo>
                    <a:lnTo>
                      <a:pt x="4227" y="3641"/>
                    </a:lnTo>
                    <a:lnTo>
                      <a:pt x="4332" y="3704"/>
                    </a:lnTo>
                    <a:lnTo>
                      <a:pt x="4479" y="3809"/>
                    </a:lnTo>
                    <a:lnTo>
                      <a:pt x="4499" y="3872"/>
                    </a:lnTo>
                    <a:lnTo>
                      <a:pt x="4374" y="3872"/>
                    </a:lnTo>
                    <a:lnTo>
                      <a:pt x="4353" y="3955"/>
                    </a:lnTo>
                    <a:lnTo>
                      <a:pt x="4437" y="4018"/>
                    </a:lnTo>
                    <a:lnTo>
                      <a:pt x="4541" y="4081"/>
                    </a:lnTo>
                    <a:lnTo>
                      <a:pt x="4667" y="4060"/>
                    </a:lnTo>
                    <a:lnTo>
                      <a:pt x="4751" y="4081"/>
                    </a:lnTo>
                    <a:lnTo>
                      <a:pt x="4688" y="4081"/>
                    </a:lnTo>
                    <a:lnTo>
                      <a:pt x="4562" y="4123"/>
                    </a:lnTo>
                    <a:lnTo>
                      <a:pt x="4499" y="4102"/>
                    </a:lnTo>
                    <a:lnTo>
                      <a:pt x="4458" y="4123"/>
                    </a:lnTo>
                    <a:lnTo>
                      <a:pt x="4499" y="4206"/>
                    </a:lnTo>
                    <a:lnTo>
                      <a:pt x="4583" y="4227"/>
                    </a:lnTo>
                    <a:lnTo>
                      <a:pt x="4562" y="4395"/>
                    </a:lnTo>
                    <a:lnTo>
                      <a:pt x="4541" y="4416"/>
                    </a:lnTo>
                    <a:lnTo>
                      <a:pt x="4541" y="4499"/>
                    </a:lnTo>
                    <a:lnTo>
                      <a:pt x="4499" y="4583"/>
                    </a:lnTo>
                    <a:lnTo>
                      <a:pt x="4458" y="4604"/>
                    </a:lnTo>
                    <a:lnTo>
                      <a:pt x="4541" y="4709"/>
                    </a:lnTo>
                    <a:lnTo>
                      <a:pt x="4667" y="4625"/>
                    </a:lnTo>
                    <a:lnTo>
                      <a:pt x="4709" y="4688"/>
                    </a:lnTo>
                    <a:lnTo>
                      <a:pt x="4792" y="4688"/>
                    </a:lnTo>
                    <a:lnTo>
                      <a:pt x="4897" y="4625"/>
                    </a:lnTo>
                    <a:lnTo>
                      <a:pt x="5064" y="4625"/>
                    </a:lnTo>
                    <a:lnTo>
                      <a:pt x="5127" y="4583"/>
                    </a:lnTo>
                    <a:lnTo>
                      <a:pt x="5169" y="4478"/>
                    </a:lnTo>
                    <a:lnTo>
                      <a:pt x="5169" y="4583"/>
                    </a:lnTo>
                    <a:lnTo>
                      <a:pt x="5106" y="4688"/>
                    </a:lnTo>
                    <a:lnTo>
                      <a:pt x="5127" y="4750"/>
                    </a:lnTo>
                    <a:lnTo>
                      <a:pt x="5190" y="4792"/>
                    </a:lnTo>
                    <a:lnTo>
                      <a:pt x="5316" y="4897"/>
                    </a:lnTo>
                    <a:lnTo>
                      <a:pt x="5295" y="4939"/>
                    </a:lnTo>
                    <a:lnTo>
                      <a:pt x="5336" y="5022"/>
                    </a:lnTo>
                    <a:lnTo>
                      <a:pt x="5504" y="5211"/>
                    </a:lnTo>
                    <a:lnTo>
                      <a:pt x="5629" y="5232"/>
                    </a:lnTo>
                    <a:lnTo>
                      <a:pt x="5692" y="5253"/>
                    </a:lnTo>
                    <a:lnTo>
                      <a:pt x="5713" y="3851"/>
                    </a:lnTo>
                    <a:lnTo>
                      <a:pt x="5713" y="3788"/>
                    </a:lnTo>
                    <a:lnTo>
                      <a:pt x="5713" y="3704"/>
                    </a:lnTo>
                    <a:lnTo>
                      <a:pt x="5734" y="3537"/>
                    </a:lnTo>
                    <a:lnTo>
                      <a:pt x="5818" y="1382"/>
                    </a:lnTo>
                    <a:lnTo>
                      <a:pt x="5713" y="1403"/>
                    </a:lnTo>
                    <a:lnTo>
                      <a:pt x="5629" y="1382"/>
                    </a:lnTo>
                    <a:lnTo>
                      <a:pt x="5629" y="1298"/>
                    </a:lnTo>
                    <a:lnTo>
                      <a:pt x="5650" y="1256"/>
                    </a:lnTo>
                    <a:lnTo>
                      <a:pt x="5546" y="1193"/>
                    </a:lnTo>
                    <a:lnTo>
                      <a:pt x="5441" y="1193"/>
                    </a:lnTo>
                    <a:lnTo>
                      <a:pt x="5316" y="1172"/>
                    </a:lnTo>
                    <a:lnTo>
                      <a:pt x="5232" y="1152"/>
                    </a:lnTo>
                    <a:lnTo>
                      <a:pt x="5169" y="1172"/>
                    </a:lnTo>
                    <a:lnTo>
                      <a:pt x="4813" y="1026"/>
                    </a:lnTo>
                    <a:lnTo>
                      <a:pt x="4667" y="984"/>
                    </a:lnTo>
                    <a:lnTo>
                      <a:pt x="4562" y="963"/>
                    </a:lnTo>
                    <a:lnTo>
                      <a:pt x="4458" y="880"/>
                    </a:lnTo>
                    <a:lnTo>
                      <a:pt x="4248" y="838"/>
                    </a:lnTo>
                    <a:lnTo>
                      <a:pt x="4060" y="754"/>
                    </a:lnTo>
                    <a:lnTo>
                      <a:pt x="3976" y="670"/>
                    </a:lnTo>
                    <a:lnTo>
                      <a:pt x="3830" y="649"/>
                    </a:lnTo>
                    <a:lnTo>
                      <a:pt x="3537" y="838"/>
                    </a:lnTo>
                    <a:lnTo>
                      <a:pt x="3537" y="880"/>
                    </a:lnTo>
                    <a:lnTo>
                      <a:pt x="3600" y="984"/>
                    </a:lnTo>
                    <a:lnTo>
                      <a:pt x="3558" y="1068"/>
                    </a:lnTo>
                    <a:lnTo>
                      <a:pt x="3391" y="1089"/>
                    </a:lnTo>
                    <a:lnTo>
                      <a:pt x="3286" y="1131"/>
                    </a:lnTo>
                    <a:lnTo>
                      <a:pt x="3223" y="1131"/>
                    </a:lnTo>
                    <a:lnTo>
                      <a:pt x="3181" y="1089"/>
                    </a:lnTo>
                    <a:lnTo>
                      <a:pt x="3119" y="1172"/>
                    </a:lnTo>
                    <a:lnTo>
                      <a:pt x="3119" y="1277"/>
                    </a:lnTo>
                    <a:lnTo>
                      <a:pt x="2993" y="1340"/>
                    </a:lnTo>
                    <a:lnTo>
                      <a:pt x="2888" y="1361"/>
                    </a:lnTo>
                    <a:lnTo>
                      <a:pt x="2805" y="1465"/>
                    </a:lnTo>
                    <a:lnTo>
                      <a:pt x="2805" y="1612"/>
                    </a:lnTo>
                    <a:lnTo>
                      <a:pt x="2763" y="1654"/>
                    </a:lnTo>
                    <a:lnTo>
                      <a:pt x="2700" y="1696"/>
                    </a:lnTo>
                    <a:lnTo>
                      <a:pt x="2658" y="1800"/>
                    </a:lnTo>
                    <a:lnTo>
                      <a:pt x="2554" y="1821"/>
                    </a:lnTo>
                    <a:lnTo>
                      <a:pt x="2449" y="1821"/>
                    </a:lnTo>
                    <a:lnTo>
                      <a:pt x="2386" y="1779"/>
                    </a:lnTo>
                    <a:lnTo>
                      <a:pt x="2261" y="1675"/>
                    </a:lnTo>
                    <a:lnTo>
                      <a:pt x="2240" y="1570"/>
                    </a:lnTo>
                    <a:lnTo>
                      <a:pt x="2177" y="1591"/>
                    </a:lnTo>
                    <a:lnTo>
                      <a:pt x="2156" y="1465"/>
                    </a:lnTo>
                    <a:lnTo>
                      <a:pt x="2156" y="1361"/>
                    </a:lnTo>
                    <a:lnTo>
                      <a:pt x="2072" y="1298"/>
                    </a:lnTo>
                    <a:lnTo>
                      <a:pt x="2031" y="1382"/>
                    </a:lnTo>
                    <a:lnTo>
                      <a:pt x="2051" y="1507"/>
                    </a:lnTo>
                    <a:lnTo>
                      <a:pt x="1989" y="1507"/>
                    </a:lnTo>
                    <a:lnTo>
                      <a:pt x="1926" y="1444"/>
                    </a:lnTo>
                    <a:lnTo>
                      <a:pt x="1863" y="1298"/>
                    </a:lnTo>
                    <a:lnTo>
                      <a:pt x="1842" y="1047"/>
                    </a:lnTo>
                    <a:lnTo>
                      <a:pt x="1821" y="880"/>
                    </a:lnTo>
                    <a:lnTo>
                      <a:pt x="1863" y="775"/>
                    </a:lnTo>
                    <a:lnTo>
                      <a:pt x="1947" y="670"/>
                    </a:lnTo>
                    <a:lnTo>
                      <a:pt x="1884" y="566"/>
                    </a:lnTo>
                    <a:lnTo>
                      <a:pt x="1821" y="503"/>
                    </a:lnTo>
                    <a:lnTo>
                      <a:pt x="1821" y="335"/>
                    </a:lnTo>
                    <a:lnTo>
                      <a:pt x="1842" y="294"/>
                    </a:lnTo>
                    <a:lnTo>
                      <a:pt x="1779" y="231"/>
                    </a:lnTo>
                    <a:lnTo>
                      <a:pt x="1612" y="210"/>
                    </a:lnTo>
                    <a:lnTo>
                      <a:pt x="1424" y="231"/>
                    </a:lnTo>
                    <a:lnTo>
                      <a:pt x="1235" y="105"/>
                    </a:lnTo>
                    <a:lnTo>
                      <a:pt x="922"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42"/>
              <p:cNvSpPr/>
              <p:nvPr/>
            </p:nvSpPr>
            <p:spPr>
              <a:xfrm>
                <a:off x="5268100" y="3181025"/>
                <a:ext cx="143350" cy="129750"/>
              </a:xfrm>
              <a:custGeom>
                <a:avLst/>
                <a:gdLst/>
                <a:ahLst/>
                <a:cxnLst/>
                <a:rect l="l" t="t" r="r" b="b"/>
                <a:pathLst>
                  <a:path w="5734" h="5190" extrusionOk="0">
                    <a:moveTo>
                      <a:pt x="4060" y="0"/>
                    </a:moveTo>
                    <a:lnTo>
                      <a:pt x="3955" y="147"/>
                    </a:lnTo>
                    <a:lnTo>
                      <a:pt x="3955" y="209"/>
                    </a:lnTo>
                    <a:lnTo>
                      <a:pt x="3892" y="314"/>
                    </a:lnTo>
                    <a:lnTo>
                      <a:pt x="3892" y="398"/>
                    </a:lnTo>
                    <a:lnTo>
                      <a:pt x="3767" y="837"/>
                    </a:lnTo>
                    <a:lnTo>
                      <a:pt x="3579" y="1109"/>
                    </a:lnTo>
                    <a:lnTo>
                      <a:pt x="3516" y="1360"/>
                    </a:lnTo>
                    <a:lnTo>
                      <a:pt x="3265" y="1716"/>
                    </a:lnTo>
                    <a:lnTo>
                      <a:pt x="3307" y="1779"/>
                    </a:lnTo>
                    <a:lnTo>
                      <a:pt x="3014" y="1842"/>
                    </a:lnTo>
                    <a:lnTo>
                      <a:pt x="2783" y="1967"/>
                    </a:lnTo>
                    <a:lnTo>
                      <a:pt x="2637" y="1967"/>
                    </a:lnTo>
                    <a:lnTo>
                      <a:pt x="2595" y="1883"/>
                    </a:lnTo>
                    <a:lnTo>
                      <a:pt x="2470" y="1842"/>
                    </a:lnTo>
                    <a:lnTo>
                      <a:pt x="2177" y="1842"/>
                    </a:lnTo>
                    <a:lnTo>
                      <a:pt x="2093" y="1925"/>
                    </a:lnTo>
                    <a:lnTo>
                      <a:pt x="1758" y="2051"/>
                    </a:lnTo>
                    <a:lnTo>
                      <a:pt x="1444" y="2030"/>
                    </a:lnTo>
                    <a:lnTo>
                      <a:pt x="1361" y="2072"/>
                    </a:lnTo>
                    <a:lnTo>
                      <a:pt x="1235" y="2051"/>
                    </a:lnTo>
                    <a:lnTo>
                      <a:pt x="1214" y="2134"/>
                    </a:lnTo>
                    <a:lnTo>
                      <a:pt x="1047" y="2176"/>
                    </a:lnTo>
                    <a:lnTo>
                      <a:pt x="942" y="2155"/>
                    </a:lnTo>
                    <a:lnTo>
                      <a:pt x="921" y="2051"/>
                    </a:lnTo>
                    <a:lnTo>
                      <a:pt x="796" y="1946"/>
                    </a:lnTo>
                    <a:lnTo>
                      <a:pt x="754" y="1883"/>
                    </a:lnTo>
                    <a:lnTo>
                      <a:pt x="566" y="1758"/>
                    </a:lnTo>
                    <a:lnTo>
                      <a:pt x="440" y="1549"/>
                    </a:lnTo>
                    <a:lnTo>
                      <a:pt x="377" y="1570"/>
                    </a:lnTo>
                    <a:lnTo>
                      <a:pt x="314" y="1653"/>
                    </a:lnTo>
                    <a:lnTo>
                      <a:pt x="168" y="1842"/>
                    </a:lnTo>
                    <a:lnTo>
                      <a:pt x="84" y="1988"/>
                    </a:lnTo>
                    <a:lnTo>
                      <a:pt x="84" y="2072"/>
                    </a:lnTo>
                    <a:lnTo>
                      <a:pt x="105" y="2155"/>
                    </a:lnTo>
                    <a:lnTo>
                      <a:pt x="84" y="2239"/>
                    </a:lnTo>
                    <a:lnTo>
                      <a:pt x="1" y="2281"/>
                    </a:lnTo>
                    <a:lnTo>
                      <a:pt x="22" y="2490"/>
                    </a:lnTo>
                    <a:lnTo>
                      <a:pt x="210" y="2699"/>
                    </a:lnTo>
                    <a:lnTo>
                      <a:pt x="231" y="2804"/>
                    </a:lnTo>
                    <a:lnTo>
                      <a:pt x="189" y="2762"/>
                    </a:lnTo>
                    <a:lnTo>
                      <a:pt x="168" y="2804"/>
                    </a:lnTo>
                    <a:lnTo>
                      <a:pt x="210" y="2930"/>
                    </a:lnTo>
                    <a:lnTo>
                      <a:pt x="335" y="2971"/>
                    </a:lnTo>
                    <a:lnTo>
                      <a:pt x="419" y="2971"/>
                    </a:lnTo>
                    <a:lnTo>
                      <a:pt x="607" y="2909"/>
                    </a:lnTo>
                    <a:lnTo>
                      <a:pt x="733" y="2825"/>
                    </a:lnTo>
                    <a:lnTo>
                      <a:pt x="838" y="2867"/>
                    </a:lnTo>
                    <a:lnTo>
                      <a:pt x="733" y="2867"/>
                    </a:lnTo>
                    <a:lnTo>
                      <a:pt x="607" y="2971"/>
                    </a:lnTo>
                    <a:lnTo>
                      <a:pt x="398" y="3013"/>
                    </a:lnTo>
                    <a:lnTo>
                      <a:pt x="314" y="3097"/>
                    </a:lnTo>
                    <a:lnTo>
                      <a:pt x="210" y="3097"/>
                    </a:lnTo>
                    <a:lnTo>
                      <a:pt x="210" y="3139"/>
                    </a:lnTo>
                    <a:lnTo>
                      <a:pt x="335" y="3181"/>
                    </a:lnTo>
                    <a:lnTo>
                      <a:pt x="503" y="3243"/>
                    </a:lnTo>
                    <a:lnTo>
                      <a:pt x="649" y="3411"/>
                    </a:lnTo>
                    <a:lnTo>
                      <a:pt x="712" y="3515"/>
                    </a:lnTo>
                    <a:lnTo>
                      <a:pt x="733" y="3620"/>
                    </a:lnTo>
                    <a:lnTo>
                      <a:pt x="649" y="3746"/>
                    </a:lnTo>
                    <a:lnTo>
                      <a:pt x="566" y="3829"/>
                    </a:lnTo>
                    <a:lnTo>
                      <a:pt x="607" y="3871"/>
                    </a:lnTo>
                    <a:lnTo>
                      <a:pt x="712" y="3955"/>
                    </a:lnTo>
                    <a:lnTo>
                      <a:pt x="733" y="4227"/>
                    </a:lnTo>
                    <a:lnTo>
                      <a:pt x="733" y="4352"/>
                    </a:lnTo>
                    <a:lnTo>
                      <a:pt x="817" y="4499"/>
                    </a:lnTo>
                    <a:lnTo>
                      <a:pt x="858" y="4499"/>
                    </a:lnTo>
                    <a:lnTo>
                      <a:pt x="963" y="4436"/>
                    </a:lnTo>
                    <a:lnTo>
                      <a:pt x="1005" y="4499"/>
                    </a:lnTo>
                    <a:lnTo>
                      <a:pt x="1130" y="4499"/>
                    </a:lnTo>
                    <a:lnTo>
                      <a:pt x="1214" y="4541"/>
                    </a:lnTo>
                    <a:lnTo>
                      <a:pt x="1361" y="4541"/>
                    </a:lnTo>
                    <a:lnTo>
                      <a:pt x="1444" y="4457"/>
                    </a:lnTo>
                    <a:lnTo>
                      <a:pt x="1528" y="4499"/>
                    </a:lnTo>
                    <a:lnTo>
                      <a:pt x="1591" y="4457"/>
                    </a:lnTo>
                    <a:lnTo>
                      <a:pt x="1654" y="4352"/>
                    </a:lnTo>
                    <a:lnTo>
                      <a:pt x="1654" y="4290"/>
                    </a:lnTo>
                    <a:lnTo>
                      <a:pt x="1674" y="4373"/>
                    </a:lnTo>
                    <a:lnTo>
                      <a:pt x="1654" y="4478"/>
                    </a:lnTo>
                    <a:lnTo>
                      <a:pt x="1695" y="4603"/>
                    </a:lnTo>
                    <a:lnTo>
                      <a:pt x="1737" y="4792"/>
                    </a:lnTo>
                    <a:lnTo>
                      <a:pt x="1695" y="4896"/>
                    </a:lnTo>
                    <a:lnTo>
                      <a:pt x="1779" y="4896"/>
                    </a:lnTo>
                    <a:lnTo>
                      <a:pt x="1905" y="4750"/>
                    </a:lnTo>
                    <a:lnTo>
                      <a:pt x="1988" y="4708"/>
                    </a:lnTo>
                    <a:lnTo>
                      <a:pt x="2051" y="4771"/>
                    </a:lnTo>
                    <a:lnTo>
                      <a:pt x="2114" y="4750"/>
                    </a:lnTo>
                    <a:lnTo>
                      <a:pt x="2135" y="4687"/>
                    </a:lnTo>
                    <a:lnTo>
                      <a:pt x="2302" y="4687"/>
                    </a:lnTo>
                    <a:lnTo>
                      <a:pt x="2386" y="4583"/>
                    </a:lnTo>
                    <a:lnTo>
                      <a:pt x="2428" y="4583"/>
                    </a:lnTo>
                    <a:lnTo>
                      <a:pt x="2532" y="4645"/>
                    </a:lnTo>
                    <a:lnTo>
                      <a:pt x="2616" y="4583"/>
                    </a:lnTo>
                    <a:lnTo>
                      <a:pt x="2658" y="4645"/>
                    </a:lnTo>
                    <a:lnTo>
                      <a:pt x="2658" y="4750"/>
                    </a:lnTo>
                    <a:lnTo>
                      <a:pt x="2721" y="4792"/>
                    </a:lnTo>
                    <a:lnTo>
                      <a:pt x="2825" y="4813"/>
                    </a:lnTo>
                    <a:lnTo>
                      <a:pt x="2804" y="4750"/>
                    </a:lnTo>
                    <a:lnTo>
                      <a:pt x="2825" y="4666"/>
                    </a:lnTo>
                    <a:lnTo>
                      <a:pt x="2888" y="4750"/>
                    </a:lnTo>
                    <a:lnTo>
                      <a:pt x="2993" y="4771"/>
                    </a:lnTo>
                    <a:lnTo>
                      <a:pt x="3035" y="4750"/>
                    </a:lnTo>
                    <a:lnTo>
                      <a:pt x="3097" y="4813"/>
                    </a:lnTo>
                    <a:lnTo>
                      <a:pt x="3139" y="4792"/>
                    </a:lnTo>
                    <a:lnTo>
                      <a:pt x="3160" y="4855"/>
                    </a:lnTo>
                    <a:lnTo>
                      <a:pt x="3223" y="4917"/>
                    </a:lnTo>
                    <a:lnTo>
                      <a:pt x="3181" y="5022"/>
                    </a:lnTo>
                    <a:lnTo>
                      <a:pt x="3244" y="5189"/>
                    </a:lnTo>
                    <a:lnTo>
                      <a:pt x="3348" y="5168"/>
                    </a:lnTo>
                    <a:lnTo>
                      <a:pt x="3579" y="5064"/>
                    </a:lnTo>
                    <a:lnTo>
                      <a:pt x="3746" y="5022"/>
                    </a:lnTo>
                    <a:lnTo>
                      <a:pt x="3955" y="4896"/>
                    </a:lnTo>
                    <a:lnTo>
                      <a:pt x="4060" y="4666"/>
                    </a:lnTo>
                    <a:lnTo>
                      <a:pt x="4060" y="4583"/>
                    </a:lnTo>
                    <a:lnTo>
                      <a:pt x="4102" y="4457"/>
                    </a:lnTo>
                    <a:lnTo>
                      <a:pt x="4143" y="4478"/>
                    </a:lnTo>
                    <a:lnTo>
                      <a:pt x="4185" y="4478"/>
                    </a:lnTo>
                    <a:lnTo>
                      <a:pt x="4269" y="4290"/>
                    </a:lnTo>
                    <a:lnTo>
                      <a:pt x="4227" y="4269"/>
                    </a:lnTo>
                    <a:lnTo>
                      <a:pt x="4185" y="4227"/>
                    </a:lnTo>
                    <a:lnTo>
                      <a:pt x="4185" y="4164"/>
                    </a:lnTo>
                    <a:lnTo>
                      <a:pt x="4206" y="4185"/>
                    </a:lnTo>
                    <a:lnTo>
                      <a:pt x="4290" y="4227"/>
                    </a:lnTo>
                    <a:lnTo>
                      <a:pt x="4353" y="4143"/>
                    </a:lnTo>
                    <a:lnTo>
                      <a:pt x="4311" y="4059"/>
                    </a:lnTo>
                    <a:lnTo>
                      <a:pt x="4269" y="4059"/>
                    </a:lnTo>
                    <a:lnTo>
                      <a:pt x="4206" y="4039"/>
                    </a:lnTo>
                    <a:lnTo>
                      <a:pt x="4290" y="3976"/>
                    </a:lnTo>
                    <a:lnTo>
                      <a:pt x="4290" y="3871"/>
                    </a:lnTo>
                    <a:lnTo>
                      <a:pt x="4143" y="3871"/>
                    </a:lnTo>
                    <a:lnTo>
                      <a:pt x="4185" y="3808"/>
                    </a:lnTo>
                    <a:lnTo>
                      <a:pt x="4164" y="3746"/>
                    </a:lnTo>
                    <a:lnTo>
                      <a:pt x="4164" y="3746"/>
                    </a:lnTo>
                    <a:lnTo>
                      <a:pt x="4227" y="3767"/>
                    </a:lnTo>
                    <a:lnTo>
                      <a:pt x="4353" y="3725"/>
                    </a:lnTo>
                    <a:lnTo>
                      <a:pt x="4374" y="3620"/>
                    </a:lnTo>
                    <a:lnTo>
                      <a:pt x="4457" y="3515"/>
                    </a:lnTo>
                    <a:lnTo>
                      <a:pt x="4478" y="3390"/>
                    </a:lnTo>
                    <a:lnTo>
                      <a:pt x="4457" y="3306"/>
                    </a:lnTo>
                    <a:lnTo>
                      <a:pt x="4499" y="3348"/>
                    </a:lnTo>
                    <a:lnTo>
                      <a:pt x="4562" y="3453"/>
                    </a:lnTo>
                    <a:lnTo>
                      <a:pt x="4625" y="3348"/>
                    </a:lnTo>
                    <a:lnTo>
                      <a:pt x="4708" y="3243"/>
                    </a:lnTo>
                    <a:lnTo>
                      <a:pt x="4667" y="3097"/>
                    </a:lnTo>
                    <a:lnTo>
                      <a:pt x="4813" y="2971"/>
                    </a:lnTo>
                    <a:lnTo>
                      <a:pt x="4834" y="2783"/>
                    </a:lnTo>
                    <a:lnTo>
                      <a:pt x="4897" y="2699"/>
                    </a:lnTo>
                    <a:lnTo>
                      <a:pt x="4918" y="2469"/>
                    </a:lnTo>
                    <a:lnTo>
                      <a:pt x="4980" y="2406"/>
                    </a:lnTo>
                    <a:lnTo>
                      <a:pt x="4980" y="2344"/>
                    </a:lnTo>
                    <a:lnTo>
                      <a:pt x="5106" y="2197"/>
                    </a:lnTo>
                    <a:lnTo>
                      <a:pt x="5148" y="2281"/>
                    </a:lnTo>
                    <a:lnTo>
                      <a:pt x="5190" y="2239"/>
                    </a:lnTo>
                    <a:lnTo>
                      <a:pt x="5148" y="2072"/>
                    </a:lnTo>
                    <a:lnTo>
                      <a:pt x="5148" y="2072"/>
                    </a:lnTo>
                    <a:lnTo>
                      <a:pt x="5336" y="2260"/>
                    </a:lnTo>
                    <a:lnTo>
                      <a:pt x="5462" y="2260"/>
                    </a:lnTo>
                    <a:lnTo>
                      <a:pt x="5545" y="2197"/>
                    </a:lnTo>
                    <a:lnTo>
                      <a:pt x="5629" y="2239"/>
                    </a:lnTo>
                    <a:lnTo>
                      <a:pt x="5713" y="2197"/>
                    </a:lnTo>
                    <a:lnTo>
                      <a:pt x="5734" y="2093"/>
                    </a:lnTo>
                    <a:lnTo>
                      <a:pt x="5629" y="2072"/>
                    </a:lnTo>
                    <a:lnTo>
                      <a:pt x="5608" y="2030"/>
                    </a:lnTo>
                    <a:lnTo>
                      <a:pt x="5503" y="1883"/>
                    </a:lnTo>
                    <a:lnTo>
                      <a:pt x="5420" y="1883"/>
                    </a:lnTo>
                    <a:lnTo>
                      <a:pt x="5190" y="1674"/>
                    </a:lnTo>
                    <a:lnTo>
                      <a:pt x="5106" y="1632"/>
                    </a:lnTo>
                    <a:lnTo>
                      <a:pt x="5085" y="1528"/>
                    </a:lnTo>
                    <a:lnTo>
                      <a:pt x="5022" y="1465"/>
                    </a:lnTo>
                    <a:lnTo>
                      <a:pt x="5043" y="1423"/>
                    </a:lnTo>
                    <a:lnTo>
                      <a:pt x="5190" y="1360"/>
                    </a:lnTo>
                    <a:lnTo>
                      <a:pt x="5231" y="1256"/>
                    </a:lnTo>
                    <a:lnTo>
                      <a:pt x="5148" y="1193"/>
                    </a:lnTo>
                    <a:lnTo>
                      <a:pt x="4980" y="1005"/>
                    </a:lnTo>
                    <a:lnTo>
                      <a:pt x="4918" y="879"/>
                    </a:lnTo>
                    <a:lnTo>
                      <a:pt x="4834" y="795"/>
                    </a:lnTo>
                    <a:lnTo>
                      <a:pt x="4876" y="712"/>
                    </a:lnTo>
                    <a:lnTo>
                      <a:pt x="4918" y="691"/>
                    </a:lnTo>
                    <a:lnTo>
                      <a:pt x="4918" y="628"/>
                    </a:lnTo>
                    <a:lnTo>
                      <a:pt x="4876" y="607"/>
                    </a:lnTo>
                    <a:lnTo>
                      <a:pt x="4750" y="482"/>
                    </a:lnTo>
                    <a:lnTo>
                      <a:pt x="4813" y="461"/>
                    </a:lnTo>
                    <a:lnTo>
                      <a:pt x="4939" y="482"/>
                    </a:lnTo>
                    <a:lnTo>
                      <a:pt x="5085" y="461"/>
                    </a:lnTo>
                    <a:lnTo>
                      <a:pt x="4980" y="314"/>
                    </a:lnTo>
                    <a:lnTo>
                      <a:pt x="4834" y="272"/>
                    </a:lnTo>
                    <a:lnTo>
                      <a:pt x="4897" y="209"/>
                    </a:lnTo>
                    <a:lnTo>
                      <a:pt x="4876" y="168"/>
                    </a:lnTo>
                    <a:lnTo>
                      <a:pt x="4939" y="147"/>
                    </a:lnTo>
                    <a:lnTo>
                      <a:pt x="4939" y="105"/>
                    </a:lnTo>
                    <a:lnTo>
                      <a:pt x="4813" y="84"/>
                    </a:lnTo>
                    <a:lnTo>
                      <a:pt x="4667" y="84"/>
                    </a:lnTo>
                    <a:lnTo>
                      <a:pt x="4604" y="42"/>
                    </a:lnTo>
                    <a:lnTo>
                      <a:pt x="4164" y="42"/>
                    </a:lnTo>
                    <a:lnTo>
                      <a:pt x="4060"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42"/>
              <p:cNvSpPr/>
              <p:nvPr/>
            </p:nvSpPr>
            <p:spPr>
              <a:xfrm>
                <a:off x="5068275" y="3161675"/>
                <a:ext cx="431050" cy="221800"/>
              </a:xfrm>
              <a:custGeom>
                <a:avLst/>
                <a:gdLst/>
                <a:ahLst/>
                <a:cxnLst/>
                <a:rect l="l" t="t" r="r" b="b"/>
                <a:pathLst>
                  <a:path w="17242" h="8872" extrusionOk="0">
                    <a:moveTo>
                      <a:pt x="16991" y="8202"/>
                    </a:moveTo>
                    <a:lnTo>
                      <a:pt x="16886" y="8265"/>
                    </a:lnTo>
                    <a:lnTo>
                      <a:pt x="16928" y="8286"/>
                    </a:lnTo>
                    <a:lnTo>
                      <a:pt x="16907" y="8307"/>
                    </a:lnTo>
                    <a:cubicBezTo>
                      <a:pt x="16886" y="8307"/>
                      <a:pt x="16823" y="8349"/>
                      <a:pt x="16802" y="8349"/>
                    </a:cubicBezTo>
                    <a:lnTo>
                      <a:pt x="16802" y="8307"/>
                    </a:lnTo>
                    <a:lnTo>
                      <a:pt x="16782" y="8349"/>
                    </a:lnTo>
                    <a:cubicBezTo>
                      <a:pt x="16677" y="8370"/>
                      <a:pt x="16572" y="8370"/>
                      <a:pt x="16489" y="8390"/>
                    </a:cubicBezTo>
                    <a:lnTo>
                      <a:pt x="16593" y="8286"/>
                    </a:lnTo>
                    <a:lnTo>
                      <a:pt x="16551" y="8265"/>
                    </a:lnTo>
                    <a:lnTo>
                      <a:pt x="16468" y="8307"/>
                    </a:lnTo>
                    <a:lnTo>
                      <a:pt x="16384" y="8307"/>
                    </a:lnTo>
                    <a:lnTo>
                      <a:pt x="16342" y="8349"/>
                    </a:lnTo>
                    <a:lnTo>
                      <a:pt x="16363" y="8390"/>
                    </a:lnTo>
                    <a:lnTo>
                      <a:pt x="16300" y="8453"/>
                    </a:lnTo>
                    <a:lnTo>
                      <a:pt x="16196" y="8453"/>
                    </a:lnTo>
                    <a:lnTo>
                      <a:pt x="16258" y="8495"/>
                    </a:lnTo>
                    <a:lnTo>
                      <a:pt x="16384" y="8474"/>
                    </a:lnTo>
                    <a:lnTo>
                      <a:pt x="16447" y="8411"/>
                    </a:lnTo>
                    <a:cubicBezTo>
                      <a:pt x="16489" y="8411"/>
                      <a:pt x="16551" y="8411"/>
                      <a:pt x="16614" y="8390"/>
                    </a:cubicBezTo>
                    <a:lnTo>
                      <a:pt x="16614" y="8390"/>
                    </a:lnTo>
                    <a:lnTo>
                      <a:pt x="16593" y="8411"/>
                    </a:lnTo>
                    <a:lnTo>
                      <a:pt x="16677" y="8411"/>
                    </a:lnTo>
                    <a:lnTo>
                      <a:pt x="16719" y="8474"/>
                    </a:lnTo>
                    <a:lnTo>
                      <a:pt x="16802" y="8370"/>
                    </a:lnTo>
                    <a:cubicBezTo>
                      <a:pt x="16823" y="8370"/>
                      <a:pt x="16886" y="8349"/>
                      <a:pt x="16907" y="8349"/>
                    </a:cubicBezTo>
                    <a:lnTo>
                      <a:pt x="16907" y="8370"/>
                    </a:lnTo>
                    <a:lnTo>
                      <a:pt x="17012" y="8390"/>
                    </a:lnTo>
                    <a:lnTo>
                      <a:pt x="17200" y="8307"/>
                    </a:lnTo>
                    <a:lnTo>
                      <a:pt x="17242" y="8244"/>
                    </a:lnTo>
                    <a:lnTo>
                      <a:pt x="17200" y="8202"/>
                    </a:lnTo>
                    <a:lnTo>
                      <a:pt x="17033" y="8244"/>
                    </a:lnTo>
                    <a:lnTo>
                      <a:pt x="16991" y="8202"/>
                    </a:lnTo>
                    <a:close/>
                    <a:moveTo>
                      <a:pt x="16070" y="8411"/>
                    </a:moveTo>
                    <a:lnTo>
                      <a:pt x="16007" y="8443"/>
                    </a:lnTo>
                    <a:lnTo>
                      <a:pt x="16007" y="8443"/>
                    </a:lnTo>
                    <a:cubicBezTo>
                      <a:pt x="16026" y="8475"/>
                      <a:pt x="16037" y="8501"/>
                      <a:pt x="16036" y="8525"/>
                    </a:cubicBezTo>
                    <a:lnTo>
                      <a:pt x="16036" y="8525"/>
                    </a:lnTo>
                    <a:lnTo>
                      <a:pt x="16049" y="8474"/>
                    </a:lnTo>
                    <a:lnTo>
                      <a:pt x="16133" y="8453"/>
                    </a:lnTo>
                    <a:lnTo>
                      <a:pt x="16196" y="8453"/>
                    </a:lnTo>
                    <a:lnTo>
                      <a:pt x="16237" y="8411"/>
                    </a:lnTo>
                    <a:close/>
                    <a:moveTo>
                      <a:pt x="16036" y="8525"/>
                    </a:moveTo>
                    <a:lnTo>
                      <a:pt x="16028" y="8558"/>
                    </a:lnTo>
                    <a:cubicBezTo>
                      <a:pt x="16034" y="8547"/>
                      <a:pt x="16036" y="8536"/>
                      <a:pt x="16036" y="8525"/>
                    </a:cubicBezTo>
                    <a:close/>
                    <a:moveTo>
                      <a:pt x="105" y="0"/>
                    </a:moveTo>
                    <a:lnTo>
                      <a:pt x="22" y="42"/>
                    </a:lnTo>
                    <a:lnTo>
                      <a:pt x="1" y="105"/>
                    </a:lnTo>
                    <a:lnTo>
                      <a:pt x="22" y="251"/>
                    </a:lnTo>
                    <a:lnTo>
                      <a:pt x="168" y="565"/>
                    </a:lnTo>
                    <a:lnTo>
                      <a:pt x="252" y="628"/>
                    </a:lnTo>
                    <a:lnTo>
                      <a:pt x="524" y="879"/>
                    </a:lnTo>
                    <a:lnTo>
                      <a:pt x="587" y="879"/>
                    </a:lnTo>
                    <a:lnTo>
                      <a:pt x="754" y="1067"/>
                    </a:lnTo>
                    <a:lnTo>
                      <a:pt x="838" y="1088"/>
                    </a:lnTo>
                    <a:lnTo>
                      <a:pt x="900" y="1067"/>
                    </a:lnTo>
                    <a:lnTo>
                      <a:pt x="1089" y="1214"/>
                    </a:lnTo>
                    <a:lnTo>
                      <a:pt x="1298" y="1528"/>
                    </a:lnTo>
                    <a:lnTo>
                      <a:pt x="1507" y="1716"/>
                    </a:lnTo>
                    <a:lnTo>
                      <a:pt x="1570" y="1716"/>
                    </a:lnTo>
                    <a:lnTo>
                      <a:pt x="1570" y="1883"/>
                    </a:lnTo>
                    <a:lnTo>
                      <a:pt x="1612" y="1925"/>
                    </a:lnTo>
                    <a:lnTo>
                      <a:pt x="1633" y="2092"/>
                    </a:lnTo>
                    <a:lnTo>
                      <a:pt x="1716" y="2155"/>
                    </a:lnTo>
                    <a:lnTo>
                      <a:pt x="1842" y="2155"/>
                    </a:lnTo>
                    <a:lnTo>
                      <a:pt x="2009" y="2344"/>
                    </a:lnTo>
                    <a:lnTo>
                      <a:pt x="2093" y="2406"/>
                    </a:lnTo>
                    <a:lnTo>
                      <a:pt x="2156" y="2406"/>
                    </a:lnTo>
                    <a:lnTo>
                      <a:pt x="2198" y="2448"/>
                    </a:lnTo>
                    <a:lnTo>
                      <a:pt x="2135" y="2532"/>
                    </a:lnTo>
                    <a:lnTo>
                      <a:pt x="2219" y="2616"/>
                    </a:lnTo>
                    <a:lnTo>
                      <a:pt x="2261" y="2762"/>
                    </a:lnTo>
                    <a:lnTo>
                      <a:pt x="2261" y="2783"/>
                    </a:lnTo>
                    <a:lnTo>
                      <a:pt x="2365" y="3097"/>
                    </a:lnTo>
                    <a:lnTo>
                      <a:pt x="2428" y="3264"/>
                    </a:lnTo>
                    <a:lnTo>
                      <a:pt x="2574" y="3306"/>
                    </a:lnTo>
                    <a:lnTo>
                      <a:pt x="2763" y="3411"/>
                    </a:lnTo>
                    <a:lnTo>
                      <a:pt x="2763" y="3515"/>
                    </a:lnTo>
                    <a:lnTo>
                      <a:pt x="2888" y="3787"/>
                    </a:lnTo>
                    <a:lnTo>
                      <a:pt x="3035" y="3892"/>
                    </a:lnTo>
                    <a:lnTo>
                      <a:pt x="3056" y="4185"/>
                    </a:lnTo>
                    <a:lnTo>
                      <a:pt x="3265" y="4561"/>
                    </a:lnTo>
                    <a:lnTo>
                      <a:pt x="3265" y="4729"/>
                    </a:lnTo>
                    <a:lnTo>
                      <a:pt x="3307" y="4875"/>
                    </a:lnTo>
                    <a:lnTo>
                      <a:pt x="3516" y="5043"/>
                    </a:lnTo>
                    <a:lnTo>
                      <a:pt x="3725" y="5294"/>
                    </a:lnTo>
                    <a:lnTo>
                      <a:pt x="3788" y="5440"/>
                    </a:lnTo>
                    <a:lnTo>
                      <a:pt x="3934" y="5461"/>
                    </a:lnTo>
                    <a:lnTo>
                      <a:pt x="3997" y="5545"/>
                    </a:lnTo>
                    <a:lnTo>
                      <a:pt x="4123" y="5608"/>
                    </a:lnTo>
                    <a:lnTo>
                      <a:pt x="4144" y="5775"/>
                    </a:lnTo>
                    <a:lnTo>
                      <a:pt x="4290" y="5859"/>
                    </a:lnTo>
                    <a:lnTo>
                      <a:pt x="4437" y="6005"/>
                    </a:lnTo>
                    <a:lnTo>
                      <a:pt x="4709" y="6173"/>
                    </a:lnTo>
                    <a:lnTo>
                      <a:pt x="4750" y="6298"/>
                    </a:lnTo>
                    <a:lnTo>
                      <a:pt x="4918" y="6361"/>
                    </a:lnTo>
                    <a:lnTo>
                      <a:pt x="5253" y="6633"/>
                    </a:lnTo>
                    <a:lnTo>
                      <a:pt x="5274" y="6779"/>
                    </a:lnTo>
                    <a:lnTo>
                      <a:pt x="5357" y="6800"/>
                    </a:lnTo>
                    <a:lnTo>
                      <a:pt x="5441" y="6926"/>
                    </a:lnTo>
                    <a:lnTo>
                      <a:pt x="5483" y="6884"/>
                    </a:lnTo>
                    <a:lnTo>
                      <a:pt x="5483" y="6779"/>
                    </a:lnTo>
                    <a:lnTo>
                      <a:pt x="5462" y="6717"/>
                    </a:lnTo>
                    <a:lnTo>
                      <a:pt x="5462" y="6675"/>
                    </a:lnTo>
                    <a:lnTo>
                      <a:pt x="5566" y="6696"/>
                    </a:lnTo>
                    <a:lnTo>
                      <a:pt x="5797" y="6905"/>
                    </a:lnTo>
                    <a:lnTo>
                      <a:pt x="5859" y="6884"/>
                    </a:lnTo>
                    <a:lnTo>
                      <a:pt x="5859" y="6717"/>
                    </a:lnTo>
                    <a:lnTo>
                      <a:pt x="5901" y="6633"/>
                    </a:lnTo>
                    <a:lnTo>
                      <a:pt x="5985" y="6675"/>
                    </a:lnTo>
                    <a:cubicBezTo>
                      <a:pt x="5985" y="6696"/>
                      <a:pt x="6006" y="6696"/>
                      <a:pt x="6006" y="6717"/>
                    </a:cubicBezTo>
                    <a:lnTo>
                      <a:pt x="6090" y="6842"/>
                    </a:lnTo>
                    <a:lnTo>
                      <a:pt x="6110" y="6842"/>
                    </a:lnTo>
                    <a:cubicBezTo>
                      <a:pt x="6173" y="6905"/>
                      <a:pt x="6215" y="6989"/>
                      <a:pt x="6278" y="7030"/>
                    </a:cubicBezTo>
                    <a:lnTo>
                      <a:pt x="6236" y="7051"/>
                    </a:lnTo>
                    <a:lnTo>
                      <a:pt x="6236" y="7198"/>
                    </a:lnTo>
                    <a:lnTo>
                      <a:pt x="6194" y="7323"/>
                    </a:lnTo>
                    <a:lnTo>
                      <a:pt x="6069" y="7344"/>
                    </a:lnTo>
                    <a:lnTo>
                      <a:pt x="6069" y="7449"/>
                    </a:lnTo>
                    <a:lnTo>
                      <a:pt x="5985" y="7470"/>
                    </a:lnTo>
                    <a:lnTo>
                      <a:pt x="5922" y="7428"/>
                    </a:lnTo>
                    <a:lnTo>
                      <a:pt x="5880" y="7428"/>
                    </a:lnTo>
                    <a:lnTo>
                      <a:pt x="5880" y="7512"/>
                    </a:lnTo>
                    <a:lnTo>
                      <a:pt x="5964" y="7554"/>
                    </a:lnTo>
                    <a:lnTo>
                      <a:pt x="6194" y="7554"/>
                    </a:lnTo>
                    <a:lnTo>
                      <a:pt x="6320" y="7512"/>
                    </a:lnTo>
                    <a:lnTo>
                      <a:pt x="6382" y="7616"/>
                    </a:lnTo>
                    <a:lnTo>
                      <a:pt x="6445" y="7658"/>
                    </a:lnTo>
                    <a:lnTo>
                      <a:pt x="6529" y="7637"/>
                    </a:lnTo>
                    <a:lnTo>
                      <a:pt x="6613" y="7637"/>
                    </a:lnTo>
                    <a:lnTo>
                      <a:pt x="6550" y="7679"/>
                    </a:lnTo>
                    <a:lnTo>
                      <a:pt x="6466" y="7826"/>
                    </a:lnTo>
                    <a:lnTo>
                      <a:pt x="6529" y="7867"/>
                    </a:lnTo>
                    <a:lnTo>
                      <a:pt x="6696" y="7888"/>
                    </a:lnTo>
                    <a:lnTo>
                      <a:pt x="6822" y="7951"/>
                    </a:lnTo>
                    <a:lnTo>
                      <a:pt x="6926" y="7888"/>
                    </a:lnTo>
                    <a:lnTo>
                      <a:pt x="6989" y="7951"/>
                    </a:lnTo>
                    <a:lnTo>
                      <a:pt x="7178" y="7951"/>
                    </a:lnTo>
                    <a:lnTo>
                      <a:pt x="7366" y="8077"/>
                    </a:lnTo>
                    <a:lnTo>
                      <a:pt x="7638" y="8160"/>
                    </a:lnTo>
                    <a:lnTo>
                      <a:pt x="7743" y="8035"/>
                    </a:lnTo>
                    <a:lnTo>
                      <a:pt x="7805" y="8035"/>
                    </a:lnTo>
                    <a:lnTo>
                      <a:pt x="7889" y="8139"/>
                    </a:lnTo>
                    <a:lnTo>
                      <a:pt x="7994" y="8160"/>
                    </a:lnTo>
                    <a:lnTo>
                      <a:pt x="8077" y="8077"/>
                    </a:lnTo>
                    <a:lnTo>
                      <a:pt x="8140" y="8077"/>
                    </a:lnTo>
                    <a:lnTo>
                      <a:pt x="8287" y="8181"/>
                    </a:lnTo>
                    <a:lnTo>
                      <a:pt x="8454" y="8181"/>
                    </a:lnTo>
                    <a:lnTo>
                      <a:pt x="8747" y="8370"/>
                    </a:lnTo>
                    <a:lnTo>
                      <a:pt x="9061" y="8474"/>
                    </a:lnTo>
                    <a:lnTo>
                      <a:pt x="9186" y="8390"/>
                    </a:lnTo>
                    <a:lnTo>
                      <a:pt x="9395" y="8390"/>
                    </a:lnTo>
                    <a:lnTo>
                      <a:pt x="9521" y="8495"/>
                    </a:lnTo>
                    <a:lnTo>
                      <a:pt x="9647" y="8390"/>
                    </a:lnTo>
                    <a:lnTo>
                      <a:pt x="9793" y="8411"/>
                    </a:lnTo>
                    <a:lnTo>
                      <a:pt x="9960" y="8495"/>
                    </a:lnTo>
                    <a:lnTo>
                      <a:pt x="10149" y="8495"/>
                    </a:lnTo>
                    <a:lnTo>
                      <a:pt x="10295" y="8411"/>
                    </a:lnTo>
                    <a:lnTo>
                      <a:pt x="10379" y="8411"/>
                    </a:lnTo>
                    <a:lnTo>
                      <a:pt x="10483" y="8516"/>
                    </a:lnTo>
                    <a:lnTo>
                      <a:pt x="10609" y="8558"/>
                    </a:lnTo>
                    <a:lnTo>
                      <a:pt x="10776" y="8683"/>
                    </a:lnTo>
                    <a:lnTo>
                      <a:pt x="10902" y="8662"/>
                    </a:lnTo>
                    <a:lnTo>
                      <a:pt x="10986" y="8725"/>
                    </a:lnTo>
                    <a:lnTo>
                      <a:pt x="11048" y="8704"/>
                    </a:lnTo>
                    <a:lnTo>
                      <a:pt x="11028" y="8516"/>
                    </a:lnTo>
                    <a:lnTo>
                      <a:pt x="10965" y="8474"/>
                    </a:lnTo>
                    <a:lnTo>
                      <a:pt x="11007" y="8453"/>
                    </a:lnTo>
                    <a:cubicBezTo>
                      <a:pt x="11132" y="8453"/>
                      <a:pt x="11237" y="8474"/>
                      <a:pt x="11341" y="8495"/>
                    </a:cubicBezTo>
                    <a:lnTo>
                      <a:pt x="11467" y="8579"/>
                    </a:lnTo>
                    <a:lnTo>
                      <a:pt x="11488" y="8662"/>
                    </a:lnTo>
                    <a:lnTo>
                      <a:pt x="11551" y="8579"/>
                    </a:lnTo>
                    <a:lnTo>
                      <a:pt x="11634" y="8516"/>
                    </a:lnTo>
                    <a:cubicBezTo>
                      <a:pt x="11697" y="8579"/>
                      <a:pt x="11781" y="8600"/>
                      <a:pt x="11864" y="8621"/>
                    </a:cubicBezTo>
                    <a:lnTo>
                      <a:pt x="11844" y="8662"/>
                    </a:lnTo>
                    <a:lnTo>
                      <a:pt x="11864" y="8704"/>
                    </a:lnTo>
                    <a:lnTo>
                      <a:pt x="12053" y="8767"/>
                    </a:lnTo>
                    <a:lnTo>
                      <a:pt x="12157" y="8704"/>
                    </a:lnTo>
                    <a:lnTo>
                      <a:pt x="12220" y="8725"/>
                    </a:lnTo>
                    <a:lnTo>
                      <a:pt x="12220" y="8704"/>
                    </a:lnTo>
                    <a:cubicBezTo>
                      <a:pt x="12262" y="8725"/>
                      <a:pt x="12304" y="8725"/>
                      <a:pt x="12325" y="8767"/>
                    </a:cubicBezTo>
                    <a:lnTo>
                      <a:pt x="12388" y="8809"/>
                    </a:lnTo>
                    <a:lnTo>
                      <a:pt x="12492" y="8872"/>
                    </a:lnTo>
                    <a:lnTo>
                      <a:pt x="12597" y="8830"/>
                    </a:lnTo>
                    <a:lnTo>
                      <a:pt x="12680" y="8830"/>
                    </a:lnTo>
                    <a:lnTo>
                      <a:pt x="12722" y="8872"/>
                    </a:lnTo>
                    <a:lnTo>
                      <a:pt x="12848" y="8809"/>
                    </a:lnTo>
                    <a:lnTo>
                      <a:pt x="12911" y="8725"/>
                    </a:lnTo>
                    <a:lnTo>
                      <a:pt x="13015" y="8767"/>
                    </a:lnTo>
                    <a:lnTo>
                      <a:pt x="13141" y="8704"/>
                    </a:lnTo>
                    <a:lnTo>
                      <a:pt x="13245" y="8725"/>
                    </a:lnTo>
                    <a:lnTo>
                      <a:pt x="13371" y="8621"/>
                    </a:lnTo>
                    <a:lnTo>
                      <a:pt x="13413" y="8704"/>
                    </a:lnTo>
                    <a:lnTo>
                      <a:pt x="13517" y="8683"/>
                    </a:lnTo>
                    <a:lnTo>
                      <a:pt x="13664" y="8704"/>
                    </a:lnTo>
                    <a:lnTo>
                      <a:pt x="13580" y="8662"/>
                    </a:lnTo>
                    <a:lnTo>
                      <a:pt x="13894" y="8662"/>
                    </a:lnTo>
                    <a:lnTo>
                      <a:pt x="13936" y="8683"/>
                    </a:lnTo>
                    <a:lnTo>
                      <a:pt x="13936" y="8662"/>
                    </a:lnTo>
                    <a:lnTo>
                      <a:pt x="14166" y="8662"/>
                    </a:lnTo>
                    <a:lnTo>
                      <a:pt x="14250" y="8683"/>
                    </a:lnTo>
                    <a:lnTo>
                      <a:pt x="14313" y="8683"/>
                    </a:lnTo>
                    <a:lnTo>
                      <a:pt x="14396" y="8704"/>
                    </a:lnTo>
                    <a:lnTo>
                      <a:pt x="14480" y="8683"/>
                    </a:lnTo>
                    <a:lnTo>
                      <a:pt x="14564" y="8683"/>
                    </a:lnTo>
                    <a:lnTo>
                      <a:pt x="14626" y="8725"/>
                    </a:lnTo>
                    <a:lnTo>
                      <a:pt x="14731" y="8683"/>
                    </a:lnTo>
                    <a:lnTo>
                      <a:pt x="14794" y="8704"/>
                    </a:lnTo>
                    <a:lnTo>
                      <a:pt x="14877" y="8704"/>
                    </a:lnTo>
                    <a:lnTo>
                      <a:pt x="14898" y="8683"/>
                    </a:lnTo>
                    <a:lnTo>
                      <a:pt x="15024" y="8621"/>
                    </a:lnTo>
                    <a:lnTo>
                      <a:pt x="15212" y="8662"/>
                    </a:lnTo>
                    <a:lnTo>
                      <a:pt x="15359" y="8579"/>
                    </a:lnTo>
                    <a:lnTo>
                      <a:pt x="15547" y="8579"/>
                    </a:lnTo>
                    <a:lnTo>
                      <a:pt x="15631" y="8600"/>
                    </a:lnTo>
                    <a:lnTo>
                      <a:pt x="15652" y="8579"/>
                    </a:lnTo>
                    <a:cubicBezTo>
                      <a:pt x="15683" y="8589"/>
                      <a:pt x="15714" y="8594"/>
                      <a:pt x="15748" y="8594"/>
                    </a:cubicBezTo>
                    <a:cubicBezTo>
                      <a:pt x="15782" y="8594"/>
                      <a:pt x="15819" y="8589"/>
                      <a:pt x="15861" y="8579"/>
                    </a:cubicBezTo>
                    <a:cubicBezTo>
                      <a:pt x="15882" y="8579"/>
                      <a:pt x="15924" y="8558"/>
                      <a:pt x="15945" y="8516"/>
                    </a:cubicBezTo>
                    <a:lnTo>
                      <a:pt x="15986" y="8453"/>
                    </a:lnTo>
                    <a:lnTo>
                      <a:pt x="16007" y="8443"/>
                    </a:lnTo>
                    <a:lnTo>
                      <a:pt x="16007" y="8443"/>
                    </a:lnTo>
                    <a:cubicBezTo>
                      <a:pt x="16001" y="8433"/>
                      <a:pt x="15994" y="8423"/>
                      <a:pt x="15986" y="8411"/>
                    </a:cubicBezTo>
                    <a:lnTo>
                      <a:pt x="16049" y="8390"/>
                    </a:lnTo>
                    <a:lnTo>
                      <a:pt x="16091" y="8286"/>
                    </a:lnTo>
                    <a:lnTo>
                      <a:pt x="16091" y="8181"/>
                    </a:lnTo>
                    <a:lnTo>
                      <a:pt x="15965" y="8139"/>
                    </a:lnTo>
                    <a:lnTo>
                      <a:pt x="15861" y="8202"/>
                    </a:lnTo>
                    <a:lnTo>
                      <a:pt x="15924" y="8244"/>
                    </a:lnTo>
                    <a:lnTo>
                      <a:pt x="15840" y="8349"/>
                    </a:lnTo>
                    <a:lnTo>
                      <a:pt x="15735" y="8370"/>
                    </a:lnTo>
                    <a:lnTo>
                      <a:pt x="15714" y="8390"/>
                    </a:lnTo>
                    <a:lnTo>
                      <a:pt x="15673" y="8390"/>
                    </a:lnTo>
                    <a:cubicBezTo>
                      <a:pt x="15652" y="8390"/>
                      <a:pt x="15631" y="8411"/>
                      <a:pt x="15610" y="8453"/>
                    </a:cubicBezTo>
                    <a:lnTo>
                      <a:pt x="15526" y="8453"/>
                    </a:lnTo>
                    <a:lnTo>
                      <a:pt x="15442" y="8390"/>
                    </a:lnTo>
                    <a:lnTo>
                      <a:pt x="15296" y="8390"/>
                    </a:lnTo>
                    <a:lnTo>
                      <a:pt x="15149" y="8453"/>
                    </a:lnTo>
                    <a:lnTo>
                      <a:pt x="15003" y="8349"/>
                    </a:lnTo>
                    <a:lnTo>
                      <a:pt x="14836" y="8307"/>
                    </a:lnTo>
                    <a:lnTo>
                      <a:pt x="14773" y="8349"/>
                    </a:lnTo>
                    <a:lnTo>
                      <a:pt x="14626" y="8265"/>
                    </a:lnTo>
                    <a:lnTo>
                      <a:pt x="14354" y="8307"/>
                    </a:lnTo>
                    <a:lnTo>
                      <a:pt x="14166" y="8411"/>
                    </a:lnTo>
                    <a:lnTo>
                      <a:pt x="14166" y="8453"/>
                    </a:lnTo>
                    <a:lnTo>
                      <a:pt x="13999" y="8453"/>
                    </a:lnTo>
                    <a:lnTo>
                      <a:pt x="13894" y="8411"/>
                    </a:lnTo>
                    <a:lnTo>
                      <a:pt x="13894" y="8474"/>
                    </a:lnTo>
                    <a:cubicBezTo>
                      <a:pt x="13852" y="8474"/>
                      <a:pt x="13769" y="8474"/>
                      <a:pt x="13727" y="8495"/>
                    </a:cubicBezTo>
                    <a:lnTo>
                      <a:pt x="13685" y="8453"/>
                    </a:lnTo>
                    <a:lnTo>
                      <a:pt x="13685" y="8370"/>
                    </a:lnTo>
                    <a:lnTo>
                      <a:pt x="13559" y="8349"/>
                    </a:lnTo>
                    <a:lnTo>
                      <a:pt x="13580" y="8453"/>
                    </a:lnTo>
                    <a:lnTo>
                      <a:pt x="13538" y="8474"/>
                    </a:lnTo>
                    <a:lnTo>
                      <a:pt x="13538" y="8370"/>
                    </a:lnTo>
                    <a:lnTo>
                      <a:pt x="13434" y="8286"/>
                    </a:lnTo>
                    <a:lnTo>
                      <a:pt x="13329" y="8349"/>
                    </a:lnTo>
                    <a:lnTo>
                      <a:pt x="13224" y="8265"/>
                    </a:lnTo>
                    <a:lnTo>
                      <a:pt x="13120" y="8202"/>
                    </a:lnTo>
                    <a:lnTo>
                      <a:pt x="12994" y="8286"/>
                    </a:lnTo>
                    <a:lnTo>
                      <a:pt x="12994" y="8349"/>
                    </a:lnTo>
                    <a:lnTo>
                      <a:pt x="13224" y="8411"/>
                    </a:lnTo>
                    <a:lnTo>
                      <a:pt x="13308" y="8495"/>
                    </a:lnTo>
                    <a:lnTo>
                      <a:pt x="13162" y="8495"/>
                    </a:lnTo>
                    <a:lnTo>
                      <a:pt x="13162" y="8516"/>
                    </a:lnTo>
                    <a:lnTo>
                      <a:pt x="13099" y="8579"/>
                    </a:lnTo>
                    <a:lnTo>
                      <a:pt x="13057" y="8579"/>
                    </a:lnTo>
                    <a:cubicBezTo>
                      <a:pt x="13094" y="8560"/>
                      <a:pt x="13098" y="8492"/>
                      <a:pt x="13055" y="8492"/>
                    </a:cubicBezTo>
                    <a:cubicBezTo>
                      <a:pt x="13049" y="8492"/>
                      <a:pt x="13043" y="8493"/>
                      <a:pt x="13036" y="8495"/>
                    </a:cubicBezTo>
                    <a:lnTo>
                      <a:pt x="12952" y="8495"/>
                    </a:lnTo>
                    <a:lnTo>
                      <a:pt x="12932" y="8390"/>
                    </a:lnTo>
                    <a:lnTo>
                      <a:pt x="12848" y="8370"/>
                    </a:lnTo>
                    <a:lnTo>
                      <a:pt x="12743" y="8390"/>
                    </a:lnTo>
                    <a:lnTo>
                      <a:pt x="12639" y="8370"/>
                    </a:lnTo>
                    <a:lnTo>
                      <a:pt x="12492" y="8411"/>
                    </a:lnTo>
                    <a:lnTo>
                      <a:pt x="12408" y="8516"/>
                    </a:lnTo>
                    <a:lnTo>
                      <a:pt x="12388" y="8600"/>
                    </a:lnTo>
                    <a:lnTo>
                      <a:pt x="12283" y="8600"/>
                    </a:lnTo>
                    <a:lnTo>
                      <a:pt x="12283" y="8579"/>
                    </a:lnTo>
                    <a:lnTo>
                      <a:pt x="12283" y="8558"/>
                    </a:lnTo>
                    <a:lnTo>
                      <a:pt x="12304" y="8558"/>
                    </a:lnTo>
                    <a:cubicBezTo>
                      <a:pt x="12325" y="8558"/>
                      <a:pt x="12304" y="8516"/>
                      <a:pt x="12304" y="8516"/>
                    </a:cubicBezTo>
                    <a:lnTo>
                      <a:pt x="12325" y="8495"/>
                    </a:lnTo>
                    <a:lnTo>
                      <a:pt x="12367" y="8370"/>
                    </a:lnTo>
                    <a:lnTo>
                      <a:pt x="12178" y="8307"/>
                    </a:lnTo>
                    <a:lnTo>
                      <a:pt x="12053" y="8390"/>
                    </a:lnTo>
                    <a:lnTo>
                      <a:pt x="12011" y="8516"/>
                    </a:lnTo>
                    <a:cubicBezTo>
                      <a:pt x="11885" y="8495"/>
                      <a:pt x="11781" y="8474"/>
                      <a:pt x="11676" y="8453"/>
                    </a:cubicBezTo>
                    <a:lnTo>
                      <a:pt x="11781" y="8411"/>
                    </a:lnTo>
                    <a:lnTo>
                      <a:pt x="11802" y="8349"/>
                    </a:lnTo>
                    <a:lnTo>
                      <a:pt x="11676" y="8181"/>
                    </a:lnTo>
                    <a:lnTo>
                      <a:pt x="11530" y="8160"/>
                    </a:lnTo>
                    <a:lnTo>
                      <a:pt x="11362" y="8202"/>
                    </a:lnTo>
                    <a:lnTo>
                      <a:pt x="11237" y="8181"/>
                    </a:lnTo>
                    <a:lnTo>
                      <a:pt x="11111" y="8202"/>
                    </a:lnTo>
                    <a:lnTo>
                      <a:pt x="11111" y="8244"/>
                    </a:lnTo>
                    <a:cubicBezTo>
                      <a:pt x="11069" y="8244"/>
                      <a:pt x="11069" y="8244"/>
                      <a:pt x="11048" y="8202"/>
                    </a:cubicBezTo>
                    <a:lnTo>
                      <a:pt x="11069" y="8056"/>
                    </a:lnTo>
                    <a:lnTo>
                      <a:pt x="11028" y="7972"/>
                    </a:lnTo>
                    <a:lnTo>
                      <a:pt x="10923" y="7951"/>
                    </a:lnTo>
                    <a:lnTo>
                      <a:pt x="10902" y="7930"/>
                    </a:lnTo>
                    <a:lnTo>
                      <a:pt x="10797" y="7930"/>
                    </a:lnTo>
                    <a:lnTo>
                      <a:pt x="10714" y="7972"/>
                    </a:lnTo>
                    <a:lnTo>
                      <a:pt x="10609" y="7972"/>
                    </a:lnTo>
                    <a:lnTo>
                      <a:pt x="10525" y="7930"/>
                    </a:lnTo>
                    <a:lnTo>
                      <a:pt x="10400" y="7972"/>
                    </a:lnTo>
                    <a:lnTo>
                      <a:pt x="10274" y="7930"/>
                    </a:lnTo>
                    <a:lnTo>
                      <a:pt x="10191" y="7846"/>
                    </a:lnTo>
                    <a:lnTo>
                      <a:pt x="10191" y="7763"/>
                    </a:lnTo>
                    <a:lnTo>
                      <a:pt x="10086" y="7595"/>
                    </a:lnTo>
                    <a:lnTo>
                      <a:pt x="10086" y="7449"/>
                    </a:lnTo>
                    <a:lnTo>
                      <a:pt x="9939" y="7449"/>
                    </a:lnTo>
                    <a:lnTo>
                      <a:pt x="9856" y="7470"/>
                    </a:lnTo>
                    <a:lnTo>
                      <a:pt x="9772" y="7386"/>
                    </a:lnTo>
                    <a:lnTo>
                      <a:pt x="9667" y="7386"/>
                    </a:lnTo>
                    <a:lnTo>
                      <a:pt x="9542" y="7282"/>
                    </a:lnTo>
                    <a:lnTo>
                      <a:pt x="9458" y="7240"/>
                    </a:lnTo>
                    <a:lnTo>
                      <a:pt x="9354" y="7261"/>
                    </a:lnTo>
                    <a:lnTo>
                      <a:pt x="9270" y="7261"/>
                    </a:lnTo>
                    <a:lnTo>
                      <a:pt x="9144" y="7114"/>
                    </a:lnTo>
                    <a:lnTo>
                      <a:pt x="9040" y="7114"/>
                    </a:lnTo>
                    <a:lnTo>
                      <a:pt x="9019" y="7344"/>
                    </a:lnTo>
                    <a:lnTo>
                      <a:pt x="8935" y="7449"/>
                    </a:lnTo>
                    <a:lnTo>
                      <a:pt x="8684" y="7491"/>
                    </a:lnTo>
                    <a:lnTo>
                      <a:pt x="8370" y="7449"/>
                    </a:lnTo>
                    <a:lnTo>
                      <a:pt x="8015" y="7449"/>
                    </a:lnTo>
                    <a:lnTo>
                      <a:pt x="7805" y="7365"/>
                    </a:lnTo>
                    <a:lnTo>
                      <a:pt x="7763" y="7323"/>
                    </a:lnTo>
                    <a:lnTo>
                      <a:pt x="7784" y="7219"/>
                    </a:lnTo>
                    <a:lnTo>
                      <a:pt x="7701" y="7072"/>
                    </a:lnTo>
                    <a:lnTo>
                      <a:pt x="7450" y="7051"/>
                    </a:lnTo>
                    <a:lnTo>
                      <a:pt x="7240" y="7010"/>
                    </a:lnTo>
                    <a:lnTo>
                      <a:pt x="7136" y="6926"/>
                    </a:lnTo>
                    <a:lnTo>
                      <a:pt x="6947" y="6926"/>
                    </a:lnTo>
                    <a:lnTo>
                      <a:pt x="6906" y="6968"/>
                    </a:lnTo>
                    <a:lnTo>
                      <a:pt x="6843" y="7030"/>
                    </a:lnTo>
                    <a:lnTo>
                      <a:pt x="6759" y="6947"/>
                    </a:lnTo>
                    <a:lnTo>
                      <a:pt x="6592" y="6926"/>
                    </a:lnTo>
                    <a:lnTo>
                      <a:pt x="6487" y="6926"/>
                    </a:lnTo>
                    <a:cubicBezTo>
                      <a:pt x="6403" y="6842"/>
                      <a:pt x="6320" y="6758"/>
                      <a:pt x="6278" y="6654"/>
                    </a:cubicBezTo>
                    <a:lnTo>
                      <a:pt x="6278" y="6486"/>
                    </a:lnTo>
                    <a:lnTo>
                      <a:pt x="6320" y="6173"/>
                    </a:lnTo>
                    <a:lnTo>
                      <a:pt x="6278" y="5963"/>
                    </a:lnTo>
                    <a:lnTo>
                      <a:pt x="6382" y="5712"/>
                    </a:lnTo>
                    <a:lnTo>
                      <a:pt x="6320" y="5649"/>
                    </a:lnTo>
                    <a:lnTo>
                      <a:pt x="6320" y="5461"/>
                    </a:lnTo>
                    <a:lnTo>
                      <a:pt x="6424" y="5398"/>
                    </a:lnTo>
                    <a:lnTo>
                      <a:pt x="6487" y="5336"/>
                    </a:lnTo>
                    <a:lnTo>
                      <a:pt x="6445" y="5231"/>
                    </a:lnTo>
                    <a:lnTo>
                      <a:pt x="6382" y="5168"/>
                    </a:lnTo>
                    <a:lnTo>
                      <a:pt x="6278" y="5085"/>
                    </a:lnTo>
                    <a:lnTo>
                      <a:pt x="6215" y="4959"/>
                    </a:lnTo>
                    <a:lnTo>
                      <a:pt x="6131" y="4938"/>
                    </a:lnTo>
                    <a:lnTo>
                      <a:pt x="6110" y="4854"/>
                    </a:lnTo>
                    <a:lnTo>
                      <a:pt x="6006" y="4813"/>
                    </a:lnTo>
                    <a:lnTo>
                      <a:pt x="5818" y="4833"/>
                    </a:lnTo>
                    <a:lnTo>
                      <a:pt x="5713" y="4813"/>
                    </a:lnTo>
                    <a:lnTo>
                      <a:pt x="5692" y="4624"/>
                    </a:lnTo>
                    <a:lnTo>
                      <a:pt x="5608" y="4520"/>
                    </a:lnTo>
                    <a:lnTo>
                      <a:pt x="5546" y="4561"/>
                    </a:lnTo>
                    <a:lnTo>
                      <a:pt x="5587" y="4457"/>
                    </a:lnTo>
                    <a:lnTo>
                      <a:pt x="5483" y="4415"/>
                    </a:lnTo>
                    <a:lnTo>
                      <a:pt x="5462" y="4122"/>
                    </a:lnTo>
                    <a:lnTo>
                      <a:pt x="5336" y="4185"/>
                    </a:lnTo>
                    <a:lnTo>
                      <a:pt x="5274" y="4122"/>
                    </a:lnTo>
                    <a:lnTo>
                      <a:pt x="5043" y="4122"/>
                    </a:lnTo>
                    <a:lnTo>
                      <a:pt x="4855" y="3996"/>
                    </a:lnTo>
                    <a:lnTo>
                      <a:pt x="4855" y="3892"/>
                    </a:lnTo>
                    <a:lnTo>
                      <a:pt x="4960" y="3850"/>
                    </a:lnTo>
                    <a:lnTo>
                      <a:pt x="5085" y="3766"/>
                    </a:lnTo>
                    <a:lnTo>
                      <a:pt x="5002" y="3704"/>
                    </a:lnTo>
                    <a:lnTo>
                      <a:pt x="4876" y="3745"/>
                    </a:lnTo>
                    <a:lnTo>
                      <a:pt x="4813" y="3704"/>
                    </a:lnTo>
                    <a:lnTo>
                      <a:pt x="4667" y="3766"/>
                    </a:lnTo>
                    <a:lnTo>
                      <a:pt x="4750" y="3683"/>
                    </a:lnTo>
                    <a:lnTo>
                      <a:pt x="4876" y="3578"/>
                    </a:lnTo>
                    <a:lnTo>
                      <a:pt x="5064" y="3557"/>
                    </a:lnTo>
                    <a:lnTo>
                      <a:pt x="5043" y="3432"/>
                    </a:lnTo>
                    <a:lnTo>
                      <a:pt x="4855" y="3222"/>
                    </a:lnTo>
                    <a:lnTo>
                      <a:pt x="4750" y="3222"/>
                    </a:lnTo>
                    <a:lnTo>
                      <a:pt x="4625" y="3285"/>
                    </a:lnTo>
                    <a:lnTo>
                      <a:pt x="4478" y="3369"/>
                    </a:lnTo>
                    <a:lnTo>
                      <a:pt x="4332" y="3369"/>
                    </a:lnTo>
                    <a:lnTo>
                      <a:pt x="4416" y="3348"/>
                    </a:lnTo>
                    <a:lnTo>
                      <a:pt x="4457" y="3285"/>
                    </a:lnTo>
                    <a:lnTo>
                      <a:pt x="4520" y="3264"/>
                    </a:lnTo>
                    <a:lnTo>
                      <a:pt x="4562" y="3180"/>
                    </a:lnTo>
                    <a:lnTo>
                      <a:pt x="4541" y="3097"/>
                    </a:lnTo>
                    <a:lnTo>
                      <a:pt x="4416" y="3055"/>
                    </a:lnTo>
                    <a:lnTo>
                      <a:pt x="4206" y="3055"/>
                    </a:lnTo>
                    <a:lnTo>
                      <a:pt x="4081" y="2929"/>
                    </a:lnTo>
                    <a:lnTo>
                      <a:pt x="4081" y="2846"/>
                    </a:lnTo>
                    <a:lnTo>
                      <a:pt x="4039" y="2678"/>
                    </a:lnTo>
                    <a:lnTo>
                      <a:pt x="3809" y="2448"/>
                    </a:lnTo>
                    <a:lnTo>
                      <a:pt x="3725" y="2427"/>
                    </a:lnTo>
                    <a:lnTo>
                      <a:pt x="3662" y="2448"/>
                    </a:lnTo>
                    <a:lnTo>
                      <a:pt x="3558" y="2364"/>
                    </a:lnTo>
                    <a:lnTo>
                      <a:pt x="3516" y="2155"/>
                    </a:lnTo>
                    <a:lnTo>
                      <a:pt x="3369" y="2009"/>
                    </a:lnTo>
                    <a:lnTo>
                      <a:pt x="3160" y="1883"/>
                    </a:lnTo>
                    <a:lnTo>
                      <a:pt x="3035" y="1883"/>
                    </a:lnTo>
                    <a:lnTo>
                      <a:pt x="2993" y="1925"/>
                    </a:lnTo>
                    <a:lnTo>
                      <a:pt x="2930" y="1883"/>
                    </a:lnTo>
                    <a:lnTo>
                      <a:pt x="2888" y="1716"/>
                    </a:lnTo>
                    <a:lnTo>
                      <a:pt x="2825" y="1800"/>
                    </a:lnTo>
                    <a:lnTo>
                      <a:pt x="2763" y="1716"/>
                    </a:lnTo>
                    <a:lnTo>
                      <a:pt x="2763" y="1528"/>
                    </a:lnTo>
                    <a:lnTo>
                      <a:pt x="2658" y="1402"/>
                    </a:lnTo>
                    <a:lnTo>
                      <a:pt x="2533" y="1381"/>
                    </a:lnTo>
                    <a:lnTo>
                      <a:pt x="2470" y="1297"/>
                    </a:lnTo>
                    <a:lnTo>
                      <a:pt x="2135" y="1088"/>
                    </a:lnTo>
                    <a:lnTo>
                      <a:pt x="2030" y="1088"/>
                    </a:lnTo>
                    <a:lnTo>
                      <a:pt x="1905" y="942"/>
                    </a:lnTo>
                    <a:lnTo>
                      <a:pt x="1779" y="900"/>
                    </a:lnTo>
                    <a:lnTo>
                      <a:pt x="1737" y="837"/>
                    </a:lnTo>
                    <a:lnTo>
                      <a:pt x="1716" y="649"/>
                    </a:lnTo>
                    <a:lnTo>
                      <a:pt x="1612" y="586"/>
                    </a:lnTo>
                    <a:lnTo>
                      <a:pt x="1528" y="460"/>
                    </a:lnTo>
                    <a:lnTo>
                      <a:pt x="1486" y="439"/>
                    </a:lnTo>
                    <a:lnTo>
                      <a:pt x="1403" y="272"/>
                    </a:lnTo>
                    <a:lnTo>
                      <a:pt x="1277" y="230"/>
                    </a:lnTo>
                    <a:lnTo>
                      <a:pt x="1152" y="230"/>
                    </a:lnTo>
                    <a:lnTo>
                      <a:pt x="1068" y="251"/>
                    </a:lnTo>
                    <a:lnTo>
                      <a:pt x="1005" y="209"/>
                    </a:lnTo>
                    <a:lnTo>
                      <a:pt x="859" y="209"/>
                    </a:lnTo>
                    <a:lnTo>
                      <a:pt x="670" y="251"/>
                    </a:lnTo>
                    <a:lnTo>
                      <a:pt x="587" y="209"/>
                    </a:lnTo>
                    <a:lnTo>
                      <a:pt x="336" y="21"/>
                    </a:lnTo>
                    <a:lnTo>
                      <a:pt x="105"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3" name="Google Shape;1253;p42"/>
            <p:cNvSpPr/>
            <p:nvPr/>
          </p:nvSpPr>
          <p:spPr>
            <a:xfrm>
              <a:off x="5139425" y="3145975"/>
              <a:ext cx="62800" cy="82150"/>
            </a:xfrm>
            <a:custGeom>
              <a:avLst/>
              <a:gdLst/>
              <a:ahLst/>
              <a:cxnLst/>
              <a:rect l="l" t="t" r="r" b="b"/>
              <a:pathLst>
                <a:path w="2512" h="3286" extrusionOk="0">
                  <a:moveTo>
                    <a:pt x="126" y="0"/>
                  </a:moveTo>
                  <a:lnTo>
                    <a:pt x="42" y="84"/>
                  </a:lnTo>
                  <a:lnTo>
                    <a:pt x="0" y="210"/>
                  </a:lnTo>
                  <a:lnTo>
                    <a:pt x="126" y="419"/>
                  </a:lnTo>
                  <a:lnTo>
                    <a:pt x="189" y="879"/>
                  </a:lnTo>
                  <a:lnTo>
                    <a:pt x="251" y="1047"/>
                  </a:lnTo>
                  <a:lnTo>
                    <a:pt x="314" y="1172"/>
                  </a:lnTo>
                  <a:lnTo>
                    <a:pt x="314" y="1360"/>
                  </a:lnTo>
                  <a:lnTo>
                    <a:pt x="251" y="1402"/>
                  </a:lnTo>
                  <a:lnTo>
                    <a:pt x="293" y="1507"/>
                  </a:lnTo>
                  <a:lnTo>
                    <a:pt x="356" y="1611"/>
                  </a:lnTo>
                  <a:lnTo>
                    <a:pt x="335" y="1674"/>
                  </a:lnTo>
                  <a:lnTo>
                    <a:pt x="419" y="1758"/>
                  </a:lnTo>
                  <a:lnTo>
                    <a:pt x="565" y="1863"/>
                  </a:lnTo>
                  <a:lnTo>
                    <a:pt x="649" y="2009"/>
                  </a:lnTo>
                  <a:lnTo>
                    <a:pt x="754" y="2072"/>
                  </a:lnTo>
                  <a:lnTo>
                    <a:pt x="837" y="2176"/>
                  </a:lnTo>
                  <a:lnTo>
                    <a:pt x="754" y="2281"/>
                  </a:lnTo>
                  <a:lnTo>
                    <a:pt x="733" y="2344"/>
                  </a:lnTo>
                  <a:lnTo>
                    <a:pt x="816" y="2407"/>
                  </a:lnTo>
                  <a:lnTo>
                    <a:pt x="1005" y="2490"/>
                  </a:lnTo>
                  <a:lnTo>
                    <a:pt x="1193" y="2616"/>
                  </a:lnTo>
                  <a:lnTo>
                    <a:pt x="1172" y="2720"/>
                  </a:lnTo>
                  <a:lnTo>
                    <a:pt x="1339" y="2867"/>
                  </a:lnTo>
                  <a:lnTo>
                    <a:pt x="1486" y="2867"/>
                  </a:lnTo>
                  <a:lnTo>
                    <a:pt x="1528" y="2909"/>
                  </a:lnTo>
                  <a:lnTo>
                    <a:pt x="1611" y="3013"/>
                  </a:lnTo>
                  <a:lnTo>
                    <a:pt x="1800" y="3118"/>
                  </a:lnTo>
                  <a:lnTo>
                    <a:pt x="1988" y="3139"/>
                  </a:lnTo>
                  <a:lnTo>
                    <a:pt x="2051" y="3223"/>
                  </a:lnTo>
                  <a:lnTo>
                    <a:pt x="2197" y="3264"/>
                  </a:lnTo>
                  <a:lnTo>
                    <a:pt x="2218" y="3244"/>
                  </a:lnTo>
                  <a:lnTo>
                    <a:pt x="2281" y="3285"/>
                  </a:lnTo>
                  <a:lnTo>
                    <a:pt x="2386" y="3223"/>
                  </a:lnTo>
                  <a:lnTo>
                    <a:pt x="2386" y="3181"/>
                  </a:lnTo>
                  <a:lnTo>
                    <a:pt x="2344" y="3181"/>
                  </a:lnTo>
                  <a:lnTo>
                    <a:pt x="2386" y="3118"/>
                  </a:lnTo>
                  <a:lnTo>
                    <a:pt x="2323" y="3076"/>
                  </a:lnTo>
                  <a:lnTo>
                    <a:pt x="2407" y="3118"/>
                  </a:lnTo>
                  <a:lnTo>
                    <a:pt x="2407" y="3181"/>
                  </a:lnTo>
                  <a:lnTo>
                    <a:pt x="2407" y="3223"/>
                  </a:lnTo>
                  <a:lnTo>
                    <a:pt x="2511" y="3244"/>
                  </a:lnTo>
                  <a:lnTo>
                    <a:pt x="2511" y="3118"/>
                  </a:lnTo>
                  <a:lnTo>
                    <a:pt x="2386" y="2846"/>
                  </a:lnTo>
                  <a:lnTo>
                    <a:pt x="2344" y="2846"/>
                  </a:lnTo>
                  <a:lnTo>
                    <a:pt x="2344" y="2804"/>
                  </a:lnTo>
                  <a:lnTo>
                    <a:pt x="2323" y="2762"/>
                  </a:lnTo>
                  <a:lnTo>
                    <a:pt x="2281" y="2741"/>
                  </a:lnTo>
                  <a:lnTo>
                    <a:pt x="2239" y="2553"/>
                  </a:lnTo>
                  <a:lnTo>
                    <a:pt x="2281" y="2511"/>
                  </a:lnTo>
                  <a:lnTo>
                    <a:pt x="2239" y="2448"/>
                  </a:lnTo>
                  <a:lnTo>
                    <a:pt x="2176" y="2448"/>
                  </a:lnTo>
                  <a:lnTo>
                    <a:pt x="2009" y="2344"/>
                  </a:lnTo>
                  <a:lnTo>
                    <a:pt x="1967" y="2197"/>
                  </a:lnTo>
                  <a:lnTo>
                    <a:pt x="1967" y="1904"/>
                  </a:lnTo>
                  <a:lnTo>
                    <a:pt x="1904" y="1821"/>
                  </a:lnTo>
                  <a:lnTo>
                    <a:pt x="1904" y="1716"/>
                  </a:lnTo>
                  <a:lnTo>
                    <a:pt x="1925" y="1674"/>
                  </a:lnTo>
                  <a:lnTo>
                    <a:pt x="1904" y="1381"/>
                  </a:lnTo>
                  <a:lnTo>
                    <a:pt x="1967" y="1339"/>
                  </a:lnTo>
                  <a:lnTo>
                    <a:pt x="1904" y="1088"/>
                  </a:lnTo>
                  <a:lnTo>
                    <a:pt x="1779" y="879"/>
                  </a:lnTo>
                  <a:lnTo>
                    <a:pt x="1360" y="461"/>
                  </a:lnTo>
                  <a:lnTo>
                    <a:pt x="1277" y="314"/>
                  </a:lnTo>
                  <a:lnTo>
                    <a:pt x="1235" y="335"/>
                  </a:lnTo>
                  <a:lnTo>
                    <a:pt x="1172" y="398"/>
                  </a:lnTo>
                  <a:lnTo>
                    <a:pt x="1088" y="398"/>
                  </a:lnTo>
                  <a:lnTo>
                    <a:pt x="1067" y="419"/>
                  </a:lnTo>
                  <a:lnTo>
                    <a:pt x="1067" y="523"/>
                  </a:lnTo>
                  <a:lnTo>
                    <a:pt x="984" y="565"/>
                  </a:lnTo>
                  <a:lnTo>
                    <a:pt x="921" y="523"/>
                  </a:lnTo>
                  <a:lnTo>
                    <a:pt x="816" y="523"/>
                  </a:lnTo>
                  <a:lnTo>
                    <a:pt x="670" y="628"/>
                  </a:lnTo>
                  <a:lnTo>
                    <a:pt x="523" y="607"/>
                  </a:lnTo>
                  <a:lnTo>
                    <a:pt x="523" y="523"/>
                  </a:lnTo>
                  <a:lnTo>
                    <a:pt x="607" y="440"/>
                  </a:lnTo>
                  <a:lnTo>
                    <a:pt x="607" y="251"/>
                  </a:lnTo>
                  <a:lnTo>
                    <a:pt x="544" y="189"/>
                  </a:lnTo>
                  <a:lnTo>
                    <a:pt x="419" y="189"/>
                  </a:lnTo>
                  <a:lnTo>
                    <a:pt x="398" y="126"/>
                  </a:lnTo>
                  <a:lnTo>
                    <a:pt x="231" y="84"/>
                  </a:lnTo>
                  <a:lnTo>
                    <a:pt x="126"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42"/>
            <p:cNvSpPr/>
            <p:nvPr/>
          </p:nvSpPr>
          <p:spPr>
            <a:xfrm>
              <a:off x="5279075" y="3142825"/>
              <a:ext cx="137075" cy="92625"/>
            </a:xfrm>
            <a:custGeom>
              <a:avLst/>
              <a:gdLst/>
              <a:ahLst/>
              <a:cxnLst/>
              <a:rect l="l" t="t" r="r" b="b"/>
              <a:pathLst>
                <a:path w="5483" h="3705" extrusionOk="0">
                  <a:moveTo>
                    <a:pt x="4186" y="1"/>
                  </a:moveTo>
                  <a:lnTo>
                    <a:pt x="4144" y="22"/>
                  </a:lnTo>
                  <a:lnTo>
                    <a:pt x="4165" y="126"/>
                  </a:lnTo>
                  <a:lnTo>
                    <a:pt x="4039" y="252"/>
                  </a:lnTo>
                  <a:lnTo>
                    <a:pt x="3976" y="231"/>
                  </a:lnTo>
                  <a:lnTo>
                    <a:pt x="4039" y="126"/>
                  </a:lnTo>
                  <a:lnTo>
                    <a:pt x="4018" y="43"/>
                  </a:lnTo>
                  <a:lnTo>
                    <a:pt x="3935" y="43"/>
                  </a:lnTo>
                  <a:lnTo>
                    <a:pt x="3851" y="273"/>
                  </a:lnTo>
                  <a:lnTo>
                    <a:pt x="3767" y="315"/>
                  </a:lnTo>
                  <a:lnTo>
                    <a:pt x="3642" y="587"/>
                  </a:lnTo>
                  <a:lnTo>
                    <a:pt x="3642" y="754"/>
                  </a:lnTo>
                  <a:lnTo>
                    <a:pt x="3432" y="963"/>
                  </a:lnTo>
                  <a:lnTo>
                    <a:pt x="3328" y="963"/>
                  </a:lnTo>
                  <a:lnTo>
                    <a:pt x="3140" y="1005"/>
                  </a:lnTo>
                  <a:lnTo>
                    <a:pt x="3098" y="1089"/>
                  </a:lnTo>
                  <a:lnTo>
                    <a:pt x="3181" y="1089"/>
                  </a:lnTo>
                  <a:lnTo>
                    <a:pt x="3119" y="1152"/>
                  </a:lnTo>
                  <a:lnTo>
                    <a:pt x="3181" y="1173"/>
                  </a:lnTo>
                  <a:lnTo>
                    <a:pt x="3307" y="1152"/>
                  </a:lnTo>
                  <a:lnTo>
                    <a:pt x="3244" y="1214"/>
                  </a:lnTo>
                  <a:lnTo>
                    <a:pt x="3181" y="1277"/>
                  </a:lnTo>
                  <a:lnTo>
                    <a:pt x="3140" y="1298"/>
                  </a:lnTo>
                  <a:lnTo>
                    <a:pt x="3140" y="1319"/>
                  </a:lnTo>
                  <a:lnTo>
                    <a:pt x="3223" y="1528"/>
                  </a:lnTo>
                  <a:lnTo>
                    <a:pt x="3181" y="1633"/>
                  </a:lnTo>
                  <a:lnTo>
                    <a:pt x="3098" y="1591"/>
                  </a:lnTo>
                  <a:lnTo>
                    <a:pt x="3098" y="1465"/>
                  </a:lnTo>
                  <a:lnTo>
                    <a:pt x="3077" y="1361"/>
                  </a:lnTo>
                  <a:lnTo>
                    <a:pt x="3035" y="1361"/>
                  </a:lnTo>
                  <a:lnTo>
                    <a:pt x="3035" y="1319"/>
                  </a:lnTo>
                  <a:lnTo>
                    <a:pt x="2993" y="1319"/>
                  </a:lnTo>
                  <a:lnTo>
                    <a:pt x="2930" y="1424"/>
                  </a:lnTo>
                  <a:lnTo>
                    <a:pt x="2972" y="1675"/>
                  </a:lnTo>
                  <a:lnTo>
                    <a:pt x="2909" y="1717"/>
                  </a:lnTo>
                  <a:lnTo>
                    <a:pt x="2805" y="1612"/>
                  </a:lnTo>
                  <a:lnTo>
                    <a:pt x="2700" y="1465"/>
                  </a:lnTo>
                  <a:lnTo>
                    <a:pt x="2658" y="1465"/>
                  </a:lnTo>
                  <a:lnTo>
                    <a:pt x="2554" y="1403"/>
                  </a:lnTo>
                  <a:lnTo>
                    <a:pt x="2470" y="1507"/>
                  </a:lnTo>
                  <a:lnTo>
                    <a:pt x="2470" y="1633"/>
                  </a:lnTo>
                  <a:lnTo>
                    <a:pt x="2344" y="1779"/>
                  </a:lnTo>
                  <a:lnTo>
                    <a:pt x="2261" y="1884"/>
                  </a:lnTo>
                  <a:lnTo>
                    <a:pt x="2093" y="2030"/>
                  </a:lnTo>
                  <a:lnTo>
                    <a:pt x="2072" y="2135"/>
                  </a:lnTo>
                  <a:lnTo>
                    <a:pt x="1926" y="2323"/>
                  </a:lnTo>
                  <a:lnTo>
                    <a:pt x="1779" y="2449"/>
                  </a:lnTo>
                  <a:lnTo>
                    <a:pt x="1319" y="2554"/>
                  </a:lnTo>
                  <a:lnTo>
                    <a:pt x="1256" y="2574"/>
                  </a:lnTo>
                  <a:lnTo>
                    <a:pt x="1298" y="2742"/>
                  </a:lnTo>
                  <a:lnTo>
                    <a:pt x="1340" y="2784"/>
                  </a:lnTo>
                  <a:lnTo>
                    <a:pt x="1256" y="2763"/>
                  </a:lnTo>
                  <a:lnTo>
                    <a:pt x="1173" y="2826"/>
                  </a:lnTo>
                  <a:lnTo>
                    <a:pt x="1047" y="2846"/>
                  </a:lnTo>
                  <a:lnTo>
                    <a:pt x="984" y="2888"/>
                  </a:lnTo>
                  <a:lnTo>
                    <a:pt x="943" y="3035"/>
                  </a:lnTo>
                  <a:lnTo>
                    <a:pt x="943" y="3181"/>
                  </a:lnTo>
                  <a:lnTo>
                    <a:pt x="838" y="3349"/>
                  </a:lnTo>
                  <a:lnTo>
                    <a:pt x="838" y="3370"/>
                  </a:lnTo>
                  <a:lnTo>
                    <a:pt x="629" y="3349"/>
                  </a:lnTo>
                  <a:lnTo>
                    <a:pt x="399" y="3265"/>
                  </a:lnTo>
                  <a:lnTo>
                    <a:pt x="210" y="3265"/>
                  </a:lnTo>
                  <a:lnTo>
                    <a:pt x="168" y="3181"/>
                  </a:lnTo>
                  <a:lnTo>
                    <a:pt x="64" y="3056"/>
                  </a:lnTo>
                  <a:lnTo>
                    <a:pt x="1" y="3077"/>
                  </a:lnTo>
                  <a:lnTo>
                    <a:pt x="127" y="3286"/>
                  </a:lnTo>
                  <a:lnTo>
                    <a:pt x="315" y="3411"/>
                  </a:lnTo>
                  <a:lnTo>
                    <a:pt x="357" y="3474"/>
                  </a:lnTo>
                  <a:lnTo>
                    <a:pt x="482" y="3579"/>
                  </a:lnTo>
                  <a:lnTo>
                    <a:pt x="503" y="3683"/>
                  </a:lnTo>
                  <a:lnTo>
                    <a:pt x="608" y="3704"/>
                  </a:lnTo>
                  <a:lnTo>
                    <a:pt x="775" y="3662"/>
                  </a:lnTo>
                  <a:lnTo>
                    <a:pt x="796" y="3579"/>
                  </a:lnTo>
                  <a:lnTo>
                    <a:pt x="922" y="3600"/>
                  </a:lnTo>
                  <a:lnTo>
                    <a:pt x="1005" y="3558"/>
                  </a:lnTo>
                  <a:lnTo>
                    <a:pt x="1319" y="3579"/>
                  </a:lnTo>
                  <a:lnTo>
                    <a:pt x="1654" y="3453"/>
                  </a:lnTo>
                  <a:lnTo>
                    <a:pt x="1738" y="3370"/>
                  </a:lnTo>
                  <a:lnTo>
                    <a:pt x="2031" y="3370"/>
                  </a:lnTo>
                  <a:lnTo>
                    <a:pt x="2156" y="3411"/>
                  </a:lnTo>
                  <a:lnTo>
                    <a:pt x="2198" y="3495"/>
                  </a:lnTo>
                  <a:lnTo>
                    <a:pt x="2344" y="3495"/>
                  </a:lnTo>
                  <a:lnTo>
                    <a:pt x="2575" y="3370"/>
                  </a:lnTo>
                  <a:lnTo>
                    <a:pt x="2868" y="3307"/>
                  </a:lnTo>
                  <a:lnTo>
                    <a:pt x="2826" y="3244"/>
                  </a:lnTo>
                  <a:lnTo>
                    <a:pt x="3077" y="2888"/>
                  </a:lnTo>
                  <a:lnTo>
                    <a:pt x="3140" y="2637"/>
                  </a:lnTo>
                  <a:lnTo>
                    <a:pt x="3328" y="2365"/>
                  </a:lnTo>
                  <a:lnTo>
                    <a:pt x="3453" y="1926"/>
                  </a:lnTo>
                  <a:lnTo>
                    <a:pt x="3453" y="1842"/>
                  </a:lnTo>
                  <a:lnTo>
                    <a:pt x="3516" y="1737"/>
                  </a:lnTo>
                  <a:lnTo>
                    <a:pt x="3516" y="1675"/>
                  </a:lnTo>
                  <a:lnTo>
                    <a:pt x="3621" y="1528"/>
                  </a:lnTo>
                  <a:lnTo>
                    <a:pt x="3725" y="1570"/>
                  </a:lnTo>
                  <a:lnTo>
                    <a:pt x="4165" y="1570"/>
                  </a:lnTo>
                  <a:lnTo>
                    <a:pt x="4228" y="1612"/>
                  </a:lnTo>
                  <a:lnTo>
                    <a:pt x="4374" y="1612"/>
                  </a:lnTo>
                  <a:lnTo>
                    <a:pt x="4500" y="1633"/>
                  </a:lnTo>
                  <a:lnTo>
                    <a:pt x="4500" y="1591"/>
                  </a:lnTo>
                  <a:lnTo>
                    <a:pt x="4667" y="1675"/>
                  </a:lnTo>
                  <a:lnTo>
                    <a:pt x="4751" y="1696"/>
                  </a:lnTo>
                  <a:lnTo>
                    <a:pt x="4876" y="1633"/>
                  </a:lnTo>
                  <a:lnTo>
                    <a:pt x="5023" y="1612"/>
                  </a:lnTo>
                  <a:lnTo>
                    <a:pt x="5023" y="1528"/>
                  </a:lnTo>
                  <a:lnTo>
                    <a:pt x="4876" y="1403"/>
                  </a:lnTo>
                  <a:lnTo>
                    <a:pt x="4876" y="1277"/>
                  </a:lnTo>
                  <a:lnTo>
                    <a:pt x="4918" y="1214"/>
                  </a:lnTo>
                  <a:lnTo>
                    <a:pt x="5169" y="1256"/>
                  </a:lnTo>
                  <a:lnTo>
                    <a:pt x="5357" y="1193"/>
                  </a:lnTo>
                  <a:lnTo>
                    <a:pt x="5483" y="1089"/>
                  </a:lnTo>
                  <a:lnTo>
                    <a:pt x="5441" y="1005"/>
                  </a:lnTo>
                  <a:lnTo>
                    <a:pt x="5357" y="1005"/>
                  </a:lnTo>
                  <a:lnTo>
                    <a:pt x="5232" y="984"/>
                  </a:lnTo>
                  <a:lnTo>
                    <a:pt x="5127" y="880"/>
                  </a:lnTo>
                  <a:lnTo>
                    <a:pt x="5023" y="901"/>
                  </a:lnTo>
                  <a:lnTo>
                    <a:pt x="4897" y="775"/>
                  </a:lnTo>
                  <a:lnTo>
                    <a:pt x="4813" y="775"/>
                  </a:lnTo>
                  <a:lnTo>
                    <a:pt x="4709" y="859"/>
                  </a:lnTo>
                  <a:lnTo>
                    <a:pt x="4667" y="796"/>
                  </a:lnTo>
                  <a:lnTo>
                    <a:pt x="4792" y="691"/>
                  </a:lnTo>
                  <a:lnTo>
                    <a:pt x="4709" y="629"/>
                  </a:lnTo>
                  <a:lnTo>
                    <a:pt x="4688" y="649"/>
                  </a:lnTo>
                  <a:lnTo>
                    <a:pt x="4604" y="754"/>
                  </a:lnTo>
                  <a:lnTo>
                    <a:pt x="4562" y="670"/>
                  </a:lnTo>
                  <a:lnTo>
                    <a:pt x="4500" y="670"/>
                  </a:lnTo>
                  <a:lnTo>
                    <a:pt x="4500" y="482"/>
                  </a:lnTo>
                  <a:lnTo>
                    <a:pt x="4604" y="461"/>
                  </a:lnTo>
                  <a:lnTo>
                    <a:pt x="4604" y="377"/>
                  </a:lnTo>
                  <a:lnTo>
                    <a:pt x="4458" y="273"/>
                  </a:lnTo>
                  <a:lnTo>
                    <a:pt x="4437" y="336"/>
                  </a:lnTo>
                  <a:lnTo>
                    <a:pt x="4290" y="231"/>
                  </a:lnTo>
                  <a:lnTo>
                    <a:pt x="4290" y="64"/>
                  </a:lnTo>
                  <a:lnTo>
                    <a:pt x="4186"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42"/>
            <p:cNvSpPr/>
            <p:nvPr/>
          </p:nvSpPr>
          <p:spPr>
            <a:xfrm>
              <a:off x="5150925" y="2887575"/>
              <a:ext cx="119300" cy="230700"/>
            </a:xfrm>
            <a:custGeom>
              <a:avLst/>
              <a:gdLst/>
              <a:ahLst/>
              <a:cxnLst/>
              <a:rect l="l" t="t" r="r" b="b"/>
              <a:pathLst>
                <a:path w="4772" h="9228" extrusionOk="0">
                  <a:moveTo>
                    <a:pt x="1821" y="0"/>
                  </a:moveTo>
                  <a:lnTo>
                    <a:pt x="1737" y="84"/>
                  </a:lnTo>
                  <a:lnTo>
                    <a:pt x="1591" y="84"/>
                  </a:lnTo>
                  <a:lnTo>
                    <a:pt x="1465" y="126"/>
                  </a:lnTo>
                  <a:lnTo>
                    <a:pt x="1507" y="314"/>
                  </a:lnTo>
                  <a:lnTo>
                    <a:pt x="1298" y="398"/>
                  </a:lnTo>
                  <a:lnTo>
                    <a:pt x="1193" y="314"/>
                  </a:lnTo>
                  <a:lnTo>
                    <a:pt x="1026" y="377"/>
                  </a:lnTo>
                  <a:lnTo>
                    <a:pt x="1026" y="440"/>
                  </a:lnTo>
                  <a:lnTo>
                    <a:pt x="900" y="502"/>
                  </a:lnTo>
                  <a:lnTo>
                    <a:pt x="879" y="419"/>
                  </a:lnTo>
                  <a:lnTo>
                    <a:pt x="796" y="419"/>
                  </a:lnTo>
                  <a:lnTo>
                    <a:pt x="733" y="502"/>
                  </a:lnTo>
                  <a:lnTo>
                    <a:pt x="607" y="398"/>
                  </a:lnTo>
                  <a:lnTo>
                    <a:pt x="524" y="440"/>
                  </a:lnTo>
                  <a:lnTo>
                    <a:pt x="503" y="544"/>
                  </a:lnTo>
                  <a:lnTo>
                    <a:pt x="419" y="544"/>
                  </a:lnTo>
                  <a:lnTo>
                    <a:pt x="377" y="523"/>
                  </a:lnTo>
                  <a:lnTo>
                    <a:pt x="398" y="440"/>
                  </a:lnTo>
                  <a:lnTo>
                    <a:pt x="315" y="419"/>
                  </a:lnTo>
                  <a:lnTo>
                    <a:pt x="189" y="481"/>
                  </a:lnTo>
                  <a:lnTo>
                    <a:pt x="147" y="523"/>
                  </a:lnTo>
                  <a:lnTo>
                    <a:pt x="105" y="586"/>
                  </a:lnTo>
                  <a:lnTo>
                    <a:pt x="63" y="607"/>
                  </a:lnTo>
                  <a:lnTo>
                    <a:pt x="1" y="628"/>
                  </a:lnTo>
                  <a:lnTo>
                    <a:pt x="63" y="712"/>
                  </a:lnTo>
                  <a:lnTo>
                    <a:pt x="252" y="795"/>
                  </a:lnTo>
                  <a:lnTo>
                    <a:pt x="356" y="942"/>
                  </a:lnTo>
                  <a:lnTo>
                    <a:pt x="461" y="1025"/>
                  </a:lnTo>
                  <a:lnTo>
                    <a:pt x="482" y="1151"/>
                  </a:lnTo>
                  <a:lnTo>
                    <a:pt x="419" y="1235"/>
                  </a:lnTo>
                  <a:lnTo>
                    <a:pt x="628" y="1423"/>
                  </a:lnTo>
                  <a:lnTo>
                    <a:pt x="733" y="1632"/>
                  </a:lnTo>
                  <a:lnTo>
                    <a:pt x="984" y="1632"/>
                  </a:lnTo>
                  <a:lnTo>
                    <a:pt x="1131" y="1674"/>
                  </a:lnTo>
                  <a:lnTo>
                    <a:pt x="1256" y="1590"/>
                  </a:lnTo>
                  <a:lnTo>
                    <a:pt x="1423" y="1590"/>
                  </a:lnTo>
                  <a:lnTo>
                    <a:pt x="1507" y="1695"/>
                  </a:lnTo>
                  <a:lnTo>
                    <a:pt x="1654" y="1737"/>
                  </a:lnTo>
                  <a:lnTo>
                    <a:pt x="1675" y="1841"/>
                  </a:lnTo>
                  <a:lnTo>
                    <a:pt x="1654" y="1946"/>
                  </a:lnTo>
                  <a:lnTo>
                    <a:pt x="1842" y="1988"/>
                  </a:lnTo>
                  <a:lnTo>
                    <a:pt x="1842" y="2072"/>
                  </a:lnTo>
                  <a:lnTo>
                    <a:pt x="1758" y="2092"/>
                  </a:lnTo>
                  <a:lnTo>
                    <a:pt x="1675" y="2302"/>
                  </a:lnTo>
                  <a:lnTo>
                    <a:pt x="1633" y="2385"/>
                  </a:lnTo>
                  <a:lnTo>
                    <a:pt x="1507" y="2385"/>
                  </a:lnTo>
                  <a:lnTo>
                    <a:pt x="1340" y="2469"/>
                  </a:lnTo>
                  <a:lnTo>
                    <a:pt x="1256" y="2469"/>
                  </a:lnTo>
                  <a:lnTo>
                    <a:pt x="1256" y="2532"/>
                  </a:lnTo>
                  <a:lnTo>
                    <a:pt x="1403" y="2699"/>
                  </a:lnTo>
                  <a:lnTo>
                    <a:pt x="1319" y="2783"/>
                  </a:lnTo>
                  <a:lnTo>
                    <a:pt x="1340" y="2846"/>
                  </a:lnTo>
                  <a:lnTo>
                    <a:pt x="1423" y="2846"/>
                  </a:lnTo>
                  <a:lnTo>
                    <a:pt x="1507" y="3013"/>
                  </a:lnTo>
                  <a:lnTo>
                    <a:pt x="1675" y="3013"/>
                  </a:lnTo>
                  <a:lnTo>
                    <a:pt x="1863" y="3118"/>
                  </a:lnTo>
                  <a:lnTo>
                    <a:pt x="1968" y="3118"/>
                  </a:lnTo>
                  <a:lnTo>
                    <a:pt x="2114" y="3327"/>
                  </a:lnTo>
                  <a:lnTo>
                    <a:pt x="2281" y="3411"/>
                  </a:lnTo>
                  <a:lnTo>
                    <a:pt x="2407" y="3557"/>
                  </a:lnTo>
                  <a:lnTo>
                    <a:pt x="2386" y="3641"/>
                  </a:lnTo>
                  <a:lnTo>
                    <a:pt x="2574" y="3850"/>
                  </a:lnTo>
                  <a:lnTo>
                    <a:pt x="2616" y="3976"/>
                  </a:lnTo>
                  <a:lnTo>
                    <a:pt x="2700" y="4038"/>
                  </a:lnTo>
                  <a:lnTo>
                    <a:pt x="2825" y="4038"/>
                  </a:lnTo>
                  <a:lnTo>
                    <a:pt x="2909" y="4143"/>
                  </a:lnTo>
                  <a:lnTo>
                    <a:pt x="2909" y="4206"/>
                  </a:lnTo>
                  <a:lnTo>
                    <a:pt x="2993" y="4289"/>
                  </a:lnTo>
                  <a:lnTo>
                    <a:pt x="3035" y="4289"/>
                  </a:lnTo>
                  <a:lnTo>
                    <a:pt x="3118" y="4310"/>
                  </a:lnTo>
                  <a:lnTo>
                    <a:pt x="3097" y="4415"/>
                  </a:lnTo>
                  <a:lnTo>
                    <a:pt x="3139" y="4478"/>
                  </a:lnTo>
                  <a:lnTo>
                    <a:pt x="3286" y="4478"/>
                  </a:lnTo>
                  <a:lnTo>
                    <a:pt x="3348" y="4582"/>
                  </a:lnTo>
                  <a:lnTo>
                    <a:pt x="3411" y="4603"/>
                  </a:lnTo>
                  <a:lnTo>
                    <a:pt x="3516" y="4561"/>
                  </a:lnTo>
                  <a:lnTo>
                    <a:pt x="3558" y="4624"/>
                  </a:lnTo>
                  <a:lnTo>
                    <a:pt x="3495" y="4708"/>
                  </a:lnTo>
                  <a:lnTo>
                    <a:pt x="3453" y="4875"/>
                  </a:lnTo>
                  <a:lnTo>
                    <a:pt x="3516" y="4938"/>
                  </a:lnTo>
                  <a:lnTo>
                    <a:pt x="3600" y="4938"/>
                  </a:lnTo>
                  <a:lnTo>
                    <a:pt x="3600" y="5105"/>
                  </a:lnTo>
                  <a:lnTo>
                    <a:pt x="3432" y="5231"/>
                  </a:lnTo>
                  <a:lnTo>
                    <a:pt x="3453" y="5357"/>
                  </a:lnTo>
                  <a:lnTo>
                    <a:pt x="3495" y="5440"/>
                  </a:lnTo>
                  <a:lnTo>
                    <a:pt x="3516" y="5629"/>
                  </a:lnTo>
                  <a:lnTo>
                    <a:pt x="3411" y="5670"/>
                  </a:lnTo>
                  <a:lnTo>
                    <a:pt x="3390" y="5670"/>
                  </a:lnTo>
                  <a:lnTo>
                    <a:pt x="3453" y="5859"/>
                  </a:lnTo>
                  <a:lnTo>
                    <a:pt x="3558" y="5921"/>
                  </a:lnTo>
                  <a:lnTo>
                    <a:pt x="3662" y="6152"/>
                  </a:lnTo>
                  <a:lnTo>
                    <a:pt x="3641" y="6340"/>
                  </a:lnTo>
                  <a:lnTo>
                    <a:pt x="3662" y="6445"/>
                  </a:lnTo>
                  <a:lnTo>
                    <a:pt x="3641" y="6591"/>
                  </a:lnTo>
                  <a:lnTo>
                    <a:pt x="3662" y="6717"/>
                  </a:lnTo>
                  <a:lnTo>
                    <a:pt x="3558" y="6905"/>
                  </a:lnTo>
                  <a:lnTo>
                    <a:pt x="3495" y="6926"/>
                  </a:lnTo>
                  <a:lnTo>
                    <a:pt x="3453" y="7010"/>
                  </a:lnTo>
                  <a:lnTo>
                    <a:pt x="3307" y="7072"/>
                  </a:lnTo>
                  <a:lnTo>
                    <a:pt x="3139" y="7177"/>
                  </a:lnTo>
                  <a:lnTo>
                    <a:pt x="3076" y="7282"/>
                  </a:lnTo>
                  <a:lnTo>
                    <a:pt x="2867" y="7282"/>
                  </a:lnTo>
                  <a:lnTo>
                    <a:pt x="2763" y="7344"/>
                  </a:lnTo>
                  <a:lnTo>
                    <a:pt x="2784" y="7554"/>
                  </a:lnTo>
                  <a:lnTo>
                    <a:pt x="2909" y="7595"/>
                  </a:lnTo>
                  <a:lnTo>
                    <a:pt x="3014" y="7700"/>
                  </a:lnTo>
                  <a:lnTo>
                    <a:pt x="2993" y="7763"/>
                  </a:lnTo>
                  <a:lnTo>
                    <a:pt x="3035" y="7909"/>
                  </a:lnTo>
                  <a:lnTo>
                    <a:pt x="2867" y="7909"/>
                  </a:lnTo>
                  <a:lnTo>
                    <a:pt x="2825" y="7826"/>
                  </a:lnTo>
                  <a:lnTo>
                    <a:pt x="2721" y="7763"/>
                  </a:lnTo>
                  <a:lnTo>
                    <a:pt x="2449" y="7826"/>
                  </a:lnTo>
                  <a:lnTo>
                    <a:pt x="2386" y="7805"/>
                  </a:lnTo>
                  <a:lnTo>
                    <a:pt x="2260" y="7805"/>
                  </a:lnTo>
                  <a:lnTo>
                    <a:pt x="2198" y="7951"/>
                  </a:lnTo>
                  <a:lnTo>
                    <a:pt x="2072" y="7972"/>
                  </a:lnTo>
                  <a:lnTo>
                    <a:pt x="1968" y="8118"/>
                  </a:lnTo>
                  <a:lnTo>
                    <a:pt x="1988" y="8139"/>
                  </a:lnTo>
                  <a:lnTo>
                    <a:pt x="1988" y="8244"/>
                  </a:lnTo>
                  <a:lnTo>
                    <a:pt x="1988" y="8265"/>
                  </a:lnTo>
                  <a:lnTo>
                    <a:pt x="2093" y="8286"/>
                  </a:lnTo>
                  <a:lnTo>
                    <a:pt x="2156" y="8265"/>
                  </a:lnTo>
                  <a:lnTo>
                    <a:pt x="2198" y="8286"/>
                  </a:lnTo>
                  <a:lnTo>
                    <a:pt x="2281" y="8265"/>
                  </a:lnTo>
                  <a:lnTo>
                    <a:pt x="2407" y="8286"/>
                  </a:lnTo>
                  <a:lnTo>
                    <a:pt x="2491" y="8265"/>
                  </a:lnTo>
                  <a:lnTo>
                    <a:pt x="2449" y="8328"/>
                  </a:lnTo>
                  <a:lnTo>
                    <a:pt x="2281" y="8453"/>
                  </a:lnTo>
                  <a:lnTo>
                    <a:pt x="2198" y="8579"/>
                  </a:lnTo>
                  <a:lnTo>
                    <a:pt x="2198" y="8767"/>
                  </a:lnTo>
                  <a:lnTo>
                    <a:pt x="2177" y="8851"/>
                  </a:lnTo>
                  <a:lnTo>
                    <a:pt x="2240" y="8851"/>
                  </a:lnTo>
                  <a:lnTo>
                    <a:pt x="2198" y="8872"/>
                  </a:lnTo>
                  <a:lnTo>
                    <a:pt x="2198" y="9018"/>
                  </a:lnTo>
                  <a:lnTo>
                    <a:pt x="2281" y="9081"/>
                  </a:lnTo>
                  <a:lnTo>
                    <a:pt x="2344" y="9060"/>
                  </a:lnTo>
                  <a:lnTo>
                    <a:pt x="2344" y="9060"/>
                  </a:lnTo>
                  <a:lnTo>
                    <a:pt x="2281" y="9123"/>
                  </a:lnTo>
                  <a:lnTo>
                    <a:pt x="2177" y="9165"/>
                  </a:lnTo>
                  <a:lnTo>
                    <a:pt x="2072" y="9227"/>
                  </a:lnTo>
                  <a:lnTo>
                    <a:pt x="2240" y="9227"/>
                  </a:lnTo>
                  <a:lnTo>
                    <a:pt x="2470" y="9123"/>
                  </a:lnTo>
                  <a:lnTo>
                    <a:pt x="2470" y="9102"/>
                  </a:lnTo>
                  <a:lnTo>
                    <a:pt x="2491" y="9102"/>
                  </a:lnTo>
                  <a:lnTo>
                    <a:pt x="2574" y="9018"/>
                  </a:lnTo>
                  <a:lnTo>
                    <a:pt x="2595" y="8914"/>
                  </a:lnTo>
                  <a:lnTo>
                    <a:pt x="2616" y="8851"/>
                  </a:lnTo>
                  <a:lnTo>
                    <a:pt x="2700" y="8872"/>
                  </a:lnTo>
                  <a:lnTo>
                    <a:pt x="2721" y="8851"/>
                  </a:lnTo>
                  <a:lnTo>
                    <a:pt x="2867" y="8746"/>
                  </a:lnTo>
                  <a:lnTo>
                    <a:pt x="2909" y="8746"/>
                  </a:lnTo>
                  <a:lnTo>
                    <a:pt x="2930" y="8683"/>
                  </a:lnTo>
                  <a:lnTo>
                    <a:pt x="2993" y="8662"/>
                  </a:lnTo>
                  <a:lnTo>
                    <a:pt x="2972" y="8600"/>
                  </a:lnTo>
                  <a:lnTo>
                    <a:pt x="2972" y="8579"/>
                  </a:lnTo>
                  <a:lnTo>
                    <a:pt x="2930" y="8495"/>
                  </a:lnTo>
                  <a:lnTo>
                    <a:pt x="2993" y="8495"/>
                  </a:lnTo>
                  <a:lnTo>
                    <a:pt x="3035" y="8558"/>
                  </a:lnTo>
                  <a:lnTo>
                    <a:pt x="3097" y="8579"/>
                  </a:lnTo>
                  <a:lnTo>
                    <a:pt x="3139" y="8537"/>
                  </a:lnTo>
                  <a:lnTo>
                    <a:pt x="3139" y="8453"/>
                  </a:lnTo>
                  <a:lnTo>
                    <a:pt x="3035" y="8349"/>
                  </a:lnTo>
                  <a:lnTo>
                    <a:pt x="3160" y="8453"/>
                  </a:lnTo>
                  <a:lnTo>
                    <a:pt x="3244" y="8390"/>
                  </a:lnTo>
                  <a:lnTo>
                    <a:pt x="3223" y="8286"/>
                  </a:lnTo>
                  <a:lnTo>
                    <a:pt x="3244" y="8244"/>
                  </a:lnTo>
                  <a:lnTo>
                    <a:pt x="3097" y="8181"/>
                  </a:lnTo>
                  <a:lnTo>
                    <a:pt x="3160" y="8181"/>
                  </a:lnTo>
                  <a:lnTo>
                    <a:pt x="3223" y="8160"/>
                  </a:lnTo>
                  <a:lnTo>
                    <a:pt x="3223" y="8139"/>
                  </a:lnTo>
                  <a:lnTo>
                    <a:pt x="3139" y="8077"/>
                  </a:lnTo>
                  <a:lnTo>
                    <a:pt x="3244" y="8118"/>
                  </a:lnTo>
                  <a:lnTo>
                    <a:pt x="3286" y="8077"/>
                  </a:lnTo>
                  <a:lnTo>
                    <a:pt x="3307" y="8014"/>
                  </a:lnTo>
                  <a:lnTo>
                    <a:pt x="3307" y="8077"/>
                  </a:lnTo>
                  <a:lnTo>
                    <a:pt x="3286" y="8160"/>
                  </a:lnTo>
                  <a:lnTo>
                    <a:pt x="3307" y="8160"/>
                  </a:lnTo>
                  <a:lnTo>
                    <a:pt x="3411" y="8139"/>
                  </a:lnTo>
                  <a:lnTo>
                    <a:pt x="3495" y="8181"/>
                  </a:lnTo>
                  <a:lnTo>
                    <a:pt x="3620" y="8160"/>
                  </a:lnTo>
                  <a:lnTo>
                    <a:pt x="3872" y="8014"/>
                  </a:lnTo>
                  <a:lnTo>
                    <a:pt x="3955" y="7951"/>
                  </a:lnTo>
                  <a:lnTo>
                    <a:pt x="4060" y="7951"/>
                  </a:lnTo>
                  <a:lnTo>
                    <a:pt x="4060" y="7846"/>
                  </a:lnTo>
                  <a:lnTo>
                    <a:pt x="4164" y="7763"/>
                  </a:lnTo>
                  <a:lnTo>
                    <a:pt x="4269" y="7721"/>
                  </a:lnTo>
                  <a:lnTo>
                    <a:pt x="4395" y="7595"/>
                  </a:lnTo>
                  <a:lnTo>
                    <a:pt x="4457" y="7554"/>
                  </a:lnTo>
                  <a:lnTo>
                    <a:pt x="4478" y="7428"/>
                  </a:lnTo>
                  <a:lnTo>
                    <a:pt x="4541" y="7407"/>
                  </a:lnTo>
                  <a:lnTo>
                    <a:pt x="4604" y="7323"/>
                  </a:lnTo>
                  <a:lnTo>
                    <a:pt x="4583" y="7282"/>
                  </a:lnTo>
                  <a:lnTo>
                    <a:pt x="4604" y="7177"/>
                  </a:lnTo>
                  <a:lnTo>
                    <a:pt x="4541" y="7072"/>
                  </a:lnTo>
                  <a:lnTo>
                    <a:pt x="4646" y="6989"/>
                  </a:lnTo>
                  <a:lnTo>
                    <a:pt x="4646" y="6905"/>
                  </a:lnTo>
                  <a:lnTo>
                    <a:pt x="4688" y="6884"/>
                  </a:lnTo>
                  <a:lnTo>
                    <a:pt x="4688" y="6821"/>
                  </a:lnTo>
                  <a:lnTo>
                    <a:pt x="4646" y="6758"/>
                  </a:lnTo>
                  <a:lnTo>
                    <a:pt x="4646" y="6675"/>
                  </a:lnTo>
                  <a:lnTo>
                    <a:pt x="4688" y="6654"/>
                  </a:lnTo>
                  <a:lnTo>
                    <a:pt x="4709" y="6696"/>
                  </a:lnTo>
                  <a:lnTo>
                    <a:pt x="4709" y="6717"/>
                  </a:lnTo>
                  <a:lnTo>
                    <a:pt x="4729" y="6717"/>
                  </a:lnTo>
                  <a:lnTo>
                    <a:pt x="4771" y="6654"/>
                  </a:lnTo>
                  <a:lnTo>
                    <a:pt x="4688" y="6507"/>
                  </a:lnTo>
                  <a:lnTo>
                    <a:pt x="4667" y="6445"/>
                  </a:lnTo>
                  <a:lnTo>
                    <a:pt x="4604" y="6403"/>
                  </a:lnTo>
                  <a:lnTo>
                    <a:pt x="4604" y="6361"/>
                  </a:lnTo>
                  <a:lnTo>
                    <a:pt x="4583" y="6194"/>
                  </a:lnTo>
                  <a:lnTo>
                    <a:pt x="4604" y="6173"/>
                  </a:lnTo>
                  <a:lnTo>
                    <a:pt x="4562" y="6068"/>
                  </a:lnTo>
                  <a:lnTo>
                    <a:pt x="4583" y="6026"/>
                  </a:lnTo>
                  <a:lnTo>
                    <a:pt x="4583" y="5921"/>
                  </a:lnTo>
                  <a:lnTo>
                    <a:pt x="4541" y="5859"/>
                  </a:lnTo>
                  <a:lnTo>
                    <a:pt x="4499" y="5670"/>
                  </a:lnTo>
                  <a:lnTo>
                    <a:pt x="4457" y="5649"/>
                  </a:lnTo>
                  <a:lnTo>
                    <a:pt x="4437" y="5440"/>
                  </a:lnTo>
                  <a:lnTo>
                    <a:pt x="4332" y="5315"/>
                  </a:lnTo>
                  <a:lnTo>
                    <a:pt x="4353" y="5252"/>
                  </a:lnTo>
                  <a:lnTo>
                    <a:pt x="4332" y="5210"/>
                  </a:lnTo>
                  <a:lnTo>
                    <a:pt x="4332" y="5147"/>
                  </a:lnTo>
                  <a:lnTo>
                    <a:pt x="4185" y="5022"/>
                  </a:lnTo>
                  <a:lnTo>
                    <a:pt x="4185" y="4938"/>
                  </a:lnTo>
                  <a:lnTo>
                    <a:pt x="4164" y="4938"/>
                  </a:lnTo>
                  <a:lnTo>
                    <a:pt x="4144" y="4833"/>
                  </a:lnTo>
                  <a:lnTo>
                    <a:pt x="4060" y="4708"/>
                  </a:lnTo>
                  <a:lnTo>
                    <a:pt x="3809" y="4499"/>
                  </a:lnTo>
                  <a:lnTo>
                    <a:pt x="3746" y="4394"/>
                  </a:lnTo>
                  <a:lnTo>
                    <a:pt x="3453" y="4185"/>
                  </a:lnTo>
                  <a:lnTo>
                    <a:pt x="3139" y="4038"/>
                  </a:lnTo>
                  <a:lnTo>
                    <a:pt x="3139" y="3976"/>
                  </a:lnTo>
                  <a:lnTo>
                    <a:pt x="3014" y="3934"/>
                  </a:lnTo>
                  <a:lnTo>
                    <a:pt x="2784" y="3745"/>
                  </a:lnTo>
                  <a:lnTo>
                    <a:pt x="2763" y="3662"/>
                  </a:lnTo>
                  <a:lnTo>
                    <a:pt x="2721" y="3536"/>
                  </a:lnTo>
                  <a:lnTo>
                    <a:pt x="2721" y="3473"/>
                  </a:lnTo>
                  <a:lnTo>
                    <a:pt x="2721" y="3432"/>
                  </a:lnTo>
                  <a:lnTo>
                    <a:pt x="2679" y="3306"/>
                  </a:lnTo>
                  <a:lnTo>
                    <a:pt x="2595" y="3306"/>
                  </a:lnTo>
                  <a:lnTo>
                    <a:pt x="2470" y="3139"/>
                  </a:lnTo>
                  <a:lnTo>
                    <a:pt x="2281" y="3055"/>
                  </a:lnTo>
                  <a:lnTo>
                    <a:pt x="2177" y="3034"/>
                  </a:lnTo>
                  <a:lnTo>
                    <a:pt x="2281" y="2992"/>
                  </a:lnTo>
                  <a:lnTo>
                    <a:pt x="2281" y="2929"/>
                  </a:lnTo>
                  <a:lnTo>
                    <a:pt x="2177" y="2825"/>
                  </a:lnTo>
                  <a:lnTo>
                    <a:pt x="2240" y="2720"/>
                  </a:lnTo>
                  <a:lnTo>
                    <a:pt x="2281" y="2532"/>
                  </a:lnTo>
                  <a:lnTo>
                    <a:pt x="2260" y="2490"/>
                  </a:lnTo>
                  <a:lnTo>
                    <a:pt x="2198" y="2490"/>
                  </a:lnTo>
                  <a:lnTo>
                    <a:pt x="2198" y="2385"/>
                  </a:lnTo>
                  <a:lnTo>
                    <a:pt x="2260" y="2323"/>
                  </a:lnTo>
                  <a:lnTo>
                    <a:pt x="2281" y="2218"/>
                  </a:lnTo>
                  <a:lnTo>
                    <a:pt x="2344" y="2197"/>
                  </a:lnTo>
                  <a:lnTo>
                    <a:pt x="2365" y="2155"/>
                  </a:lnTo>
                  <a:lnTo>
                    <a:pt x="2386" y="2176"/>
                  </a:lnTo>
                  <a:lnTo>
                    <a:pt x="2449" y="2176"/>
                  </a:lnTo>
                  <a:lnTo>
                    <a:pt x="2553" y="2051"/>
                  </a:lnTo>
                  <a:lnTo>
                    <a:pt x="2574" y="2051"/>
                  </a:lnTo>
                  <a:lnTo>
                    <a:pt x="2616" y="1988"/>
                  </a:lnTo>
                  <a:lnTo>
                    <a:pt x="2574" y="1904"/>
                  </a:lnTo>
                  <a:lnTo>
                    <a:pt x="2595" y="1883"/>
                  </a:lnTo>
                  <a:lnTo>
                    <a:pt x="2595" y="1800"/>
                  </a:lnTo>
                  <a:lnTo>
                    <a:pt x="2595" y="1737"/>
                  </a:lnTo>
                  <a:lnTo>
                    <a:pt x="2574" y="1674"/>
                  </a:lnTo>
                  <a:lnTo>
                    <a:pt x="2616" y="1632"/>
                  </a:lnTo>
                  <a:lnTo>
                    <a:pt x="2616" y="1548"/>
                  </a:lnTo>
                  <a:lnTo>
                    <a:pt x="2679" y="1548"/>
                  </a:lnTo>
                  <a:lnTo>
                    <a:pt x="2700" y="1590"/>
                  </a:lnTo>
                  <a:lnTo>
                    <a:pt x="2721" y="1590"/>
                  </a:lnTo>
                  <a:lnTo>
                    <a:pt x="2804" y="1548"/>
                  </a:lnTo>
                  <a:lnTo>
                    <a:pt x="2888" y="1528"/>
                  </a:lnTo>
                  <a:lnTo>
                    <a:pt x="2930" y="1548"/>
                  </a:lnTo>
                  <a:lnTo>
                    <a:pt x="2972" y="1528"/>
                  </a:lnTo>
                  <a:lnTo>
                    <a:pt x="3014" y="1465"/>
                  </a:lnTo>
                  <a:lnTo>
                    <a:pt x="2993" y="1381"/>
                  </a:lnTo>
                  <a:lnTo>
                    <a:pt x="3014" y="1339"/>
                  </a:lnTo>
                  <a:lnTo>
                    <a:pt x="3118" y="1318"/>
                  </a:lnTo>
                  <a:lnTo>
                    <a:pt x="3223" y="1339"/>
                  </a:lnTo>
                  <a:lnTo>
                    <a:pt x="3328" y="1256"/>
                  </a:lnTo>
                  <a:lnTo>
                    <a:pt x="3390" y="1256"/>
                  </a:lnTo>
                  <a:lnTo>
                    <a:pt x="3432" y="1235"/>
                  </a:lnTo>
                  <a:lnTo>
                    <a:pt x="3495" y="1172"/>
                  </a:lnTo>
                  <a:lnTo>
                    <a:pt x="3453" y="1130"/>
                  </a:lnTo>
                  <a:lnTo>
                    <a:pt x="3348" y="1067"/>
                  </a:lnTo>
                  <a:lnTo>
                    <a:pt x="3286" y="1109"/>
                  </a:lnTo>
                  <a:lnTo>
                    <a:pt x="3223" y="1046"/>
                  </a:lnTo>
                  <a:lnTo>
                    <a:pt x="3118" y="1109"/>
                  </a:lnTo>
                  <a:lnTo>
                    <a:pt x="3014" y="1025"/>
                  </a:lnTo>
                  <a:lnTo>
                    <a:pt x="2888" y="1004"/>
                  </a:lnTo>
                  <a:lnTo>
                    <a:pt x="2867" y="900"/>
                  </a:lnTo>
                  <a:lnTo>
                    <a:pt x="2616" y="816"/>
                  </a:lnTo>
                  <a:lnTo>
                    <a:pt x="2595" y="712"/>
                  </a:lnTo>
                  <a:lnTo>
                    <a:pt x="2512" y="691"/>
                  </a:lnTo>
                  <a:lnTo>
                    <a:pt x="2574" y="481"/>
                  </a:lnTo>
                  <a:lnTo>
                    <a:pt x="2679" y="440"/>
                  </a:lnTo>
                  <a:lnTo>
                    <a:pt x="2679" y="335"/>
                  </a:lnTo>
                  <a:lnTo>
                    <a:pt x="2595" y="272"/>
                  </a:lnTo>
                  <a:lnTo>
                    <a:pt x="2449" y="314"/>
                  </a:lnTo>
                  <a:lnTo>
                    <a:pt x="2386" y="272"/>
                  </a:lnTo>
                  <a:lnTo>
                    <a:pt x="2114" y="272"/>
                  </a:lnTo>
                  <a:lnTo>
                    <a:pt x="2072" y="188"/>
                  </a:lnTo>
                  <a:lnTo>
                    <a:pt x="1947" y="168"/>
                  </a:lnTo>
                  <a:lnTo>
                    <a:pt x="1947" y="84"/>
                  </a:lnTo>
                  <a:lnTo>
                    <a:pt x="1821"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42"/>
            <p:cNvSpPr/>
            <p:nvPr/>
          </p:nvSpPr>
          <p:spPr>
            <a:xfrm>
              <a:off x="5166625" y="3025150"/>
              <a:ext cx="75875" cy="65400"/>
            </a:xfrm>
            <a:custGeom>
              <a:avLst/>
              <a:gdLst/>
              <a:ahLst/>
              <a:cxnLst/>
              <a:rect l="l" t="t" r="r" b="b"/>
              <a:pathLst>
                <a:path w="3035" h="2616" extrusionOk="0">
                  <a:moveTo>
                    <a:pt x="2407" y="0"/>
                  </a:moveTo>
                  <a:lnTo>
                    <a:pt x="2239" y="42"/>
                  </a:lnTo>
                  <a:lnTo>
                    <a:pt x="2135" y="126"/>
                  </a:lnTo>
                  <a:lnTo>
                    <a:pt x="2260" y="251"/>
                  </a:lnTo>
                  <a:lnTo>
                    <a:pt x="2239" y="356"/>
                  </a:lnTo>
                  <a:lnTo>
                    <a:pt x="2260" y="460"/>
                  </a:lnTo>
                  <a:lnTo>
                    <a:pt x="2260" y="544"/>
                  </a:lnTo>
                  <a:lnTo>
                    <a:pt x="2072" y="481"/>
                  </a:lnTo>
                  <a:lnTo>
                    <a:pt x="1967" y="314"/>
                  </a:lnTo>
                  <a:lnTo>
                    <a:pt x="1821" y="314"/>
                  </a:lnTo>
                  <a:lnTo>
                    <a:pt x="1758" y="230"/>
                  </a:lnTo>
                  <a:lnTo>
                    <a:pt x="1632" y="126"/>
                  </a:lnTo>
                  <a:lnTo>
                    <a:pt x="1549" y="167"/>
                  </a:lnTo>
                  <a:lnTo>
                    <a:pt x="1444" y="105"/>
                  </a:lnTo>
                  <a:lnTo>
                    <a:pt x="1298" y="126"/>
                  </a:lnTo>
                  <a:lnTo>
                    <a:pt x="1151" y="63"/>
                  </a:lnTo>
                  <a:lnTo>
                    <a:pt x="1026" y="63"/>
                  </a:lnTo>
                  <a:lnTo>
                    <a:pt x="879" y="146"/>
                  </a:lnTo>
                  <a:lnTo>
                    <a:pt x="816" y="105"/>
                  </a:lnTo>
                  <a:lnTo>
                    <a:pt x="670" y="105"/>
                  </a:lnTo>
                  <a:lnTo>
                    <a:pt x="398" y="167"/>
                  </a:lnTo>
                  <a:lnTo>
                    <a:pt x="272" y="167"/>
                  </a:lnTo>
                  <a:lnTo>
                    <a:pt x="168" y="335"/>
                  </a:lnTo>
                  <a:lnTo>
                    <a:pt x="105" y="523"/>
                  </a:lnTo>
                  <a:lnTo>
                    <a:pt x="42" y="649"/>
                  </a:lnTo>
                  <a:lnTo>
                    <a:pt x="0" y="858"/>
                  </a:lnTo>
                  <a:lnTo>
                    <a:pt x="63" y="1088"/>
                  </a:lnTo>
                  <a:lnTo>
                    <a:pt x="168" y="1151"/>
                  </a:lnTo>
                  <a:lnTo>
                    <a:pt x="210" y="1255"/>
                  </a:lnTo>
                  <a:lnTo>
                    <a:pt x="189" y="1486"/>
                  </a:lnTo>
                  <a:lnTo>
                    <a:pt x="189" y="1569"/>
                  </a:lnTo>
                  <a:lnTo>
                    <a:pt x="272" y="1632"/>
                  </a:lnTo>
                  <a:lnTo>
                    <a:pt x="272" y="1779"/>
                  </a:lnTo>
                  <a:lnTo>
                    <a:pt x="356" y="1820"/>
                  </a:lnTo>
                  <a:lnTo>
                    <a:pt x="356" y="1925"/>
                  </a:lnTo>
                  <a:lnTo>
                    <a:pt x="419" y="2051"/>
                  </a:lnTo>
                  <a:lnTo>
                    <a:pt x="482" y="2030"/>
                  </a:lnTo>
                  <a:lnTo>
                    <a:pt x="523" y="2113"/>
                  </a:lnTo>
                  <a:lnTo>
                    <a:pt x="503" y="2218"/>
                  </a:lnTo>
                  <a:lnTo>
                    <a:pt x="565" y="2260"/>
                  </a:lnTo>
                  <a:lnTo>
                    <a:pt x="565" y="2364"/>
                  </a:lnTo>
                  <a:lnTo>
                    <a:pt x="733" y="2364"/>
                  </a:lnTo>
                  <a:lnTo>
                    <a:pt x="733" y="2260"/>
                  </a:lnTo>
                  <a:lnTo>
                    <a:pt x="795" y="2218"/>
                  </a:lnTo>
                  <a:lnTo>
                    <a:pt x="837" y="2155"/>
                  </a:lnTo>
                  <a:lnTo>
                    <a:pt x="837" y="2239"/>
                  </a:lnTo>
                  <a:lnTo>
                    <a:pt x="900" y="2323"/>
                  </a:lnTo>
                  <a:lnTo>
                    <a:pt x="879" y="2406"/>
                  </a:lnTo>
                  <a:lnTo>
                    <a:pt x="816" y="2469"/>
                  </a:lnTo>
                  <a:lnTo>
                    <a:pt x="837" y="2553"/>
                  </a:lnTo>
                  <a:lnTo>
                    <a:pt x="879" y="2574"/>
                  </a:lnTo>
                  <a:lnTo>
                    <a:pt x="921" y="2574"/>
                  </a:lnTo>
                  <a:lnTo>
                    <a:pt x="1026" y="2511"/>
                  </a:lnTo>
                  <a:lnTo>
                    <a:pt x="1026" y="2469"/>
                  </a:lnTo>
                  <a:lnTo>
                    <a:pt x="1088" y="2532"/>
                  </a:lnTo>
                  <a:lnTo>
                    <a:pt x="1214" y="2553"/>
                  </a:lnTo>
                  <a:lnTo>
                    <a:pt x="1235" y="2532"/>
                  </a:lnTo>
                  <a:lnTo>
                    <a:pt x="1340" y="2615"/>
                  </a:lnTo>
                  <a:lnTo>
                    <a:pt x="1444" y="2469"/>
                  </a:lnTo>
                  <a:lnTo>
                    <a:pt x="1570" y="2448"/>
                  </a:lnTo>
                  <a:lnTo>
                    <a:pt x="1632" y="2302"/>
                  </a:lnTo>
                  <a:lnTo>
                    <a:pt x="1758" y="2302"/>
                  </a:lnTo>
                  <a:lnTo>
                    <a:pt x="1821" y="2323"/>
                  </a:lnTo>
                  <a:lnTo>
                    <a:pt x="2093" y="2260"/>
                  </a:lnTo>
                  <a:lnTo>
                    <a:pt x="2197" y="2323"/>
                  </a:lnTo>
                  <a:lnTo>
                    <a:pt x="2239" y="2406"/>
                  </a:lnTo>
                  <a:lnTo>
                    <a:pt x="2407" y="2406"/>
                  </a:lnTo>
                  <a:lnTo>
                    <a:pt x="2365" y="2260"/>
                  </a:lnTo>
                  <a:lnTo>
                    <a:pt x="2386" y="2197"/>
                  </a:lnTo>
                  <a:lnTo>
                    <a:pt x="2281" y="2092"/>
                  </a:lnTo>
                  <a:lnTo>
                    <a:pt x="2156" y="2051"/>
                  </a:lnTo>
                  <a:lnTo>
                    <a:pt x="2135" y="1841"/>
                  </a:lnTo>
                  <a:lnTo>
                    <a:pt x="2239" y="1779"/>
                  </a:lnTo>
                  <a:lnTo>
                    <a:pt x="2448" y="1779"/>
                  </a:lnTo>
                  <a:lnTo>
                    <a:pt x="2511" y="1674"/>
                  </a:lnTo>
                  <a:lnTo>
                    <a:pt x="2679" y="1569"/>
                  </a:lnTo>
                  <a:lnTo>
                    <a:pt x="2825" y="1507"/>
                  </a:lnTo>
                  <a:lnTo>
                    <a:pt x="2867" y="1423"/>
                  </a:lnTo>
                  <a:lnTo>
                    <a:pt x="2930" y="1402"/>
                  </a:lnTo>
                  <a:lnTo>
                    <a:pt x="3034" y="1214"/>
                  </a:lnTo>
                  <a:lnTo>
                    <a:pt x="3013" y="1088"/>
                  </a:lnTo>
                  <a:lnTo>
                    <a:pt x="3034" y="942"/>
                  </a:lnTo>
                  <a:lnTo>
                    <a:pt x="3013" y="837"/>
                  </a:lnTo>
                  <a:lnTo>
                    <a:pt x="3034" y="649"/>
                  </a:lnTo>
                  <a:lnTo>
                    <a:pt x="2930" y="418"/>
                  </a:lnTo>
                  <a:lnTo>
                    <a:pt x="2825" y="356"/>
                  </a:lnTo>
                  <a:lnTo>
                    <a:pt x="2762" y="167"/>
                  </a:lnTo>
                  <a:lnTo>
                    <a:pt x="2679" y="167"/>
                  </a:lnTo>
                  <a:lnTo>
                    <a:pt x="2574" y="126"/>
                  </a:lnTo>
                  <a:lnTo>
                    <a:pt x="2469" y="105"/>
                  </a:lnTo>
                  <a:lnTo>
                    <a:pt x="2407"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42"/>
            <p:cNvSpPr/>
            <p:nvPr/>
          </p:nvSpPr>
          <p:spPr>
            <a:xfrm>
              <a:off x="5123725" y="2903250"/>
              <a:ext cx="117200" cy="135525"/>
            </a:xfrm>
            <a:custGeom>
              <a:avLst/>
              <a:gdLst/>
              <a:ahLst/>
              <a:cxnLst/>
              <a:rect l="l" t="t" r="r" b="b"/>
              <a:pathLst>
                <a:path w="4688" h="5421" extrusionOk="0">
                  <a:moveTo>
                    <a:pt x="879" y="1"/>
                  </a:moveTo>
                  <a:lnTo>
                    <a:pt x="879" y="85"/>
                  </a:lnTo>
                  <a:lnTo>
                    <a:pt x="817" y="126"/>
                  </a:lnTo>
                  <a:lnTo>
                    <a:pt x="817" y="336"/>
                  </a:lnTo>
                  <a:lnTo>
                    <a:pt x="859" y="440"/>
                  </a:lnTo>
                  <a:lnTo>
                    <a:pt x="859" y="587"/>
                  </a:lnTo>
                  <a:lnTo>
                    <a:pt x="879" y="733"/>
                  </a:lnTo>
                  <a:lnTo>
                    <a:pt x="775" y="712"/>
                  </a:lnTo>
                  <a:lnTo>
                    <a:pt x="649" y="754"/>
                  </a:lnTo>
                  <a:lnTo>
                    <a:pt x="587" y="649"/>
                  </a:lnTo>
                  <a:lnTo>
                    <a:pt x="524" y="608"/>
                  </a:lnTo>
                  <a:lnTo>
                    <a:pt x="419" y="712"/>
                  </a:lnTo>
                  <a:lnTo>
                    <a:pt x="252" y="733"/>
                  </a:lnTo>
                  <a:lnTo>
                    <a:pt x="231" y="838"/>
                  </a:lnTo>
                  <a:lnTo>
                    <a:pt x="189" y="942"/>
                  </a:lnTo>
                  <a:lnTo>
                    <a:pt x="231" y="1026"/>
                  </a:lnTo>
                  <a:lnTo>
                    <a:pt x="105" y="1110"/>
                  </a:lnTo>
                  <a:lnTo>
                    <a:pt x="43" y="1110"/>
                  </a:lnTo>
                  <a:lnTo>
                    <a:pt x="1" y="1256"/>
                  </a:lnTo>
                  <a:lnTo>
                    <a:pt x="43" y="1382"/>
                  </a:lnTo>
                  <a:lnTo>
                    <a:pt x="210" y="1361"/>
                  </a:lnTo>
                  <a:lnTo>
                    <a:pt x="315" y="1486"/>
                  </a:lnTo>
                  <a:lnTo>
                    <a:pt x="335" y="1675"/>
                  </a:lnTo>
                  <a:lnTo>
                    <a:pt x="252" y="1758"/>
                  </a:lnTo>
                  <a:lnTo>
                    <a:pt x="335" y="1884"/>
                  </a:lnTo>
                  <a:lnTo>
                    <a:pt x="440" y="1947"/>
                  </a:lnTo>
                  <a:lnTo>
                    <a:pt x="524" y="1863"/>
                  </a:lnTo>
                  <a:lnTo>
                    <a:pt x="733" y="1863"/>
                  </a:lnTo>
                  <a:lnTo>
                    <a:pt x="754" y="1968"/>
                  </a:lnTo>
                  <a:lnTo>
                    <a:pt x="670" y="2093"/>
                  </a:lnTo>
                  <a:lnTo>
                    <a:pt x="754" y="2198"/>
                  </a:lnTo>
                  <a:lnTo>
                    <a:pt x="733" y="2281"/>
                  </a:lnTo>
                  <a:lnTo>
                    <a:pt x="670" y="2386"/>
                  </a:lnTo>
                  <a:lnTo>
                    <a:pt x="733" y="2512"/>
                  </a:lnTo>
                  <a:lnTo>
                    <a:pt x="733" y="2721"/>
                  </a:lnTo>
                  <a:lnTo>
                    <a:pt x="733" y="3014"/>
                  </a:lnTo>
                  <a:lnTo>
                    <a:pt x="879" y="2930"/>
                  </a:lnTo>
                  <a:lnTo>
                    <a:pt x="1047" y="2909"/>
                  </a:lnTo>
                  <a:lnTo>
                    <a:pt x="1047" y="2784"/>
                  </a:lnTo>
                  <a:lnTo>
                    <a:pt x="1235" y="2700"/>
                  </a:lnTo>
                  <a:lnTo>
                    <a:pt x="1444" y="2805"/>
                  </a:lnTo>
                  <a:lnTo>
                    <a:pt x="1549" y="2805"/>
                  </a:lnTo>
                  <a:lnTo>
                    <a:pt x="1633" y="2930"/>
                  </a:lnTo>
                  <a:lnTo>
                    <a:pt x="1884" y="2909"/>
                  </a:lnTo>
                  <a:lnTo>
                    <a:pt x="2009" y="2637"/>
                  </a:lnTo>
                  <a:lnTo>
                    <a:pt x="2198" y="2595"/>
                  </a:lnTo>
                  <a:lnTo>
                    <a:pt x="2449" y="2679"/>
                  </a:lnTo>
                  <a:lnTo>
                    <a:pt x="2532" y="2826"/>
                  </a:lnTo>
                  <a:lnTo>
                    <a:pt x="2804" y="3014"/>
                  </a:lnTo>
                  <a:lnTo>
                    <a:pt x="2930" y="3118"/>
                  </a:lnTo>
                  <a:lnTo>
                    <a:pt x="2972" y="3244"/>
                  </a:lnTo>
                  <a:lnTo>
                    <a:pt x="2972" y="3328"/>
                  </a:lnTo>
                  <a:lnTo>
                    <a:pt x="2930" y="3411"/>
                  </a:lnTo>
                  <a:lnTo>
                    <a:pt x="2972" y="3537"/>
                  </a:lnTo>
                  <a:lnTo>
                    <a:pt x="2972" y="3725"/>
                  </a:lnTo>
                  <a:lnTo>
                    <a:pt x="2951" y="3788"/>
                  </a:lnTo>
                  <a:lnTo>
                    <a:pt x="3056" y="3872"/>
                  </a:lnTo>
                  <a:lnTo>
                    <a:pt x="3160" y="3997"/>
                  </a:lnTo>
                  <a:lnTo>
                    <a:pt x="3286" y="3997"/>
                  </a:lnTo>
                  <a:lnTo>
                    <a:pt x="3369" y="4060"/>
                  </a:lnTo>
                  <a:lnTo>
                    <a:pt x="3348" y="4102"/>
                  </a:lnTo>
                  <a:lnTo>
                    <a:pt x="3495" y="4206"/>
                  </a:lnTo>
                  <a:lnTo>
                    <a:pt x="3495" y="4290"/>
                  </a:lnTo>
                  <a:lnTo>
                    <a:pt x="3474" y="4416"/>
                  </a:lnTo>
                  <a:lnTo>
                    <a:pt x="3474" y="4499"/>
                  </a:lnTo>
                  <a:lnTo>
                    <a:pt x="3453" y="4604"/>
                  </a:lnTo>
                  <a:lnTo>
                    <a:pt x="3474" y="4688"/>
                  </a:lnTo>
                  <a:lnTo>
                    <a:pt x="3474" y="4897"/>
                  </a:lnTo>
                  <a:lnTo>
                    <a:pt x="3390" y="4981"/>
                  </a:lnTo>
                  <a:lnTo>
                    <a:pt x="3348" y="5002"/>
                  </a:lnTo>
                  <a:lnTo>
                    <a:pt x="3474" y="5106"/>
                  </a:lnTo>
                  <a:lnTo>
                    <a:pt x="3537" y="5190"/>
                  </a:lnTo>
                  <a:lnTo>
                    <a:pt x="3683" y="5190"/>
                  </a:lnTo>
                  <a:lnTo>
                    <a:pt x="3788" y="5357"/>
                  </a:lnTo>
                  <a:lnTo>
                    <a:pt x="3976" y="5420"/>
                  </a:lnTo>
                  <a:lnTo>
                    <a:pt x="3976" y="5336"/>
                  </a:lnTo>
                  <a:lnTo>
                    <a:pt x="3955" y="5232"/>
                  </a:lnTo>
                  <a:lnTo>
                    <a:pt x="3976" y="5127"/>
                  </a:lnTo>
                  <a:lnTo>
                    <a:pt x="3851" y="5002"/>
                  </a:lnTo>
                  <a:lnTo>
                    <a:pt x="3955" y="4918"/>
                  </a:lnTo>
                  <a:lnTo>
                    <a:pt x="4123" y="4876"/>
                  </a:lnTo>
                  <a:lnTo>
                    <a:pt x="4185" y="4981"/>
                  </a:lnTo>
                  <a:lnTo>
                    <a:pt x="4290" y="5002"/>
                  </a:lnTo>
                  <a:lnTo>
                    <a:pt x="4395" y="5043"/>
                  </a:lnTo>
                  <a:lnTo>
                    <a:pt x="4499" y="5043"/>
                  </a:lnTo>
                  <a:lnTo>
                    <a:pt x="4604" y="5002"/>
                  </a:lnTo>
                  <a:lnTo>
                    <a:pt x="4583" y="4813"/>
                  </a:lnTo>
                  <a:lnTo>
                    <a:pt x="4541" y="4730"/>
                  </a:lnTo>
                  <a:lnTo>
                    <a:pt x="4520" y="4604"/>
                  </a:lnTo>
                  <a:lnTo>
                    <a:pt x="4688" y="4478"/>
                  </a:lnTo>
                  <a:lnTo>
                    <a:pt x="4688" y="4311"/>
                  </a:lnTo>
                  <a:lnTo>
                    <a:pt x="4604" y="4311"/>
                  </a:lnTo>
                  <a:lnTo>
                    <a:pt x="4541" y="4248"/>
                  </a:lnTo>
                  <a:lnTo>
                    <a:pt x="4583" y="4081"/>
                  </a:lnTo>
                  <a:lnTo>
                    <a:pt x="4646" y="3997"/>
                  </a:lnTo>
                  <a:lnTo>
                    <a:pt x="4604" y="3934"/>
                  </a:lnTo>
                  <a:lnTo>
                    <a:pt x="4499" y="3976"/>
                  </a:lnTo>
                  <a:lnTo>
                    <a:pt x="4436" y="3955"/>
                  </a:lnTo>
                  <a:lnTo>
                    <a:pt x="4374" y="3851"/>
                  </a:lnTo>
                  <a:lnTo>
                    <a:pt x="4227" y="3851"/>
                  </a:lnTo>
                  <a:lnTo>
                    <a:pt x="4185" y="3788"/>
                  </a:lnTo>
                  <a:lnTo>
                    <a:pt x="4206" y="3683"/>
                  </a:lnTo>
                  <a:lnTo>
                    <a:pt x="4123" y="3662"/>
                  </a:lnTo>
                  <a:lnTo>
                    <a:pt x="4081" y="3662"/>
                  </a:lnTo>
                  <a:lnTo>
                    <a:pt x="3997" y="3579"/>
                  </a:lnTo>
                  <a:lnTo>
                    <a:pt x="3997" y="3516"/>
                  </a:lnTo>
                  <a:lnTo>
                    <a:pt x="3913" y="3411"/>
                  </a:lnTo>
                  <a:lnTo>
                    <a:pt x="3788" y="3411"/>
                  </a:lnTo>
                  <a:lnTo>
                    <a:pt x="3704" y="3349"/>
                  </a:lnTo>
                  <a:lnTo>
                    <a:pt x="3662" y="3223"/>
                  </a:lnTo>
                  <a:lnTo>
                    <a:pt x="3474" y="3014"/>
                  </a:lnTo>
                  <a:lnTo>
                    <a:pt x="3495" y="2930"/>
                  </a:lnTo>
                  <a:lnTo>
                    <a:pt x="3369" y="2784"/>
                  </a:lnTo>
                  <a:lnTo>
                    <a:pt x="3202" y="2700"/>
                  </a:lnTo>
                  <a:lnTo>
                    <a:pt x="3056" y="2491"/>
                  </a:lnTo>
                  <a:lnTo>
                    <a:pt x="2951" y="2491"/>
                  </a:lnTo>
                  <a:lnTo>
                    <a:pt x="2763" y="2386"/>
                  </a:lnTo>
                  <a:lnTo>
                    <a:pt x="2595" y="2386"/>
                  </a:lnTo>
                  <a:lnTo>
                    <a:pt x="2511" y="2219"/>
                  </a:lnTo>
                  <a:lnTo>
                    <a:pt x="2428" y="2219"/>
                  </a:lnTo>
                  <a:lnTo>
                    <a:pt x="2407" y="2156"/>
                  </a:lnTo>
                  <a:lnTo>
                    <a:pt x="2491" y="2072"/>
                  </a:lnTo>
                  <a:lnTo>
                    <a:pt x="2344" y="1905"/>
                  </a:lnTo>
                  <a:lnTo>
                    <a:pt x="2344" y="1842"/>
                  </a:lnTo>
                  <a:lnTo>
                    <a:pt x="2428" y="1842"/>
                  </a:lnTo>
                  <a:lnTo>
                    <a:pt x="2595" y="1758"/>
                  </a:lnTo>
                  <a:lnTo>
                    <a:pt x="2721" y="1758"/>
                  </a:lnTo>
                  <a:lnTo>
                    <a:pt x="2763" y="1675"/>
                  </a:lnTo>
                  <a:lnTo>
                    <a:pt x="2846" y="1465"/>
                  </a:lnTo>
                  <a:lnTo>
                    <a:pt x="2930" y="1445"/>
                  </a:lnTo>
                  <a:lnTo>
                    <a:pt x="2930" y="1361"/>
                  </a:lnTo>
                  <a:lnTo>
                    <a:pt x="2742" y="1319"/>
                  </a:lnTo>
                  <a:lnTo>
                    <a:pt x="2763" y="1214"/>
                  </a:lnTo>
                  <a:lnTo>
                    <a:pt x="2742" y="1110"/>
                  </a:lnTo>
                  <a:lnTo>
                    <a:pt x="2595" y="1068"/>
                  </a:lnTo>
                  <a:lnTo>
                    <a:pt x="2511" y="963"/>
                  </a:lnTo>
                  <a:lnTo>
                    <a:pt x="2344" y="963"/>
                  </a:lnTo>
                  <a:lnTo>
                    <a:pt x="2219" y="1047"/>
                  </a:lnTo>
                  <a:lnTo>
                    <a:pt x="2072" y="1005"/>
                  </a:lnTo>
                  <a:lnTo>
                    <a:pt x="1821" y="1005"/>
                  </a:lnTo>
                  <a:lnTo>
                    <a:pt x="1716" y="796"/>
                  </a:lnTo>
                  <a:lnTo>
                    <a:pt x="1507" y="608"/>
                  </a:lnTo>
                  <a:lnTo>
                    <a:pt x="1570" y="524"/>
                  </a:lnTo>
                  <a:lnTo>
                    <a:pt x="1549" y="398"/>
                  </a:lnTo>
                  <a:lnTo>
                    <a:pt x="1444" y="315"/>
                  </a:lnTo>
                  <a:lnTo>
                    <a:pt x="1340" y="168"/>
                  </a:lnTo>
                  <a:lnTo>
                    <a:pt x="1151" y="85"/>
                  </a:lnTo>
                  <a:lnTo>
                    <a:pt x="1089"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42"/>
            <p:cNvSpPr/>
            <p:nvPr/>
          </p:nvSpPr>
          <p:spPr>
            <a:xfrm>
              <a:off x="5089200" y="2934650"/>
              <a:ext cx="121900" cy="227050"/>
            </a:xfrm>
            <a:custGeom>
              <a:avLst/>
              <a:gdLst/>
              <a:ahLst/>
              <a:cxnLst/>
              <a:rect l="l" t="t" r="r" b="b"/>
              <a:pathLst>
                <a:path w="4876" h="9082" extrusionOk="0">
                  <a:moveTo>
                    <a:pt x="1361" y="0"/>
                  </a:moveTo>
                  <a:lnTo>
                    <a:pt x="1193" y="21"/>
                  </a:lnTo>
                  <a:lnTo>
                    <a:pt x="1068" y="63"/>
                  </a:lnTo>
                  <a:lnTo>
                    <a:pt x="1068" y="126"/>
                  </a:lnTo>
                  <a:lnTo>
                    <a:pt x="1110" y="209"/>
                  </a:lnTo>
                  <a:lnTo>
                    <a:pt x="1089" y="293"/>
                  </a:lnTo>
                  <a:lnTo>
                    <a:pt x="921" y="272"/>
                  </a:lnTo>
                  <a:lnTo>
                    <a:pt x="859" y="314"/>
                  </a:lnTo>
                  <a:lnTo>
                    <a:pt x="859" y="481"/>
                  </a:lnTo>
                  <a:lnTo>
                    <a:pt x="838" y="523"/>
                  </a:lnTo>
                  <a:lnTo>
                    <a:pt x="691" y="523"/>
                  </a:lnTo>
                  <a:lnTo>
                    <a:pt x="566" y="628"/>
                  </a:lnTo>
                  <a:lnTo>
                    <a:pt x="335" y="544"/>
                  </a:lnTo>
                  <a:lnTo>
                    <a:pt x="252" y="691"/>
                  </a:lnTo>
                  <a:lnTo>
                    <a:pt x="273" y="858"/>
                  </a:lnTo>
                  <a:lnTo>
                    <a:pt x="210" y="942"/>
                  </a:lnTo>
                  <a:lnTo>
                    <a:pt x="210" y="1130"/>
                  </a:lnTo>
                  <a:lnTo>
                    <a:pt x="231" y="1214"/>
                  </a:lnTo>
                  <a:lnTo>
                    <a:pt x="126" y="1277"/>
                  </a:lnTo>
                  <a:lnTo>
                    <a:pt x="1" y="1360"/>
                  </a:lnTo>
                  <a:lnTo>
                    <a:pt x="1" y="1444"/>
                  </a:lnTo>
                  <a:lnTo>
                    <a:pt x="63" y="1465"/>
                  </a:lnTo>
                  <a:lnTo>
                    <a:pt x="168" y="1653"/>
                  </a:lnTo>
                  <a:lnTo>
                    <a:pt x="252" y="1737"/>
                  </a:lnTo>
                  <a:lnTo>
                    <a:pt x="315" y="1800"/>
                  </a:lnTo>
                  <a:lnTo>
                    <a:pt x="440" y="1904"/>
                  </a:lnTo>
                  <a:lnTo>
                    <a:pt x="587" y="2197"/>
                  </a:lnTo>
                  <a:lnTo>
                    <a:pt x="670" y="2260"/>
                  </a:lnTo>
                  <a:lnTo>
                    <a:pt x="754" y="2386"/>
                  </a:lnTo>
                  <a:lnTo>
                    <a:pt x="754" y="2511"/>
                  </a:lnTo>
                  <a:lnTo>
                    <a:pt x="879" y="2574"/>
                  </a:lnTo>
                  <a:lnTo>
                    <a:pt x="879" y="2699"/>
                  </a:lnTo>
                  <a:lnTo>
                    <a:pt x="775" y="2741"/>
                  </a:lnTo>
                  <a:lnTo>
                    <a:pt x="754" y="2825"/>
                  </a:lnTo>
                  <a:lnTo>
                    <a:pt x="796" y="3118"/>
                  </a:lnTo>
                  <a:lnTo>
                    <a:pt x="775" y="3222"/>
                  </a:lnTo>
                  <a:lnTo>
                    <a:pt x="670" y="3264"/>
                  </a:lnTo>
                  <a:lnTo>
                    <a:pt x="754" y="3474"/>
                  </a:lnTo>
                  <a:lnTo>
                    <a:pt x="754" y="3578"/>
                  </a:lnTo>
                  <a:lnTo>
                    <a:pt x="900" y="3766"/>
                  </a:lnTo>
                  <a:lnTo>
                    <a:pt x="1089" y="3892"/>
                  </a:lnTo>
                  <a:lnTo>
                    <a:pt x="1256" y="4059"/>
                  </a:lnTo>
                  <a:lnTo>
                    <a:pt x="1298" y="4311"/>
                  </a:lnTo>
                  <a:lnTo>
                    <a:pt x="1277" y="4394"/>
                  </a:lnTo>
                  <a:lnTo>
                    <a:pt x="1298" y="4520"/>
                  </a:lnTo>
                  <a:lnTo>
                    <a:pt x="1277" y="4624"/>
                  </a:lnTo>
                  <a:lnTo>
                    <a:pt x="1361" y="4708"/>
                  </a:lnTo>
                  <a:lnTo>
                    <a:pt x="1382" y="4896"/>
                  </a:lnTo>
                  <a:lnTo>
                    <a:pt x="1424" y="5001"/>
                  </a:lnTo>
                  <a:lnTo>
                    <a:pt x="1403" y="5147"/>
                  </a:lnTo>
                  <a:lnTo>
                    <a:pt x="1486" y="5294"/>
                  </a:lnTo>
                  <a:lnTo>
                    <a:pt x="1486" y="5461"/>
                  </a:lnTo>
                  <a:lnTo>
                    <a:pt x="1403" y="5524"/>
                  </a:lnTo>
                  <a:lnTo>
                    <a:pt x="1277" y="5880"/>
                  </a:lnTo>
                  <a:lnTo>
                    <a:pt x="1152" y="5963"/>
                  </a:lnTo>
                  <a:lnTo>
                    <a:pt x="1152" y="6131"/>
                  </a:lnTo>
                  <a:lnTo>
                    <a:pt x="1089" y="6194"/>
                  </a:lnTo>
                  <a:lnTo>
                    <a:pt x="1068" y="6298"/>
                  </a:lnTo>
                  <a:lnTo>
                    <a:pt x="1047" y="6487"/>
                  </a:lnTo>
                  <a:lnTo>
                    <a:pt x="1089" y="6487"/>
                  </a:lnTo>
                  <a:lnTo>
                    <a:pt x="1005" y="6591"/>
                  </a:lnTo>
                  <a:lnTo>
                    <a:pt x="1047" y="6654"/>
                  </a:lnTo>
                  <a:lnTo>
                    <a:pt x="963" y="6779"/>
                  </a:lnTo>
                  <a:lnTo>
                    <a:pt x="1047" y="6779"/>
                  </a:lnTo>
                  <a:lnTo>
                    <a:pt x="984" y="6863"/>
                  </a:lnTo>
                  <a:lnTo>
                    <a:pt x="921" y="6863"/>
                  </a:lnTo>
                  <a:lnTo>
                    <a:pt x="921" y="7072"/>
                  </a:lnTo>
                  <a:lnTo>
                    <a:pt x="859" y="7114"/>
                  </a:lnTo>
                  <a:lnTo>
                    <a:pt x="879" y="7282"/>
                  </a:lnTo>
                  <a:lnTo>
                    <a:pt x="859" y="7324"/>
                  </a:lnTo>
                  <a:lnTo>
                    <a:pt x="879" y="7533"/>
                  </a:lnTo>
                  <a:lnTo>
                    <a:pt x="921" y="7616"/>
                  </a:lnTo>
                  <a:lnTo>
                    <a:pt x="1005" y="7616"/>
                  </a:lnTo>
                  <a:lnTo>
                    <a:pt x="984" y="7512"/>
                  </a:lnTo>
                  <a:lnTo>
                    <a:pt x="1110" y="7449"/>
                  </a:lnTo>
                  <a:lnTo>
                    <a:pt x="1089" y="7512"/>
                  </a:lnTo>
                  <a:lnTo>
                    <a:pt x="1172" y="7554"/>
                  </a:lnTo>
                  <a:lnTo>
                    <a:pt x="1172" y="7637"/>
                  </a:lnTo>
                  <a:lnTo>
                    <a:pt x="1277" y="7658"/>
                  </a:lnTo>
                  <a:lnTo>
                    <a:pt x="1319" y="7868"/>
                  </a:lnTo>
                  <a:lnTo>
                    <a:pt x="1424" y="7868"/>
                  </a:lnTo>
                  <a:lnTo>
                    <a:pt x="1570" y="8035"/>
                  </a:lnTo>
                  <a:lnTo>
                    <a:pt x="1570" y="8119"/>
                  </a:lnTo>
                  <a:lnTo>
                    <a:pt x="1675" y="8140"/>
                  </a:lnTo>
                  <a:lnTo>
                    <a:pt x="1696" y="8244"/>
                  </a:lnTo>
                  <a:lnTo>
                    <a:pt x="1779" y="8244"/>
                  </a:lnTo>
                  <a:lnTo>
                    <a:pt x="1779" y="8286"/>
                  </a:lnTo>
                  <a:lnTo>
                    <a:pt x="1716" y="8370"/>
                  </a:lnTo>
                  <a:lnTo>
                    <a:pt x="1716" y="8391"/>
                  </a:lnTo>
                  <a:lnTo>
                    <a:pt x="1968" y="8579"/>
                  </a:lnTo>
                  <a:lnTo>
                    <a:pt x="2009" y="8663"/>
                  </a:lnTo>
                  <a:lnTo>
                    <a:pt x="2051" y="8537"/>
                  </a:lnTo>
                  <a:lnTo>
                    <a:pt x="2135" y="8453"/>
                  </a:lnTo>
                  <a:lnTo>
                    <a:pt x="2240" y="8537"/>
                  </a:lnTo>
                  <a:lnTo>
                    <a:pt x="2407" y="8579"/>
                  </a:lnTo>
                  <a:lnTo>
                    <a:pt x="2428" y="8642"/>
                  </a:lnTo>
                  <a:lnTo>
                    <a:pt x="2553" y="8642"/>
                  </a:lnTo>
                  <a:lnTo>
                    <a:pt x="2616" y="8704"/>
                  </a:lnTo>
                  <a:lnTo>
                    <a:pt x="2616" y="8893"/>
                  </a:lnTo>
                  <a:lnTo>
                    <a:pt x="2532" y="8976"/>
                  </a:lnTo>
                  <a:lnTo>
                    <a:pt x="2532" y="9060"/>
                  </a:lnTo>
                  <a:lnTo>
                    <a:pt x="2679" y="9081"/>
                  </a:lnTo>
                  <a:lnTo>
                    <a:pt x="2825" y="8976"/>
                  </a:lnTo>
                  <a:lnTo>
                    <a:pt x="2930" y="8976"/>
                  </a:lnTo>
                  <a:lnTo>
                    <a:pt x="2993" y="9018"/>
                  </a:lnTo>
                  <a:lnTo>
                    <a:pt x="3076" y="8976"/>
                  </a:lnTo>
                  <a:lnTo>
                    <a:pt x="3076" y="8872"/>
                  </a:lnTo>
                  <a:lnTo>
                    <a:pt x="3097" y="8851"/>
                  </a:lnTo>
                  <a:lnTo>
                    <a:pt x="3076" y="8788"/>
                  </a:lnTo>
                  <a:lnTo>
                    <a:pt x="2972" y="8704"/>
                  </a:lnTo>
                  <a:lnTo>
                    <a:pt x="2930" y="8642"/>
                  </a:lnTo>
                  <a:lnTo>
                    <a:pt x="2846" y="8474"/>
                  </a:lnTo>
                  <a:lnTo>
                    <a:pt x="2742" y="8432"/>
                  </a:lnTo>
                  <a:lnTo>
                    <a:pt x="2637" y="8432"/>
                  </a:lnTo>
                  <a:lnTo>
                    <a:pt x="2574" y="8453"/>
                  </a:lnTo>
                  <a:lnTo>
                    <a:pt x="2491" y="8391"/>
                  </a:lnTo>
                  <a:lnTo>
                    <a:pt x="2344" y="8244"/>
                  </a:lnTo>
                  <a:lnTo>
                    <a:pt x="2260" y="8160"/>
                  </a:lnTo>
                  <a:lnTo>
                    <a:pt x="2260" y="8056"/>
                  </a:lnTo>
                  <a:lnTo>
                    <a:pt x="2219" y="8035"/>
                  </a:lnTo>
                  <a:lnTo>
                    <a:pt x="2198" y="8140"/>
                  </a:lnTo>
                  <a:lnTo>
                    <a:pt x="2030" y="8056"/>
                  </a:lnTo>
                  <a:lnTo>
                    <a:pt x="2051" y="7972"/>
                  </a:lnTo>
                  <a:lnTo>
                    <a:pt x="2135" y="7930"/>
                  </a:lnTo>
                  <a:lnTo>
                    <a:pt x="2156" y="7951"/>
                  </a:lnTo>
                  <a:lnTo>
                    <a:pt x="2198" y="7930"/>
                  </a:lnTo>
                  <a:lnTo>
                    <a:pt x="2219" y="7868"/>
                  </a:lnTo>
                  <a:lnTo>
                    <a:pt x="2156" y="7637"/>
                  </a:lnTo>
                  <a:lnTo>
                    <a:pt x="2114" y="7616"/>
                  </a:lnTo>
                  <a:lnTo>
                    <a:pt x="2114" y="7533"/>
                  </a:lnTo>
                  <a:lnTo>
                    <a:pt x="2030" y="7428"/>
                  </a:lnTo>
                  <a:lnTo>
                    <a:pt x="2009" y="7344"/>
                  </a:lnTo>
                  <a:lnTo>
                    <a:pt x="2009" y="7386"/>
                  </a:lnTo>
                  <a:lnTo>
                    <a:pt x="2009" y="7449"/>
                  </a:lnTo>
                  <a:lnTo>
                    <a:pt x="1947" y="7449"/>
                  </a:lnTo>
                  <a:lnTo>
                    <a:pt x="1884" y="7324"/>
                  </a:lnTo>
                  <a:lnTo>
                    <a:pt x="1821" y="7303"/>
                  </a:lnTo>
                  <a:lnTo>
                    <a:pt x="1842" y="7177"/>
                  </a:lnTo>
                  <a:lnTo>
                    <a:pt x="1800" y="7114"/>
                  </a:lnTo>
                  <a:lnTo>
                    <a:pt x="1779" y="6989"/>
                  </a:lnTo>
                  <a:lnTo>
                    <a:pt x="1716" y="6926"/>
                  </a:lnTo>
                  <a:lnTo>
                    <a:pt x="1633" y="6926"/>
                  </a:lnTo>
                  <a:lnTo>
                    <a:pt x="1612" y="6905"/>
                  </a:lnTo>
                  <a:lnTo>
                    <a:pt x="1570" y="6968"/>
                  </a:lnTo>
                  <a:lnTo>
                    <a:pt x="1528" y="7010"/>
                  </a:lnTo>
                  <a:lnTo>
                    <a:pt x="1486" y="7031"/>
                  </a:lnTo>
                  <a:lnTo>
                    <a:pt x="1424" y="6989"/>
                  </a:lnTo>
                  <a:lnTo>
                    <a:pt x="1486" y="6884"/>
                  </a:lnTo>
                  <a:lnTo>
                    <a:pt x="1382" y="6717"/>
                  </a:lnTo>
                  <a:lnTo>
                    <a:pt x="1382" y="6654"/>
                  </a:lnTo>
                  <a:lnTo>
                    <a:pt x="1361" y="6507"/>
                  </a:lnTo>
                  <a:lnTo>
                    <a:pt x="1361" y="6466"/>
                  </a:lnTo>
                  <a:lnTo>
                    <a:pt x="1403" y="6382"/>
                  </a:lnTo>
                  <a:lnTo>
                    <a:pt x="1382" y="6361"/>
                  </a:lnTo>
                  <a:lnTo>
                    <a:pt x="1319" y="6361"/>
                  </a:lnTo>
                  <a:lnTo>
                    <a:pt x="1382" y="6256"/>
                  </a:lnTo>
                  <a:lnTo>
                    <a:pt x="1382" y="6131"/>
                  </a:lnTo>
                  <a:lnTo>
                    <a:pt x="1507" y="5943"/>
                  </a:lnTo>
                  <a:lnTo>
                    <a:pt x="1528" y="5503"/>
                  </a:lnTo>
                  <a:lnTo>
                    <a:pt x="1612" y="5399"/>
                  </a:lnTo>
                  <a:lnTo>
                    <a:pt x="1633" y="5252"/>
                  </a:lnTo>
                  <a:lnTo>
                    <a:pt x="1716" y="5147"/>
                  </a:lnTo>
                  <a:lnTo>
                    <a:pt x="1737" y="5001"/>
                  </a:lnTo>
                  <a:lnTo>
                    <a:pt x="1696" y="4980"/>
                  </a:lnTo>
                  <a:lnTo>
                    <a:pt x="1716" y="4896"/>
                  </a:lnTo>
                  <a:lnTo>
                    <a:pt x="1716" y="4771"/>
                  </a:lnTo>
                  <a:lnTo>
                    <a:pt x="1779" y="4666"/>
                  </a:lnTo>
                  <a:lnTo>
                    <a:pt x="1779" y="4562"/>
                  </a:lnTo>
                  <a:lnTo>
                    <a:pt x="1675" y="4520"/>
                  </a:lnTo>
                  <a:lnTo>
                    <a:pt x="1696" y="4457"/>
                  </a:lnTo>
                  <a:lnTo>
                    <a:pt x="1696" y="4415"/>
                  </a:lnTo>
                  <a:lnTo>
                    <a:pt x="1800" y="4415"/>
                  </a:lnTo>
                  <a:lnTo>
                    <a:pt x="1821" y="4394"/>
                  </a:lnTo>
                  <a:lnTo>
                    <a:pt x="1884" y="4415"/>
                  </a:lnTo>
                  <a:lnTo>
                    <a:pt x="1926" y="4415"/>
                  </a:lnTo>
                  <a:lnTo>
                    <a:pt x="2030" y="4373"/>
                  </a:lnTo>
                  <a:lnTo>
                    <a:pt x="2051" y="4394"/>
                  </a:lnTo>
                  <a:lnTo>
                    <a:pt x="2135" y="4394"/>
                  </a:lnTo>
                  <a:lnTo>
                    <a:pt x="2219" y="4415"/>
                  </a:lnTo>
                  <a:lnTo>
                    <a:pt x="2260" y="4499"/>
                  </a:lnTo>
                  <a:lnTo>
                    <a:pt x="2219" y="4520"/>
                  </a:lnTo>
                  <a:lnTo>
                    <a:pt x="2219" y="4687"/>
                  </a:lnTo>
                  <a:lnTo>
                    <a:pt x="2260" y="4792"/>
                  </a:lnTo>
                  <a:lnTo>
                    <a:pt x="2240" y="4813"/>
                  </a:lnTo>
                  <a:lnTo>
                    <a:pt x="2198" y="4917"/>
                  </a:lnTo>
                  <a:lnTo>
                    <a:pt x="2302" y="4896"/>
                  </a:lnTo>
                  <a:lnTo>
                    <a:pt x="2365" y="4917"/>
                  </a:lnTo>
                  <a:lnTo>
                    <a:pt x="2470" y="4896"/>
                  </a:lnTo>
                  <a:lnTo>
                    <a:pt x="2616" y="4917"/>
                  </a:lnTo>
                  <a:lnTo>
                    <a:pt x="2658" y="4980"/>
                  </a:lnTo>
                  <a:lnTo>
                    <a:pt x="2658" y="4938"/>
                  </a:lnTo>
                  <a:lnTo>
                    <a:pt x="2658" y="4917"/>
                  </a:lnTo>
                  <a:lnTo>
                    <a:pt x="2721" y="4875"/>
                  </a:lnTo>
                  <a:lnTo>
                    <a:pt x="2784" y="4896"/>
                  </a:lnTo>
                  <a:lnTo>
                    <a:pt x="2951" y="5043"/>
                  </a:lnTo>
                  <a:lnTo>
                    <a:pt x="3014" y="5085"/>
                  </a:lnTo>
                  <a:lnTo>
                    <a:pt x="3014" y="5127"/>
                  </a:lnTo>
                  <a:lnTo>
                    <a:pt x="3076" y="5127"/>
                  </a:lnTo>
                  <a:lnTo>
                    <a:pt x="3181" y="5231"/>
                  </a:lnTo>
                  <a:lnTo>
                    <a:pt x="3202" y="5252"/>
                  </a:lnTo>
                  <a:lnTo>
                    <a:pt x="3244" y="5252"/>
                  </a:lnTo>
                  <a:lnTo>
                    <a:pt x="3244" y="5189"/>
                  </a:lnTo>
                  <a:lnTo>
                    <a:pt x="3286" y="5189"/>
                  </a:lnTo>
                  <a:lnTo>
                    <a:pt x="3286" y="5106"/>
                  </a:lnTo>
                  <a:lnTo>
                    <a:pt x="3307" y="4875"/>
                  </a:lnTo>
                  <a:lnTo>
                    <a:pt x="3265" y="4771"/>
                  </a:lnTo>
                  <a:lnTo>
                    <a:pt x="3160" y="4708"/>
                  </a:lnTo>
                  <a:lnTo>
                    <a:pt x="3097" y="4478"/>
                  </a:lnTo>
                  <a:lnTo>
                    <a:pt x="3139" y="4269"/>
                  </a:lnTo>
                  <a:lnTo>
                    <a:pt x="3202" y="4143"/>
                  </a:lnTo>
                  <a:lnTo>
                    <a:pt x="3265" y="3955"/>
                  </a:lnTo>
                  <a:lnTo>
                    <a:pt x="3369" y="3787"/>
                  </a:lnTo>
                  <a:lnTo>
                    <a:pt x="3495" y="3787"/>
                  </a:lnTo>
                  <a:lnTo>
                    <a:pt x="3767" y="3725"/>
                  </a:lnTo>
                  <a:lnTo>
                    <a:pt x="3913" y="3725"/>
                  </a:lnTo>
                  <a:lnTo>
                    <a:pt x="3976" y="3766"/>
                  </a:lnTo>
                  <a:lnTo>
                    <a:pt x="4123" y="3683"/>
                  </a:lnTo>
                  <a:lnTo>
                    <a:pt x="4248" y="3683"/>
                  </a:lnTo>
                  <a:lnTo>
                    <a:pt x="4395" y="3746"/>
                  </a:lnTo>
                  <a:lnTo>
                    <a:pt x="4541" y="3725"/>
                  </a:lnTo>
                  <a:lnTo>
                    <a:pt x="4646" y="3787"/>
                  </a:lnTo>
                  <a:lnTo>
                    <a:pt x="4771" y="3725"/>
                  </a:lnTo>
                  <a:lnTo>
                    <a:pt x="4855" y="3641"/>
                  </a:lnTo>
                  <a:lnTo>
                    <a:pt x="4855" y="3432"/>
                  </a:lnTo>
                  <a:lnTo>
                    <a:pt x="4834" y="3348"/>
                  </a:lnTo>
                  <a:lnTo>
                    <a:pt x="4855" y="3243"/>
                  </a:lnTo>
                  <a:lnTo>
                    <a:pt x="4855" y="3160"/>
                  </a:lnTo>
                  <a:lnTo>
                    <a:pt x="4876" y="3034"/>
                  </a:lnTo>
                  <a:lnTo>
                    <a:pt x="4876" y="2950"/>
                  </a:lnTo>
                  <a:lnTo>
                    <a:pt x="4729" y="2846"/>
                  </a:lnTo>
                  <a:lnTo>
                    <a:pt x="4750" y="2804"/>
                  </a:lnTo>
                  <a:lnTo>
                    <a:pt x="4667" y="2741"/>
                  </a:lnTo>
                  <a:lnTo>
                    <a:pt x="4541" y="2741"/>
                  </a:lnTo>
                  <a:lnTo>
                    <a:pt x="4437" y="2616"/>
                  </a:lnTo>
                  <a:lnTo>
                    <a:pt x="4332" y="2532"/>
                  </a:lnTo>
                  <a:lnTo>
                    <a:pt x="4353" y="2469"/>
                  </a:lnTo>
                  <a:lnTo>
                    <a:pt x="4353" y="2281"/>
                  </a:lnTo>
                  <a:lnTo>
                    <a:pt x="4311" y="2155"/>
                  </a:lnTo>
                  <a:lnTo>
                    <a:pt x="4353" y="2072"/>
                  </a:lnTo>
                  <a:lnTo>
                    <a:pt x="4353" y="1988"/>
                  </a:lnTo>
                  <a:lnTo>
                    <a:pt x="4311" y="1862"/>
                  </a:lnTo>
                  <a:lnTo>
                    <a:pt x="4185" y="1758"/>
                  </a:lnTo>
                  <a:lnTo>
                    <a:pt x="3913" y="1570"/>
                  </a:lnTo>
                  <a:lnTo>
                    <a:pt x="3830" y="1423"/>
                  </a:lnTo>
                  <a:lnTo>
                    <a:pt x="3579" y="1339"/>
                  </a:lnTo>
                  <a:lnTo>
                    <a:pt x="3390" y="1381"/>
                  </a:lnTo>
                  <a:lnTo>
                    <a:pt x="3265" y="1653"/>
                  </a:lnTo>
                  <a:lnTo>
                    <a:pt x="3014" y="1674"/>
                  </a:lnTo>
                  <a:lnTo>
                    <a:pt x="2930" y="1549"/>
                  </a:lnTo>
                  <a:lnTo>
                    <a:pt x="2825" y="1549"/>
                  </a:lnTo>
                  <a:lnTo>
                    <a:pt x="2616" y="1444"/>
                  </a:lnTo>
                  <a:lnTo>
                    <a:pt x="2428" y="1528"/>
                  </a:lnTo>
                  <a:lnTo>
                    <a:pt x="2428" y="1653"/>
                  </a:lnTo>
                  <a:lnTo>
                    <a:pt x="2260" y="1674"/>
                  </a:lnTo>
                  <a:lnTo>
                    <a:pt x="2114" y="1758"/>
                  </a:lnTo>
                  <a:lnTo>
                    <a:pt x="2114" y="1465"/>
                  </a:lnTo>
                  <a:lnTo>
                    <a:pt x="2114" y="1256"/>
                  </a:lnTo>
                  <a:lnTo>
                    <a:pt x="2051" y="1130"/>
                  </a:lnTo>
                  <a:lnTo>
                    <a:pt x="2114" y="1025"/>
                  </a:lnTo>
                  <a:lnTo>
                    <a:pt x="2135" y="942"/>
                  </a:lnTo>
                  <a:lnTo>
                    <a:pt x="2051" y="837"/>
                  </a:lnTo>
                  <a:lnTo>
                    <a:pt x="2135" y="712"/>
                  </a:lnTo>
                  <a:lnTo>
                    <a:pt x="2114" y="607"/>
                  </a:lnTo>
                  <a:lnTo>
                    <a:pt x="1905" y="607"/>
                  </a:lnTo>
                  <a:lnTo>
                    <a:pt x="1821" y="691"/>
                  </a:lnTo>
                  <a:lnTo>
                    <a:pt x="1716" y="628"/>
                  </a:lnTo>
                  <a:lnTo>
                    <a:pt x="1633" y="502"/>
                  </a:lnTo>
                  <a:lnTo>
                    <a:pt x="1716" y="419"/>
                  </a:lnTo>
                  <a:lnTo>
                    <a:pt x="1696" y="230"/>
                  </a:lnTo>
                  <a:lnTo>
                    <a:pt x="1591" y="105"/>
                  </a:lnTo>
                  <a:lnTo>
                    <a:pt x="1424" y="126"/>
                  </a:lnTo>
                  <a:lnTo>
                    <a:pt x="1382"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42"/>
            <p:cNvSpPr/>
            <p:nvPr/>
          </p:nvSpPr>
          <p:spPr>
            <a:xfrm>
              <a:off x="5009700" y="2810675"/>
              <a:ext cx="128175" cy="288250"/>
            </a:xfrm>
            <a:custGeom>
              <a:avLst/>
              <a:gdLst/>
              <a:ahLst/>
              <a:cxnLst/>
              <a:rect l="l" t="t" r="r" b="b"/>
              <a:pathLst>
                <a:path w="5127" h="11530" extrusionOk="0">
                  <a:moveTo>
                    <a:pt x="2407" y="0"/>
                  </a:moveTo>
                  <a:lnTo>
                    <a:pt x="2302" y="42"/>
                  </a:lnTo>
                  <a:lnTo>
                    <a:pt x="2344" y="63"/>
                  </a:lnTo>
                  <a:lnTo>
                    <a:pt x="2365" y="147"/>
                  </a:lnTo>
                  <a:lnTo>
                    <a:pt x="2260" y="251"/>
                  </a:lnTo>
                  <a:lnTo>
                    <a:pt x="2260" y="419"/>
                  </a:lnTo>
                  <a:lnTo>
                    <a:pt x="2281" y="523"/>
                  </a:lnTo>
                  <a:lnTo>
                    <a:pt x="2155" y="461"/>
                  </a:lnTo>
                  <a:lnTo>
                    <a:pt x="2072" y="377"/>
                  </a:lnTo>
                  <a:lnTo>
                    <a:pt x="1925" y="482"/>
                  </a:lnTo>
                  <a:lnTo>
                    <a:pt x="1716" y="544"/>
                  </a:lnTo>
                  <a:lnTo>
                    <a:pt x="1653" y="691"/>
                  </a:lnTo>
                  <a:lnTo>
                    <a:pt x="1528" y="858"/>
                  </a:lnTo>
                  <a:lnTo>
                    <a:pt x="1402" y="900"/>
                  </a:lnTo>
                  <a:lnTo>
                    <a:pt x="1214" y="1193"/>
                  </a:lnTo>
                  <a:lnTo>
                    <a:pt x="1193" y="1360"/>
                  </a:lnTo>
                  <a:lnTo>
                    <a:pt x="1235" y="1402"/>
                  </a:lnTo>
                  <a:lnTo>
                    <a:pt x="1151" y="1632"/>
                  </a:lnTo>
                  <a:lnTo>
                    <a:pt x="1005" y="1904"/>
                  </a:lnTo>
                  <a:lnTo>
                    <a:pt x="1005" y="2009"/>
                  </a:lnTo>
                  <a:lnTo>
                    <a:pt x="1130" y="2051"/>
                  </a:lnTo>
                  <a:lnTo>
                    <a:pt x="1005" y="2365"/>
                  </a:lnTo>
                  <a:lnTo>
                    <a:pt x="942" y="2616"/>
                  </a:lnTo>
                  <a:lnTo>
                    <a:pt x="879" y="2825"/>
                  </a:lnTo>
                  <a:lnTo>
                    <a:pt x="712" y="2825"/>
                  </a:lnTo>
                  <a:lnTo>
                    <a:pt x="607" y="2783"/>
                  </a:lnTo>
                  <a:lnTo>
                    <a:pt x="502" y="2783"/>
                  </a:lnTo>
                  <a:lnTo>
                    <a:pt x="565" y="3076"/>
                  </a:lnTo>
                  <a:lnTo>
                    <a:pt x="565" y="3202"/>
                  </a:lnTo>
                  <a:lnTo>
                    <a:pt x="565" y="3411"/>
                  </a:lnTo>
                  <a:lnTo>
                    <a:pt x="419" y="3411"/>
                  </a:lnTo>
                  <a:lnTo>
                    <a:pt x="440" y="3578"/>
                  </a:lnTo>
                  <a:lnTo>
                    <a:pt x="419" y="3704"/>
                  </a:lnTo>
                  <a:lnTo>
                    <a:pt x="440" y="3808"/>
                  </a:lnTo>
                  <a:lnTo>
                    <a:pt x="398" y="4018"/>
                  </a:lnTo>
                  <a:lnTo>
                    <a:pt x="314" y="4039"/>
                  </a:lnTo>
                  <a:lnTo>
                    <a:pt x="272" y="4018"/>
                  </a:lnTo>
                  <a:lnTo>
                    <a:pt x="251" y="4122"/>
                  </a:lnTo>
                  <a:lnTo>
                    <a:pt x="251" y="4206"/>
                  </a:lnTo>
                  <a:lnTo>
                    <a:pt x="251" y="4332"/>
                  </a:lnTo>
                  <a:lnTo>
                    <a:pt x="189" y="4457"/>
                  </a:lnTo>
                  <a:lnTo>
                    <a:pt x="147" y="4436"/>
                  </a:lnTo>
                  <a:lnTo>
                    <a:pt x="42" y="4562"/>
                  </a:lnTo>
                  <a:lnTo>
                    <a:pt x="0" y="4666"/>
                  </a:lnTo>
                  <a:lnTo>
                    <a:pt x="0" y="4729"/>
                  </a:lnTo>
                  <a:lnTo>
                    <a:pt x="84" y="4834"/>
                  </a:lnTo>
                  <a:lnTo>
                    <a:pt x="105" y="4980"/>
                  </a:lnTo>
                  <a:lnTo>
                    <a:pt x="377" y="5231"/>
                  </a:lnTo>
                  <a:lnTo>
                    <a:pt x="377" y="5231"/>
                  </a:lnTo>
                  <a:lnTo>
                    <a:pt x="314" y="5127"/>
                  </a:lnTo>
                  <a:lnTo>
                    <a:pt x="314" y="5064"/>
                  </a:lnTo>
                  <a:lnTo>
                    <a:pt x="398" y="5148"/>
                  </a:lnTo>
                  <a:lnTo>
                    <a:pt x="523" y="5148"/>
                  </a:lnTo>
                  <a:lnTo>
                    <a:pt x="419" y="5231"/>
                  </a:lnTo>
                  <a:lnTo>
                    <a:pt x="440" y="5273"/>
                  </a:lnTo>
                  <a:lnTo>
                    <a:pt x="565" y="5273"/>
                  </a:lnTo>
                  <a:lnTo>
                    <a:pt x="565" y="5189"/>
                  </a:lnTo>
                  <a:lnTo>
                    <a:pt x="586" y="5273"/>
                  </a:lnTo>
                  <a:lnTo>
                    <a:pt x="691" y="5273"/>
                  </a:lnTo>
                  <a:lnTo>
                    <a:pt x="733" y="5357"/>
                  </a:lnTo>
                  <a:lnTo>
                    <a:pt x="921" y="5399"/>
                  </a:lnTo>
                  <a:lnTo>
                    <a:pt x="1026" y="5566"/>
                  </a:lnTo>
                  <a:lnTo>
                    <a:pt x="1026" y="5671"/>
                  </a:lnTo>
                  <a:lnTo>
                    <a:pt x="942" y="5692"/>
                  </a:lnTo>
                  <a:lnTo>
                    <a:pt x="900" y="5608"/>
                  </a:lnTo>
                  <a:lnTo>
                    <a:pt x="816" y="5671"/>
                  </a:lnTo>
                  <a:lnTo>
                    <a:pt x="900" y="5754"/>
                  </a:lnTo>
                  <a:lnTo>
                    <a:pt x="921" y="5775"/>
                  </a:lnTo>
                  <a:lnTo>
                    <a:pt x="900" y="5796"/>
                  </a:lnTo>
                  <a:lnTo>
                    <a:pt x="795" y="5775"/>
                  </a:lnTo>
                  <a:lnTo>
                    <a:pt x="774" y="5671"/>
                  </a:lnTo>
                  <a:lnTo>
                    <a:pt x="670" y="5671"/>
                  </a:lnTo>
                  <a:lnTo>
                    <a:pt x="670" y="5712"/>
                  </a:lnTo>
                  <a:lnTo>
                    <a:pt x="795" y="5817"/>
                  </a:lnTo>
                  <a:lnTo>
                    <a:pt x="795" y="5880"/>
                  </a:lnTo>
                  <a:lnTo>
                    <a:pt x="900" y="6005"/>
                  </a:lnTo>
                  <a:lnTo>
                    <a:pt x="1109" y="6068"/>
                  </a:lnTo>
                  <a:lnTo>
                    <a:pt x="1088" y="5880"/>
                  </a:lnTo>
                  <a:lnTo>
                    <a:pt x="1026" y="5775"/>
                  </a:lnTo>
                  <a:lnTo>
                    <a:pt x="1151" y="5859"/>
                  </a:lnTo>
                  <a:lnTo>
                    <a:pt x="1151" y="5964"/>
                  </a:lnTo>
                  <a:lnTo>
                    <a:pt x="1214" y="6068"/>
                  </a:lnTo>
                  <a:lnTo>
                    <a:pt x="1298" y="6131"/>
                  </a:lnTo>
                  <a:lnTo>
                    <a:pt x="1319" y="6298"/>
                  </a:lnTo>
                  <a:lnTo>
                    <a:pt x="1402" y="6382"/>
                  </a:lnTo>
                  <a:lnTo>
                    <a:pt x="1360" y="6403"/>
                  </a:lnTo>
                  <a:lnTo>
                    <a:pt x="1402" y="6445"/>
                  </a:lnTo>
                  <a:lnTo>
                    <a:pt x="1465" y="6487"/>
                  </a:lnTo>
                  <a:lnTo>
                    <a:pt x="1465" y="6717"/>
                  </a:lnTo>
                  <a:lnTo>
                    <a:pt x="1570" y="6947"/>
                  </a:lnTo>
                  <a:lnTo>
                    <a:pt x="1632" y="7010"/>
                  </a:lnTo>
                  <a:lnTo>
                    <a:pt x="1486" y="7114"/>
                  </a:lnTo>
                  <a:lnTo>
                    <a:pt x="1402" y="7658"/>
                  </a:lnTo>
                  <a:lnTo>
                    <a:pt x="1444" y="7784"/>
                  </a:lnTo>
                  <a:lnTo>
                    <a:pt x="1423" y="7847"/>
                  </a:lnTo>
                  <a:lnTo>
                    <a:pt x="1444" y="7889"/>
                  </a:lnTo>
                  <a:lnTo>
                    <a:pt x="1528" y="7742"/>
                  </a:lnTo>
                  <a:lnTo>
                    <a:pt x="1653" y="7637"/>
                  </a:lnTo>
                  <a:lnTo>
                    <a:pt x="1716" y="7470"/>
                  </a:lnTo>
                  <a:lnTo>
                    <a:pt x="1716" y="7658"/>
                  </a:lnTo>
                  <a:lnTo>
                    <a:pt x="1549" y="7805"/>
                  </a:lnTo>
                  <a:lnTo>
                    <a:pt x="1549" y="7972"/>
                  </a:lnTo>
                  <a:lnTo>
                    <a:pt x="1632" y="7951"/>
                  </a:lnTo>
                  <a:lnTo>
                    <a:pt x="1632" y="7868"/>
                  </a:lnTo>
                  <a:lnTo>
                    <a:pt x="1779" y="7784"/>
                  </a:lnTo>
                  <a:lnTo>
                    <a:pt x="1863" y="7868"/>
                  </a:lnTo>
                  <a:lnTo>
                    <a:pt x="1925" y="7868"/>
                  </a:lnTo>
                  <a:lnTo>
                    <a:pt x="1925" y="7805"/>
                  </a:lnTo>
                  <a:lnTo>
                    <a:pt x="1946" y="7847"/>
                  </a:lnTo>
                  <a:lnTo>
                    <a:pt x="1988" y="7847"/>
                  </a:lnTo>
                  <a:lnTo>
                    <a:pt x="2009" y="7805"/>
                  </a:lnTo>
                  <a:lnTo>
                    <a:pt x="2135" y="7805"/>
                  </a:lnTo>
                  <a:lnTo>
                    <a:pt x="2365" y="7658"/>
                  </a:lnTo>
                  <a:lnTo>
                    <a:pt x="2386" y="7575"/>
                  </a:lnTo>
                  <a:lnTo>
                    <a:pt x="2448" y="7596"/>
                  </a:lnTo>
                  <a:lnTo>
                    <a:pt x="2511" y="7596"/>
                  </a:lnTo>
                  <a:lnTo>
                    <a:pt x="2658" y="7533"/>
                  </a:lnTo>
                  <a:lnTo>
                    <a:pt x="2574" y="7491"/>
                  </a:lnTo>
                  <a:lnTo>
                    <a:pt x="2574" y="7470"/>
                  </a:lnTo>
                  <a:lnTo>
                    <a:pt x="2511" y="7365"/>
                  </a:lnTo>
                  <a:lnTo>
                    <a:pt x="2574" y="7365"/>
                  </a:lnTo>
                  <a:lnTo>
                    <a:pt x="2616" y="7449"/>
                  </a:lnTo>
                  <a:lnTo>
                    <a:pt x="2720" y="7470"/>
                  </a:lnTo>
                  <a:lnTo>
                    <a:pt x="2888" y="7345"/>
                  </a:lnTo>
                  <a:lnTo>
                    <a:pt x="2867" y="7282"/>
                  </a:lnTo>
                  <a:lnTo>
                    <a:pt x="2909" y="7240"/>
                  </a:lnTo>
                  <a:lnTo>
                    <a:pt x="2909" y="7114"/>
                  </a:lnTo>
                  <a:lnTo>
                    <a:pt x="2867" y="7052"/>
                  </a:lnTo>
                  <a:lnTo>
                    <a:pt x="2867" y="7010"/>
                  </a:lnTo>
                  <a:lnTo>
                    <a:pt x="2888" y="6947"/>
                  </a:lnTo>
                  <a:lnTo>
                    <a:pt x="2804" y="6863"/>
                  </a:lnTo>
                  <a:lnTo>
                    <a:pt x="2909" y="6947"/>
                  </a:lnTo>
                  <a:lnTo>
                    <a:pt x="2909" y="7010"/>
                  </a:lnTo>
                  <a:lnTo>
                    <a:pt x="2992" y="7010"/>
                  </a:lnTo>
                  <a:lnTo>
                    <a:pt x="2992" y="7073"/>
                  </a:lnTo>
                  <a:lnTo>
                    <a:pt x="3118" y="7282"/>
                  </a:lnTo>
                  <a:lnTo>
                    <a:pt x="3181" y="7365"/>
                  </a:lnTo>
                  <a:lnTo>
                    <a:pt x="3202" y="7491"/>
                  </a:lnTo>
                  <a:lnTo>
                    <a:pt x="3306" y="7491"/>
                  </a:lnTo>
                  <a:lnTo>
                    <a:pt x="3390" y="7470"/>
                  </a:lnTo>
                  <a:lnTo>
                    <a:pt x="3411" y="7386"/>
                  </a:lnTo>
                  <a:lnTo>
                    <a:pt x="3411" y="7470"/>
                  </a:lnTo>
                  <a:lnTo>
                    <a:pt x="3390" y="7533"/>
                  </a:lnTo>
                  <a:lnTo>
                    <a:pt x="3432" y="7658"/>
                  </a:lnTo>
                  <a:lnTo>
                    <a:pt x="3432" y="7700"/>
                  </a:lnTo>
                  <a:lnTo>
                    <a:pt x="3411" y="7742"/>
                  </a:lnTo>
                  <a:lnTo>
                    <a:pt x="3432" y="7847"/>
                  </a:lnTo>
                  <a:lnTo>
                    <a:pt x="3495" y="7889"/>
                  </a:lnTo>
                  <a:lnTo>
                    <a:pt x="3536" y="8307"/>
                  </a:lnTo>
                  <a:lnTo>
                    <a:pt x="3578" y="8328"/>
                  </a:lnTo>
                  <a:lnTo>
                    <a:pt x="3578" y="8516"/>
                  </a:lnTo>
                  <a:lnTo>
                    <a:pt x="3725" y="8600"/>
                  </a:lnTo>
                  <a:lnTo>
                    <a:pt x="3704" y="8642"/>
                  </a:lnTo>
                  <a:lnTo>
                    <a:pt x="3704" y="8788"/>
                  </a:lnTo>
                  <a:lnTo>
                    <a:pt x="3767" y="8851"/>
                  </a:lnTo>
                  <a:lnTo>
                    <a:pt x="3767" y="9123"/>
                  </a:lnTo>
                  <a:lnTo>
                    <a:pt x="3829" y="9228"/>
                  </a:lnTo>
                  <a:lnTo>
                    <a:pt x="3829" y="9332"/>
                  </a:lnTo>
                  <a:lnTo>
                    <a:pt x="3850" y="9311"/>
                  </a:lnTo>
                  <a:lnTo>
                    <a:pt x="3871" y="9123"/>
                  </a:lnTo>
                  <a:lnTo>
                    <a:pt x="3955" y="9249"/>
                  </a:lnTo>
                  <a:lnTo>
                    <a:pt x="3976" y="9374"/>
                  </a:lnTo>
                  <a:lnTo>
                    <a:pt x="4059" y="9458"/>
                  </a:lnTo>
                  <a:lnTo>
                    <a:pt x="4080" y="9793"/>
                  </a:lnTo>
                  <a:lnTo>
                    <a:pt x="4164" y="9855"/>
                  </a:lnTo>
                  <a:lnTo>
                    <a:pt x="4185" y="9960"/>
                  </a:lnTo>
                  <a:lnTo>
                    <a:pt x="4143" y="10002"/>
                  </a:lnTo>
                  <a:lnTo>
                    <a:pt x="4164" y="10169"/>
                  </a:lnTo>
                  <a:lnTo>
                    <a:pt x="4227" y="10253"/>
                  </a:lnTo>
                  <a:lnTo>
                    <a:pt x="4290" y="10316"/>
                  </a:lnTo>
                  <a:lnTo>
                    <a:pt x="4227" y="10399"/>
                  </a:lnTo>
                  <a:lnTo>
                    <a:pt x="4269" y="10567"/>
                  </a:lnTo>
                  <a:lnTo>
                    <a:pt x="4248" y="10609"/>
                  </a:lnTo>
                  <a:lnTo>
                    <a:pt x="4227" y="10630"/>
                  </a:lnTo>
                  <a:lnTo>
                    <a:pt x="4185" y="10797"/>
                  </a:lnTo>
                  <a:lnTo>
                    <a:pt x="4227" y="10818"/>
                  </a:lnTo>
                  <a:lnTo>
                    <a:pt x="4227" y="10922"/>
                  </a:lnTo>
                  <a:lnTo>
                    <a:pt x="4143" y="11027"/>
                  </a:lnTo>
                  <a:lnTo>
                    <a:pt x="4101" y="11048"/>
                  </a:lnTo>
                  <a:lnTo>
                    <a:pt x="4059" y="11048"/>
                  </a:lnTo>
                  <a:lnTo>
                    <a:pt x="4059" y="11111"/>
                  </a:lnTo>
                  <a:lnTo>
                    <a:pt x="4101" y="11194"/>
                  </a:lnTo>
                  <a:lnTo>
                    <a:pt x="4101" y="11341"/>
                  </a:lnTo>
                  <a:lnTo>
                    <a:pt x="4164" y="11529"/>
                  </a:lnTo>
                  <a:lnTo>
                    <a:pt x="4185" y="11341"/>
                  </a:lnTo>
                  <a:lnTo>
                    <a:pt x="4248" y="11236"/>
                  </a:lnTo>
                  <a:lnTo>
                    <a:pt x="4248" y="11257"/>
                  </a:lnTo>
                  <a:lnTo>
                    <a:pt x="4269" y="11153"/>
                  </a:lnTo>
                  <a:lnTo>
                    <a:pt x="4332" y="11090"/>
                  </a:lnTo>
                  <a:lnTo>
                    <a:pt x="4332" y="10922"/>
                  </a:lnTo>
                  <a:lnTo>
                    <a:pt x="4457" y="10839"/>
                  </a:lnTo>
                  <a:lnTo>
                    <a:pt x="4583" y="10483"/>
                  </a:lnTo>
                  <a:lnTo>
                    <a:pt x="4666" y="10420"/>
                  </a:lnTo>
                  <a:lnTo>
                    <a:pt x="4666" y="10253"/>
                  </a:lnTo>
                  <a:lnTo>
                    <a:pt x="4583" y="10106"/>
                  </a:lnTo>
                  <a:lnTo>
                    <a:pt x="4604" y="9960"/>
                  </a:lnTo>
                  <a:lnTo>
                    <a:pt x="4562" y="9855"/>
                  </a:lnTo>
                  <a:lnTo>
                    <a:pt x="4541" y="9667"/>
                  </a:lnTo>
                  <a:lnTo>
                    <a:pt x="4457" y="9583"/>
                  </a:lnTo>
                  <a:lnTo>
                    <a:pt x="4478" y="9479"/>
                  </a:lnTo>
                  <a:lnTo>
                    <a:pt x="4457" y="9353"/>
                  </a:lnTo>
                  <a:lnTo>
                    <a:pt x="4478" y="9270"/>
                  </a:lnTo>
                  <a:lnTo>
                    <a:pt x="4436" y="9018"/>
                  </a:lnTo>
                  <a:lnTo>
                    <a:pt x="4269" y="8851"/>
                  </a:lnTo>
                  <a:lnTo>
                    <a:pt x="4080" y="8725"/>
                  </a:lnTo>
                  <a:lnTo>
                    <a:pt x="3934" y="8537"/>
                  </a:lnTo>
                  <a:lnTo>
                    <a:pt x="3934" y="8433"/>
                  </a:lnTo>
                  <a:lnTo>
                    <a:pt x="3850" y="8223"/>
                  </a:lnTo>
                  <a:lnTo>
                    <a:pt x="3955" y="8181"/>
                  </a:lnTo>
                  <a:lnTo>
                    <a:pt x="3976" y="8077"/>
                  </a:lnTo>
                  <a:lnTo>
                    <a:pt x="3934" y="7784"/>
                  </a:lnTo>
                  <a:lnTo>
                    <a:pt x="3955" y="7700"/>
                  </a:lnTo>
                  <a:lnTo>
                    <a:pt x="4059" y="7658"/>
                  </a:lnTo>
                  <a:lnTo>
                    <a:pt x="4059" y="7533"/>
                  </a:lnTo>
                  <a:lnTo>
                    <a:pt x="3934" y="7470"/>
                  </a:lnTo>
                  <a:lnTo>
                    <a:pt x="3934" y="7345"/>
                  </a:lnTo>
                  <a:lnTo>
                    <a:pt x="3850" y="7219"/>
                  </a:lnTo>
                  <a:lnTo>
                    <a:pt x="3767" y="7156"/>
                  </a:lnTo>
                  <a:lnTo>
                    <a:pt x="3620" y="6863"/>
                  </a:lnTo>
                  <a:lnTo>
                    <a:pt x="3495" y="6759"/>
                  </a:lnTo>
                  <a:lnTo>
                    <a:pt x="3432" y="6696"/>
                  </a:lnTo>
                  <a:lnTo>
                    <a:pt x="3348" y="6612"/>
                  </a:lnTo>
                  <a:lnTo>
                    <a:pt x="3243" y="6424"/>
                  </a:lnTo>
                  <a:lnTo>
                    <a:pt x="3181" y="6403"/>
                  </a:lnTo>
                  <a:lnTo>
                    <a:pt x="3181" y="6319"/>
                  </a:lnTo>
                  <a:lnTo>
                    <a:pt x="3306" y="6236"/>
                  </a:lnTo>
                  <a:lnTo>
                    <a:pt x="3411" y="6173"/>
                  </a:lnTo>
                  <a:lnTo>
                    <a:pt x="3390" y="6089"/>
                  </a:lnTo>
                  <a:lnTo>
                    <a:pt x="3390" y="5901"/>
                  </a:lnTo>
                  <a:lnTo>
                    <a:pt x="3453" y="5817"/>
                  </a:lnTo>
                  <a:lnTo>
                    <a:pt x="3432" y="5650"/>
                  </a:lnTo>
                  <a:lnTo>
                    <a:pt x="3515" y="5503"/>
                  </a:lnTo>
                  <a:lnTo>
                    <a:pt x="3746" y="5587"/>
                  </a:lnTo>
                  <a:lnTo>
                    <a:pt x="3871" y="5482"/>
                  </a:lnTo>
                  <a:lnTo>
                    <a:pt x="4018" y="5482"/>
                  </a:lnTo>
                  <a:lnTo>
                    <a:pt x="4039" y="5440"/>
                  </a:lnTo>
                  <a:lnTo>
                    <a:pt x="4039" y="5273"/>
                  </a:lnTo>
                  <a:lnTo>
                    <a:pt x="4101" y="5231"/>
                  </a:lnTo>
                  <a:lnTo>
                    <a:pt x="4269" y="5252"/>
                  </a:lnTo>
                  <a:lnTo>
                    <a:pt x="4290" y="5168"/>
                  </a:lnTo>
                  <a:lnTo>
                    <a:pt x="4248" y="5085"/>
                  </a:lnTo>
                  <a:lnTo>
                    <a:pt x="4248" y="5022"/>
                  </a:lnTo>
                  <a:lnTo>
                    <a:pt x="4373" y="4980"/>
                  </a:lnTo>
                  <a:lnTo>
                    <a:pt x="4541" y="4959"/>
                  </a:lnTo>
                  <a:lnTo>
                    <a:pt x="4562" y="4959"/>
                  </a:lnTo>
                  <a:lnTo>
                    <a:pt x="4604" y="4813"/>
                  </a:lnTo>
                  <a:lnTo>
                    <a:pt x="4666" y="4813"/>
                  </a:lnTo>
                  <a:lnTo>
                    <a:pt x="4792" y="4729"/>
                  </a:lnTo>
                  <a:lnTo>
                    <a:pt x="4750" y="4645"/>
                  </a:lnTo>
                  <a:lnTo>
                    <a:pt x="4792" y="4541"/>
                  </a:lnTo>
                  <a:lnTo>
                    <a:pt x="4813" y="4436"/>
                  </a:lnTo>
                  <a:lnTo>
                    <a:pt x="4980" y="4415"/>
                  </a:lnTo>
                  <a:lnTo>
                    <a:pt x="5085" y="4311"/>
                  </a:lnTo>
                  <a:lnTo>
                    <a:pt x="5127" y="4290"/>
                  </a:lnTo>
                  <a:lnTo>
                    <a:pt x="5127" y="4143"/>
                  </a:lnTo>
                  <a:lnTo>
                    <a:pt x="5022" y="4122"/>
                  </a:lnTo>
                  <a:lnTo>
                    <a:pt x="4771" y="4227"/>
                  </a:lnTo>
                  <a:lnTo>
                    <a:pt x="4624" y="4227"/>
                  </a:lnTo>
                  <a:lnTo>
                    <a:pt x="4562" y="4311"/>
                  </a:lnTo>
                  <a:lnTo>
                    <a:pt x="4436" y="4248"/>
                  </a:lnTo>
                  <a:lnTo>
                    <a:pt x="4394" y="4122"/>
                  </a:lnTo>
                  <a:lnTo>
                    <a:pt x="4436" y="3997"/>
                  </a:lnTo>
                  <a:lnTo>
                    <a:pt x="4352" y="3892"/>
                  </a:lnTo>
                  <a:lnTo>
                    <a:pt x="4269" y="3976"/>
                  </a:lnTo>
                  <a:lnTo>
                    <a:pt x="4227" y="3913"/>
                  </a:lnTo>
                  <a:lnTo>
                    <a:pt x="4039" y="3913"/>
                  </a:lnTo>
                  <a:lnTo>
                    <a:pt x="3955" y="3934"/>
                  </a:lnTo>
                  <a:lnTo>
                    <a:pt x="3934" y="3871"/>
                  </a:lnTo>
                  <a:lnTo>
                    <a:pt x="4039" y="3767"/>
                  </a:lnTo>
                  <a:lnTo>
                    <a:pt x="4185" y="3578"/>
                  </a:lnTo>
                  <a:lnTo>
                    <a:pt x="4164" y="3495"/>
                  </a:lnTo>
                  <a:lnTo>
                    <a:pt x="4227" y="3390"/>
                  </a:lnTo>
                  <a:lnTo>
                    <a:pt x="4227" y="3306"/>
                  </a:lnTo>
                  <a:lnTo>
                    <a:pt x="4101" y="3244"/>
                  </a:lnTo>
                  <a:lnTo>
                    <a:pt x="3955" y="3244"/>
                  </a:lnTo>
                  <a:lnTo>
                    <a:pt x="3934" y="3285"/>
                  </a:lnTo>
                  <a:lnTo>
                    <a:pt x="3871" y="3202"/>
                  </a:lnTo>
                  <a:lnTo>
                    <a:pt x="3913" y="3160"/>
                  </a:lnTo>
                  <a:lnTo>
                    <a:pt x="3767" y="3139"/>
                  </a:lnTo>
                  <a:lnTo>
                    <a:pt x="3704" y="3055"/>
                  </a:lnTo>
                  <a:lnTo>
                    <a:pt x="3725" y="2951"/>
                  </a:lnTo>
                  <a:lnTo>
                    <a:pt x="3704" y="2846"/>
                  </a:lnTo>
                  <a:lnTo>
                    <a:pt x="3557" y="2867"/>
                  </a:lnTo>
                  <a:lnTo>
                    <a:pt x="3495" y="2825"/>
                  </a:lnTo>
                  <a:lnTo>
                    <a:pt x="3515" y="2741"/>
                  </a:lnTo>
                  <a:lnTo>
                    <a:pt x="3495" y="2658"/>
                  </a:lnTo>
                  <a:lnTo>
                    <a:pt x="3223" y="2720"/>
                  </a:lnTo>
                  <a:lnTo>
                    <a:pt x="3097" y="2825"/>
                  </a:lnTo>
                  <a:lnTo>
                    <a:pt x="3034" y="2679"/>
                  </a:lnTo>
                  <a:lnTo>
                    <a:pt x="3055" y="2532"/>
                  </a:lnTo>
                  <a:lnTo>
                    <a:pt x="2992" y="2469"/>
                  </a:lnTo>
                  <a:lnTo>
                    <a:pt x="2930" y="2407"/>
                  </a:lnTo>
                  <a:lnTo>
                    <a:pt x="2825" y="2344"/>
                  </a:lnTo>
                  <a:lnTo>
                    <a:pt x="2825" y="2239"/>
                  </a:lnTo>
                  <a:lnTo>
                    <a:pt x="2888" y="2155"/>
                  </a:lnTo>
                  <a:lnTo>
                    <a:pt x="2825" y="2093"/>
                  </a:lnTo>
                  <a:lnTo>
                    <a:pt x="2888" y="2009"/>
                  </a:lnTo>
                  <a:lnTo>
                    <a:pt x="2971" y="1904"/>
                  </a:lnTo>
                  <a:lnTo>
                    <a:pt x="3034" y="1925"/>
                  </a:lnTo>
                  <a:lnTo>
                    <a:pt x="3097" y="1883"/>
                  </a:lnTo>
                  <a:lnTo>
                    <a:pt x="3034" y="1779"/>
                  </a:lnTo>
                  <a:lnTo>
                    <a:pt x="3055" y="1695"/>
                  </a:lnTo>
                  <a:lnTo>
                    <a:pt x="3118" y="1674"/>
                  </a:lnTo>
                  <a:lnTo>
                    <a:pt x="3139" y="1570"/>
                  </a:lnTo>
                  <a:lnTo>
                    <a:pt x="3243" y="1507"/>
                  </a:lnTo>
                  <a:lnTo>
                    <a:pt x="3285" y="1423"/>
                  </a:lnTo>
                  <a:lnTo>
                    <a:pt x="3285" y="1319"/>
                  </a:lnTo>
                  <a:lnTo>
                    <a:pt x="3306" y="1067"/>
                  </a:lnTo>
                  <a:lnTo>
                    <a:pt x="3285" y="900"/>
                  </a:lnTo>
                  <a:lnTo>
                    <a:pt x="3202" y="691"/>
                  </a:lnTo>
                  <a:lnTo>
                    <a:pt x="3202" y="544"/>
                  </a:lnTo>
                  <a:lnTo>
                    <a:pt x="3097" y="419"/>
                  </a:lnTo>
                  <a:lnTo>
                    <a:pt x="2992" y="419"/>
                  </a:lnTo>
                  <a:lnTo>
                    <a:pt x="2971" y="251"/>
                  </a:lnTo>
                  <a:lnTo>
                    <a:pt x="2825" y="147"/>
                  </a:lnTo>
                  <a:lnTo>
                    <a:pt x="2783" y="0"/>
                  </a:lnTo>
                  <a:lnTo>
                    <a:pt x="2616" y="0"/>
                  </a:lnTo>
                  <a:lnTo>
                    <a:pt x="2532" y="42"/>
                  </a:lnTo>
                  <a:lnTo>
                    <a:pt x="2407"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42"/>
            <p:cNvSpPr/>
            <p:nvPr/>
          </p:nvSpPr>
          <p:spPr>
            <a:xfrm>
              <a:off x="4941700" y="2836825"/>
              <a:ext cx="74300" cy="95750"/>
            </a:xfrm>
            <a:custGeom>
              <a:avLst/>
              <a:gdLst/>
              <a:ahLst/>
              <a:cxnLst/>
              <a:rect l="l" t="t" r="r" b="b"/>
              <a:pathLst>
                <a:path w="2972" h="3830" extrusionOk="0">
                  <a:moveTo>
                    <a:pt x="209" y="1"/>
                  </a:moveTo>
                  <a:lnTo>
                    <a:pt x="189" y="63"/>
                  </a:lnTo>
                  <a:lnTo>
                    <a:pt x="147" y="63"/>
                  </a:lnTo>
                  <a:lnTo>
                    <a:pt x="147" y="147"/>
                  </a:lnTo>
                  <a:lnTo>
                    <a:pt x="189" y="210"/>
                  </a:lnTo>
                  <a:lnTo>
                    <a:pt x="147" y="356"/>
                  </a:lnTo>
                  <a:lnTo>
                    <a:pt x="21" y="482"/>
                  </a:lnTo>
                  <a:lnTo>
                    <a:pt x="0" y="628"/>
                  </a:lnTo>
                  <a:lnTo>
                    <a:pt x="293" y="733"/>
                  </a:lnTo>
                  <a:lnTo>
                    <a:pt x="398" y="670"/>
                  </a:lnTo>
                  <a:lnTo>
                    <a:pt x="523" y="691"/>
                  </a:lnTo>
                  <a:lnTo>
                    <a:pt x="502" y="754"/>
                  </a:lnTo>
                  <a:lnTo>
                    <a:pt x="544" y="900"/>
                  </a:lnTo>
                  <a:lnTo>
                    <a:pt x="481" y="963"/>
                  </a:lnTo>
                  <a:lnTo>
                    <a:pt x="398" y="942"/>
                  </a:lnTo>
                  <a:lnTo>
                    <a:pt x="314" y="984"/>
                  </a:lnTo>
                  <a:lnTo>
                    <a:pt x="272" y="1151"/>
                  </a:lnTo>
                  <a:lnTo>
                    <a:pt x="168" y="1172"/>
                  </a:lnTo>
                  <a:lnTo>
                    <a:pt x="168" y="1402"/>
                  </a:lnTo>
                  <a:lnTo>
                    <a:pt x="293" y="1570"/>
                  </a:lnTo>
                  <a:lnTo>
                    <a:pt x="419" y="1612"/>
                  </a:lnTo>
                  <a:lnTo>
                    <a:pt x="586" y="1800"/>
                  </a:lnTo>
                  <a:lnTo>
                    <a:pt x="586" y="1988"/>
                  </a:lnTo>
                  <a:lnTo>
                    <a:pt x="628" y="2114"/>
                  </a:lnTo>
                  <a:lnTo>
                    <a:pt x="607" y="2218"/>
                  </a:lnTo>
                  <a:lnTo>
                    <a:pt x="628" y="2407"/>
                  </a:lnTo>
                  <a:lnTo>
                    <a:pt x="816" y="2637"/>
                  </a:lnTo>
                  <a:lnTo>
                    <a:pt x="816" y="2783"/>
                  </a:lnTo>
                  <a:lnTo>
                    <a:pt x="837" y="2888"/>
                  </a:lnTo>
                  <a:lnTo>
                    <a:pt x="879" y="3076"/>
                  </a:lnTo>
                  <a:lnTo>
                    <a:pt x="921" y="3055"/>
                  </a:lnTo>
                  <a:lnTo>
                    <a:pt x="984" y="3160"/>
                  </a:lnTo>
                  <a:lnTo>
                    <a:pt x="1005" y="3202"/>
                  </a:lnTo>
                  <a:lnTo>
                    <a:pt x="1046" y="3202"/>
                  </a:lnTo>
                  <a:lnTo>
                    <a:pt x="1067" y="3139"/>
                  </a:lnTo>
                  <a:lnTo>
                    <a:pt x="1130" y="3097"/>
                  </a:lnTo>
                  <a:lnTo>
                    <a:pt x="1214" y="3160"/>
                  </a:lnTo>
                  <a:lnTo>
                    <a:pt x="1214" y="3181"/>
                  </a:lnTo>
                  <a:lnTo>
                    <a:pt x="1256" y="3160"/>
                  </a:lnTo>
                  <a:lnTo>
                    <a:pt x="1298" y="3055"/>
                  </a:lnTo>
                  <a:lnTo>
                    <a:pt x="1214" y="2930"/>
                  </a:lnTo>
                  <a:lnTo>
                    <a:pt x="1256" y="2888"/>
                  </a:lnTo>
                  <a:lnTo>
                    <a:pt x="1256" y="2783"/>
                  </a:lnTo>
                  <a:lnTo>
                    <a:pt x="1318" y="2721"/>
                  </a:lnTo>
                  <a:lnTo>
                    <a:pt x="1318" y="2742"/>
                  </a:lnTo>
                  <a:lnTo>
                    <a:pt x="1256" y="2951"/>
                  </a:lnTo>
                  <a:lnTo>
                    <a:pt x="1339" y="3055"/>
                  </a:lnTo>
                  <a:lnTo>
                    <a:pt x="1423" y="2930"/>
                  </a:lnTo>
                  <a:lnTo>
                    <a:pt x="1507" y="2888"/>
                  </a:lnTo>
                  <a:lnTo>
                    <a:pt x="1507" y="2888"/>
                  </a:lnTo>
                  <a:lnTo>
                    <a:pt x="1465" y="2951"/>
                  </a:lnTo>
                  <a:lnTo>
                    <a:pt x="1423" y="2972"/>
                  </a:lnTo>
                  <a:lnTo>
                    <a:pt x="1360" y="3076"/>
                  </a:lnTo>
                  <a:lnTo>
                    <a:pt x="1465" y="3139"/>
                  </a:lnTo>
                  <a:lnTo>
                    <a:pt x="1549" y="2951"/>
                  </a:lnTo>
                  <a:lnTo>
                    <a:pt x="1653" y="2930"/>
                  </a:lnTo>
                  <a:lnTo>
                    <a:pt x="1674" y="2762"/>
                  </a:lnTo>
                  <a:lnTo>
                    <a:pt x="1590" y="2637"/>
                  </a:lnTo>
                  <a:lnTo>
                    <a:pt x="1528" y="2616"/>
                  </a:lnTo>
                  <a:lnTo>
                    <a:pt x="1632" y="2553"/>
                  </a:lnTo>
                  <a:lnTo>
                    <a:pt x="1653" y="2511"/>
                  </a:lnTo>
                  <a:lnTo>
                    <a:pt x="1570" y="2365"/>
                  </a:lnTo>
                  <a:lnTo>
                    <a:pt x="1549" y="2156"/>
                  </a:lnTo>
                  <a:lnTo>
                    <a:pt x="1590" y="2344"/>
                  </a:lnTo>
                  <a:lnTo>
                    <a:pt x="1716" y="2449"/>
                  </a:lnTo>
                  <a:lnTo>
                    <a:pt x="1779" y="2428"/>
                  </a:lnTo>
                  <a:lnTo>
                    <a:pt x="1779" y="2470"/>
                  </a:lnTo>
                  <a:lnTo>
                    <a:pt x="1988" y="2574"/>
                  </a:lnTo>
                  <a:lnTo>
                    <a:pt x="2093" y="2511"/>
                  </a:lnTo>
                  <a:lnTo>
                    <a:pt x="2155" y="2532"/>
                  </a:lnTo>
                  <a:lnTo>
                    <a:pt x="2155" y="2470"/>
                  </a:lnTo>
                  <a:lnTo>
                    <a:pt x="2197" y="2470"/>
                  </a:lnTo>
                  <a:lnTo>
                    <a:pt x="2365" y="2888"/>
                  </a:lnTo>
                  <a:lnTo>
                    <a:pt x="2448" y="2951"/>
                  </a:lnTo>
                  <a:lnTo>
                    <a:pt x="2448" y="3034"/>
                  </a:lnTo>
                  <a:lnTo>
                    <a:pt x="2406" y="3160"/>
                  </a:lnTo>
                  <a:lnTo>
                    <a:pt x="2469" y="3181"/>
                  </a:lnTo>
                  <a:lnTo>
                    <a:pt x="2406" y="3348"/>
                  </a:lnTo>
                  <a:lnTo>
                    <a:pt x="2448" y="3369"/>
                  </a:lnTo>
                  <a:lnTo>
                    <a:pt x="2511" y="3306"/>
                  </a:lnTo>
                  <a:lnTo>
                    <a:pt x="2553" y="3265"/>
                  </a:lnTo>
                  <a:lnTo>
                    <a:pt x="2553" y="3265"/>
                  </a:lnTo>
                  <a:lnTo>
                    <a:pt x="2511" y="3369"/>
                  </a:lnTo>
                  <a:lnTo>
                    <a:pt x="2490" y="3411"/>
                  </a:lnTo>
                  <a:lnTo>
                    <a:pt x="2553" y="3495"/>
                  </a:lnTo>
                  <a:lnTo>
                    <a:pt x="2637" y="3620"/>
                  </a:lnTo>
                  <a:lnTo>
                    <a:pt x="2720" y="3830"/>
                  </a:lnTo>
                  <a:lnTo>
                    <a:pt x="2762" y="3830"/>
                  </a:lnTo>
                  <a:lnTo>
                    <a:pt x="2720" y="3683"/>
                  </a:lnTo>
                  <a:lnTo>
                    <a:pt x="2720" y="3620"/>
                  </a:lnTo>
                  <a:lnTo>
                    <a:pt x="2762" y="3516"/>
                  </a:lnTo>
                  <a:lnTo>
                    <a:pt x="2867" y="3390"/>
                  </a:lnTo>
                  <a:lnTo>
                    <a:pt x="2909" y="3411"/>
                  </a:lnTo>
                  <a:lnTo>
                    <a:pt x="2971" y="3286"/>
                  </a:lnTo>
                  <a:lnTo>
                    <a:pt x="2971" y="3160"/>
                  </a:lnTo>
                  <a:lnTo>
                    <a:pt x="2930" y="3139"/>
                  </a:lnTo>
                  <a:lnTo>
                    <a:pt x="2909" y="3076"/>
                  </a:lnTo>
                  <a:lnTo>
                    <a:pt x="2909" y="3034"/>
                  </a:lnTo>
                  <a:lnTo>
                    <a:pt x="2888" y="2972"/>
                  </a:lnTo>
                  <a:lnTo>
                    <a:pt x="2867" y="2888"/>
                  </a:lnTo>
                  <a:lnTo>
                    <a:pt x="2804" y="2742"/>
                  </a:lnTo>
                  <a:lnTo>
                    <a:pt x="2783" y="2511"/>
                  </a:lnTo>
                  <a:lnTo>
                    <a:pt x="2720" y="2428"/>
                  </a:lnTo>
                  <a:lnTo>
                    <a:pt x="2720" y="2302"/>
                  </a:lnTo>
                  <a:lnTo>
                    <a:pt x="2699" y="2135"/>
                  </a:lnTo>
                  <a:lnTo>
                    <a:pt x="2637" y="2051"/>
                  </a:lnTo>
                  <a:lnTo>
                    <a:pt x="2595" y="2009"/>
                  </a:lnTo>
                  <a:lnTo>
                    <a:pt x="2511" y="2009"/>
                  </a:lnTo>
                  <a:lnTo>
                    <a:pt x="2448" y="1946"/>
                  </a:lnTo>
                  <a:lnTo>
                    <a:pt x="2386" y="2009"/>
                  </a:lnTo>
                  <a:lnTo>
                    <a:pt x="2406" y="2051"/>
                  </a:lnTo>
                  <a:lnTo>
                    <a:pt x="2386" y="2114"/>
                  </a:lnTo>
                  <a:lnTo>
                    <a:pt x="2386" y="2156"/>
                  </a:lnTo>
                  <a:lnTo>
                    <a:pt x="2344" y="2239"/>
                  </a:lnTo>
                  <a:lnTo>
                    <a:pt x="2365" y="2302"/>
                  </a:lnTo>
                  <a:lnTo>
                    <a:pt x="2365" y="2365"/>
                  </a:lnTo>
                  <a:lnTo>
                    <a:pt x="2281" y="2365"/>
                  </a:lnTo>
                  <a:lnTo>
                    <a:pt x="2197" y="2260"/>
                  </a:lnTo>
                  <a:lnTo>
                    <a:pt x="2093" y="2156"/>
                  </a:lnTo>
                  <a:lnTo>
                    <a:pt x="2093" y="2114"/>
                  </a:lnTo>
                  <a:lnTo>
                    <a:pt x="2030" y="2051"/>
                  </a:lnTo>
                  <a:lnTo>
                    <a:pt x="1967" y="1905"/>
                  </a:lnTo>
                  <a:lnTo>
                    <a:pt x="1967" y="1821"/>
                  </a:lnTo>
                  <a:lnTo>
                    <a:pt x="2030" y="1800"/>
                  </a:lnTo>
                  <a:lnTo>
                    <a:pt x="2051" y="1716"/>
                  </a:lnTo>
                  <a:lnTo>
                    <a:pt x="2155" y="1633"/>
                  </a:lnTo>
                  <a:lnTo>
                    <a:pt x="2176" y="1695"/>
                  </a:lnTo>
                  <a:lnTo>
                    <a:pt x="2260" y="1695"/>
                  </a:lnTo>
                  <a:lnTo>
                    <a:pt x="2302" y="1633"/>
                  </a:lnTo>
                  <a:lnTo>
                    <a:pt x="2302" y="1570"/>
                  </a:lnTo>
                  <a:lnTo>
                    <a:pt x="2365" y="1528"/>
                  </a:lnTo>
                  <a:lnTo>
                    <a:pt x="2448" y="1319"/>
                  </a:lnTo>
                  <a:lnTo>
                    <a:pt x="2469" y="1193"/>
                  </a:lnTo>
                  <a:lnTo>
                    <a:pt x="2511" y="1068"/>
                  </a:lnTo>
                  <a:lnTo>
                    <a:pt x="2469" y="1047"/>
                  </a:lnTo>
                  <a:lnTo>
                    <a:pt x="2365" y="942"/>
                  </a:lnTo>
                  <a:lnTo>
                    <a:pt x="2302" y="963"/>
                  </a:lnTo>
                  <a:lnTo>
                    <a:pt x="2260" y="942"/>
                  </a:lnTo>
                  <a:lnTo>
                    <a:pt x="2176" y="942"/>
                  </a:lnTo>
                  <a:lnTo>
                    <a:pt x="1967" y="963"/>
                  </a:lnTo>
                  <a:lnTo>
                    <a:pt x="1779" y="942"/>
                  </a:lnTo>
                  <a:lnTo>
                    <a:pt x="1423" y="942"/>
                  </a:lnTo>
                  <a:lnTo>
                    <a:pt x="1298" y="879"/>
                  </a:lnTo>
                  <a:lnTo>
                    <a:pt x="1193" y="900"/>
                  </a:lnTo>
                  <a:lnTo>
                    <a:pt x="1067" y="858"/>
                  </a:lnTo>
                  <a:lnTo>
                    <a:pt x="1067" y="775"/>
                  </a:lnTo>
                  <a:lnTo>
                    <a:pt x="1026" y="649"/>
                  </a:lnTo>
                  <a:lnTo>
                    <a:pt x="1026" y="565"/>
                  </a:lnTo>
                  <a:lnTo>
                    <a:pt x="1005" y="440"/>
                  </a:lnTo>
                  <a:lnTo>
                    <a:pt x="921" y="314"/>
                  </a:lnTo>
                  <a:lnTo>
                    <a:pt x="879" y="314"/>
                  </a:lnTo>
                  <a:lnTo>
                    <a:pt x="837" y="356"/>
                  </a:lnTo>
                  <a:lnTo>
                    <a:pt x="733" y="314"/>
                  </a:lnTo>
                  <a:lnTo>
                    <a:pt x="691" y="252"/>
                  </a:lnTo>
                  <a:lnTo>
                    <a:pt x="607" y="168"/>
                  </a:lnTo>
                  <a:lnTo>
                    <a:pt x="544" y="168"/>
                  </a:lnTo>
                  <a:lnTo>
                    <a:pt x="523" y="252"/>
                  </a:lnTo>
                  <a:lnTo>
                    <a:pt x="607" y="314"/>
                  </a:lnTo>
                  <a:lnTo>
                    <a:pt x="544" y="335"/>
                  </a:lnTo>
                  <a:lnTo>
                    <a:pt x="419" y="314"/>
                  </a:lnTo>
                  <a:lnTo>
                    <a:pt x="356" y="210"/>
                  </a:lnTo>
                  <a:lnTo>
                    <a:pt x="356" y="147"/>
                  </a:lnTo>
                  <a:lnTo>
                    <a:pt x="272" y="42"/>
                  </a:lnTo>
                  <a:lnTo>
                    <a:pt x="209"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42"/>
            <p:cNvSpPr/>
            <p:nvPr/>
          </p:nvSpPr>
          <p:spPr>
            <a:xfrm>
              <a:off x="3787225" y="2293850"/>
              <a:ext cx="55475" cy="68025"/>
            </a:xfrm>
            <a:custGeom>
              <a:avLst/>
              <a:gdLst/>
              <a:ahLst/>
              <a:cxnLst/>
              <a:rect l="l" t="t" r="r" b="b"/>
              <a:pathLst>
                <a:path w="2219" h="2721" extrusionOk="0">
                  <a:moveTo>
                    <a:pt x="1298" y="1"/>
                  </a:moveTo>
                  <a:lnTo>
                    <a:pt x="1152" y="168"/>
                  </a:lnTo>
                  <a:lnTo>
                    <a:pt x="984" y="231"/>
                  </a:lnTo>
                  <a:lnTo>
                    <a:pt x="880" y="231"/>
                  </a:lnTo>
                  <a:lnTo>
                    <a:pt x="817" y="336"/>
                  </a:lnTo>
                  <a:lnTo>
                    <a:pt x="754" y="482"/>
                  </a:lnTo>
                  <a:lnTo>
                    <a:pt x="649" y="545"/>
                  </a:lnTo>
                  <a:lnTo>
                    <a:pt x="524" y="545"/>
                  </a:lnTo>
                  <a:lnTo>
                    <a:pt x="357" y="649"/>
                  </a:lnTo>
                  <a:lnTo>
                    <a:pt x="315" y="629"/>
                  </a:lnTo>
                  <a:lnTo>
                    <a:pt x="231" y="629"/>
                  </a:lnTo>
                  <a:lnTo>
                    <a:pt x="210" y="754"/>
                  </a:lnTo>
                  <a:lnTo>
                    <a:pt x="126" y="838"/>
                  </a:lnTo>
                  <a:lnTo>
                    <a:pt x="189" y="901"/>
                  </a:lnTo>
                  <a:lnTo>
                    <a:pt x="231" y="859"/>
                  </a:lnTo>
                  <a:lnTo>
                    <a:pt x="357" y="1005"/>
                  </a:lnTo>
                  <a:lnTo>
                    <a:pt x="336" y="838"/>
                  </a:lnTo>
                  <a:lnTo>
                    <a:pt x="357" y="754"/>
                  </a:lnTo>
                  <a:lnTo>
                    <a:pt x="545" y="629"/>
                  </a:lnTo>
                  <a:lnTo>
                    <a:pt x="566" y="649"/>
                  </a:lnTo>
                  <a:lnTo>
                    <a:pt x="670" y="629"/>
                  </a:lnTo>
                  <a:lnTo>
                    <a:pt x="817" y="649"/>
                  </a:lnTo>
                  <a:lnTo>
                    <a:pt x="859" y="629"/>
                  </a:lnTo>
                  <a:lnTo>
                    <a:pt x="859" y="629"/>
                  </a:lnTo>
                  <a:cubicBezTo>
                    <a:pt x="859" y="649"/>
                    <a:pt x="838" y="649"/>
                    <a:pt x="838" y="691"/>
                  </a:cubicBezTo>
                  <a:lnTo>
                    <a:pt x="754" y="712"/>
                  </a:lnTo>
                  <a:lnTo>
                    <a:pt x="670" y="712"/>
                  </a:lnTo>
                  <a:lnTo>
                    <a:pt x="629" y="733"/>
                  </a:lnTo>
                  <a:lnTo>
                    <a:pt x="733" y="859"/>
                  </a:lnTo>
                  <a:lnTo>
                    <a:pt x="691" y="921"/>
                  </a:lnTo>
                  <a:lnTo>
                    <a:pt x="775" y="1026"/>
                  </a:lnTo>
                  <a:lnTo>
                    <a:pt x="775" y="1047"/>
                  </a:lnTo>
                  <a:lnTo>
                    <a:pt x="691" y="1026"/>
                  </a:lnTo>
                  <a:lnTo>
                    <a:pt x="587" y="1047"/>
                  </a:lnTo>
                  <a:lnTo>
                    <a:pt x="566" y="1005"/>
                  </a:lnTo>
                  <a:lnTo>
                    <a:pt x="629" y="942"/>
                  </a:lnTo>
                  <a:lnTo>
                    <a:pt x="566" y="838"/>
                  </a:lnTo>
                  <a:lnTo>
                    <a:pt x="545" y="838"/>
                  </a:lnTo>
                  <a:lnTo>
                    <a:pt x="461" y="963"/>
                  </a:lnTo>
                  <a:lnTo>
                    <a:pt x="524" y="1047"/>
                  </a:lnTo>
                  <a:lnTo>
                    <a:pt x="419" y="1131"/>
                  </a:lnTo>
                  <a:lnTo>
                    <a:pt x="336" y="1047"/>
                  </a:lnTo>
                  <a:lnTo>
                    <a:pt x="231" y="1047"/>
                  </a:lnTo>
                  <a:lnTo>
                    <a:pt x="147" y="1026"/>
                  </a:lnTo>
                  <a:lnTo>
                    <a:pt x="64" y="1110"/>
                  </a:lnTo>
                  <a:lnTo>
                    <a:pt x="210" y="1173"/>
                  </a:lnTo>
                  <a:lnTo>
                    <a:pt x="210" y="1277"/>
                  </a:lnTo>
                  <a:lnTo>
                    <a:pt x="126" y="1235"/>
                  </a:lnTo>
                  <a:lnTo>
                    <a:pt x="64" y="1256"/>
                  </a:lnTo>
                  <a:lnTo>
                    <a:pt x="105" y="1424"/>
                  </a:lnTo>
                  <a:lnTo>
                    <a:pt x="168" y="1465"/>
                  </a:lnTo>
                  <a:lnTo>
                    <a:pt x="168" y="1591"/>
                  </a:lnTo>
                  <a:lnTo>
                    <a:pt x="231" y="1675"/>
                  </a:lnTo>
                  <a:lnTo>
                    <a:pt x="64" y="1758"/>
                  </a:lnTo>
                  <a:lnTo>
                    <a:pt x="1" y="1905"/>
                  </a:lnTo>
                  <a:lnTo>
                    <a:pt x="64" y="1968"/>
                  </a:lnTo>
                  <a:lnTo>
                    <a:pt x="168" y="1905"/>
                  </a:lnTo>
                  <a:lnTo>
                    <a:pt x="315" y="2051"/>
                  </a:lnTo>
                  <a:lnTo>
                    <a:pt x="336" y="2219"/>
                  </a:lnTo>
                  <a:lnTo>
                    <a:pt x="273" y="2261"/>
                  </a:lnTo>
                  <a:lnTo>
                    <a:pt x="315" y="2323"/>
                  </a:lnTo>
                  <a:lnTo>
                    <a:pt x="461" y="2323"/>
                  </a:lnTo>
                  <a:lnTo>
                    <a:pt x="608" y="2533"/>
                  </a:lnTo>
                  <a:lnTo>
                    <a:pt x="649" y="2574"/>
                  </a:lnTo>
                  <a:lnTo>
                    <a:pt x="754" y="2533"/>
                  </a:lnTo>
                  <a:lnTo>
                    <a:pt x="775" y="2470"/>
                  </a:lnTo>
                  <a:lnTo>
                    <a:pt x="691" y="2386"/>
                  </a:lnTo>
                  <a:lnTo>
                    <a:pt x="649" y="2386"/>
                  </a:lnTo>
                  <a:lnTo>
                    <a:pt x="649" y="2302"/>
                  </a:lnTo>
                  <a:lnTo>
                    <a:pt x="733" y="2261"/>
                  </a:lnTo>
                  <a:lnTo>
                    <a:pt x="733" y="2177"/>
                  </a:lnTo>
                  <a:lnTo>
                    <a:pt x="670" y="2135"/>
                  </a:lnTo>
                  <a:lnTo>
                    <a:pt x="670" y="2072"/>
                  </a:lnTo>
                  <a:lnTo>
                    <a:pt x="754" y="2009"/>
                  </a:lnTo>
                  <a:cubicBezTo>
                    <a:pt x="775" y="2051"/>
                    <a:pt x="817" y="2093"/>
                    <a:pt x="838" y="2135"/>
                  </a:cubicBezTo>
                  <a:lnTo>
                    <a:pt x="838" y="2177"/>
                  </a:lnTo>
                  <a:lnTo>
                    <a:pt x="880" y="2302"/>
                  </a:lnTo>
                  <a:lnTo>
                    <a:pt x="984" y="2407"/>
                  </a:lnTo>
                  <a:lnTo>
                    <a:pt x="1089" y="2407"/>
                  </a:lnTo>
                  <a:lnTo>
                    <a:pt x="1152" y="2449"/>
                  </a:lnTo>
                  <a:lnTo>
                    <a:pt x="1256" y="2428"/>
                  </a:lnTo>
                  <a:cubicBezTo>
                    <a:pt x="1277" y="2428"/>
                    <a:pt x="1298" y="2428"/>
                    <a:pt x="1298" y="2407"/>
                  </a:cubicBezTo>
                  <a:cubicBezTo>
                    <a:pt x="1319" y="2407"/>
                    <a:pt x="1319" y="2428"/>
                    <a:pt x="1361" y="2428"/>
                  </a:cubicBezTo>
                  <a:lnTo>
                    <a:pt x="1361" y="2449"/>
                  </a:lnTo>
                  <a:lnTo>
                    <a:pt x="1298" y="2533"/>
                  </a:lnTo>
                  <a:lnTo>
                    <a:pt x="1319" y="2595"/>
                  </a:lnTo>
                  <a:lnTo>
                    <a:pt x="1382" y="2512"/>
                  </a:lnTo>
                  <a:lnTo>
                    <a:pt x="1403" y="2449"/>
                  </a:lnTo>
                  <a:cubicBezTo>
                    <a:pt x="1445" y="2491"/>
                    <a:pt x="1486" y="2512"/>
                    <a:pt x="1507" y="2553"/>
                  </a:cubicBezTo>
                  <a:lnTo>
                    <a:pt x="1507" y="2595"/>
                  </a:lnTo>
                  <a:lnTo>
                    <a:pt x="1465" y="2616"/>
                  </a:lnTo>
                  <a:lnTo>
                    <a:pt x="1507" y="2658"/>
                  </a:lnTo>
                  <a:lnTo>
                    <a:pt x="1675" y="2721"/>
                  </a:lnTo>
                  <a:lnTo>
                    <a:pt x="1821" y="2700"/>
                  </a:lnTo>
                  <a:lnTo>
                    <a:pt x="1884" y="2616"/>
                  </a:lnTo>
                  <a:lnTo>
                    <a:pt x="1905" y="2700"/>
                  </a:lnTo>
                  <a:lnTo>
                    <a:pt x="1926" y="2721"/>
                  </a:lnTo>
                  <a:lnTo>
                    <a:pt x="1926" y="2616"/>
                  </a:lnTo>
                  <a:lnTo>
                    <a:pt x="1968" y="2574"/>
                  </a:lnTo>
                  <a:cubicBezTo>
                    <a:pt x="2009" y="2533"/>
                    <a:pt x="2030" y="2512"/>
                    <a:pt x="2030" y="2470"/>
                  </a:cubicBezTo>
                  <a:lnTo>
                    <a:pt x="2093" y="2386"/>
                  </a:lnTo>
                  <a:lnTo>
                    <a:pt x="2177" y="2344"/>
                  </a:lnTo>
                  <a:lnTo>
                    <a:pt x="2135" y="2302"/>
                  </a:lnTo>
                  <a:lnTo>
                    <a:pt x="2072" y="2323"/>
                  </a:lnTo>
                  <a:lnTo>
                    <a:pt x="2009" y="2407"/>
                  </a:lnTo>
                  <a:lnTo>
                    <a:pt x="2009" y="2386"/>
                  </a:lnTo>
                  <a:cubicBezTo>
                    <a:pt x="1989" y="2344"/>
                    <a:pt x="1989" y="2344"/>
                    <a:pt x="1989" y="2323"/>
                  </a:cubicBezTo>
                  <a:lnTo>
                    <a:pt x="2009" y="2302"/>
                  </a:lnTo>
                  <a:lnTo>
                    <a:pt x="2009" y="2219"/>
                  </a:lnTo>
                  <a:lnTo>
                    <a:pt x="2135" y="2177"/>
                  </a:lnTo>
                  <a:lnTo>
                    <a:pt x="2198" y="2114"/>
                  </a:lnTo>
                  <a:lnTo>
                    <a:pt x="2177" y="2051"/>
                  </a:lnTo>
                  <a:lnTo>
                    <a:pt x="2072" y="1968"/>
                  </a:lnTo>
                  <a:lnTo>
                    <a:pt x="2072" y="1905"/>
                  </a:lnTo>
                  <a:lnTo>
                    <a:pt x="2198" y="1863"/>
                  </a:lnTo>
                  <a:lnTo>
                    <a:pt x="2219" y="1737"/>
                  </a:lnTo>
                  <a:lnTo>
                    <a:pt x="2219" y="1591"/>
                  </a:lnTo>
                  <a:lnTo>
                    <a:pt x="2198" y="1486"/>
                  </a:lnTo>
                  <a:lnTo>
                    <a:pt x="2072" y="1486"/>
                  </a:lnTo>
                  <a:lnTo>
                    <a:pt x="1905" y="1528"/>
                  </a:lnTo>
                  <a:lnTo>
                    <a:pt x="1863" y="1633"/>
                  </a:lnTo>
                  <a:lnTo>
                    <a:pt x="1905" y="1675"/>
                  </a:lnTo>
                  <a:lnTo>
                    <a:pt x="1989" y="1737"/>
                  </a:lnTo>
                  <a:lnTo>
                    <a:pt x="1989" y="1779"/>
                  </a:lnTo>
                  <a:lnTo>
                    <a:pt x="1926" y="1758"/>
                  </a:lnTo>
                  <a:lnTo>
                    <a:pt x="1905" y="1779"/>
                  </a:lnTo>
                  <a:lnTo>
                    <a:pt x="1800" y="1696"/>
                  </a:lnTo>
                  <a:lnTo>
                    <a:pt x="1800" y="1654"/>
                  </a:lnTo>
                  <a:lnTo>
                    <a:pt x="1758" y="1570"/>
                  </a:lnTo>
                  <a:lnTo>
                    <a:pt x="1696" y="1591"/>
                  </a:lnTo>
                  <a:lnTo>
                    <a:pt x="1654" y="1675"/>
                  </a:lnTo>
                  <a:lnTo>
                    <a:pt x="1570" y="1696"/>
                  </a:lnTo>
                  <a:lnTo>
                    <a:pt x="1591" y="1779"/>
                  </a:lnTo>
                  <a:lnTo>
                    <a:pt x="1654" y="1863"/>
                  </a:lnTo>
                  <a:lnTo>
                    <a:pt x="1654" y="1989"/>
                  </a:lnTo>
                  <a:lnTo>
                    <a:pt x="1717" y="2072"/>
                  </a:lnTo>
                  <a:lnTo>
                    <a:pt x="1800" y="2072"/>
                  </a:lnTo>
                  <a:lnTo>
                    <a:pt x="1926" y="2093"/>
                  </a:lnTo>
                  <a:lnTo>
                    <a:pt x="1968" y="2156"/>
                  </a:lnTo>
                  <a:lnTo>
                    <a:pt x="1905" y="2198"/>
                  </a:lnTo>
                  <a:lnTo>
                    <a:pt x="1968" y="2261"/>
                  </a:lnTo>
                  <a:cubicBezTo>
                    <a:pt x="1926" y="2281"/>
                    <a:pt x="1926" y="2323"/>
                    <a:pt x="1926" y="2365"/>
                  </a:cubicBezTo>
                  <a:lnTo>
                    <a:pt x="1905" y="2386"/>
                  </a:lnTo>
                  <a:lnTo>
                    <a:pt x="1863" y="2386"/>
                  </a:lnTo>
                  <a:lnTo>
                    <a:pt x="1779" y="2407"/>
                  </a:lnTo>
                  <a:lnTo>
                    <a:pt x="1675" y="2261"/>
                  </a:lnTo>
                  <a:lnTo>
                    <a:pt x="1612" y="2281"/>
                  </a:lnTo>
                  <a:cubicBezTo>
                    <a:pt x="1591" y="2261"/>
                    <a:pt x="1570" y="2261"/>
                    <a:pt x="1549" y="2219"/>
                  </a:cubicBezTo>
                  <a:lnTo>
                    <a:pt x="1549" y="2198"/>
                  </a:lnTo>
                  <a:lnTo>
                    <a:pt x="1465" y="2114"/>
                  </a:lnTo>
                  <a:lnTo>
                    <a:pt x="1465" y="2177"/>
                  </a:lnTo>
                  <a:cubicBezTo>
                    <a:pt x="1465" y="2177"/>
                    <a:pt x="1445" y="2177"/>
                    <a:pt x="1445" y="2156"/>
                  </a:cubicBezTo>
                  <a:cubicBezTo>
                    <a:pt x="1403" y="2156"/>
                    <a:pt x="1403" y="2156"/>
                    <a:pt x="1382" y="2177"/>
                  </a:cubicBezTo>
                  <a:lnTo>
                    <a:pt x="1403" y="2093"/>
                  </a:lnTo>
                  <a:lnTo>
                    <a:pt x="1382" y="2009"/>
                  </a:lnTo>
                  <a:lnTo>
                    <a:pt x="1298" y="1863"/>
                  </a:lnTo>
                  <a:lnTo>
                    <a:pt x="1235" y="1863"/>
                  </a:lnTo>
                  <a:lnTo>
                    <a:pt x="1089" y="1779"/>
                  </a:lnTo>
                  <a:lnTo>
                    <a:pt x="1026" y="1612"/>
                  </a:lnTo>
                  <a:lnTo>
                    <a:pt x="1047" y="1654"/>
                  </a:lnTo>
                  <a:lnTo>
                    <a:pt x="1173" y="1591"/>
                  </a:lnTo>
                  <a:lnTo>
                    <a:pt x="1173" y="1445"/>
                  </a:lnTo>
                  <a:lnTo>
                    <a:pt x="1131" y="1340"/>
                  </a:lnTo>
                  <a:lnTo>
                    <a:pt x="1193" y="1256"/>
                  </a:lnTo>
                  <a:lnTo>
                    <a:pt x="1298" y="1235"/>
                  </a:lnTo>
                  <a:lnTo>
                    <a:pt x="1382" y="1298"/>
                  </a:lnTo>
                  <a:lnTo>
                    <a:pt x="1445" y="1277"/>
                  </a:lnTo>
                  <a:lnTo>
                    <a:pt x="1486" y="1298"/>
                  </a:lnTo>
                  <a:lnTo>
                    <a:pt x="1507" y="1256"/>
                  </a:lnTo>
                  <a:lnTo>
                    <a:pt x="1549" y="1152"/>
                  </a:lnTo>
                  <a:lnTo>
                    <a:pt x="1445" y="1047"/>
                  </a:lnTo>
                  <a:lnTo>
                    <a:pt x="1382" y="1110"/>
                  </a:lnTo>
                  <a:lnTo>
                    <a:pt x="1256" y="1110"/>
                  </a:lnTo>
                  <a:lnTo>
                    <a:pt x="1193" y="1026"/>
                  </a:lnTo>
                  <a:lnTo>
                    <a:pt x="1152" y="921"/>
                  </a:lnTo>
                  <a:lnTo>
                    <a:pt x="1089" y="921"/>
                  </a:lnTo>
                  <a:lnTo>
                    <a:pt x="1152" y="859"/>
                  </a:lnTo>
                  <a:lnTo>
                    <a:pt x="1152" y="754"/>
                  </a:lnTo>
                  <a:lnTo>
                    <a:pt x="1131" y="754"/>
                  </a:lnTo>
                  <a:cubicBezTo>
                    <a:pt x="1131" y="733"/>
                    <a:pt x="1152" y="712"/>
                    <a:pt x="1152" y="691"/>
                  </a:cubicBezTo>
                  <a:lnTo>
                    <a:pt x="1173" y="691"/>
                  </a:lnTo>
                  <a:lnTo>
                    <a:pt x="1277" y="503"/>
                  </a:lnTo>
                  <a:lnTo>
                    <a:pt x="1256" y="377"/>
                  </a:lnTo>
                  <a:lnTo>
                    <a:pt x="1277" y="315"/>
                  </a:lnTo>
                  <a:lnTo>
                    <a:pt x="1256" y="210"/>
                  </a:lnTo>
                  <a:lnTo>
                    <a:pt x="1340" y="64"/>
                  </a:lnTo>
                  <a:lnTo>
                    <a:pt x="1298"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42"/>
            <p:cNvSpPr/>
            <p:nvPr/>
          </p:nvSpPr>
          <p:spPr>
            <a:xfrm>
              <a:off x="3743300" y="1958025"/>
              <a:ext cx="290325" cy="337425"/>
            </a:xfrm>
            <a:custGeom>
              <a:avLst/>
              <a:gdLst/>
              <a:ahLst/>
              <a:cxnLst/>
              <a:rect l="l" t="t" r="r" b="b"/>
              <a:pathLst>
                <a:path w="11613" h="13497" extrusionOk="0">
                  <a:moveTo>
                    <a:pt x="9792" y="1"/>
                  </a:moveTo>
                  <a:lnTo>
                    <a:pt x="9709" y="64"/>
                  </a:lnTo>
                  <a:lnTo>
                    <a:pt x="9709" y="126"/>
                  </a:lnTo>
                  <a:lnTo>
                    <a:pt x="9792" y="231"/>
                  </a:lnTo>
                  <a:lnTo>
                    <a:pt x="9730" y="273"/>
                  </a:lnTo>
                  <a:lnTo>
                    <a:pt x="9688" y="273"/>
                  </a:lnTo>
                  <a:lnTo>
                    <a:pt x="9604" y="168"/>
                  </a:lnTo>
                  <a:lnTo>
                    <a:pt x="9541" y="231"/>
                  </a:lnTo>
                  <a:lnTo>
                    <a:pt x="9520" y="336"/>
                  </a:lnTo>
                  <a:lnTo>
                    <a:pt x="9541" y="357"/>
                  </a:lnTo>
                  <a:lnTo>
                    <a:pt x="9625" y="357"/>
                  </a:lnTo>
                  <a:lnTo>
                    <a:pt x="9688" y="419"/>
                  </a:lnTo>
                  <a:lnTo>
                    <a:pt x="9646" y="440"/>
                  </a:lnTo>
                  <a:lnTo>
                    <a:pt x="9604" y="482"/>
                  </a:lnTo>
                  <a:lnTo>
                    <a:pt x="9604" y="566"/>
                  </a:lnTo>
                  <a:lnTo>
                    <a:pt x="9520" y="587"/>
                  </a:lnTo>
                  <a:lnTo>
                    <a:pt x="9520" y="670"/>
                  </a:lnTo>
                  <a:lnTo>
                    <a:pt x="9541" y="691"/>
                  </a:lnTo>
                  <a:lnTo>
                    <a:pt x="9479" y="754"/>
                  </a:lnTo>
                  <a:lnTo>
                    <a:pt x="9520" y="859"/>
                  </a:lnTo>
                  <a:lnTo>
                    <a:pt x="9479" y="901"/>
                  </a:lnTo>
                  <a:lnTo>
                    <a:pt x="9416" y="859"/>
                  </a:lnTo>
                  <a:lnTo>
                    <a:pt x="9332" y="901"/>
                  </a:lnTo>
                  <a:lnTo>
                    <a:pt x="9332" y="942"/>
                  </a:lnTo>
                  <a:lnTo>
                    <a:pt x="9269" y="984"/>
                  </a:lnTo>
                  <a:lnTo>
                    <a:pt x="9228" y="880"/>
                  </a:lnTo>
                  <a:lnTo>
                    <a:pt x="9332" y="670"/>
                  </a:lnTo>
                  <a:lnTo>
                    <a:pt x="9269" y="649"/>
                  </a:lnTo>
                  <a:lnTo>
                    <a:pt x="9269" y="587"/>
                  </a:lnTo>
                  <a:lnTo>
                    <a:pt x="9311" y="545"/>
                  </a:lnTo>
                  <a:lnTo>
                    <a:pt x="9311" y="357"/>
                  </a:lnTo>
                  <a:lnTo>
                    <a:pt x="9290" y="315"/>
                  </a:lnTo>
                  <a:lnTo>
                    <a:pt x="9228" y="315"/>
                  </a:lnTo>
                  <a:lnTo>
                    <a:pt x="9102" y="545"/>
                  </a:lnTo>
                  <a:lnTo>
                    <a:pt x="9081" y="670"/>
                  </a:lnTo>
                  <a:lnTo>
                    <a:pt x="8956" y="880"/>
                  </a:lnTo>
                  <a:lnTo>
                    <a:pt x="8893" y="1005"/>
                  </a:lnTo>
                  <a:lnTo>
                    <a:pt x="8956" y="1068"/>
                  </a:lnTo>
                  <a:lnTo>
                    <a:pt x="8914" y="1193"/>
                  </a:lnTo>
                  <a:lnTo>
                    <a:pt x="8767" y="1361"/>
                  </a:lnTo>
                  <a:lnTo>
                    <a:pt x="8704" y="1382"/>
                  </a:lnTo>
                  <a:lnTo>
                    <a:pt x="8704" y="1298"/>
                  </a:lnTo>
                  <a:lnTo>
                    <a:pt x="8663" y="1214"/>
                  </a:lnTo>
                  <a:lnTo>
                    <a:pt x="8767" y="1068"/>
                  </a:lnTo>
                  <a:lnTo>
                    <a:pt x="8746" y="963"/>
                  </a:lnTo>
                  <a:lnTo>
                    <a:pt x="8788" y="880"/>
                  </a:lnTo>
                  <a:lnTo>
                    <a:pt x="8746" y="775"/>
                  </a:lnTo>
                  <a:lnTo>
                    <a:pt x="8893" y="587"/>
                  </a:lnTo>
                  <a:lnTo>
                    <a:pt x="8914" y="482"/>
                  </a:lnTo>
                  <a:lnTo>
                    <a:pt x="8956" y="461"/>
                  </a:lnTo>
                  <a:lnTo>
                    <a:pt x="8956" y="419"/>
                  </a:lnTo>
                  <a:lnTo>
                    <a:pt x="8851" y="419"/>
                  </a:lnTo>
                  <a:lnTo>
                    <a:pt x="8767" y="315"/>
                  </a:lnTo>
                  <a:lnTo>
                    <a:pt x="8704" y="336"/>
                  </a:lnTo>
                  <a:lnTo>
                    <a:pt x="8746" y="440"/>
                  </a:lnTo>
                  <a:lnTo>
                    <a:pt x="8663" y="482"/>
                  </a:lnTo>
                  <a:lnTo>
                    <a:pt x="8663" y="419"/>
                  </a:lnTo>
                  <a:lnTo>
                    <a:pt x="8579" y="336"/>
                  </a:lnTo>
                  <a:lnTo>
                    <a:pt x="8495" y="315"/>
                  </a:lnTo>
                  <a:lnTo>
                    <a:pt x="8432" y="336"/>
                  </a:lnTo>
                  <a:lnTo>
                    <a:pt x="8453" y="482"/>
                  </a:lnTo>
                  <a:lnTo>
                    <a:pt x="8391" y="545"/>
                  </a:lnTo>
                  <a:lnTo>
                    <a:pt x="8349" y="482"/>
                  </a:lnTo>
                  <a:lnTo>
                    <a:pt x="8286" y="461"/>
                  </a:lnTo>
                  <a:lnTo>
                    <a:pt x="8244" y="482"/>
                  </a:lnTo>
                  <a:lnTo>
                    <a:pt x="8265" y="545"/>
                  </a:lnTo>
                  <a:lnTo>
                    <a:pt x="8391" y="608"/>
                  </a:lnTo>
                  <a:lnTo>
                    <a:pt x="8432" y="733"/>
                  </a:lnTo>
                  <a:lnTo>
                    <a:pt x="8391" y="775"/>
                  </a:lnTo>
                  <a:lnTo>
                    <a:pt x="8349" y="691"/>
                  </a:lnTo>
                  <a:lnTo>
                    <a:pt x="8265" y="775"/>
                  </a:lnTo>
                  <a:lnTo>
                    <a:pt x="8265" y="838"/>
                  </a:lnTo>
                  <a:lnTo>
                    <a:pt x="8286" y="880"/>
                  </a:lnTo>
                  <a:lnTo>
                    <a:pt x="8265" y="901"/>
                  </a:lnTo>
                  <a:lnTo>
                    <a:pt x="8160" y="859"/>
                  </a:lnTo>
                  <a:lnTo>
                    <a:pt x="8119" y="859"/>
                  </a:lnTo>
                  <a:lnTo>
                    <a:pt x="8035" y="963"/>
                  </a:lnTo>
                  <a:lnTo>
                    <a:pt x="7951" y="1005"/>
                  </a:lnTo>
                  <a:lnTo>
                    <a:pt x="7951" y="1047"/>
                  </a:lnTo>
                  <a:lnTo>
                    <a:pt x="8014" y="1068"/>
                  </a:lnTo>
                  <a:lnTo>
                    <a:pt x="7909" y="1131"/>
                  </a:lnTo>
                  <a:lnTo>
                    <a:pt x="7868" y="1214"/>
                  </a:lnTo>
                  <a:lnTo>
                    <a:pt x="7972" y="1319"/>
                  </a:lnTo>
                  <a:lnTo>
                    <a:pt x="7909" y="1382"/>
                  </a:lnTo>
                  <a:lnTo>
                    <a:pt x="7972" y="1424"/>
                  </a:lnTo>
                  <a:lnTo>
                    <a:pt x="8035" y="1466"/>
                  </a:lnTo>
                  <a:lnTo>
                    <a:pt x="7972" y="1507"/>
                  </a:lnTo>
                  <a:lnTo>
                    <a:pt x="7847" y="1507"/>
                  </a:lnTo>
                  <a:lnTo>
                    <a:pt x="7805" y="1361"/>
                  </a:lnTo>
                  <a:lnTo>
                    <a:pt x="7742" y="1319"/>
                  </a:lnTo>
                  <a:lnTo>
                    <a:pt x="7805" y="1277"/>
                  </a:lnTo>
                  <a:lnTo>
                    <a:pt x="7721" y="1214"/>
                  </a:lnTo>
                  <a:lnTo>
                    <a:pt x="7491" y="1214"/>
                  </a:lnTo>
                  <a:lnTo>
                    <a:pt x="7303" y="1089"/>
                  </a:lnTo>
                  <a:lnTo>
                    <a:pt x="7240" y="1089"/>
                  </a:lnTo>
                  <a:lnTo>
                    <a:pt x="7198" y="1131"/>
                  </a:lnTo>
                  <a:lnTo>
                    <a:pt x="7177" y="1068"/>
                  </a:lnTo>
                  <a:lnTo>
                    <a:pt x="7072" y="1173"/>
                  </a:lnTo>
                  <a:lnTo>
                    <a:pt x="6968" y="1173"/>
                  </a:lnTo>
                  <a:lnTo>
                    <a:pt x="6968" y="1214"/>
                  </a:lnTo>
                  <a:lnTo>
                    <a:pt x="7093" y="1382"/>
                  </a:lnTo>
                  <a:lnTo>
                    <a:pt x="7177" y="1382"/>
                  </a:lnTo>
                  <a:lnTo>
                    <a:pt x="7219" y="1424"/>
                  </a:lnTo>
                  <a:lnTo>
                    <a:pt x="7344" y="1424"/>
                  </a:lnTo>
                  <a:lnTo>
                    <a:pt x="7303" y="1528"/>
                  </a:lnTo>
                  <a:lnTo>
                    <a:pt x="7303" y="1633"/>
                  </a:lnTo>
                  <a:lnTo>
                    <a:pt x="7407" y="1779"/>
                  </a:lnTo>
                  <a:lnTo>
                    <a:pt x="7386" y="1842"/>
                  </a:lnTo>
                  <a:lnTo>
                    <a:pt x="7303" y="1800"/>
                  </a:lnTo>
                  <a:lnTo>
                    <a:pt x="7219" y="1654"/>
                  </a:lnTo>
                  <a:lnTo>
                    <a:pt x="7114" y="1612"/>
                  </a:lnTo>
                  <a:lnTo>
                    <a:pt x="7072" y="1528"/>
                  </a:lnTo>
                  <a:lnTo>
                    <a:pt x="7031" y="1633"/>
                  </a:lnTo>
                  <a:lnTo>
                    <a:pt x="6968" y="1717"/>
                  </a:lnTo>
                  <a:lnTo>
                    <a:pt x="6926" y="1591"/>
                  </a:lnTo>
                  <a:lnTo>
                    <a:pt x="6863" y="1633"/>
                  </a:lnTo>
                  <a:lnTo>
                    <a:pt x="6863" y="1717"/>
                  </a:lnTo>
                  <a:lnTo>
                    <a:pt x="6759" y="1800"/>
                  </a:lnTo>
                  <a:lnTo>
                    <a:pt x="6759" y="1884"/>
                  </a:lnTo>
                  <a:lnTo>
                    <a:pt x="6884" y="1947"/>
                  </a:lnTo>
                  <a:lnTo>
                    <a:pt x="6926" y="2051"/>
                  </a:lnTo>
                  <a:lnTo>
                    <a:pt x="6821" y="2030"/>
                  </a:lnTo>
                  <a:lnTo>
                    <a:pt x="6779" y="1989"/>
                  </a:lnTo>
                  <a:lnTo>
                    <a:pt x="6696" y="2114"/>
                  </a:lnTo>
                  <a:lnTo>
                    <a:pt x="6675" y="2177"/>
                  </a:lnTo>
                  <a:lnTo>
                    <a:pt x="6549" y="2302"/>
                  </a:lnTo>
                  <a:lnTo>
                    <a:pt x="6549" y="2219"/>
                  </a:lnTo>
                  <a:lnTo>
                    <a:pt x="6654" y="2156"/>
                  </a:lnTo>
                  <a:lnTo>
                    <a:pt x="6591" y="2093"/>
                  </a:lnTo>
                  <a:lnTo>
                    <a:pt x="6696" y="1926"/>
                  </a:lnTo>
                  <a:lnTo>
                    <a:pt x="6612" y="1612"/>
                  </a:lnTo>
                  <a:lnTo>
                    <a:pt x="6549" y="1654"/>
                  </a:lnTo>
                  <a:lnTo>
                    <a:pt x="6403" y="1842"/>
                  </a:lnTo>
                  <a:lnTo>
                    <a:pt x="6403" y="2010"/>
                  </a:lnTo>
                  <a:lnTo>
                    <a:pt x="6445" y="2051"/>
                  </a:lnTo>
                  <a:lnTo>
                    <a:pt x="6340" y="2156"/>
                  </a:lnTo>
                  <a:lnTo>
                    <a:pt x="6340" y="2051"/>
                  </a:lnTo>
                  <a:lnTo>
                    <a:pt x="6382" y="1947"/>
                  </a:lnTo>
                  <a:lnTo>
                    <a:pt x="6340" y="1800"/>
                  </a:lnTo>
                  <a:lnTo>
                    <a:pt x="6277" y="1779"/>
                  </a:lnTo>
                  <a:lnTo>
                    <a:pt x="6173" y="1842"/>
                  </a:lnTo>
                  <a:lnTo>
                    <a:pt x="6089" y="1989"/>
                  </a:lnTo>
                  <a:lnTo>
                    <a:pt x="6152" y="2114"/>
                  </a:lnTo>
                  <a:lnTo>
                    <a:pt x="6152" y="2177"/>
                  </a:lnTo>
                  <a:lnTo>
                    <a:pt x="6298" y="2323"/>
                  </a:lnTo>
                  <a:lnTo>
                    <a:pt x="6340" y="2407"/>
                  </a:lnTo>
                  <a:lnTo>
                    <a:pt x="6277" y="2512"/>
                  </a:lnTo>
                  <a:lnTo>
                    <a:pt x="6235" y="2344"/>
                  </a:lnTo>
                  <a:lnTo>
                    <a:pt x="6131" y="2302"/>
                  </a:lnTo>
                  <a:lnTo>
                    <a:pt x="6047" y="2114"/>
                  </a:lnTo>
                  <a:lnTo>
                    <a:pt x="5984" y="2093"/>
                  </a:lnTo>
                  <a:lnTo>
                    <a:pt x="5859" y="2135"/>
                  </a:lnTo>
                  <a:lnTo>
                    <a:pt x="5838" y="2219"/>
                  </a:lnTo>
                  <a:lnTo>
                    <a:pt x="5984" y="2323"/>
                  </a:lnTo>
                  <a:lnTo>
                    <a:pt x="6047" y="2323"/>
                  </a:lnTo>
                  <a:lnTo>
                    <a:pt x="6089" y="2365"/>
                  </a:lnTo>
                  <a:lnTo>
                    <a:pt x="5984" y="2344"/>
                  </a:lnTo>
                  <a:lnTo>
                    <a:pt x="5880" y="2407"/>
                  </a:lnTo>
                  <a:lnTo>
                    <a:pt x="5963" y="2512"/>
                  </a:lnTo>
                  <a:lnTo>
                    <a:pt x="5838" y="2428"/>
                  </a:lnTo>
                  <a:lnTo>
                    <a:pt x="5838" y="2302"/>
                  </a:lnTo>
                  <a:lnTo>
                    <a:pt x="5775" y="2261"/>
                  </a:lnTo>
                  <a:lnTo>
                    <a:pt x="5754" y="2156"/>
                  </a:lnTo>
                  <a:lnTo>
                    <a:pt x="5712" y="2219"/>
                  </a:lnTo>
                  <a:lnTo>
                    <a:pt x="5671" y="2365"/>
                  </a:lnTo>
                  <a:lnTo>
                    <a:pt x="5733" y="2428"/>
                  </a:lnTo>
                  <a:lnTo>
                    <a:pt x="5712" y="2554"/>
                  </a:lnTo>
                  <a:lnTo>
                    <a:pt x="5629" y="2512"/>
                  </a:lnTo>
                  <a:lnTo>
                    <a:pt x="5545" y="2533"/>
                  </a:lnTo>
                  <a:lnTo>
                    <a:pt x="5419" y="2658"/>
                  </a:lnTo>
                  <a:lnTo>
                    <a:pt x="5440" y="2679"/>
                  </a:lnTo>
                  <a:lnTo>
                    <a:pt x="5524" y="2658"/>
                  </a:lnTo>
                  <a:lnTo>
                    <a:pt x="5608" y="2763"/>
                  </a:lnTo>
                  <a:lnTo>
                    <a:pt x="5503" y="2763"/>
                  </a:lnTo>
                  <a:lnTo>
                    <a:pt x="5440" y="2826"/>
                  </a:lnTo>
                  <a:lnTo>
                    <a:pt x="5503" y="2846"/>
                  </a:lnTo>
                  <a:lnTo>
                    <a:pt x="5461" y="2888"/>
                  </a:lnTo>
                  <a:lnTo>
                    <a:pt x="5357" y="2930"/>
                  </a:lnTo>
                  <a:lnTo>
                    <a:pt x="5357" y="2972"/>
                  </a:lnTo>
                  <a:lnTo>
                    <a:pt x="5399" y="2993"/>
                  </a:lnTo>
                  <a:lnTo>
                    <a:pt x="5336" y="2993"/>
                  </a:lnTo>
                  <a:lnTo>
                    <a:pt x="5294" y="2951"/>
                  </a:lnTo>
                  <a:lnTo>
                    <a:pt x="5210" y="2972"/>
                  </a:lnTo>
                  <a:lnTo>
                    <a:pt x="5127" y="3077"/>
                  </a:lnTo>
                  <a:lnTo>
                    <a:pt x="5147" y="3139"/>
                  </a:lnTo>
                  <a:lnTo>
                    <a:pt x="5127" y="3160"/>
                  </a:lnTo>
                  <a:lnTo>
                    <a:pt x="5022" y="3160"/>
                  </a:lnTo>
                  <a:lnTo>
                    <a:pt x="4938" y="3265"/>
                  </a:lnTo>
                  <a:lnTo>
                    <a:pt x="5043" y="3307"/>
                  </a:lnTo>
                  <a:lnTo>
                    <a:pt x="5315" y="3223"/>
                  </a:lnTo>
                  <a:lnTo>
                    <a:pt x="5357" y="3265"/>
                  </a:lnTo>
                  <a:lnTo>
                    <a:pt x="5461" y="3202"/>
                  </a:lnTo>
                  <a:lnTo>
                    <a:pt x="5524" y="3202"/>
                  </a:lnTo>
                  <a:lnTo>
                    <a:pt x="5524" y="3286"/>
                  </a:lnTo>
                  <a:lnTo>
                    <a:pt x="5461" y="3370"/>
                  </a:lnTo>
                  <a:lnTo>
                    <a:pt x="5440" y="3516"/>
                  </a:lnTo>
                  <a:lnTo>
                    <a:pt x="5419" y="3558"/>
                  </a:lnTo>
                  <a:lnTo>
                    <a:pt x="5357" y="3495"/>
                  </a:lnTo>
                  <a:lnTo>
                    <a:pt x="5336" y="3411"/>
                  </a:lnTo>
                  <a:lnTo>
                    <a:pt x="5252" y="3453"/>
                  </a:lnTo>
                  <a:lnTo>
                    <a:pt x="5210" y="3390"/>
                  </a:lnTo>
                  <a:lnTo>
                    <a:pt x="5106" y="3390"/>
                  </a:lnTo>
                  <a:lnTo>
                    <a:pt x="5127" y="3453"/>
                  </a:lnTo>
                  <a:lnTo>
                    <a:pt x="5106" y="3495"/>
                  </a:lnTo>
                  <a:lnTo>
                    <a:pt x="5022" y="3453"/>
                  </a:lnTo>
                  <a:lnTo>
                    <a:pt x="4938" y="3474"/>
                  </a:lnTo>
                  <a:lnTo>
                    <a:pt x="5043" y="3516"/>
                  </a:lnTo>
                  <a:lnTo>
                    <a:pt x="5085" y="3600"/>
                  </a:lnTo>
                  <a:lnTo>
                    <a:pt x="5022" y="3621"/>
                  </a:lnTo>
                  <a:lnTo>
                    <a:pt x="5001" y="3683"/>
                  </a:lnTo>
                  <a:lnTo>
                    <a:pt x="5001" y="3746"/>
                  </a:lnTo>
                  <a:lnTo>
                    <a:pt x="4980" y="3809"/>
                  </a:lnTo>
                  <a:lnTo>
                    <a:pt x="4938" y="3725"/>
                  </a:lnTo>
                  <a:lnTo>
                    <a:pt x="4938" y="3621"/>
                  </a:lnTo>
                  <a:lnTo>
                    <a:pt x="4875" y="3558"/>
                  </a:lnTo>
                  <a:lnTo>
                    <a:pt x="4792" y="3621"/>
                  </a:lnTo>
                  <a:lnTo>
                    <a:pt x="4708" y="3662"/>
                  </a:lnTo>
                  <a:lnTo>
                    <a:pt x="4666" y="3579"/>
                  </a:lnTo>
                  <a:lnTo>
                    <a:pt x="4687" y="3516"/>
                  </a:lnTo>
                  <a:lnTo>
                    <a:pt x="4624" y="3516"/>
                  </a:lnTo>
                  <a:lnTo>
                    <a:pt x="4520" y="3621"/>
                  </a:lnTo>
                  <a:lnTo>
                    <a:pt x="4603" y="3704"/>
                  </a:lnTo>
                  <a:lnTo>
                    <a:pt x="4729" y="3704"/>
                  </a:lnTo>
                  <a:lnTo>
                    <a:pt x="4834" y="3746"/>
                  </a:lnTo>
                  <a:lnTo>
                    <a:pt x="4792" y="3830"/>
                  </a:lnTo>
                  <a:lnTo>
                    <a:pt x="4583" y="3893"/>
                  </a:lnTo>
                  <a:lnTo>
                    <a:pt x="4520" y="3830"/>
                  </a:lnTo>
                  <a:lnTo>
                    <a:pt x="4457" y="3830"/>
                  </a:lnTo>
                  <a:lnTo>
                    <a:pt x="4394" y="3934"/>
                  </a:lnTo>
                  <a:lnTo>
                    <a:pt x="4478" y="4018"/>
                  </a:lnTo>
                  <a:lnTo>
                    <a:pt x="4394" y="4102"/>
                  </a:lnTo>
                  <a:lnTo>
                    <a:pt x="4478" y="4102"/>
                  </a:lnTo>
                  <a:lnTo>
                    <a:pt x="4583" y="3976"/>
                  </a:lnTo>
                  <a:lnTo>
                    <a:pt x="4687" y="3976"/>
                  </a:lnTo>
                  <a:lnTo>
                    <a:pt x="4729" y="4039"/>
                  </a:lnTo>
                  <a:lnTo>
                    <a:pt x="4583" y="4081"/>
                  </a:lnTo>
                  <a:lnTo>
                    <a:pt x="4562" y="4186"/>
                  </a:lnTo>
                  <a:lnTo>
                    <a:pt x="4603" y="4248"/>
                  </a:lnTo>
                  <a:lnTo>
                    <a:pt x="4729" y="4332"/>
                  </a:lnTo>
                  <a:lnTo>
                    <a:pt x="4729" y="4416"/>
                  </a:lnTo>
                  <a:lnTo>
                    <a:pt x="4666" y="4353"/>
                  </a:lnTo>
                  <a:lnTo>
                    <a:pt x="4583" y="4353"/>
                  </a:lnTo>
                  <a:lnTo>
                    <a:pt x="4499" y="4248"/>
                  </a:lnTo>
                  <a:lnTo>
                    <a:pt x="4457" y="4248"/>
                  </a:lnTo>
                  <a:lnTo>
                    <a:pt x="4373" y="4332"/>
                  </a:lnTo>
                  <a:lnTo>
                    <a:pt x="4457" y="4395"/>
                  </a:lnTo>
                  <a:lnTo>
                    <a:pt x="4352" y="4416"/>
                  </a:lnTo>
                  <a:lnTo>
                    <a:pt x="4248" y="4499"/>
                  </a:lnTo>
                  <a:lnTo>
                    <a:pt x="4248" y="4541"/>
                  </a:lnTo>
                  <a:lnTo>
                    <a:pt x="4352" y="4604"/>
                  </a:lnTo>
                  <a:lnTo>
                    <a:pt x="4457" y="4541"/>
                  </a:lnTo>
                  <a:lnTo>
                    <a:pt x="4499" y="4604"/>
                  </a:lnTo>
                  <a:lnTo>
                    <a:pt x="4603" y="4562"/>
                  </a:lnTo>
                  <a:lnTo>
                    <a:pt x="4624" y="4646"/>
                  </a:lnTo>
                  <a:lnTo>
                    <a:pt x="4708" y="4709"/>
                  </a:lnTo>
                  <a:lnTo>
                    <a:pt x="4708" y="4751"/>
                  </a:lnTo>
                  <a:lnTo>
                    <a:pt x="4562" y="4667"/>
                  </a:lnTo>
                  <a:lnTo>
                    <a:pt x="4415" y="4667"/>
                  </a:lnTo>
                  <a:lnTo>
                    <a:pt x="4373" y="4709"/>
                  </a:lnTo>
                  <a:lnTo>
                    <a:pt x="4206" y="4730"/>
                  </a:lnTo>
                  <a:lnTo>
                    <a:pt x="4206" y="4792"/>
                  </a:lnTo>
                  <a:lnTo>
                    <a:pt x="4143" y="4855"/>
                  </a:lnTo>
                  <a:lnTo>
                    <a:pt x="4080" y="4834"/>
                  </a:lnTo>
                  <a:lnTo>
                    <a:pt x="3955" y="4918"/>
                  </a:lnTo>
                  <a:lnTo>
                    <a:pt x="3871" y="4918"/>
                  </a:lnTo>
                  <a:lnTo>
                    <a:pt x="3850" y="4960"/>
                  </a:lnTo>
                  <a:lnTo>
                    <a:pt x="3955" y="4981"/>
                  </a:lnTo>
                  <a:lnTo>
                    <a:pt x="3997" y="5064"/>
                  </a:lnTo>
                  <a:lnTo>
                    <a:pt x="3934" y="5127"/>
                  </a:lnTo>
                  <a:lnTo>
                    <a:pt x="3871" y="5085"/>
                  </a:lnTo>
                  <a:lnTo>
                    <a:pt x="3850" y="5127"/>
                  </a:lnTo>
                  <a:lnTo>
                    <a:pt x="3934" y="5169"/>
                  </a:lnTo>
                  <a:lnTo>
                    <a:pt x="3892" y="5232"/>
                  </a:lnTo>
                  <a:lnTo>
                    <a:pt x="3787" y="5190"/>
                  </a:lnTo>
                  <a:lnTo>
                    <a:pt x="3766" y="5169"/>
                  </a:lnTo>
                  <a:lnTo>
                    <a:pt x="3746" y="5190"/>
                  </a:lnTo>
                  <a:lnTo>
                    <a:pt x="3829" y="5274"/>
                  </a:lnTo>
                  <a:lnTo>
                    <a:pt x="3766" y="5295"/>
                  </a:lnTo>
                  <a:lnTo>
                    <a:pt x="3787" y="5378"/>
                  </a:lnTo>
                  <a:lnTo>
                    <a:pt x="3850" y="5378"/>
                  </a:lnTo>
                  <a:lnTo>
                    <a:pt x="3787" y="5399"/>
                  </a:lnTo>
                  <a:lnTo>
                    <a:pt x="3725" y="5441"/>
                  </a:lnTo>
                  <a:lnTo>
                    <a:pt x="3662" y="5378"/>
                  </a:lnTo>
                  <a:lnTo>
                    <a:pt x="3662" y="5462"/>
                  </a:lnTo>
                  <a:lnTo>
                    <a:pt x="3641" y="5504"/>
                  </a:lnTo>
                  <a:lnTo>
                    <a:pt x="3683" y="5546"/>
                  </a:lnTo>
                  <a:lnTo>
                    <a:pt x="3850" y="5587"/>
                  </a:lnTo>
                  <a:lnTo>
                    <a:pt x="3871" y="5671"/>
                  </a:lnTo>
                  <a:lnTo>
                    <a:pt x="3934" y="5671"/>
                  </a:lnTo>
                  <a:lnTo>
                    <a:pt x="4039" y="5650"/>
                  </a:lnTo>
                  <a:lnTo>
                    <a:pt x="3955" y="5692"/>
                  </a:lnTo>
                  <a:lnTo>
                    <a:pt x="3955" y="5755"/>
                  </a:lnTo>
                  <a:lnTo>
                    <a:pt x="3850" y="5755"/>
                  </a:lnTo>
                  <a:lnTo>
                    <a:pt x="3829" y="5713"/>
                  </a:lnTo>
                  <a:lnTo>
                    <a:pt x="3662" y="5713"/>
                  </a:lnTo>
                  <a:lnTo>
                    <a:pt x="3557" y="5818"/>
                  </a:lnTo>
                  <a:lnTo>
                    <a:pt x="3578" y="5839"/>
                  </a:lnTo>
                  <a:lnTo>
                    <a:pt x="3683" y="5839"/>
                  </a:lnTo>
                  <a:lnTo>
                    <a:pt x="3725" y="5922"/>
                  </a:lnTo>
                  <a:lnTo>
                    <a:pt x="3766" y="5985"/>
                  </a:lnTo>
                  <a:lnTo>
                    <a:pt x="3766" y="6069"/>
                  </a:lnTo>
                  <a:lnTo>
                    <a:pt x="3683" y="6006"/>
                  </a:lnTo>
                  <a:lnTo>
                    <a:pt x="3641" y="6006"/>
                  </a:lnTo>
                  <a:lnTo>
                    <a:pt x="3578" y="6069"/>
                  </a:lnTo>
                  <a:lnTo>
                    <a:pt x="3578" y="6131"/>
                  </a:lnTo>
                  <a:lnTo>
                    <a:pt x="3557" y="6173"/>
                  </a:lnTo>
                  <a:lnTo>
                    <a:pt x="3620" y="6215"/>
                  </a:lnTo>
                  <a:lnTo>
                    <a:pt x="3641" y="6299"/>
                  </a:lnTo>
                  <a:lnTo>
                    <a:pt x="3578" y="6299"/>
                  </a:lnTo>
                  <a:lnTo>
                    <a:pt x="3515" y="6236"/>
                  </a:lnTo>
                  <a:lnTo>
                    <a:pt x="3474" y="6278"/>
                  </a:lnTo>
                  <a:lnTo>
                    <a:pt x="3474" y="6341"/>
                  </a:lnTo>
                  <a:lnTo>
                    <a:pt x="3578" y="6362"/>
                  </a:lnTo>
                  <a:lnTo>
                    <a:pt x="3578" y="6424"/>
                  </a:lnTo>
                  <a:lnTo>
                    <a:pt x="3578" y="6508"/>
                  </a:lnTo>
                  <a:lnTo>
                    <a:pt x="3453" y="6403"/>
                  </a:lnTo>
                  <a:lnTo>
                    <a:pt x="3411" y="6445"/>
                  </a:lnTo>
                  <a:lnTo>
                    <a:pt x="3411" y="6529"/>
                  </a:lnTo>
                  <a:lnTo>
                    <a:pt x="3432" y="6529"/>
                  </a:lnTo>
                  <a:lnTo>
                    <a:pt x="3432" y="6634"/>
                  </a:lnTo>
                  <a:lnTo>
                    <a:pt x="3474" y="6738"/>
                  </a:lnTo>
                  <a:lnTo>
                    <a:pt x="3536" y="6738"/>
                  </a:lnTo>
                  <a:lnTo>
                    <a:pt x="3578" y="6634"/>
                  </a:lnTo>
                  <a:lnTo>
                    <a:pt x="3641" y="6634"/>
                  </a:lnTo>
                  <a:lnTo>
                    <a:pt x="3578" y="6759"/>
                  </a:lnTo>
                  <a:lnTo>
                    <a:pt x="3536" y="6801"/>
                  </a:lnTo>
                  <a:lnTo>
                    <a:pt x="3432" y="6885"/>
                  </a:lnTo>
                  <a:lnTo>
                    <a:pt x="3348" y="6885"/>
                  </a:lnTo>
                  <a:lnTo>
                    <a:pt x="3264" y="6927"/>
                  </a:lnTo>
                  <a:lnTo>
                    <a:pt x="3264" y="6968"/>
                  </a:lnTo>
                  <a:lnTo>
                    <a:pt x="3202" y="7031"/>
                  </a:lnTo>
                  <a:lnTo>
                    <a:pt x="3118" y="7073"/>
                  </a:lnTo>
                  <a:lnTo>
                    <a:pt x="3202" y="7136"/>
                  </a:lnTo>
                  <a:lnTo>
                    <a:pt x="3160" y="7157"/>
                  </a:lnTo>
                  <a:lnTo>
                    <a:pt x="3013" y="7178"/>
                  </a:lnTo>
                  <a:lnTo>
                    <a:pt x="2950" y="7261"/>
                  </a:lnTo>
                  <a:lnTo>
                    <a:pt x="2950" y="7324"/>
                  </a:lnTo>
                  <a:lnTo>
                    <a:pt x="3055" y="7345"/>
                  </a:lnTo>
                  <a:lnTo>
                    <a:pt x="2992" y="7387"/>
                  </a:lnTo>
                  <a:lnTo>
                    <a:pt x="2930" y="7492"/>
                  </a:lnTo>
                  <a:lnTo>
                    <a:pt x="2846" y="7492"/>
                  </a:lnTo>
                  <a:lnTo>
                    <a:pt x="2825" y="7408"/>
                  </a:lnTo>
                  <a:lnTo>
                    <a:pt x="2783" y="7366"/>
                  </a:lnTo>
                  <a:lnTo>
                    <a:pt x="2741" y="7408"/>
                  </a:lnTo>
                  <a:lnTo>
                    <a:pt x="2678" y="7408"/>
                  </a:lnTo>
                  <a:lnTo>
                    <a:pt x="2699" y="7492"/>
                  </a:lnTo>
                  <a:lnTo>
                    <a:pt x="2637" y="7554"/>
                  </a:lnTo>
                  <a:lnTo>
                    <a:pt x="2637" y="7596"/>
                  </a:lnTo>
                  <a:lnTo>
                    <a:pt x="2678" y="7659"/>
                  </a:lnTo>
                  <a:lnTo>
                    <a:pt x="2532" y="7659"/>
                  </a:lnTo>
                  <a:lnTo>
                    <a:pt x="2490" y="7680"/>
                  </a:lnTo>
                  <a:lnTo>
                    <a:pt x="2490" y="7805"/>
                  </a:lnTo>
                  <a:lnTo>
                    <a:pt x="2386" y="7868"/>
                  </a:lnTo>
                  <a:lnTo>
                    <a:pt x="2406" y="7910"/>
                  </a:lnTo>
                  <a:lnTo>
                    <a:pt x="2386" y="8015"/>
                  </a:lnTo>
                  <a:lnTo>
                    <a:pt x="2302" y="8098"/>
                  </a:lnTo>
                  <a:lnTo>
                    <a:pt x="2197" y="8182"/>
                  </a:lnTo>
                  <a:lnTo>
                    <a:pt x="2218" y="8224"/>
                  </a:lnTo>
                  <a:lnTo>
                    <a:pt x="2365" y="8161"/>
                  </a:lnTo>
                  <a:lnTo>
                    <a:pt x="2406" y="8161"/>
                  </a:lnTo>
                  <a:lnTo>
                    <a:pt x="2406" y="8224"/>
                  </a:lnTo>
                  <a:lnTo>
                    <a:pt x="2323" y="8266"/>
                  </a:lnTo>
                  <a:lnTo>
                    <a:pt x="2323" y="8370"/>
                  </a:lnTo>
                  <a:lnTo>
                    <a:pt x="2386" y="8454"/>
                  </a:lnTo>
                  <a:lnTo>
                    <a:pt x="2511" y="8391"/>
                  </a:lnTo>
                  <a:lnTo>
                    <a:pt x="2637" y="8370"/>
                  </a:lnTo>
                  <a:lnTo>
                    <a:pt x="2804" y="8203"/>
                  </a:lnTo>
                  <a:lnTo>
                    <a:pt x="2804" y="8119"/>
                  </a:lnTo>
                  <a:lnTo>
                    <a:pt x="2720" y="8161"/>
                  </a:lnTo>
                  <a:lnTo>
                    <a:pt x="2804" y="8056"/>
                  </a:lnTo>
                  <a:lnTo>
                    <a:pt x="2825" y="7910"/>
                  </a:lnTo>
                  <a:lnTo>
                    <a:pt x="2846" y="7910"/>
                  </a:lnTo>
                  <a:lnTo>
                    <a:pt x="2909" y="7868"/>
                  </a:lnTo>
                  <a:lnTo>
                    <a:pt x="3013" y="7889"/>
                  </a:lnTo>
                  <a:lnTo>
                    <a:pt x="3055" y="7889"/>
                  </a:lnTo>
                  <a:lnTo>
                    <a:pt x="2909" y="7994"/>
                  </a:lnTo>
                  <a:lnTo>
                    <a:pt x="2909" y="8056"/>
                  </a:lnTo>
                  <a:lnTo>
                    <a:pt x="3055" y="8098"/>
                  </a:lnTo>
                  <a:lnTo>
                    <a:pt x="3013" y="8182"/>
                  </a:lnTo>
                  <a:lnTo>
                    <a:pt x="2930" y="8182"/>
                  </a:lnTo>
                  <a:lnTo>
                    <a:pt x="2783" y="8370"/>
                  </a:lnTo>
                  <a:lnTo>
                    <a:pt x="2888" y="8412"/>
                  </a:lnTo>
                  <a:lnTo>
                    <a:pt x="2804" y="8496"/>
                  </a:lnTo>
                  <a:lnTo>
                    <a:pt x="2825" y="8600"/>
                  </a:lnTo>
                  <a:lnTo>
                    <a:pt x="2720" y="8580"/>
                  </a:lnTo>
                  <a:lnTo>
                    <a:pt x="2637" y="8496"/>
                  </a:lnTo>
                  <a:lnTo>
                    <a:pt x="2511" y="8496"/>
                  </a:lnTo>
                  <a:lnTo>
                    <a:pt x="2427" y="8538"/>
                  </a:lnTo>
                  <a:lnTo>
                    <a:pt x="2427" y="8642"/>
                  </a:lnTo>
                  <a:lnTo>
                    <a:pt x="2365" y="8705"/>
                  </a:lnTo>
                  <a:lnTo>
                    <a:pt x="2260" y="8747"/>
                  </a:lnTo>
                  <a:lnTo>
                    <a:pt x="2260" y="8747"/>
                  </a:lnTo>
                  <a:lnTo>
                    <a:pt x="2323" y="8684"/>
                  </a:lnTo>
                  <a:lnTo>
                    <a:pt x="2386" y="8642"/>
                  </a:lnTo>
                  <a:lnTo>
                    <a:pt x="2302" y="8538"/>
                  </a:lnTo>
                  <a:lnTo>
                    <a:pt x="2302" y="8433"/>
                  </a:lnTo>
                  <a:lnTo>
                    <a:pt x="2218" y="8328"/>
                  </a:lnTo>
                  <a:lnTo>
                    <a:pt x="2155" y="8328"/>
                  </a:lnTo>
                  <a:lnTo>
                    <a:pt x="2093" y="8412"/>
                  </a:lnTo>
                  <a:lnTo>
                    <a:pt x="1988" y="8412"/>
                  </a:lnTo>
                  <a:lnTo>
                    <a:pt x="1988" y="8454"/>
                  </a:lnTo>
                  <a:lnTo>
                    <a:pt x="2155" y="8454"/>
                  </a:lnTo>
                  <a:lnTo>
                    <a:pt x="1988" y="8600"/>
                  </a:lnTo>
                  <a:lnTo>
                    <a:pt x="1883" y="8580"/>
                  </a:lnTo>
                  <a:lnTo>
                    <a:pt x="1800" y="8580"/>
                  </a:lnTo>
                  <a:lnTo>
                    <a:pt x="1695" y="8684"/>
                  </a:lnTo>
                  <a:lnTo>
                    <a:pt x="1758" y="8705"/>
                  </a:lnTo>
                  <a:lnTo>
                    <a:pt x="1842" y="8684"/>
                  </a:lnTo>
                  <a:lnTo>
                    <a:pt x="1862" y="8705"/>
                  </a:lnTo>
                  <a:lnTo>
                    <a:pt x="1737" y="8789"/>
                  </a:lnTo>
                  <a:lnTo>
                    <a:pt x="1674" y="8831"/>
                  </a:lnTo>
                  <a:lnTo>
                    <a:pt x="1632" y="8789"/>
                  </a:lnTo>
                  <a:lnTo>
                    <a:pt x="1549" y="8789"/>
                  </a:lnTo>
                  <a:lnTo>
                    <a:pt x="1549" y="8831"/>
                  </a:lnTo>
                  <a:lnTo>
                    <a:pt x="1674" y="8914"/>
                  </a:lnTo>
                  <a:lnTo>
                    <a:pt x="1800" y="8914"/>
                  </a:lnTo>
                  <a:lnTo>
                    <a:pt x="1779" y="8977"/>
                  </a:lnTo>
                  <a:lnTo>
                    <a:pt x="1862" y="9019"/>
                  </a:lnTo>
                  <a:lnTo>
                    <a:pt x="1842" y="9103"/>
                  </a:lnTo>
                  <a:lnTo>
                    <a:pt x="1695" y="9040"/>
                  </a:lnTo>
                  <a:lnTo>
                    <a:pt x="1695" y="8956"/>
                  </a:lnTo>
                  <a:lnTo>
                    <a:pt x="1590" y="8956"/>
                  </a:lnTo>
                  <a:lnTo>
                    <a:pt x="1486" y="8893"/>
                  </a:lnTo>
                  <a:lnTo>
                    <a:pt x="1465" y="8810"/>
                  </a:lnTo>
                  <a:lnTo>
                    <a:pt x="1444" y="8810"/>
                  </a:lnTo>
                  <a:lnTo>
                    <a:pt x="1423" y="8914"/>
                  </a:lnTo>
                  <a:lnTo>
                    <a:pt x="1528" y="9040"/>
                  </a:lnTo>
                  <a:lnTo>
                    <a:pt x="1632" y="9124"/>
                  </a:lnTo>
                  <a:lnTo>
                    <a:pt x="1695" y="9124"/>
                  </a:lnTo>
                  <a:lnTo>
                    <a:pt x="1758" y="9165"/>
                  </a:lnTo>
                  <a:lnTo>
                    <a:pt x="1653" y="9165"/>
                  </a:lnTo>
                  <a:lnTo>
                    <a:pt x="1486" y="9124"/>
                  </a:lnTo>
                  <a:lnTo>
                    <a:pt x="1360" y="8956"/>
                  </a:lnTo>
                  <a:lnTo>
                    <a:pt x="1277" y="8977"/>
                  </a:lnTo>
                  <a:lnTo>
                    <a:pt x="1214" y="8935"/>
                  </a:lnTo>
                  <a:lnTo>
                    <a:pt x="1067" y="8935"/>
                  </a:lnTo>
                  <a:lnTo>
                    <a:pt x="1026" y="8893"/>
                  </a:lnTo>
                  <a:lnTo>
                    <a:pt x="963" y="8935"/>
                  </a:lnTo>
                  <a:lnTo>
                    <a:pt x="1005" y="9019"/>
                  </a:lnTo>
                  <a:lnTo>
                    <a:pt x="942" y="9061"/>
                  </a:lnTo>
                  <a:lnTo>
                    <a:pt x="1026" y="9165"/>
                  </a:lnTo>
                  <a:lnTo>
                    <a:pt x="1214" y="9124"/>
                  </a:lnTo>
                  <a:lnTo>
                    <a:pt x="1235" y="9144"/>
                  </a:lnTo>
                  <a:lnTo>
                    <a:pt x="1151" y="9207"/>
                  </a:lnTo>
                  <a:lnTo>
                    <a:pt x="1214" y="9228"/>
                  </a:lnTo>
                  <a:lnTo>
                    <a:pt x="1339" y="9165"/>
                  </a:lnTo>
                  <a:lnTo>
                    <a:pt x="1423" y="9165"/>
                  </a:lnTo>
                  <a:lnTo>
                    <a:pt x="1381" y="9228"/>
                  </a:lnTo>
                  <a:lnTo>
                    <a:pt x="1214" y="9312"/>
                  </a:lnTo>
                  <a:lnTo>
                    <a:pt x="1151" y="9375"/>
                  </a:lnTo>
                  <a:lnTo>
                    <a:pt x="1026" y="9354"/>
                  </a:lnTo>
                  <a:lnTo>
                    <a:pt x="942" y="9228"/>
                  </a:lnTo>
                  <a:lnTo>
                    <a:pt x="900" y="9228"/>
                  </a:lnTo>
                  <a:lnTo>
                    <a:pt x="837" y="9270"/>
                  </a:lnTo>
                  <a:lnTo>
                    <a:pt x="753" y="9207"/>
                  </a:lnTo>
                  <a:lnTo>
                    <a:pt x="691" y="9249"/>
                  </a:lnTo>
                  <a:lnTo>
                    <a:pt x="628" y="9228"/>
                  </a:lnTo>
                  <a:lnTo>
                    <a:pt x="544" y="9270"/>
                  </a:lnTo>
                  <a:lnTo>
                    <a:pt x="586" y="9333"/>
                  </a:lnTo>
                  <a:lnTo>
                    <a:pt x="753" y="9354"/>
                  </a:lnTo>
                  <a:lnTo>
                    <a:pt x="858" y="9416"/>
                  </a:lnTo>
                  <a:lnTo>
                    <a:pt x="1005" y="9479"/>
                  </a:lnTo>
                  <a:lnTo>
                    <a:pt x="963" y="9584"/>
                  </a:lnTo>
                  <a:lnTo>
                    <a:pt x="1026" y="9668"/>
                  </a:lnTo>
                  <a:lnTo>
                    <a:pt x="921" y="9688"/>
                  </a:lnTo>
                  <a:lnTo>
                    <a:pt x="900" y="9668"/>
                  </a:lnTo>
                  <a:lnTo>
                    <a:pt x="900" y="9500"/>
                  </a:lnTo>
                  <a:lnTo>
                    <a:pt x="795" y="9479"/>
                  </a:lnTo>
                  <a:lnTo>
                    <a:pt x="691" y="9479"/>
                  </a:lnTo>
                  <a:lnTo>
                    <a:pt x="733" y="9563"/>
                  </a:lnTo>
                  <a:lnTo>
                    <a:pt x="712" y="9626"/>
                  </a:lnTo>
                  <a:lnTo>
                    <a:pt x="586" y="9542"/>
                  </a:lnTo>
                  <a:lnTo>
                    <a:pt x="481" y="9668"/>
                  </a:lnTo>
                  <a:lnTo>
                    <a:pt x="586" y="9730"/>
                  </a:lnTo>
                  <a:lnTo>
                    <a:pt x="502" y="9751"/>
                  </a:lnTo>
                  <a:lnTo>
                    <a:pt x="440" y="9772"/>
                  </a:lnTo>
                  <a:lnTo>
                    <a:pt x="398" y="9668"/>
                  </a:lnTo>
                  <a:lnTo>
                    <a:pt x="230" y="9647"/>
                  </a:lnTo>
                  <a:lnTo>
                    <a:pt x="293" y="9772"/>
                  </a:lnTo>
                  <a:lnTo>
                    <a:pt x="209" y="9793"/>
                  </a:lnTo>
                  <a:lnTo>
                    <a:pt x="189" y="9688"/>
                  </a:lnTo>
                  <a:lnTo>
                    <a:pt x="105" y="9626"/>
                  </a:lnTo>
                  <a:lnTo>
                    <a:pt x="63" y="9647"/>
                  </a:lnTo>
                  <a:lnTo>
                    <a:pt x="63" y="9688"/>
                  </a:lnTo>
                  <a:lnTo>
                    <a:pt x="168" y="9793"/>
                  </a:lnTo>
                  <a:lnTo>
                    <a:pt x="105" y="9856"/>
                  </a:lnTo>
                  <a:lnTo>
                    <a:pt x="168" y="9898"/>
                  </a:lnTo>
                  <a:lnTo>
                    <a:pt x="293" y="9877"/>
                  </a:lnTo>
                  <a:lnTo>
                    <a:pt x="481" y="9898"/>
                  </a:lnTo>
                  <a:lnTo>
                    <a:pt x="586" y="9981"/>
                  </a:lnTo>
                  <a:lnTo>
                    <a:pt x="733" y="9981"/>
                  </a:lnTo>
                  <a:lnTo>
                    <a:pt x="795" y="9940"/>
                  </a:lnTo>
                  <a:lnTo>
                    <a:pt x="858" y="9940"/>
                  </a:lnTo>
                  <a:lnTo>
                    <a:pt x="753" y="10023"/>
                  </a:lnTo>
                  <a:lnTo>
                    <a:pt x="607" y="10023"/>
                  </a:lnTo>
                  <a:lnTo>
                    <a:pt x="544" y="10065"/>
                  </a:lnTo>
                  <a:lnTo>
                    <a:pt x="377" y="9960"/>
                  </a:lnTo>
                  <a:lnTo>
                    <a:pt x="272" y="9981"/>
                  </a:lnTo>
                  <a:lnTo>
                    <a:pt x="209" y="9981"/>
                  </a:lnTo>
                  <a:lnTo>
                    <a:pt x="126" y="10023"/>
                  </a:lnTo>
                  <a:lnTo>
                    <a:pt x="0" y="10065"/>
                  </a:lnTo>
                  <a:lnTo>
                    <a:pt x="0" y="10107"/>
                  </a:lnTo>
                  <a:lnTo>
                    <a:pt x="189" y="10191"/>
                  </a:lnTo>
                  <a:lnTo>
                    <a:pt x="105" y="10274"/>
                  </a:lnTo>
                  <a:lnTo>
                    <a:pt x="209" y="10295"/>
                  </a:lnTo>
                  <a:lnTo>
                    <a:pt x="272" y="10253"/>
                  </a:lnTo>
                  <a:lnTo>
                    <a:pt x="419" y="10253"/>
                  </a:lnTo>
                  <a:lnTo>
                    <a:pt x="314" y="10316"/>
                  </a:lnTo>
                  <a:lnTo>
                    <a:pt x="126" y="10316"/>
                  </a:lnTo>
                  <a:lnTo>
                    <a:pt x="105" y="10358"/>
                  </a:lnTo>
                  <a:lnTo>
                    <a:pt x="63" y="10358"/>
                  </a:lnTo>
                  <a:lnTo>
                    <a:pt x="63" y="10379"/>
                  </a:lnTo>
                  <a:lnTo>
                    <a:pt x="126" y="10400"/>
                  </a:lnTo>
                  <a:lnTo>
                    <a:pt x="189" y="10400"/>
                  </a:lnTo>
                  <a:lnTo>
                    <a:pt x="105" y="10463"/>
                  </a:lnTo>
                  <a:lnTo>
                    <a:pt x="63" y="10484"/>
                  </a:lnTo>
                  <a:lnTo>
                    <a:pt x="63" y="10525"/>
                  </a:lnTo>
                  <a:lnTo>
                    <a:pt x="105" y="10546"/>
                  </a:lnTo>
                  <a:lnTo>
                    <a:pt x="168" y="10630"/>
                  </a:lnTo>
                  <a:lnTo>
                    <a:pt x="293" y="10630"/>
                  </a:lnTo>
                  <a:lnTo>
                    <a:pt x="335" y="10588"/>
                  </a:lnTo>
                  <a:lnTo>
                    <a:pt x="523" y="10546"/>
                  </a:lnTo>
                  <a:lnTo>
                    <a:pt x="649" y="10588"/>
                  </a:lnTo>
                  <a:lnTo>
                    <a:pt x="691" y="10609"/>
                  </a:lnTo>
                  <a:lnTo>
                    <a:pt x="753" y="10546"/>
                  </a:lnTo>
                  <a:lnTo>
                    <a:pt x="753" y="10484"/>
                  </a:lnTo>
                  <a:lnTo>
                    <a:pt x="837" y="10463"/>
                  </a:lnTo>
                  <a:lnTo>
                    <a:pt x="858" y="10525"/>
                  </a:lnTo>
                  <a:lnTo>
                    <a:pt x="963" y="10525"/>
                  </a:lnTo>
                  <a:lnTo>
                    <a:pt x="1067" y="10421"/>
                  </a:lnTo>
                  <a:lnTo>
                    <a:pt x="1130" y="10463"/>
                  </a:lnTo>
                  <a:lnTo>
                    <a:pt x="1130" y="10505"/>
                  </a:lnTo>
                  <a:lnTo>
                    <a:pt x="1046" y="10525"/>
                  </a:lnTo>
                  <a:lnTo>
                    <a:pt x="1151" y="10588"/>
                  </a:lnTo>
                  <a:lnTo>
                    <a:pt x="1214" y="10525"/>
                  </a:lnTo>
                  <a:lnTo>
                    <a:pt x="1214" y="10463"/>
                  </a:lnTo>
                  <a:lnTo>
                    <a:pt x="1277" y="10358"/>
                  </a:lnTo>
                  <a:lnTo>
                    <a:pt x="1256" y="10421"/>
                  </a:lnTo>
                  <a:lnTo>
                    <a:pt x="1339" y="10525"/>
                  </a:lnTo>
                  <a:lnTo>
                    <a:pt x="1277" y="10609"/>
                  </a:lnTo>
                  <a:lnTo>
                    <a:pt x="1130" y="10672"/>
                  </a:lnTo>
                  <a:lnTo>
                    <a:pt x="1046" y="10714"/>
                  </a:lnTo>
                  <a:lnTo>
                    <a:pt x="1109" y="10735"/>
                  </a:lnTo>
                  <a:lnTo>
                    <a:pt x="1046" y="10839"/>
                  </a:lnTo>
                  <a:lnTo>
                    <a:pt x="921" y="10839"/>
                  </a:lnTo>
                  <a:lnTo>
                    <a:pt x="921" y="10797"/>
                  </a:lnTo>
                  <a:lnTo>
                    <a:pt x="963" y="10735"/>
                  </a:lnTo>
                  <a:lnTo>
                    <a:pt x="942" y="10630"/>
                  </a:lnTo>
                  <a:lnTo>
                    <a:pt x="837" y="10609"/>
                  </a:lnTo>
                  <a:lnTo>
                    <a:pt x="733" y="10735"/>
                  </a:lnTo>
                  <a:lnTo>
                    <a:pt x="712" y="10797"/>
                  </a:lnTo>
                  <a:lnTo>
                    <a:pt x="628" y="10693"/>
                  </a:lnTo>
                  <a:lnTo>
                    <a:pt x="523" y="10672"/>
                  </a:lnTo>
                  <a:lnTo>
                    <a:pt x="419" y="10693"/>
                  </a:lnTo>
                  <a:lnTo>
                    <a:pt x="335" y="10672"/>
                  </a:lnTo>
                  <a:lnTo>
                    <a:pt x="209" y="10735"/>
                  </a:lnTo>
                  <a:lnTo>
                    <a:pt x="126" y="10735"/>
                  </a:lnTo>
                  <a:lnTo>
                    <a:pt x="63" y="10693"/>
                  </a:lnTo>
                  <a:lnTo>
                    <a:pt x="21" y="10693"/>
                  </a:lnTo>
                  <a:lnTo>
                    <a:pt x="63" y="10797"/>
                  </a:lnTo>
                  <a:lnTo>
                    <a:pt x="21" y="10839"/>
                  </a:lnTo>
                  <a:lnTo>
                    <a:pt x="84" y="10902"/>
                  </a:lnTo>
                  <a:lnTo>
                    <a:pt x="168" y="10881"/>
                  </a:lnTo>
                  <a:lnTo>
                    <a:pt x="209" y="10818"/>
                  </a:lnTo>
                  <a:lnTo>
                    <a:pt x="293" y="10818"/>
                  </a:lnTo>
                  <a:lnTo>
                    <a:pt x="209" y="10902"/>
                  </a:lnTo>
                  <a:lnTo>
                    <a:pt x="209" y="11007"/>
                  </a:lnTo>
                  <a:lnTo>
                    <a:pt x="168" y="11049"/>
                  </a:lnTo>
                  <a:lnTo>
                    <a:pt x="84" y="11007"/>
                  </a:lnTo>
                  <a:lnTo>
                    <a:pt x="126" y="11132"/>
                  </a:lnTo>
                  <a:lnTo>
                    <a:pt x="189" y="11195"/>
                  </a:lnTo>
                  <a:lnTo>
                    <a:pt x="335" y="11007"/>
                  </a:lnTo>
                  <a:lnTo>
                    <a:pt x="481" y="11049"/>
                  </a:lnTo>
                  <a:lnTo>
                    <a:pt x="419" y="11111"/>
                  </a:lnTo>
                  <a:lnTo>
                    <a:pt x="419" y="11195"/>
                  </a:lnTo>
                  <a:lnTo>
                    <a:pt x="293" y="11258"/>
                  </a:lnTo>
                  <a:lnTo>
                    <a:pt x="314" y="11300"/>
                  </a:lnTo>
                  <a:lnTo>
                    <a:pt x="398" y="11321"/>
                  </a:lnTo>
                  <a:lnTo>
                    <a:pt x="377" y="11404"/>
                  </a:lnTo>
                  <a:lnTo>
                    <a:pt x="419" y="11467"/>
                  </a:lnTo>
                  <a:lnTo>
                    <a:pt x="377" y="11572"/>
                  </a:lnTo>
                  <a:lnTo>
                    <a:pt x="419" y="11572"/>
                  </a:lnTo>
                  <a:lnTo>
                    <a:pt x="502" y="11446"/>
                  </a:lnTo>
                  <a:lnTo>
                    <a:pt x="586" y="11425"/>
                  </a:lnTo>
                  <a:lnTo>
                    <a:pt x="607" y="11300"/>
                  </a:lnTo>
                  <a:lnTo>
                    <a:pt x="816" y="11216"/>
                  </a:lnTo>
                  <a:lnTo>
                    <a:pt x="921" y="11216"/>
                  </a:lnTo>
                  <a:lnTo>
                    <a:pt x="1005" y="11195"/>
                  </a:lnTo>
                  <a:lnTo>
                    <a:pt x="942" y="11237"/>
                  </a:lnTo>
                  <a:lnTo>
                    <a:pt x="837" y="11321"/>
                  </a:lnTo>
                  <a:lnTo>
                    <a:pt x="837" y="11446"/>
                  </a:lnTo>
                  <a:lnTo>
                    <a:pt x="858" y="11530"/>
                  </a:lnTo>
                  <a:lnTo>
                    <a:pt x="795" y="11467"/>
                  </a:lnTo>
                  <a:lnTo>
                    <a:pt x="753" y="11341"/>
                  </a:lnTo>
                  <a:lnTo>
                    <a:pt x="712" y="11341"/>
                  </a:lnTo>
                  <a:lnTo>
                    <a:pt x="628" y="11467"/>
                  </a:lnTo>
                  <a:lnTo>
                    <a:pt x="586" y="11509"/>
                  </a:lnTo>
                  <a:lnTo>
                    <a:pt x="691" y="11530"/>
                  </a:lnTo>
                  <a:lnTo>
                    <a:pt x="586" y="11655"/>
                  </a:lnTo>
                  <a:lnTo>
                    <a:pt x="502" y="11655"/>
                  </a:lnTo>
                  <a:lnTo>
                    <a:pt x="481" y="11739"/>
                  </a:lnTo>
                  <a:lnTo>
                    <a:pt x="523" y="11760"/>
                  </a:lnTo>
                  <a:lnTo>
                    <a:pt x="691" y="11760"/>
                  </a:lnTo>
                  <a:lnTo>
                    <a:pt x="733" y="11823"/>
                  </a:lnTo>
                  <a:lnTo>
                    <a:pt x="607" y="11844"/>
                  </a:lnTo>
                  <a:lnTo>
                    <a:pt x="586" y="11885"/>
                  </a:lnTo>
                  <a:lnTo>
                    <a:pt x="544" y="11969"/>
                  </a:lnTo>
                  <a:lnTo>
                    <a:pt x="440" y="11885"/>
                  </a:lnTo>
                  <a:lnTo>
                    <a:pt x="398" y="11927"/>
                  </a:lnTo>
                  <a:lnTo>
                    <a:pt x="377" y="12032"/>
                  </a:lnTo>
                  <a:lnTo>
                    <a:pt x="335" y="11885"/>
                  </a:lnTo>
                  <a:lnTo>
                    <a:pt x="272" y="11948"/>
                  </a:lnTo>
                  <a:lnTo>
                    <a:pt x="168" y="12074"/>
                  </a:lnTo>
                  <a:lnTo>
                    <a:pt x="209" y="12178"/>
                  </a:lnTo>
                  <a:lnTo>
                    <a:pt x="335" y="12367"/>
                  </a:lnTo>
                  <a:lnTo>
                    <a:pt x="398" y="12262"/>
                  </a:lnTo>
                  <a:lnTo>
                    <a:pt x="419" y="12283"/>
                  </a:lnTo>
                  <a:lnTo>
                    <a:pt x="502" y="12262"/>
                  </a:lnTo>
                  <a:lnTo>
                    <a:pt x="481" y="12199"/>
                  </a:lnTo>
                  <a:lnTo>
                    <a:pt x="523" y="12095"/>
                  </a:lnTo>
                  <a:lnTo>
                    <a:pt x="649" y="12178"/>
                  </a:lnTo>
                  <a:lnTo>
                    <a:pt x="607" y="12241"/>
                  </a:lnTo>
                  <a:lnTo>
                    <a:pt x="649" y="12304"/>
                  </a:lnTo>
                  <a:lnTo>
                    <a:pt x="628" y="12388"/>
                  </a:lnTo>
                  <a:lnTo>
                    <a:pt x="586" y="12450"/>
                  </a:lnTo>
                  <a:lnTo>
                    <a:pt x="628" y="12597"/>
                  </a:lnTo>
                  <a:lnTo>
                    <a:pt x="691" y="12555"/>
                  </a:lnTo>
                  <a:lnTo>
                    <a:pt x="816" y="12513"/>
                  </a:lnTo>
                  <a:lnTo>
                    <a:pt x="900" y="12597"/>
                  </a:lnTo>
                  <a:lnTo>
                    <a:pt x="753" y="12597"/>
                  </a:lnTo>
                  <a:lnTo>
                    <a:pt x="712" y="12639"/>
                  </a:lnTo>
                  <a:lnTo>
                    <a:pt x="753" y="12722"/>
                  </a:lnTo>
                  <a:lnTo>
                    <a:pt x="753" y="12785"/>
                  </a:lnTo>
                  <a:lnTo>
                    <a:pt x="544" y="12618"/>
                  </a:lnTo>
                  <a:lnTo>
                    <a:pt x="481" y="12639"/>
                  </a:lnTo>
                  <a:lnTo>
                    <a:pt x="419" y="12597"/>
                  </a:lnTo>
                  <a:lnTo>
                    <a:pt x="314" y="12597"/>
                  </a:lnTo>
                  <a:lnTo>
                    <a:pt x="314" y="12701"/>
                  </a:lnTo>
                  <a:lnTo>
                    <a:pt x="272" y="12764"/>
                  </a:lnTo>
                  <a:lnTo>
                    <a:pt x="419" y="12994"/>
                  </a:lnTo>
                  <a:lnTo>
                    <a:pt x="523" y="13015"/>
                  </a:lnTo>
                  <a:lnTo>
                    <a:pt x="691" y="13141"/>
                  </a:lnTo>
                  <a:lnTo>
                    <a:pt x="900" y="13245"/>
                  </a:lnTo>
                  <a:lnTo>
                    <a:pt x="921" y="13308"/>
                  </a:lnTo>
                  <a:lnTo>
                    <a:pt x="858" y="13329"/>
                  </a:lnTo>
                  <a:lnTo>
                    <a:pt x="963" y="13413"/>
                  </a:lnTo>
                  <a:lnTo>
                    <a:pt x="1026" y="13392"/>
                  </a:lnTo>
                  <a:lnTo>
                    <a:pt x="1005" y="13287"/>
                  </a:lnTo>
                  <a:lnTo>
                    <a:pt x="1067" y="13287"/>
                  </a:lnTo>
                  <a:lnTo>
                    <a:pt x="1151" y="13329"/>
                  </a:lnTo>
                  <a:lnTo>
                    <a:pt x="1130" y="13350"/>
                  </a:lnTo>
                  <a:lnTo>
                    <a:pt x="1235" y="13497"/>
                  </a:lnTo>
                  <a:lnTo>
                    <a:pt x="1277" y="13434"/>
                  </a:lnTo>
                  <a:lnTo>
                    <a:pt x="1339" y="13455"/>
                  </a:lnTo>
                  <a:lnTo>
                    <a:pt x="1444" y="13413"/>
                  </a:lnTo>
                  <a:lnTo>
                    <a:pt x="1570" y="13308"/>
                  </a:lnTo>
                  <a:lnTo>
                    <a:pt x="1632" y="13287"/>
                  </a:lnTo>
                  <a:lnTo>
                    <a:pt x="1653" y="13225"/>
                  </a:lnTo>
                  <a:lnTo>
                    <a:pt x="1674" y="13245"/>
                  </a:lnTo>
                  <a:lnTo>
                    <a:pt x="1695" y="13329"/>
                  </a:lnTo>
                  <a:lnTo>
                    <a:pt x="1779" y="13329"/>
                  </a:lnTo>
                  <a:lnTo>
                    <a:pt x="1988" y="13120"/>
                  </a:lnTo>
                  <a:lnTo>
                    <a:pt x="1967" y="13078"/>
                  </a:lnTo>
                  <a:lnTo>
                    <a:pt x="1883" y="12932"/>
                  </a:lnTo>
                  <a:lnTo>
                    <a:pt x="2051" y="13036"/>
                  </a:lnTo>
                  <a:lnTo>
                    <a:pt x="2155" y="12911"/>
                  </a:lnTo>
                  <a:lnTo>
                    <a:pt x="2114" y="12890"/>
                  </a:lnTo>
                  <a:lnTo>
                    <a:pt x="2197" y="12827"/>
                  </a:lnTo>
                  <a:lnTo>
                    <a:pt x="2176" y="12764"/>
                  </a:lnTo>
                  <a:lnTo>
                    <a:pt x="2281" y="12701"/>
                  </a:lnTo>
                  <a:lnTo>
                    <a:pt x="2386" y="12681"/>
                  </a:lnTo>
                  <a:lnTo>
                    <a:pt x="2386" y="12597"/>
                  </a:lnTo>
                  <a:lnTo>
                    <a:pt x="2302" y="12492"/>
                  </a:lnTo>
                  <a:lnTo>
                    <a:pt x="2323" y="12409"/>
                  </a:lnTo>
                  <a:lnTo>
                    <a:pt x="2260" y="12304"/>
                  </a:lnTo>
                  <a:lnTo>
                    <a:pt x="2155" y="12241"/>
                  </a:lnTo>
                  <a:lnTo>
                    <a:pt x="2176" y="12157"/>
                  </a:lnTo>
                  <a:lnTo>
                    <a:pt x="2218" y="12178"/>
                  </a:lnTo>
                  <a:lnTo>
                    <a:pt x="2323" y="12304"/>
                  </a:lnTo>
                  <a:lnTo>
                    <a:pt x="2386" y="12471"/>
                  </a:lnTo>
                  <a:lnTo>
                    <a:pt x="2406" y="12492"/>
                  </a:lnTo>
                  <a:lnTo>
                    <a:pt x="2490" y="12513"/>
                  </a:lnTo>
                  <a:lnTo>
                    <a:pt x="2469" y="12576"/>
                  </a:lnTo>
                  <a:lnTo>
                    <a:pt x="2511" y="12639"/>
                  </a:lnTo>
                  <a:lnTo>
                    <a:pt x="2616" y="12597"/>
                  </a:lnTo>
                  <a:lnTo>
                    <a:pt x="2595" y="12513"/>
                  </a:lnTo>
                  <a:lnTo>
                    <a:pt x="2532" y="12492"/>
                  </a:lnTo>
                  <a:lnTo>
                    <a:pt x="2595" y="12409"/>
                  </a:lnTo>
                  <a:lnTo>
                    <a:pt x="2678" y="12492"/>
                  </a:lnTo>
                  <a:lnTo>
                    <a:pt x="2699" y="12555"/>
                  </a:lnTo>
                  <a:lnTo>
                    <a:pt x="2825" y="12409"/>
                  </a:lnTo>
                  <a:lnTo>
                    <a:pt x="2846" y="12283"/>
                  </a:lnTo>
                  <a:lnTo>
                    <a:pt x="2825" y="12178"/>
                  </a:lnTo>
                  <a:lnTo>
                    <a:pt x="2741" y="12157"/>
                  </a:lnTo>
                  <a:lnTo>
                    <a:pt x="2720" y="12074"/>
                  </a:lnTo>
                  <a:lnTo>
                    <a:pt x="2783" y="12053"/>
                  </a:lnTo>
                  <a:lnTo>
                    <a:pt x="2783" y="11990"/>
                  </a:lnTo>
                  <a:lnTo>
                    <a:pt x="2825" y="11990"/>
                  </a:lnTo>
                  <a:lnTo>
                    <a:pt x="2888" y="11948"/>
                  </a:lnTo>
                  <a:lnTo>
                    <a:pt x="2825" y="11865"/>
                  </a:lnTo>
                  <a:lnTo>
                    <a:pt x="2825" y="11760"/>
                  </a:lnTo>
                  <a:lnTo>
                    <a:pt x="2909" y="11718"/>
                  </a:lnTo>
                  <a:lnTo>
                    <a:pt x="2992" y="11781"/>
                  </a:lnTo>
                  <a:lnTo>
                    <a:pt x="2930" y="11885"/>
                  </a:lnTo>
                  <a:lnTo>
                    <a:pt x="2950" y="12032"/>
                  </a:lnTo>
                  <a:lnTo>
                    <a:pt x="2930" y="12095"/>
                  </a:lnTo>
                  <a:lnTo>
                    <a:pt x="2992" y="12199"/>
                  </a:lnTo>
                  <a:lnTo>
                    <a:pt x="3013" y="12283"/>
                  </a:lnTo>
                  <a:lnTo>
                    <a:pt x="3118" y="12409"/>
                  </a:lnTo>
                  <a:lnTo>
                    <a:pt x="3264" y="12409"/>
                  </a:lnTo>
                  <a:lnTo>
                    <a:pt x="3327" y="12450"/>
                  </a:lnTo>
                  <a:lnTo>
                    <a:pt x="3264" y="12492"/>
                  </a:lnTo>
                  <a:lnTo>
                    <a:pt x="3348" y="12555"/>
                  </a:lnTo>
                  <a:lnTo>
                    <a:pt x="3432" y="12639"/>
                  </a:lnTo>
                  <a:lnTo>
                    <a:pt x="3474" y="12555"/>
                  </a:lnTo>
                  <a:lnTo>
                    <a:pt x="3453" y="12178"/>
                  </a:lnTo>
                  <a:lnTo>
                    <a:pt x="3369" y="12032"/>
                  </a:lnTo>
                  <a:lnTo>
                    <a:pt x="3432" y="11948"/>
                  </a:lnTo>
                  <a:lnTo>
                    <a:pt x="3515" y="11885"/>
                  </a:lnTo>
                  <a:lnTo>
                    <a:pt x="3432" y="11781"/>
                  </a:lnTo>
                  <a:lnTo>
                    <a:pt x="3474" y="11718"/>
                  </a:lnTo>
                  <a:lnTo>
                    <a:pt x="3662" y="11676"/>
                  </a:lnTo>
                  <a:lnTo>
                    <a:pt x="3683" y="11593"/>
                  </a:lnTo>
                  <a:lnTo>
                    <a:pt x="3683" y="11467"/>
                  </a:lnTo>
                  <a:lnTo>
                    <a:pt x="3766" y="11321"/>
                  </a:lnTo>
                  <a:lnTo>
                    <a:pt x="3683" y="11195"/>
                  </a:lnTo>
                  <a:lnTo>
                    <a:pt x="3662" y="10923"/>
                  </a:lnTo>
                  <a:lnTo>
                    <a:pt x="3536" y="10714"/>
                  </a:lnTo>
                  <a:lnTo>
                    <a:pt x="3557" y="10609"/>
                  </a:lnTo>
                  <a:lnTo>
                    <a:pt x="3829" y="10525"/>
                  </a:lnTo>
                  <a:lnTo>
                    <a:pt x="3829" y="10358"/>
                  </a:lnTo>
                  <a:lnTo>
                    <a:pt x="3871" y="10212"/>
                  </a:lnTo>
                  <a:lnTo>
                    <a:pt x="3662" y="10002"/>
                  </a:lnTo>
                  <a:lnTo>
                    <a:pt x="3515" y="9898"/>
                  </a:lnTo>
                  <a:lnTo>
                    <a:pt x="3515" y="9688"/>
                  </a:lnTo>
                  <a:lnTo>
                    <a:pt x="3536" y="9479"/>
                  </a:lnTo>
                  <a:lnTo>
                    <a:pt x="3515" y="9249"/>
                  </a:lnTo>
                  <a:lnTo>
                    <a:pt x="3453" y="9103"/>
                  </a:lnTo>
                  <a:lnTo>
                    <a:pt x="3515" y="8914"/>
                  </a:lnTo>
                  <a:lnTo>
                    <a:pt x="3453" y="8621"/>
                  </a:lnTo>
                  <a:lnTo>
                    <a:pt x="3411" y="8308"/>
                  </a:lnTo>
                  <a:lnTo>
                    <a:pt x="3453" y="8077"/>
                  </a:lnTo>
                  <a:lnTo>
                    <a:pt x="3578" y="7847"/>
                  </a:lnTo>
                  <a:lnTo>
                    <a:pt x="3683" y="7764"/>
                  </a:lnTo>
                  <a:lnTo>
                    <a:pt x="3850" y="7784"/>
                  </a:lnTo>
                  <a:lnTo>
                    <a:pt x="4059" y="7805"/>
                  </a:lnTo>
                  <a:lnTo>
                    <a:pt x="4164" y="7680"/>
                  </a:lnTo>
                  <a:lnTo>
                    <a:pt x="4143" y="7450"/>
                  </a:lnTo>
                  <a:lnTo>
                    <a:pt x="4080" y="7366"/>
                  </a:lnTo>
                  <a:lnTo>
                    <a:pt x="4080" y="7240"/>
                  </a:lnTo>
                  <a:lnTo>
                    <a:pt x="4290" y="6738"/>
                  </a:lnTo>
                  <a:lnTo>
                    <a:pt x="4290" y="6487"/>
                  </a:lnTo>
                  <a:lnTo>
                    <a:pt x="4352" y="6215"/>
                  </a:lnTo>
                  <a:lnTo>
                    <a:pt x="4394" y="6069"/>
                  </a:lnTo>
                  <a:lnTo>
                    <a:pt x="4394" y="5901"/>
                  </a:lnTo>
                  <a:lnTo>
                    <a:pt x="4311" y="5818"/>
                  </a:lnTo>
                  <a:lnTo>
                    <a:pt x="4311" y="5692"/>
                  </a:lnTo>
                  <a:lnTo>
                    <a:pt x="4499" y="5587"/>
                  </a:lnTo>
                  <a:lnTo>
                    <a:pt x="4708" y="5567"/>
                  </a:lnTo>
                  <a:lnTo>
                    <a:pt x="4792" y="5483"/>
                  </a:lnTo>
                  <a:lnTo>
                    <a:pt x="4813" y="5357"/>
                  </a:lnTo>
                  <a:lnTo>
                    <a:pt x="4980" y="5064"/>
                  </a:lnTo>
                  <a:lnTo>
                    <a:pt x="5127" y="4855"/>
                  </a:lnTo>
                  <a:lnTo>
                    <a:pt x="5189" y="4730"/>
                  </a:lnTo>
                  <a:lnTo>
                    <a:pt x="5106" y="4541"/>
                  </a:lnTo>
                  <a:lnTo>
                    <a:pt x="5043" y="4458"/>
                  </a:lnTo>
                  <a:lnTo>
                    <a:pt x="5043" y="4206"/>
                  </a:lnTo>
                  <a:lnTo>
                    <a:pt x="5127" y="4186"/>
                  </a:lnTo>
                  <a:lnTo>
                    <a:pt x="5189" y="4081"/>
                  </a:lnTo>
                  <a:lnTo>
                    <a:pt x="5231" y="3934"/>
                  </a:lnTo>
                  <a:lnTo>
                    <a:pt x="5315" y="3893"/>
                  </a:lnTo>
                  <a:lnTo>
                    <a:pt x="5399" y="3704"/>
                  </a:lnTo>
                  <a:lnTo>
                    <a:pt x="5524" y="3600"/>
                  </a:lnTo>
                  <a:lnTo>
                    <a:pt x="5629" y="3683"/>
                  </a:lnTo>
                  <a:lnTo>
                    <a:pt x="5712" y="3725"/>
                  </a:lnTo>
                  <a:lnTo>
                    <a:pt x="5754" y="3725"/>
                  </a:lnTo>
                  <a:lnTo>
                    <a:pt x="5859" y="3621"/>
                  </a:lnTo>
                  <a:lnTo>
                    <a:pt x="5775" y="3516"/>
                  </a:lnTo>
                  <a:lnTo>
                    <a:pt x="5859" y="3474"/>
                  </a:lnTo>
                  <a:lnTo>
                    <a:pt x="5859" y="3390"/>
                  </a:lnTo>
                  <a:lnTo>
                    <a:pt x="5880" y="3349"/>
                  </a:lnTo>
                  <a:lnTo>
                    <a:pt x="5775" y="3181"/>
                  </a:lnTo>
                  <a:lnTo>
                    <a:pt x="5838" y="3160"/>
                  </a:lnTo>
                  <a:lnTo>
                    <a:pt x="6026" y="3160"/>
                  </a:lnTo>
                  <a:lnTo>
                    <a:pt x="6152" y="3077"/>
                  </a:lnTo>
                  <a:lnTo>
                    <a:pt x="6340" y="3139"/>
                  </a:lnTo>
                  <a:lnTo>
                    <a:pt x="6445" y="3202"/>
                  </a:lnTo>
                  <a:lnTo>
                    <a:pt x="6570" y="3223"/>
                  </a:lnTo>
                  <a:lnTo>
                    <a:pt x="6654" y="3286"/>
                  </a:lnTo>
                  <a:lnTo>
                    <a:pt x="6696" y="3265"/>
                  </a:lnTo>
                  <a:lnTo>
                    <a:pt x="6759" y="3307"/>
                  </a:lnTo>
                  <a:lnTo>
                    <a:pt x="6759" y="3160"/>
                  </a:lnTo>
                  <a:lnTo>
                    <a:pt x="6696" y="3077"/>
                  </a:lnTo>
                  <a:lnTo>
                    <a:pt x="6717" y="2888"/>
                  </a:lnTo>
                  <a:lnTo>
                    <a:pt x="6800" y="2846"/>
                  </a:lnTo>
                  <a:lnTo>
                    <a:pt x="6779" y="2700"/>
                  </a:lnTo>
                  <a:lnTo>
                    <a:pt x="6696" y="2658"/>
                  </a:lnTo>
                  <a:lnTo>
                    <a:pt x="6675" y="2554"/>
                  </a:lnTo>
                  <a:lnTo>
                    <a:pt x="6675" y="2554"/>
                  </a:lnTo>
                  <a:lnTo>
                    <a:pt x="6800" y="2616"/>
                  </a:lnTo>
                  <a:lnTo>
                    <a:pt x="6926" y="2574"/>
                  </a:lnTo>
                  <a:lnTo>
                    <a:pt x="6989" y="2554"/>
                  </a:lnTo>
                  <a:lnTo>
                    <a:pt x="7010" y="2533"/>
                  </a:lnTo>
                  <a:lnTo>
                    <a:pt x="7072" y="2533"/>
                  </a:lnTo>
                  <a:lnTo>
                    <a:pt x="7093" y="2512"/>
                  </a:lnTo>
                  <a:lnTo>
                    <a:pt x="7072" y="2428"/>
                  </a:lnTo>
                  <a:lnTo>
                    <a:pt x="7093" y="2323"/>
                  </a:lnTo>
                  <a:lnTo>
                    <a:pt x="7177" y="2261"/>
                  </a:lnTo>
                  <a:lnTo>
                    <a:pt x="7282" y="2261"/>
                  </a:lnTo>
                  <a:lnTo>
                    <a:pt x="7344" y="2407"/>
                  </a:lnTo>
                  <a:lnTo>
                    <a:pt x="7616" y="2616"/>
                  </a:lnTo>
                  <a:lnTo>
                    <a:pt x="7637" y="2742"/>
                  </a:lnTo>
                  <a:lnTo>
                    <a:pt x="7742" y="2846"/>
                  </a:lnTo>
                  <a:lnTo>
                    <a:pt x="7909" y="2930"/>
                  </a:lnTo>
                  <a:lnTo>
                    <a:pt x="8160" y="2930"/>
                  </a:lnTo>
                  <a:lnTo>
                    <a:pt x="8328" y="2784"/>
                  </a:lnTo>
                  <a:lnTo>
                    <a:pt x="8391" y="2700"/>
                  </a:lnTo>
                  <a:lnTo>
                    <a:pt x="8495" y="2700"/>
                  </a:lnTo>
                  <a:lnTo>
                    <a:pt x="8704" y="2846"/>
                  </a:lnTo>
                  <a:lnTo>
                    <a:pt x="8851" y="2867"/>
                  </a:lnTo>
                  <a:lnTo>
                    <a:pt x="8893" y="2742"/>
                  </a:lnTo>
                  <a:lnTo>
                    <a:pt x="8976" y="2679"/>
                  </a:lnTo>
                  <a:lnTo>
                    <a:pt x="9060" y="2616"/>
                  </a:lnTo>
                  <a:lnTo>
                    <a:pt x="9165" y="2616"/>
                  </a:lnTo>
                  <a:lnTo>
                    <a:pt x="9269" y="2554"/>
                  </a:lnTo>
                  <a:lnTo>
                    <a:pt x="9311" y="2470"/>
                  </a:lnTo>
                  <a:lnTo>
                    <a:pt x="9269" y="2365"/>
                  </a:lnTo>
                  <a:lnTo>
                    <a:pt x="9207" y="2219"/>
                  </a:lnTo>
                  <a:lnTo>
                    <a:pt x="9228" y="1905"/>
                  </a:lnTo>
                  <a:lnTo>
                    <a:pt x="9290" y="1821"/>
                  </a:lnTo>
                  <a:lnTo>
                    <a:pt x="9228" y="1717"/>
                  </a:lnTo>
                  <a:lnTo>
                    <a:pt x="9290" y="1696"/>
                  </a:lnTo>
                  <a:lnTo>
                    <a:pt x="9395" y="1570"/>
                  </a:lnTo>
                  <a:lnTo>
                    <a:pt x="9374" y="1507"/>
                  </a:lnTo>
                  <a:lnTo>
                    <a:pt x="9500" y="1424"/>
                  </a:lnTo>
                  <a:lnTo>
                    <a:pt x="9646" y="1486"/>
                  </a:lnTo>
                  <a:lnTo>
                    <a:pt x="9730" y="1466"/>
                  </a:lnTo>
                  <a:lnTo>
                    <a:pt x="9730" y="1403"/>
                  </a:lnTo>
                  <a:lnTo>
                    <a:pt x="9813" y="1298"/>
                  </a:lnTo>
                  <a:lnTo>
                    <a:pt x="10065" y="1298"/>
                  </a:lnTo>
                  <a:lnTo>
                    <a:pt x="10169" y="1382"/>
                  </a:lnTo>
                  <a:lnTo>
                    <a:pt x="10316" y="1528"/>
                  </a:lnTo>
                  <a:lnTo>
                    <a:pt x="10378" y="1633"/>
                  </a:lnTo>
                  <a:lnTo>
                    <a:pt x="10525" y="1654"/>
                  </a:lnTo>
                  <a:lnTo>
                    <a:pt x="10692" y="1696"/>
                  </a:lnTo>
                  <a:lnTo>
                    <a:pt x="10755" y="1800"/>
                  </a:lnTo>
                  <a:lnTo>
                    <a:pt x="10860" y="1905"/>
                  </a:lnTo>
                  <a:lnTo>
                    <a:pt x="10839" y="2030"/>
                  </a:lnTo>
                  <a:lnTo>
                    <a:pt x="10734" y="2177"/>
                  </a:lnTo>
                  <a:lnTo>
                    <a:pt x="10755" y="2428"/>
                  </a:lnTo>
                  <a:lnTo>
                    <a:pt x="10839" y="2428"/>
                  </a:lnTo>
                  <a:lnTo>
                    <a:pt x="10839" y="2219"/>
                  </a:lnTo>
                  <a:lnTo>
                    <a:pt x="10985" y="2051"/>
                  </a:lnTo>
                  <a:lnTo>
                    <a:pt x="11111" y="2030"/>
                  </a:lnTo>
                  <a:lnTo>
                    <a:pt x="11194" y="1926"/>
                  </a:lnTo>
                  <a:lnTo>
                    <a:pt x="11194" y="1779"/>
                  </a:lnTo>
                  <a:lnTo>
                    <a:pt x="11299" y="1738"/>
                  </a:lnTo>
                  <a:lnTo>
                    <a:pt x="11404" y="1800"/>
                  </a:lnTo>
                  <a:lnTo>
                    <a:pt x="11487" y="1717"/>
                  </a:lnTo>
                  <a:lnTo>
                    <a:pt x="11487" y="1591"/>
                  </a:lnTo>
                  <a:lnTo>
                    <a:pt x="11425" y="1591"/>
                  </a:lnTo>
                  <a:lnTo>
                    <a:pt x="11362" y="1507"/>
                  </a:lnTo>
                  <a:lnTo>
                    <a:pt x="11299" y="1507"/>
                  </a:lnTo>
                  <a:lnTo>
                    <a:pt x="11278" y="1528"/>
                  </a:lnTo>
                  <a:lnTo>
                    <a:pt x="11278" y="1612"/>
                  </a:lnTo>
                  <a:lnTo>
                    <a:pt x="11215" y="1570"/>
                  </a:lnTo>
                  <a:lnTo>
                    <a:pt x="11194" y="1507"/>
                  </a:lnTo>
                  <a:lnTo>
                    <a:pt x="11153" y="1507"/>
                  </a:lnTo>
                  <a:lnTo>
                    <a:pt x="11153" y="1570"/>
                  </a:lnTo>
                  <a:lnTo>
                    <a:pt x="11111" y="1696"/>
                  </a:lnTo>
                  <a:lnTo>
                    <a:pt x="11090" y="1654"/>
                  </a:lnTo>
                  <a:lnTo>
                    <a:pt x="11048" y="1591"/>
                  </a:lnTo>
                  <a:lnTo>
                    <a:pt x="10964" y="1633"/>
                  </a:lnTo>
                  <a:lnTo>
                    <a:pt x="10943" y="1696"/>
                  </a:lnTo>
                  <a:lnTo>
                    <a:pt x="10901" y="1612"/>
                  </a:lnTo>
                  <a:lnTo>
                    <a:pt x="10881" y="1486"/>
                  </a:lnTo>
                  <a:lnTo>
                    <a:pt x="10839" y="1486"/>
                  </a:lnTo>
                  <a:lnTo>
                    <a:pt x="10776" y="1361"/>
                  </a:lnTo>
                  <a:lnTo>
                    <a:pt x="10734" y="1319"/>
                  </a:lnTo>
                  <a:lnTo>
                    <a:pt x="10650" y="1319"/>
                  </a:lnTo>
                  <a:lnTo>
                    <a:pt x="10567" y="1298"/>
                  </a:lnTo>
                  <a:lnTo>
                    <a:pt x="10420" y="1277"/>
                  </a:lnTo>
                  <a:lnTo>
                    <a:pt x="10357" y="1193"/>
                  </a:lnTo>
                  <a:lnTo>
                    <a:pt x="10378" y="1173"/>
                  </a:lnTo>
                  <a:lnTo>
                    <a:pt x="10546" y="1214"/>
                  </a:lnTo>
                  <a:lnTo>
                    <a:pt x="10692" y="1193"/>
                  </a:lnTo>
                  <a:lnTo>
                    <a:pt x="10797" y="1214"/>
                  </a:lnTo>
                  <a:lnTo>
                    <a:pt x="11048" y="1256"/>
                  </a:lnTo>
                  <a:lnTo>
                    <a:pt x="11194" y="1193"/>
                  </a:lnTo>
                  <a:lnTo>
                    <a:pt x="11299" y="984"/>
                  </a:lnTo>
                  <a:lnTo>
                    <a:pt x="11508" y="942"/>
                  </a:lnTo>
                  <a:lnTo>
                    <a:pt x="11613" y="859"/>
                  </a:lnTo>
                  <a:lnTo>
                    <a:pt x="11613" y="838"/>
                  </a:lnTo>
                  <a:lnTo>
                    <a:pt x="11529" y="796"/>
                  </a:lnTo>
                  <a:lnTo>
                    <a:pt x="11508" y="754"/>
                  </a:lnTo>
                  <a:lnTo>
                    <a:pt x="11425" y="733"/>
                  </a:lnTo>
                  <a:lnTo>
                    <a:pt x="11320" y="754"/>
                  </a:lnTo>
                  <a:lnTo>
                    <a:pt x="11194" y="608"/>
                  </a:lnTo>
                  <a:lnTo>
                    <a:pt x="11111" y="608"/>
                  </a:lnTo>
                  <a:lnTo>
                    <a:pt x="11006" y="733"/>
                  </a:lnTo>
                  <a:lnTo>
                    <a:pt x="10964" y="733"/>
                  </a:lnTo>
                  <a:lnTo>
                    <a:pt x="10943" y="691"/>
                  </a:lnTo>
                  <a:lnTo>
                    <a:pt x="11048" y="649"/>
                  </a:lnTo>
                  <a:lnTo>
                    <a:pt x="11048" y="566"/>
                  </a:lnTo>
                  <a:lnTo>
                    <a:pt x="10943" y="524"/>
                  </a:lnTo>
                  <a:lnTo>
                    <a:pt x="10901" y="482"/>
                  </a:lnTo>
                  <a:lnTo>
                    <a:pt x="10839" y="482"/>
                  </a:lnTo>
                  <a:lnTo>
                    <a:pt x="10776" y="608"/>
                  </a:lnTo>
                  <a:lnTo>
                    <a:pt x="10734" y="608"/>
                  </a:lnTo>
                  <a:lnTo>
                    <a:pt x="10734" y="524"/>
                  </a:lnTo>
                  <a:lnTo>
                    <a:pt x="10671" y="545"/>
                  </a:lnTo>
                  <a:lnTo>
                    <a:pt x="10650" y="587"/>
                  </a:lnTo>
                  <a:lnTo>
                    <a:pt x="10588" y="587"/>
                  </a:lnTo>
                  <a:lnTo>
                    <a:pt x="10567" y="545"/>
                  </a:lnTo>
                  <a:lnTo>
                    <a:pt x="10650" y="482"/>
                  </a:lnTo>
                  <a:lnTo>
                    <a:pt x="10650" y="419"/>
                  </a:lnTo>
                  <a:lnTo>
                    <a:pt x="10546" y="357"/>
                  </a:lnTo>
                  <a:lnTo>
                    <a:pt x="10420" y="357"/>
                  </a:lnTo>
                  <a:lnTo>
                    <a:pt x="10357" y="377"/>
                  </a:lnTo>
                  <a:lnTo>
                    <a:pt x="10337" y="545"/>
                  </a:lnTo>
                  <a:lnTo>
                    <a:pt x="10253" y="587"/>
                  </a:lnTo>
                  <a:lnTo>
                    <a:pt x="10253" y="649"/>
                  </a:lnTo>
                  <a:lnTo>
                    <a:pt x="10316" y="796"/>
                  </a:lnTo>
                  <a:lnTo>
                    <a:pt x="10316" y="880"/>
                  </a:lnTo>
                  <a:lnTo>
                    <a:pt x="10253" y="942"/>
                  </a:lnTo>
                  <a:lnTo>
                    <a:pt x="10211" y="838"/>
                  </a:lnTo>
                  <a:lnTo>
                    <a:pt x="10127" y="838"/>
                  </a:lnTo>
                  <a:lnTo>
                    <a:pt x="10127" y="859"/>
                  </a:lnTo>
                  <a:lnTo>
                    <a:pt x="10023" y="838"/>
                  </a:lnTo>
                  <a:lnTo>
                    <a:pt x="9897" y="901"/>
                  </a:lnTo>
                  <a:lnTo>
                    <a:pt x="9897" y="901"/>
                  </a:lnTo>
                  <a:lnTo>
                    <a:pt x="10002" y="754"/>
                  </a:lnTo>
                  <a:lnTo>
                    <a:pt x="10065" y="733"/>
                  </a:lnTo>
                  <a:lnTo>
                    <a:pt x="10127" y="608"/>
                  </a:lnTo>
                  <a:lnTo>
                    <a:pt x="10127" y="566"/>
                  </a:lnTo>
                  <a:lnTo>
                    <a:pt x="10065" y="566"/>
                  </a:lnTo>
                  <a:lnTo>
                    <a:pt x="9960" y="649"/>
                  </a:lnTo>
                  <a:lnTo>
                    <a:pt x="9897" y="649"/>
                  </a:lnTo>
                  <a:lnTo>
                    <a:pt x="9918" y="587"/>
                  </a:lnTo>
                  <a:lnTo>
                    <a:pt x="10002" y="524"/>
                  </a:lnTo>
                  <a:lnTo>
                    <a:pt x="10002" y="482"/>
                  </a:lnTo>
                  <a:lnTo>
                    <a:pt x="9897" y="461"/>
                  </a:lnTo>
                  <a:lnTo>
                    <a:pt x="9855" y="419"/>
                  </a:lnTo>
                  <a:lnTo>
                    <a:pt x="9960" y="377"/>
                  </a:lnTo>
                  <a:lnTo>
                    <a:pt x="10002" y="419"/>
                  </a:lnTo>
                  <a:lnTo>
                    <a:pt x="10127" y="419"/>
                  </a:lnTo>
                  <a:lnTo>
                    <a:pt x="10169" y="231"/>
                  </a:lnTo>
                  <a:lnTo>
                    <a:pt x="10169" y="168"/>
                  </a:lnTo>
                  <a:lnTo>
                    <a:pt x="10044" y="210"/>
                  </a:lnTo>
                  <a:lnTo>
                    <a:pt x="10002" y="147"/>
                  </a:lnTo>
                  <a:lnTo>
                    <a:pt x="10023" y="64"/>
                  </a:lnTo>
                  <a:lnTo>
                    <a:pt x="10002" y="1"/>
                  </a:lnTo>
                  <a:lnTo>
                    <a:pt x="9918" y="64"/>
                  </a:lnTo>
                  <a:lnTo>
                    <a:pt x="9855" y="64"/>
                  </a:lnTo>
                  <a:lnTo>
                    <a:pt x="9792"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42"/>
            <p:cNvSpPr/>
            <p:nvPr/>
          </p:nvSpPr>
          <p:spPr>
            <a:xfrm>
              <a:off x="3823325" y="2021850"/>
              <a:ext cx="143875" cy="324875"/>
            </a:xfrm>
            <a:custGeom>
              <a:avLst/>
              <a:gdLst/>
              <a:ahLst/>
              <a:cxnLst/>
              <a:rect l="l" t="t" r="r" b="b"/>
              <a:pathLst>
                <a:path w="5755" h="12995" extrusionOk="0">
                  <a:moveTo>
                    <a:pt x="3788" y="1"/>
                  </a:moveTo>
                  <a:lnTo>
                    <a:pt x="3725" y="21"/>
                  </a:lnTo>
                  <a:lnTo>
                    <a:pt x="3599" y="63"/>
                  </a:lnTo>
                  <a:lnTo>
                    <a:pt x="3474" y="1"/>
                  </a:lnTo>
                  <a:lnTo>
                    <a:pt x="3474" y="1"/>
                  </a:lnTo>
                  <a:lnTo>
                    <a:pt x="3495" y="105"/>
                  </a:lnTo>
                  <a:lnTo>
                    <a:pt x="3578" y="147"/>
                  </a:lnTo>
                  <a:lnTo>
                    <a:pt x="3599" y="293"/>
                  </a:lnTo>
                  <a:lnTo>
                    <a:pt x="3516" y="335"/>
                  </a:lnTo>
                  <a:lnTo>
                    <a:pt x="3495" y="524"/>
                  </a:lnTo>
                  <a:lnTo>
                    <a:pt x="3558" y="607"/>
                  </a:lnTo>
                  <a:lnTo>
                    <a:pt x="3558" y="754"/>
                  </a:lnTo>
                  <a:lnTo>
                    <a:pt x="3495" y="712"/>
                  </a:lnTo>
                  <a:lnTo>
                    <a:pt x="3453" y="733"/>
                  </a:lnTo>
                  <a:lnTo>
                    <a:pt x="3369" y="670"/>
                  </a:lnTo>
                  <a:lnTo>
                    <a:pt x="3244" y="649"/>
                  </a:lnTo>
                  <a:lnTo>
                    <a:pt x="3139" y="586"/>
                  </a:lnTo>
                  <a:lnTo>
                    <a:pt x="2951" y="524"/>
                  </a:lnTo>
                  <a:lnTo>
                    <a:pt x="2825" y="607"/>
                  </a:lnTo>
                  <a:lnTo>
                    <a:pt x="2637" y="607"/>
                  </a:lnTo>
                  <a:lnTo>
                    <a:pt x="2574" y="628"/>
                  </a:lnTo>
                  <a:lnTo>
                    <a:pt x="2679" y="796"/>
                  </a:lnTo>
                  <a:lnTo>
                    <a:pt x="2658" y="837"/>
                  </a:lnTo>
                  <a:lnTo>
                    <a:pt x="2658" y="921"/>
                  </a:lnTo>
                  <a:lnTo>
                    <a:pt x="2574" y="963"/>
                  </a:lnTo>
                  <a:lnTo>
                    <a:pt x="2658" y="1068"/>
                  </a:lnTo>
                  <a:lnTo>
                    <a:pt x="2553" y="1172"/>
                  </a:lnTo>
                  <a:lnTo>
                    <a:pt x="2511" y="1172"/>
                  </a:lnTo>
                  <a:lnTo>
                    <a:pt x="2428" y="1130"/>
                  </a:lnTo>
                  <a:lnTo>
                    <a:pt x="2323" y="1047"/>
                  </a:lnTo>
                  <a:lnTo>
                    <a:pt x="2198" y="1151"/>
                  </a:lnTo>
                  <a:lnTo>
                    <a:pt x="2114" y="1340"/>
                  </a:lnTo>
                  <a:lnTo>
                    <a:pt x="2030" y="1381"/>
                  </a:lnTo>
                  <a:lnTo>
                    <a:pt x="1988" y="1528"/>
                  </a:lnTo>
                  <a:lnTo>
                    <a:pt x="1926" y="1633"/>
                  </a:lnTo>
                  <a:lnTo>
                    <a:pt x="1842" y="1653"/>
                  </a:lnTo>
                  <a:lnTo>
                    <a:pt x="1842" y="1905"/>
                  </a:lnTo>
                  <a:lnTo>
                    <a:pt x="1905" y="1988"/>
                  </a:lnTo>
                  <a:lnTo>
                    <a:pt x="1988" y="2177"/>
                  </a:lnTo>
                  <a:lnTo>
                    <a:pt x="1926" y="2302"/>
                  </a:lnTo>
                  <a:lnTo>
                    <a:pt x="1779" y="2511"/>
                  </a:lnTo>
                  <a:lnTo>
                    <a:pt x="1612" y="2804"/>
                  </a:lnTo>
                  <a:lnTo>
                    <a:pt x="1591" y="2930"/>
                  </a:lnTo>
                  <a:lnTo>
                    <a:pt x="1507" y="3014"/>
                  </a:lnTo>
                  <a:lnTo>
                    <a:pt x="1298" y="3034"/>
                  </a:lnTo>
                  <a:lnTo>
                    <a:pt x="1110" y="3139"/>
                  </a:lnTo>
                  <a:lnTo>
                    <a:pt x="1110" y="3265"/>
                  </a:lnTo>
                  <a:lnTo>
                    <a:pt x="1193" y="3348"/>
                  </a:lnTo>
                  <a:lnTo>
                    <a:pt x="1193" y="3516"/>
                  </a:lnTo>
                  <a:lnTo>
                    <a:pt x="1151" y="3662"/>
                  </a:lnTo>
                  <a:lnTo>
                    <a:pt x="1089" y="3934"/>
                  </a:lnTo>
                  <a:lnTo>
                    <a:pt x="1089" y="4185"/>
                  </a:lnTo>
                  <a:lnTo>
                    <a:pt x="879" y="4687"/>
                  </a:lnTo>
                  <a:lnTo>
                    <a:pt x="879" y="4813"/>
                  </a:lnTo>
                  <a:lnTo>
                    <a:pt x="942" y="4897"/>
                  </a:lnTo>
                  <a:lnTo>
                    <a:pt x="963" y="5127"/>
                  </a:lnTo>
                  <a:lnTo>
                    <a:pt x="858" y="5252"/>
                  </a:lnTo>
                  <a:lnTo>
                    <a:pt x="649" y="5231"/>
                  </a:lnTo>
                  <a:lnTo>
                    <a:pt x="482" y="5211"/>
                  </a:lnTo>
                  <a:lnTo>
                    <a:pt x="377" y="5294"/>
                  </a:lnTo>
                  <a:lnTo>
                    <a:pt x="252" y="5524"/>
                  </a:lnTo>
                  <a:lnTo>
                    <a:pt x="210" y="5755"/>
                  </a:lnTo>
                  <a:lnTo>
                    <a:pt x="252" y="6068"/>
                  </a:lnTo>
                  <a:lnTo>
                    <a:pt x="314" y="6361"/>
                  </a:lnTo>
                  <a:lnTo>
                    <a:pt x="252" y="6550"/>
                  </a:lnTo>
                  <a:lnTo>
                    <a:pt x="314" y="6696"/>
                  </a:lnTo>
                  <a:lnTo>
                    <a:pt x="335" y="6926"/>
                  </a:lnTo>
                  <a:lnTo>
                    <a:pt x="314" y="7135"/>
                  </a:lnTo>
                  <a:lnTo>
                    <a:pt x="314" y="7345"/>
                  </a:lnTo>
                  <a:lnTo>
                    <a:pt x="461" y="7449"/>
                  </a:lnTo>
                  <a:lnTo>
                    <a:pt x="670" y="7659"/>
                  </a:lnTo>
                  <a:lnTo>
                    <a:pt x="628" y="7805"/>
                  </a:lnTo>
                  <a:lnTo>
                    <a:pt x="628" y="7972"/>
                  </a:lnTo>
                  <a:lnTo>
                    <a:pt x="356" y="8056"/>
                  </a:lnTo>
                  <a:lnTo>
                    <a:pt x="335" y="8161"/>
                  </a:lnTo>
                  <a:lnTo>
                    <a:pt x="461" y="8370"/>
                  </a:lnTo>
                  <a:lnTo>
                    <a:pt x="482" y="8642"/>
                  </a:lnTo>
                  <a:lnTo>
                    <a:pt x="565" y="8768"/>
                  </a:lnTo>
                  <a:lnTo>
                    <a:pt x="482" y="8914"/>
                  </a:lnTo>
                  <a:lnTo>
                    <a:pt x="482" y="9040"/>
                  </a:lnTo>
                  <a:lnTo>
                    <a:pt x="461" y="9123"/>
                  </a:lnTo>
                  <a:lnTo>
                    <a:pt x="273" y="9165"/>
                  </a:lnTo>
                  <a:lnTo>
                    <a:pt x="231" y="9228"/>
                  </a:lnTo>
                  <a:lnTo>
                    <a:pt x="314" y="9332"/>
                  </a:lnTo>
                  <a:lnTo>
                    <a:pt x="231" y="9395"/>
                  </a:lnTo>
                  <a:lnTo>
                    <a:pt x="168" y="9479"/>
                  </a:lnTo>
                  <a:lnTo>
                    <a:pt x="252" y="9625"/>
                  </a:lnTo>
                  <a:lnTo>
                    <a:pt x="273" y="10002"/>
                  </a:lnTo>
                  <a:lnTo>
                    <a:pt x="231" y="10086"/>
                  </a:lnTo>
                  <a:lnTo>
                    <a:pt x="147" y="10002"/>
                  </a:lnTo>
                  <a:lnTo>
                    <a:pt x="63" y="9939"/>
                  </a:lnTo>
                  <a:lnTo>
                    <a:pt x="63" y="9960"/>
                  </a:lnTo>
                  <a:lnTo>
                    <a:pt x="1" y="10023"/>
                  </a:lnTo>
                  <a:lnTo>
                    <a:pt x="21" y="10253"/>
                  </a:lnTo>
                  <a:lnTo>
                    <a:pt x="42" y="10337"/>
                  </a:lnTo>
                  <a:lnTo>
                    <a:pt x="63" y="10525"/>
                  </a:lnTo>
                  <a:lnTo>
                    <a:pt x="147" y="10546"/>
                  </a:lnTo>
                  <a:lnTo>
                    <a:pt x="168" y="10588"/>
                  </a:lnTo>
                  <a:lnTo>
                    <a:pt x="147" y="10734"/>
                  </a:lnTo>
                  <a:lnTo>
                    <a:pt x="273" y="10672"/>
                  </a:lnTo>
                  <a:lnTo>
                    <a:pt x="210" y="10567"/>
                  </a:lnTo>
                  <a:lnTo>
                    <a:pt x="231" y="10483"/>
                  </a:lnTo>
                  <a:lnTo>
                    <a:pt x="273" y="10483"/>
                  </a:lnTo>
                  <a:lnTo>
                    <a:pt x="252" y="10546"/>
                  </a:lnTo>
                  <a:lnTo>
                    <a:pt x="335" y="10588"/>
                  </a:lnTo>
                  <a:lnTo>
                    <a:pt x="377" y="10672"/>
                  </a:lnTo>
                  <a:lnTo>
                    <a:pt x="252" y="10755"/>
                  </a:lnTo>
                  <a:lnTo>
                    <a:pt x="231" y="10860"/>
                  </a:lnTo>
                  <a:lnTo>
                    <a:pt x="273" y="10944"/>
                  </a:lnTo>
                  <a:lnTo>
                    <a:pt x="252" y="11069"/>
                  </a:lnTo>
                  <a:lnTo>
                    <a:pt x="210" y="11111"/>
                  </a:lnTo>
                  <a:lnTo>
                    <a:pt x="273" y="11216"/>
                  </a:lnTo>
                  <a:lnTo>
                    <a:pt x="356" y="11257"/>
                  </a:lnTo>
                  <a:lnTo>
                    <a:pt x="440" y="11383"/>
                  </a:lnTo>
                  <a:lnTo>
                    <a:pt x="482" y="11425"/>
                  </a:lnTo>
                  <a:lnTo>
                    <a:pt x="586" y="11634"/>
                  </a:lnTo>
                  <a:lnTo>
                    <a:pt x="586" y="11801"/>
                  </a:lnTo>
                  <a:lnTo>
                    <a:pt x="733" y="11843"/>
                  </a:lnTo>
                  <a:lnTo>
                    <a:pt x="754" y="11948"/>
                  </a:lnTo>
                  <a:lnTo>
                    <a:pt x="858" y="12094"/>
                  </a:lnTo>
                  <a:lnTo>
                    <a:pt x="984" y="12011"/>
                  </a:lnTo>
                  <a:lnTo>
                    <a:pt x="1005" y="12136"/>
                  </a:lnTo>
                  <a:lnTo>
                    <a:pt x="942" y="12304"/>
                  </a:lnTo>
                  <a:lnTo>
                    <a:pt x="775" y="12325"/>
                  </a:lnTo>
                  <a:lnTo>
                    <a:pt x="754" y="12366"/>
                  </a:lnTo>
                  <a:lnTo>
                    <a:pt x="838" y="12429"/>
                  </a:lnTo>
                  <a:lnTo>
                    <a:pt x="858" y="12534"/>
                  </a:lnTo>
                  <a:lnTo>
                    <a:pt x="984" y="12555"/>
                  </a:lnTo>
                  <a:lnTo>
                    <a:pt x="1047" y="12848"/>
                  </a:lnTo>
                  <a:lnTo>
                    <a:pt x="963" y="12952"/>
                  </a:lnTo>
                  <a:lnTo>
                    <a:pt x="1005" y="12994"/>
                  </a:lnTo>
                  <a:lnTo>
                    <a:pt x="1151" y="12994"/>
                  </a:lnTo>
                  <a:lnTo>
                    <a:pt x="1423" y="12931"/>
                  </a:lnTo>
                  <a:lnTo>
                    <a:pt x="1570" y="12973"/>
                  </a:lnTo>
                  <a:lnTo>
                    <a:pt x="1695" y="12869"/>
                  </a:lnTo>
                  <a:lnTo>
                    <a:pt x="1674" y="12764"/>
                  </a:lnTo>
                  <a:lnTo>
                    <a:pt x="1612" y="12701"/>
                  </a:lnTo>
                  <a:lnTo>
                    <a:pt x="1695" y="12534"/>
                  </a:lnTo>
                  <a:lnTo>
                    <a:pt x="1884" y="12513"/>
                  </a:lnTo>
                  <a:lnTo>
                    <a:pt x="1905" y="12325"/>
                  </a:lnTo>
                  <a:lnTo>
                    <a:pt x="1926" y="12408"/>
                  </a:lnTo>
                  <a:lnTo>
                    <a:pt x="2135" y="12450"/>
                  </a:lnTo>
                  <a:lnTo>
                    <a:pt x="2260" y="12366"/>
                  </a:lnTo>
                  <a:lnTo>
                    <a:pt x="2365" y="12429"/>
                  </a:lnTo>
                  <a:lnTo>
                    <a:pt x="2449" y="12513"/>
                  </a:lnTo>
                  <a:lnTo>
                    <a:pt x="2553" y="12345"/>
                  </a:lnTo>
                  <a:lnTo>
                    <a:pt x="2616" y="12115"/>
                  </a:lnTo>
                  <a:lnTo>
                    <a:pt x="2679" y="12032"/>
                  </a:lnTo>
                  <a:lnTo>
                    <a:pt x="2721" y="11739"/>
                  </a:lnTo>
                  <a:lnTo>
                    <a:pt x="2762" y="11634"/>
                  </a:lnTo>
                  <a:lnTo>
                    <a:pt x="2658" y="11571"/>
                  </a:lnTo>
                  <a:lnTo>
                    <a:pt x="2679" y="11467"/>
                  </a:lnTo>
                  <a:lnTo>
                    <a:pt x="2783" y="11320"/>
                  </a:lnTo>
                  <a:lnTo>
                    <a:pt x="2679" y="11216"/>
                  </a:lnTo>
                  <a:lnTo>
                    <a:pt x="2783" y="11111"/>
                  </a:lnTo>
                  <a:lnTo>
                    <a:pt x="2658" y="11048"/>
                  </a:lnTo>
                  <a:lnTo>
                    <a:pt x="2721" y="10965"/>
                  </a:lnTo>
                  <a:lnTo>
                    <a:pt x="2658" y="10839"/>
                  </a:lnTo>
                  <a:lnTo>
                    <a:pt x="2762" y="10881"/>
                  </a:lnTo>
                  <a:lnTo>
                    <a:pt x="2930" y="10860"/>
                  </a:lnTo>
                  <a:lnTo>
                    <a:pt x="2783" y="10755"/>
                  </a:lnTo>
                  <a:lnTo>
                    <a:pt x="2846" y="10609"/>
                  </a:lnTo>
                  <a:lnTo>
                    <a:pt x="2846" y="10546"/>
                  </a:lnTo>
                  <a:lnTo>
                    <a:pt x="2658" y="10483"/>
                  </a:lnTo>
                  <a:lnTo>
                    <a:pt x="2888" y="10483"/>
                  </a:lnTo>
                  <a:lnTo>
                    <a:pt x="2762" y="10358"/>
                  </a:lnTo>
                  <a:lnTo>
                    <a:pt x="2679" y="10358"/>
                  </a:lnTo>
                  <a:lnTo>
                    <a:pt x="2742" y="10274"/>
                  </a:lnTo>
                  <a:lnTo>
                    <a:pt x="2783" y="10274"/>
                  </a:lnTo>
                  <a:lnTo>
                    <a:pt x="2825" y="10316"/>
                  </a:lnTo>
                  <a:lnTo>
                    <a:pt x="2888" y="10232"/>
                  </a:lnTo>
                  <a:lnTo>
                    <a:pt x="2867" y="10148"/>
                  </a:lnTo>
                  <a:lnTo>
                    <a:pt x="2972" y="10232"/>
                  </a:lnTo>
                  <a:lnTo>
                    <a:pt x="2993" y="10128"/>
                  </a:lnTo>
                  <a:lnTo>
                    <a:pt x="3076" y="10023"/>
                  </a:lnTo>
                  <a:lnTo>
                    <a:pt x="3160" y="10023"/>
                  </a:lnTo>
                  <a:lnTo>
                    <a:pt x="3139" y="9939"/>
                  </a:lnTo>
                  <a:lnTo>
                    <a:pt x="3181" y="9897"/>
                  </a:lnTo>
                  <a:lnTo>
                    <a:pt x="3202" y="9939"/>
                  </a:lnTo>
                  <a:lnTo>
                    <a:pt x="3181" y="10044"/>
                  </a:lnTo>
                  <a:lnTo>
                    <a:pt x="3265" y="10044"/>
                  </a:lnTo>
                  <a:lnTo>
                    <a:pt x="3369" y="9897"/>
                  </a:lnTo>
                  <a:lnTo>
                    <a:pt x="3453" y="9897"/>
                  </a:lnTo>
                  <a:lnTo>
                    <a:pt x="3516" y="9835"/>
                  </a:lnTo>
                  <a:lnTo>
                    <a:pt x="3495" y="9730"/>
                  </a:lnTo>
                  <a:lnTo>
                    <a:pt x="3411" y="9646"/>
                  </a:lnTo>
                  <a:lnTo>
                    <a:pt x="3286" y="9625"/>
                  </a:lnTo>
                  <a:lnTo>
                    <a:pt x="3181" y="9688"/>
                  </a:lnTo>
                  <a:lnTo>
                    <a:pt x="3139" y="9646"/>
                  </a:lnTo>
                  <a:lnTo>
                    <a:pt x="3055" y="9709"/>
                  </a:lnTo>
                  <a:lnTo>
                    <a:pt x="2972" y="9604"/>
                  </a:lnTo>
                  <a:lnTo>
                    <a:pt x="2846" y="9563"/>
                  </a:lnTo>
                  <a:lnTo>
                    <a:pt x="2762" y="9521"/>
                  </a:lnTo>
                  <a:lnTo>
                    <a:pt x="2616" y="9542"/>
                  </a:lnTo>
                  <a:lnTo>
                    <a:pt x="2616" y="9604"/>
                  </a:lnTo>
                  <a:lnTo>
                    <a:pt x="2553" y="9542"/>
                  </a:lnTo>
                  <a:lnTo>
                    <a:pt x="2407" y="9542"/>
                  </a:lnTo>
                  <a:lnTo>
                    <a:pt x="2365" y="9500"/>
                  </a:lnTo>
                  <a:lnTo>
                    <a:pt x="2470" y="9479"/>
                  </a:lnTo>
                  <a:lnTo>
                    <a:pt x="2553" y="9521"/>
                  </a:lnTo>
                  <a:lnTo>
                    <a:pt x="2637" y="9395"/>
                  </a:lnTo>
                  <a:lnTo>
                    <a:pt x="2679" y="9437"/>
                  </a:lnTo>
                  <a:lnTo>
                    <a:pt x="2783" y="9416"/>
                  </a:lnTo>
                  <a:lnTo>
                    <a:pt x="2825" y="9332"/>
                  </a:lnTo>
                  <a:lnTo>
                    <a:pt x="2930" y="9374"/>
                  </a:lnTo>
                  <a:lnTo>
                    <a:pt x="2972" y="9416"/>
                  </a:lnTo>
                  <a:lnTo>
                    <a:pt x="3034" y="9416"/>
                  </a:lnTo>
                  <a:lnTo>
                    <a:pt x="3055" y="9332"/>
                  </a:lnTo>
                  <a:lnTo>
                    <a:pt x="3097" y="9416"/>
                  </a:lnTo>
                  <a:lnTo>
                    <a:pt x="3244" y="9437"/>
                  </a:lnTo>
                  <a:lnTo>
                    <a:pt x="3202" y="9521"/>
                  </a:lnTo>
                  <a:lnTo>
                    <a:pt x="3306" y="9563"/>
                  </a:lnTo>
                  <a:lnTo>
                    <a:pt x="3474" y="9542"/>
                  </a:lnTo>
                  <a:lnTo>
                    <a:pt x="3495" y="9416"/>
                  </a:lnTo>
                  <a:lnTo>
                    <a:pt x="3662" y="9270"/>
                  </a:lnTo>
                  <a:lnTo>
                    <a:pt x="3725" y="9102"/>
                  </a:lnTo>
                  <a:lnTo>
                    <a:pt x="3599" y="8977"/>
                  </a:lnTo>
                  <a:lnTo>
                    <a:pt x="3599" y="8893"/>
                  </a:lnTo>
                  <a:lnTo>
                    <a:pt x="3453" y="8788"/>
                  </a:lnTo>
                  <a:lnTo>
                    <a:pt x="3474" y="8747"/>
                  </a:lnTo>
                  <a:lnTo>
                    <a:pt x="3265" y="8579"/>
                  </a:lnTo>
                  <a:lnTo>
                    <a:pt x="3244" y="8475"/>
                  </a:lnTo>
                  <a:lnTo>
                    <a:pt x="3160" y="8391"/>
                  </a:lnTo>
                  <a:lnTo>
                    <a:pt x="3055" y="8516"/>
                  </a:lnTo>
                  <a:lnTo>
                    <a:pt x="2993" y="8433"/>
                  </a:lnTo>
                  <a:lnTo>
                    <a:pt x="2951" y="8454"/>
                  </a:lnTo>
                  <a:lnTo>
                    <a:pt x="2951" y="8349"/>
                  </a:lnTo>
                  <a:lnTo>
                    <a:pt x="2867" y="8349"/>
                  </a:lnTo>
                  <a:lnTo>
                    <a:pt x="2825" y="8244"/>
                  </a:lnTo>
                  <a:lnTo>
                    <a:pt x="2742" y="8182"/>
                  </a:lnTo>
                  <a:lnTo>
                    <a:pt x="2825" y="8077"/>
                  </a:lnTo>
                  <a:lnTo>
                    <a:pt x="2762" y="7952"/>
                  </a:lnTo>
                  <a:lnTo>
                    <a:pt x="2825" y="7931"/>
                  </a:lnTo>
                  <a:lnTo>
                    <a:pt x="2825" y="7847"/>
                  </a:lnTo>
                  <a:lnTo>
                    <a:pt x="2742" y="7826"/>
                  </a:lnTo>
                  <a:lnTo>
                    <a:pt x="2825" y="7721"/>
                  </a:lnTo>
                  <a:lnTo>
                    <a:pt x="2783" y="7533"/>
                  </a:lnTo>
                  <a:lnTo>
                    <a:pt x="2825" y="7512"/>
                  </a:lnTo>
                  <a:lnTo>
                    <a:pt x="2867" y="7554"/>
                  </a:lnTo>
                  <a:lnTo>
                    <a:pt x="2888" y="7449"/>
                  </a:lnTo>
                  <a:lnTo>
                    <a:pt x="2825" y="7345"/>
                  </a:lnTo>
                  <a:lnTo>
                    <a:pt x="2846" y="7198"/>
                  </a:lnTo>
                  <a:lnTo>
                    <a:pt x="2825" y="7073"/>
                  </a:lnTo>
                  <a:lnTo>
                    <a:pt x="2846" y="7010"/>
                  </a:lnTo>
                  <a:lnTo>
                    <a:pt x="2825" y="6884"/>
                  </a:lnTo>
                  <a:lnTo>
                    <a:pt x="2679" y="6696"/>
                  </a:lnTo>
                  <a:lnTo>
                    <a:pt x="2679" y="6696"/>
                  </a:lnTo>
                  <a:lnTo>
                    <a:pt x="2783" y="6759"/>
                  </a:lnTo>
                  <a:lnTo>
                    <a:pt x="2951" y="6717"/>
                  </a:lnTo>
                  <a:lnTo>
                    <a:pt x="3055" y="6571"/>
                  </a:lnTo>
                  <a:lnTo>
                    <a:pt x="2993" y="6466"/>
                  </a:lnTo>
                  <a:lnTo>
                    <a:pt x="3034" y="6403"/>
                  </a:lnTo>
                  <a:lnTo>
                    <a:pt x="3139" y="6424"/>
                  </a:lnTo>
                  <a:lnTo>
                    <a:pt x="3286" y="6299"/>
                  </a:lnTo>
                  <a:lnTo>
                    <a:pt x="3286" y="6236"/>
                  </a:lnTo>
                  <a:lnTo>
                    <a:pt x="3202" y="6236"/>
                  </a:lnTo>
                  <a:lnTo>
                    <a:pt x="3265" y="6131"/>
                  </a:lnTo>
                  <a:lnTo>
                    <a:pt x="3348" y="6047"/>
                  </a:lnTo>
                  <a:lnTo>
                    <a:pt x="3390" y="6089"/>
                  </a:lnTo>
                  <a:lnTo>
                    <a:pt x="3453" y="6089"/>
                  </a:lnTo>
                  <a:lnTo>
                    <a:pt x="3474" y="5964"/>
                  </a:lnTo>
                  <a:lnTo>
                    <a:pt x="3516" y="5964"/>
                  </a:lnTo>
                  <a:lnTo>
                    <a:pt x="3558" y="6047"/>
                  </a:lnTo>
                  <a:lnTo>
                    <a:pt x="3620" y="5964"/>
                  </a:lnTo>
                  <a:lnTo>
                    <a:pt x="3620" y="5838"/>
                  </a:lnTo>
                  <a:lnTo>
                    <a:pt x="3683" y="5734"/>
                  </a:lnTo>
                  <a:lnTo>
                    <a:pt x="3788" y="5734"/>
                  </a:lnTo>
                  <a:lnTo>
                    <a:pt x="3788" y="5817"/>
                  </a:lnTo>
                  <a:lnTo>
                    <a:pt x="3871" y="5817"/>
                  </a:lnTo>
                  <a:lnTo>
                    <a:pt x="3913" y="5713"/>
                  </a:lnTo>
                  <a:lnTo>
                    <a:pt x="4039" y="5629"/>
                  </a:lnTo>
                  <a:lnTo>
                    <a:pt x="4018" y="5524"/>
                  </a:lnTo>
                  <a:lnTo>
                    <a:pt x="4018" y="5420"/>
                  </a:lnTo>
                  <a:lnTo>
                    <a:pt x="4102" y="5503"/>
                  </a:lnTo>
                  <a:lnTo>
                    <a:pt x="4206" y="5378"/>
                  </a:lnTo>
                  <a:lnTo>
                    <a:pt x="4290" y="5378"/>
                  </a:lnTo>
                  <a:lnTo>
                    <a:pt x="4395" y="5190"/>
                  </a:lnTo>
                  <a:lnTo>
                    <a:pt x="4395" y="5001"/>
                  </a:lnTo>
                  <a:lnTo>
                    <a:pt x="4457" y="4897"/>
                  </a:lnTo>
                  <a:lnTo>
                    <a:pt x="4541" y="4897"/>
                  </a:lnTo>
                  <a:lnTo>
                    <a:pt x="4646" y="4771"/>
                  </a:lnTo>
                  <a:lnTo>
                    <a:pt x="4562" y="4771"/>
                  </a:lnTo>
                  <a:lnTo>
                    <a:pt x="4499" y="4666"/>
                  </a:lnTo>
                  <a:lnTo>
                    <a:pt x="4562" y="4625"/>
                  </a:lnTo>
                  <a:lnTo>
                    <a:pt x="4541" y="4562"/>
                  </a:lnTo>
                  <a:lnTo>
                    <a:pt x="4436" y="4562"/>
                  </a:lnTo>
                  <a:lnTo>
                    <a:pt x="4332" y="4457"/>
                  </a:lnTo>
                  <a:lnTo>
                    <a:pt x="4457" y="4415"/>
                  </a:lnTo>
                  <a:lnTo>
                    <a:pt x="4436" y="4332"/>
                  </a:lnTo>
                  <a:lnTo>
                    <a:pt x="4520" y="4164"/>
                  </a:lnTo>
                  <a:lnTo>
                    <a:pt x="4541" y="4081"/>
                  </a:lnTo>
                  <a:lnTo>
                    <a:pt x="4499" y="3997"/>
                  </a:lnTo>
                  <a:lnTo>
                    <a:pt x="4415" y="3997"/>
                  </a:lnTo>
                  <a:lnTo>
                    <a:pt x="4395" y="3934"/>
                  </a:lnTo>
                  <a:lnTo>
                    <a:pt x="4415" y="3892"/>
                  </a:lnTo>
                  <a:lnTo>
                    <a:pt x="4499" y="3934"/>
                  </a:lnTo>
                  <a:lnTo>
                    <a:pt x="4520" y="3955"/>
                  </a:lnTo>
                  <a:lnTo>
                    <a:pt x="4541" y="3955"/>
                  </a:lnTo>
                  <a:lnTo>
                    <a:pt x="4541" y="3871"/>
                  </a:lnTo>
                  <a:lnTo>
                    <a:pt x="4436" y="3850"/>
                  </a:lnTo>
                  <a:lnTo>
                    <a:pt x="4541" y="3788"/>
                  </a:lnTo>
                  <a:lnTo>
                    <a:pt x="4625" y="3788"/>
                  </a:lnTo>
                  <a:lnTo>
                    <a:pt x="4729" y="3725"/>
                  </a:lnTo>
                  <a:lnTo>
                    <a:pt x="4646" y="3662"/>
                  </a:lnTo>
                  <a:lnTo>
                    <a:pt x="4562" y="3516"/>
                  </a:lnTo>
                  <a:lnTo>
                    <a:pt x="4646" y="3537"/>
                  </a:lnTo>
                  <a:lnTo>
                    <a:pt x="4708" y="3620"/>
                  </a:lnTo>
                  <a:lnTo>
                    <a:pt x="4813" y="3578"/>
                  </a:lnTo>
                  <a:lnTo>
                    <a:pt x="4834" y="3474"/>
                  </a:lnTo>
                  <a:lnTo>
                    <a:pt x="4855" y="3369"/>
                  </a:lnTo>
                  <a:lnTo>
                    <a:pt x="4918" y="3327"/>
                  </a:lnTo>
                  <a:lnTo>
                    <a:pt x="4980" y="3453"/>
                  </a:lnTo>
                  <a:lnTo>
                    <a:pt x="5064" y="3348"/>
                  </a:lnTo>
                  <a:lnTo>
                    <a:pt x="5127" y="3453"/>
                  </a:lnTo>
                  <a:lnTo>
                    <a:pt x="5190" y="3474"/>
                  </a:lnTo>
                  <a:lnTo>
                    <a:pt x="5252" y="3369"/>
                  </a:lnTo>
                  <a:lnTo>
                    <a:pt x="5357" y="3432"/>
                  </a:lnTo>
                  <a:lnTo>
                    <a:pt x="5483" y="3348"/>
                  </a:lnTo>
                  <a:lnTo>
                    <a:pt x="5545" y="3432"/>
                  </a:lnTo>
                  <a:lnTo>
                    <a:pt x="5671" y="3432"/>
                  </a:lnTo>
                  <a:lnTo>
                    <a:pt x="5713" y="3369"/>
                  </a:lnTo>
                  <a:lnTo>
                    <a:pt x="5755" y="3411"/>
                  </a:lnTo>
                  <a:lnTo>
                    <a:pt x="5755" y="3265"/>
                  </a:lnTo>
                  <a:lnTo>
                    <a:pt x="5671" y="3202"/>
                  </a:lnTo>
                  <a:lnTo>
                    <a:pt x="5587" y="2993"/>
                  </a:lnTo>
                  <a:lnTo>
                    <a:pt x="5462" y="2951"/>
                  </a:lnTo>
                  <a:lnTo>
                    <a:pt x="5399" y="2762"/>
                  </a:lnTo>
                  <a:lnTo>
                    <a:pt x="5462" y="2700"/>
                  </a:lnTo>
                  <a:lnTo>
                    <a:pt x="5462" y="2490"/>
                  </a:lnTo>
                  <a:lnTo>
                    <a:pt x="5441" y="2386"/>
                  </a:lnTo>
                  <a:lnTo>
                    <a:pt x="5462" y="2302"/>
                  </a:lnTo>
                  <a:lnTo>
                    <a:pt x="5399" y="2093"/>
                  </a:lnTo>
                  <a:lnTo>
                    <a:pt x="5357" y="1988"/>
                  </a:lnTo>
                  <a:lnTo>
                    <a:pt x="5336" y="1842"/>
                  </a:lnTo>
                  <a:lnTo>
                    <a:pt x="5378" y="1758"/>
                  </a:lnTo>
                  <a:lnTo>
                    <a:pt x="5357" y="1633"/>
                  </a:lnTo>
                  <a:lnTo>
                    <a:pt x="5190" y="1591"/>
                  </a:lnTo>
                  <a:lnTo>
                    <a:pt x="5190" y="1486"/>
                  </a:lnTo>
                  <a:lnTo>
                    <a:pt x="5252" y="1361"/>
                  </a:lnTo>
                  <a:lnTo>
                    <a:pt x="5190" y="1172"/>
                  </a:lnTo>
                  <a:lnTo>
                    <a:pt x="5252" y="1068"/>
                  </a:lnTo>
                  <a:lnTo>
                    <a:pt x="5190" y="1005"/>
                  </a:lnTo>
                  <a:lnTo>
                    <a:pt x="5127" y="1005"/>
                  </a:lnTo>
                  <a:lnTo>
                    <a:pt x="5022" y="858"/>
                  </a:lnTo>
                  <a:lnTo>
                    <a:pt x="4939" y="858"/>
                  </a:lnTo>
                  <a:lnTo>
                    <a:pt x="4876" y="754"/>
                  </a:lnTo>
                  <a:lnTo>
                    <a:pt x="4771" y="628"/>
                  </a:lnTo>
                  <a:lnTo>
                    <a:pt x="4708" y="607"/>
                  </a:lnTo>
                  <a:lnTo>
                    <a:pt x="4604" y="545"/>
                  </a:lnTo>
                  <a:lnTo>
                    <a:pt x="4395" y="524"/>
                  </a:lnTo>
                  <a:lnTo>
                    <a:pt x="4227" y="419"/>
                  </a:lnTo>
                  <a:lnTo>
                    <a:pt x="4018" y="189"/>
                  </a:lnTo>
                  <a:lnTo>
                    <a:pt x="3892" y="105"/>
                  </a:lnTo>
                  <a:lnTo>
                    <a:pt x="3788"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42"/>
            <p:cNvSpPr/>
            <p:nvPr/>
          </p:nvSpPr>
          <p:spPr>
            <a:xfrm>
              <a:off x="3976075" y="2250975"/>
              <a:ext cx="57550" cy="52325"/>
            </a:xfrm>
            <a:custGeom>
              <a:avLst/>
              <a:gdLst/>
              <a:ahLst/>
              <a:cxnLst/>
              <a:rect l="l" t="t" r="r" b="b"/>
              <a:pathLst>
                <a:path w="2302" h="2093" extrusionOk="0">
                  <a:moveTo>
                    <a:pt x="1026" y="0"/>
                  </a:moveTo>
                  <a:lnTo>
                    <a:pt x="1026" y="63"/>
                  </a:lnTo>
                  <a:lnTo>
                    <a:pt x="942" y="63"/>
                  </a:lnTo>
                  <a:lnTo>
                    <a:pt x="942" y="105"/>
                  </a:lnTo>
                  <a:lnTo>
                    <a:pt x="1005" y="167"/>
                  </a:lnTo>
                  <a:lnTo>
                    <a:pt x="900" y="230"/>
                  </a:lnTo>
                  <a:lnTo>
                    <a:pt x="837" y="209"/>
                  </a:lnTo>
                  <a:lnTo>
                    <a:pt x="628" y="209"/>
                  </a:lnTo>
                  <a:lnTo>
                    <a:pt x="607" y="147"/>
                  </a:lnTo>
                  <a:lnTo>
                    <a:pt x="586" y="251"/>
                  </a:lnTo>
                  <a:lnTo>
                    <a:pt x="481" y="230"/>
                  </a:lnTo>
                  <a:lnTo>
                    <a:pt x="335" y="272"/>
                  </a:lnTo>
                  <a:lnTo>
                    <a:pt x="335" y="356"/>
                  </a:lnTo>
                  <a:lnTo>
                    <a:pt x="272" y="356"/>
                  </a:lnTo>
                  <a:lnTo>
                    <a:pt x="84" y="439"/>
                  </a:lnTo>
                  <a:lnTo>
                    <a:pt x="0" y="544"/>
                  </a:lnTo>
                  <a:lnTo>
                    <a:pt x="21" y="900"/>
                  </a:lnTo>
                  <a:lnTo>
                    <a:pt x="84" y="900"/>
                  </a:lnTo>
                  <a:lnTo>
                    <a:pt x="126" y="879"/>
                  </a:lnTo>
                  <a:lnTo>
                    <a:pt x="230" y="900"/>
                  </a:lnTo>
                  <a:lnTo>
                    <a:pt x="189" y="983"/>
                  </a:lnTo>
                  <a:lnTo>
                    <a:pt x="105" y="983"/>
                  </a:lnTo>
                  <a:lnTo>
                    <a:pt x="105" y="1151"/>
                  </a:lnTo>
                  <a:lnTo>
                    <a:pt x="209" y="1276"/>
                  </a:lnTo>
                  <a:lnTo>
                    <a:pt x="377" y="1423"/>
                  </a:lnTo>
                  <a:lnTo>
                    <a:pt x="419" y="1423"/>
                  </a:lnTo>
                  <a:lnTo>
                    <a:pt x="419" y="1318"/>
                  </a:lnTo>
                  <a:lnTo>
                    <a:pt x="544" y="1214"/>
                  </a:lnTo>
                  <a:lnTo>
                    <a:pt x="586" y="1318"/>
                  </a:lnTo>
                  <a:lnTo>
                    <a:pt x="523" y="1611"/>
                  </a:lnTo>
                  <a:lnTo>
                    <a:pt x="523" y="1695"/>
                  </a:lnTo>
                  <a:lnTo>
                    <a:pt x="586" y="1674"/>
                  </a:lnTo>
                  <a:lnTo>
                    <a:pt x="754" y="1569"/>
                  </a:lnTo>
                  <a:lnTo>
                    <a:pt x="900" y="1507"/>
                  </a:lnTo>
                  <a:lnTo>
                    <a:pt x="1046" y="1632"/>
                  </a:lnTo>
                  <a:lnTo>
                    <a:pt x="1130" y="1611"/>
                  </a:lnTo>
                  <a:lnTo>
                    <a:pt x="1151" y="1507"/>
                  </a:lnTo>
                  <a:lnTo>
                    <a:pt x="1235" y="1590"/>
                  </a:lnTo>
                  <a:lnTo>
                    <a:pt x="1277" y="1674"/>
                  </a:lnTo>
                  <a:lnTo>
                    <a:pt x="1339" y="1674"/>
                  </a:lnTo>
                  <a:lnTo>
                    <a:pt x="1528" y="1779"/>
                  </a:lnTo>
                  <a:lnTo>
                    <a:pt x="1570" y="1925"/>
                  </a:lnTo>
                  <a:lnTo>
                    <a:pt x="1695" y="1967"/>
                  </a:lnTo>
                  <a:lnTo>
                    <a:pt x="1779" y="2092"/>
                  </a:lnTo>
                  <a:lnTo>
                    <a:pt x="1988" y="2009"/>
                  </a:lnTo>
                  <a:lnTo>
                    <a:pt x="2155" y="2030"/>
                  </a:lnTo>
                  <a:lnTo>
                    <a:pt x="2260" y="1904"/>
                  </a:lnTo>
                  <a:lnTo>
                    <a:pt x="2218" y="1800"/>
                  </a:lnTo>
                  <a:lnTo>
                    <a:pt x="2302" y="1716"/>
                  </a:lnTo>
                  <a:lnTo>
                    <a:pt x="2302" y="1611"/>
                  </a:lnTo>
                  <a:lnTo>
                    <a:pt x="2051" y="1109"/>
                  </a:lnTo>
                  <a:lnTo>
                    <a:pt x="2093" y="691"/>
                  </a:lnTo>
                  <a:lnTo>
                    <a:pt x="2155" y="649"/>
                  </a:lnTo>
                  <a:lnTo>
                    <a:pt x="2197" y="481"/>
                  </a:lnTo>
                  <a:lnTo>
                    <a:pt x="2281" y="356"/>
                  </a:lnTo>
                  <a:lnTo>
                    <a:pt x="2302" y="335"/>
                  </a:lnTo>
                  <a:lnTo>
                    <a:pt x="2302" y="314"/>
                  </a:lnTo>
                  <a:lnTo>
                    <a:pt x="2260" y="230"/>
                  </a:lnTo>
                  <a:lnTo>
                    <a:pt x="2218" y="272"/>
                  </a:lnTo>
                  <a:lnTo>
                    <a:pt x="1758" y="251"/>
                  </a:lnTo>
                  <a:lnTo>
                    <a:pt x="1570" y="126"/>
                  </a:lnTo>
                  <a:lnTo>
                    <a:pt x="1339" y="126"/>
                  </a:lnTo>
                  <a:lnTo>
                    <a:pt x="1235" y="63"/>
                  </a:lnTo>
                  <a:lnTo>
                    <a:pt x="1130" y="105"/>
                  </a:lnTo>
                  <a:lnTo>
                    <a:pt x="1026"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42"/>
            <p:cNvSpPr/>
            <p:nvPr/>
          </p:nvSpPr>
          <p:spPr>
            <a:xfrm>
              <a:off x="3949400" y="2288625"/>
              <a:ext cx="91550" cy="49725"/>
            </a:xfrm>
            <a:custGeom>
              <a:avLst/>
              <a:gdLst/>
              <a:ahLst/>
              <a:cxnLst/>
              <a:rect l="l" t="t" r="r" b="b"/>
              <a:pathLst>
                <a:path w="3662" h="1989" extrusionOk="0">
                  <a:moveTo>
                    <a:pt x="1967" y="1"/>
                  </a:moveTo>
                  <a:lnTo>
                    <a:pt x="1821" y="63"/>
                  </a:lnTo>
                  <a:lnTo>
                    <a:pt x="1653" y="168"/>
                  </a:lnTo>
                  <a:lnTo>
                    <a:pt x="1590" y="189"/>
                  </a:lnTo>
                  <a:lnTo>
                    <a:pt x="1590" y="314"/>
                  </a:lnTo>
                  <a:lnTo>
                    <a:pt x="1653" y="586"/>
                  </a:lnTo>
                  <a:lnTo>
                    <a:pt x="1590" y="754"/>
                  </a:lnTo>
                  <a:lnTo>
                    <a:pt x="1402" y="963"/>
                  </a:lnTo>
                  <a:lnTo>
                    <a:pt x="1256" y="963"/>
                  </a:lnTo>
                  <a:lnTo>
                    <a:pt x="1130" y="838"/>
                  </a:lnTo>
                  <a:lnTo>
                    <a:pt x="1130" y="733"/>
                  </a:lnTo>
                  <a:lnTo>
                    <a:pt x="837" y="440"/>
                  </a:lnTo>
                  <a:lnTo>
                    <a:pt x="837" y="294"/>
                  </a:lnTo>
                  <a:lnTo>
                    <a:pt x="774" y="294"/>
                  </a:lnTo>
                  <a:lnTo>
                    <a:pt x="670" y="398"/>
                  </a:lnTo>
                  <a:lnTo>
                    <a:pt x="523" y="419"/>
                  </a:lnTo>
                  <a:lnTo>
                    <a:pt x="460" y="461"/>
                  </a:lnTo>
                  <a:lnTo>
                    <a:pt x="335" y="461"/>
                  </a:lnTo>
                  <a:lnTo>
                    <a:pt x="251" y="607"/>
                  </a:lnTo>
                  <a:lnTo>
                    <a:pt x="293" y="733"/>
                  </a:lnTo>
                  <a:lnTo>
                    <a:pt x="230" y="712"/>
                  </a:lnTo>
                  <a:lnTo>
                    <a:pt x="230" y="921"/>
                  </a:lnTo>
                  <a:lnTo>
                    <a:pt x="84" y="1110"/>
                  </a:lnTo>
                  <a:lnTo>
                    <a:pt x="84" y="1214"/>
                  </a:lnTo>
                  <a:lnTo>
                    <a:pt x="84" y="1319"/>
                  </a:lnTo>
                  <a:lnTo>
                    <a:pt x="0" y="1382"/>
                  </a:lnTo>
                  <a:lnTo>
                    <a:pt x="42" y="1674"/>
                  </a:lnTo>
                  <a:lnTo>
                    <a:pt x="126" y="1737"/>
                  </a:lnTo>
                  <a:lnTo>
                    <a:pt x="126" y="1758"/>
                  </a:lnTo>
                  <a:lnTo>
                    <a:pt x="230" y="1737"/>
                  </a:lnTo>
                  <a:lnTo>
                    <a:pt x="251" y="1591"/>
                  </a:lnTo>
                  <a:lnTo>
                    <a:pt x="440" y="1465"/>
                  </a:lnTo>
                  <a:lnTo>
                    <a:pt x="670" y="1382"/>
                  </a:lnTo>
                  <a:lnTo>
                    <a:pt x="879" y="1423"/>
                  </a:lnTo>
                  <a:lnTo>
                    <a:pt x="1025" y="1423"/>
                  </a:lnTo>
                  <a:lnTo>
                    <a:pt x="1088" y="1465"/>
                  </a:lnTo>
                  <a:lnTo>
                    <a:pt x="1235" y="1382"/>
                  </a:lnTo>
                  <a:lnTo>
                    <a:pt x="1339" y="1361"/>
                  </a:lnTo>
                  <a:lnTo>
                    <a:pt x="1360" y="1444"/>
                  </a:lnTo>
                  <a:lnTo>
                    <a:pt x="1465" y="1444"/>
                  </a:lnTo>
                  <a:lnTo>
                    <a:pt x="1548" y="1549"/>
                  </a:lnTo>
                  <a:lnTo>
                    <a:pt x="1716" y="1549"/>
                  </a:lnTo>
                  <a:lnTo>
                    <a:pt x="1779" y="1570"/>
                  </a:lnTo>
                  <a:lnTo>
                    <a:pt x="1967" y="1444"/>
                  </a:lnTo>
                  <a:lnTo>
                    <a:pt x="2176" y="1549"/>
                  </a:lnTo>
                  <a:lnTo>
                    <a:pt x="2344" y="1570"/>
                  </a:lnTo>
                  <a:lnTo>
                    <a:pt x="2511" y="1758"/>
                  </a:lnTo>
                  <a:lnTo>
                    <a:pt x="2637" y="1758"/>
                  </a:lnTo>
                  <a:lnTo>
                    <a:pt x="2762" y="1946"/>
                  </a:lnTo>
                  <a:lnTo>
                    <a:pt x="2929" y="1967"/>
                  </a:lnTo>
                  <a:lnTo>
                    <a:pt x="2971" y="1988"/>
                  </a:lnTo>
                  <a:lnTo>
                    <a:pt x="3160" y="1905"/>
                  </a:lnTo>
                  <a:lnTo>
                    <a:pt x="3390" y="1884"/>
                  </a:lnTo>
                  <a:lnTo>
                    <a:pt x="3432" y="1737"/>
                  </a:lnTo>
                  <a:lnTo>
                    <a:pt x="3536" y="1674"/>
                  </a:lnTo>
                  <a:lnTo>
                    <a:pt x="3578" y="1570"/>
                  </a:lnTo>
                  <a:lnTo>
                    <a:pt x="3662" y="1549"/>
                  </a:lnTo>
                  <a:lnTo>
                    <a:pt x="3662" y="1382"/>
                  </a:lnTo>
                  <a:lnTo>
                    <a:pt x="3578" y="1277"/>
                  </a:lnTo>
                  <a:lnTo>
                    <a:pt x="3494" y="1110"/>
                  </a:lnTo>
                  <a:lnTo>
                    <a:pt x="3473" y="1047"/>
                  </a:lnTo>
                  <a:lnTo>
                    <a:pt x="3390" y="921"/>
                  </a:lnTo>
                  <a:lnTo>
                    <a:pt x="3432" y="838"/>
                  </a:lnTo>
                  <a:lnTo>
                    <a:pt x="3369" y="733"/>
                  </a:lnTo>
                  <a:lnTo>
                    <a:pt x="3327" y="712"/>
                  </a:lnTo>
                  <a:lnTo>
                    <a:pt x="3348" y="649"/>
                  </a:lnTo>
                  <a:lnTo>
                    <a:pt x="3348" y="545"/>
                  </a:lnTo>
                  <a:lnTo>
                    <a:pt x="3055" y="503"/>
                  </a:lnTo>
                  <a:lnTo>
                    <a:pt x="2846" y="586"/>
                  </a:lnTo>
                  <a:lnTo>
                    <a:pt x="2762" y="461"/>
                  </a:lnTo>
                  <a:lnTo>
                    <a:pt x="2637" y="419"/>
                  </a:lnTo>
                  <a:lnTo>
                    <a:pt x="2595" y="273"/>
                  </a:lnTo>
                  <a:lnTo>
                    <a:pt x="2406" y="168"/>
                  </a:lnTo>
                  <a:lnTo>
                    <a:pt x="2344" y="168"/>
                  </a:lnTo>
                  <a:lnTo>
                    <a:pt x="2302" y="84"/>
                  </a:lnTo>
                  <a:lnTo>
                    <a:pt x="2218" y="1"/>
                  </a:lnTo>
                  <a:lnTo>
                    <a:pt x="2197" y="105"/>
                  </a:lnTo>
                  <a:lnTo>
                    <a:pt x="2113" y="126"/>
                  </a:lnTo>
                  <a:lnTo>
                    <a:pt x="1967"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42"/>
            <p:cNvSpPr/>
            <p:nvPr/>
          </p:nvSpPr>
          <p:spPr>
            <a:xfrm>
              <a:off x="3952525" y="2322625"/>
              <a:ext cx="71175" cy="52325"/>
            </a:xfrm>
            <a:custGeom>
              <a:avLst/>
              <a:gdLst/>
              <a:ahLst/>
              <a:cxnLst/>
              <a:rect l="l" t="t" r="r" b="b"/>
              <a:pathLst>
                <a:path w="2847" h="2093" extrusionOk="0">
                  <a:moveTo>
                    <a:pt x="1214" y="1"/>
                  </a:moveTo>
                  <a:lnTo>
                    <a:pt x="1110" y="22"/>
                  </a:lnTo>
                  <a:lnTo>
                    <a:pt x="963" y="105"/>
                  </a:lnTo>
                  <a:lnTo>
                    <a:pt x="900" y="63"/>
                  </a:lnTo>
                  <a:lnTo>
                    <a:pt x="754" y="63"/>
                  </a:lnTo>
                  <a:lnTo>
                    <a:pt x="545" y="22"/>
                  </a:lnTo>
                  <a:lnTo>
                    <a:pt x="315" y="105"/>
                  </a:lnTo>
                  <a:lnTo>
                    <a:pt x="126" y="231"/>
                  </a:lnTo>
                  <a:lnTo>
                    <a:pt x="105" y="377"/>
                  </a:lnTo>
                  <a:lnTo>
                    <a:pt x="1" y="398"/>
                  </a:lnTo>
                  <a:lnTo>
                    <a:pt x="1" y="586"/>
                  </a:lnTo>
                  <a:lnTo>
                    <a:pt x="63" y="712"/>
                  </a:lnTo>
                  <a:lnTo>
                    <a:pt x="1" y="796"/>
                  </a:lnTo>
                  <a:lnTo>
                    <a:pt x="22" y="817"/>
                  </a:lnTo>
                  <a:lnTo>
                    <a:pt x="231" y="754"/>
                  </a:lnTo>
                  <a:lnTo>
                    <a:pt x="398" y="1005"/>
                  </a:lnTo>
                  <a:lnTo>
                    <a:pt x="524" y="1047"/>
                  </a:lnTo>
                  <a:lnTo>
                    <a:pt x="733" y="1005"/>
                  </a:lnTo>
                  <a:lnTo>
                    <a:pt x="817" y="1047"/>
                  </a:lnTo>
                  <a:lnTo>
                    <a:pt x="838" y="1151"/>
                  </a:lnTo>
                  <a:lnTo>
                    <a:pt x="921" y="1172"/>
                  </a:lnTo>
                  <a:lnTo>
                    <a:pt x="963" y="1235"/>
                  </a:lnTo>
                  <a:lnTo>
                    <a:pt x="921" y="1340"/>
                  </a:lnTo>
                  <a:lnTo>
                    <a:pt x="921" y="1549"/>
                  </a:lnTo>
                  <a:lnTo>
                    <a:pt x="1047" y="1528"/>
                  </a:lnTo>
                  <a:lnTo>
                    <a:pt x="1172" y="1633"/>
                  </a:lnTo>
                  <a:lnTo>
                    <a:pt x="1256" y="1633"/>
                  </a:lnTo>
                  <a:lnTo>
                    <a:pt x="1319" y="1863"/>
                  </a:lnTo>
                  <a:lnTo>
                    <a:pt x="1319" y="1988"/>
                  </a:lnTo>
                  <a:lnTo>
                    <a:pt x="1361" y="2093"/>
                  </a:lnTo>
                  <a:lnTo>
                    <a:pt x="1486" y="2009"/>
                  </a:lnTo>
                  <a:lnTo>
                    <a:pt x="1696" y="1947"/>
                  </a:lnTo>
                  <a:lnTo>
                    <a:pt x="1863" y="2009"/>
                  </a:lnTo>
                  <a:lnTo>
                    <a:pt x="2009" y="1947"/>
                  </a:lnTo>
                  <a:lnTo>
                    <a:pt x="2114" y="1947"/>
                  </a:lnTo>
                  <a:lnTo>
                    <a:pt x="2051" y="1779"/>
                  </a:lnTo>
                  <a:lnTo>
                    <a:pt x="2219" y="1758"/>
                  </a:lnTo>
                  <a:lnTo>
                    <a:pt x="2281" y="1633"/>
                  </a:lnTo>
                  <a:lnTo>
                    <a:pt x="2386" y="1570"/>
                  </a:lnTo>
                  <a:lnTo>
                    <a:pt x="2407" y="1654"/>
                  </a:lnTo>
                  <a:lnTo>
                    <a:pt x="2532" y="1654"/>
                  </a:lnTo>
                  <a:lnTo>
                    <a:pt x="2532" y="1528"/>
                  </a:lnTo>
                  <a:lnTo>
                    <a:pt x="2386" y="1444"/>
                  </a:lnTo>
                  <a:lnTo>
                    <a:pt x="2428" y="1277"/>
                  </a:lnTo>
                  <a:lnTo>
                    <a:pt x="2512" y="1256"/>
                  </a:lnTo>
                  <a:lnTo>
                    <a:pt x="2616" y="1068"/>
                  </a:lnTo>
                  <a:lnTo>
                    <a:pt x="2825" y="963"/>
                  </a:lnTo>
                  <a:lnTo>
                    <a:pt x="2825" y="858"/>
                  </a:lnTo>
                  <a:lnTo>
                    <a:pt x="2721" y="817"/>
                  </a:lnTo>
                  <a:lnTo>
                    <a:pt x="2846" y="628"/>
                  </a:lnTo>
                  <a:lnTo>
                    <a:pt x="2804" y="607"/>
                  </a:lnTo>
                  <a:lnTo>
                    <a:pt x="2637" y="586"/>
                  </a:lnTo>
                  <a:lnTo>
                    <a:pt x="2512" y="398"/>
                  </a:lnTo>
                  <a:lnTo>
                    <a:pt x="2386" y="398"/>
                  </a:lnTo>
                  <a:lnTo>
                    <a:pt x="2219" y="210"/>
                  </a:lnTo>
                  <a:lnTo>
                    <a:pt x="2051" y="189"/>
                  </a:lnTo>
                  <a:lnTo>
                    <a:pt x="1842" y="84"/>
                  </a:lnTo>
                  <a:lnTo>
                    <a:pt x="1654" y="210"/>
                  </a:lnTo>
                  <a:lnTo>
                    <a:pt x="1591" y="189"/>
                  </a:lnTo>
                  <a:lnTo>
                    <a:pt x="1423" y="189"/>
                  </a:lnTo>
                  <a:lnTo>
                    <a:pt x="1340" y="84"/>
                  </a:lnTo>
                  <a:lnTo>
                    <a:pt x="1235" y="84"/>
                  </a:lnTo>
                  <a:lnTo>
                    <a:pt x="1214"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42"/>
            <p:cNvSpPr/>
            <p:nvPr/>
          </p:nvSpPr>
          <p:spPr>
            <a:xfrm>
              <a:off x="3986525" y="2326300"/>
              <a:ext cx="120875" cy="93650"/>
            </a:xfrm>
            <a:custGeom>
              <a:avLst/>
              <a:gdLst/>
              <a:ahLst/>
              <a:cxnLst/>
              <a:rect l="l" t="t" r="r" b="b"/>
              <a:pathLst>
                <a:path w="4835" h="3746" extrusionOk="0">
                  <a:moveTo>
                    <a:pt x="2470" y="0"/>
                  </a:moveTo>
                  <a:lnTo>
                    <a:pt x="2323" y="84"/>
                  </a:lnTo>
                  <a:lnTo>
                    <a:pt x="2219" y="42"/>
                  </a:lnTo>
                  <a:lnTo>
                    <a:pt x="2093" y="63"/>
                  </a:lnTo>
                  <a:lnTo>
                    <a:pt x="2051" y="167"/>
                  </a:lnTo>
                  <a:lnTo>
                    <a:pt x="1947" y="230"/>
                  </a:lnTo>
                  <a:lnTo>
                    <a:pt x="1905" y="377"/>
                  </a:lnTo>
                  <a:lnTo>
                    <a:pt x="1675" y="398"/>
                  </a:lnTo>
                  <a:lnTo>
                    <a:pt x="1486" y="481"/>
                  </a:lnTo>
                  <a:lnTo>
                    <a:pt x="1361" y="670"/>
                  </a:lnTo>
                  <a:lnTo>
                    <a:pt x="1465" y="711"/>
                  </a:lnTo>
                  <a:lnTo>
                    <a:pt x="1465" y="816"/>
                  </a:lnTo>
                  <a:lnTo>
                    <a:pt x="1256" y="921"/>
                  </a:lnTo>
                  <a:lnTo>
                    <a:pt x="1152" y="1109"/>
                  </a:lnTo>
                  <a:lnTo>
                    <a:pt x="1068" y="1130"/>
                  </a:lnTo>
                  <a:lnTo>
                    <a:pt x="1026" y="1297"/>
                  </a:lnTo>
                  <a:lnTo>
                    <a:pt x="1172" y="1381"/>
                  </a:lnTo>
                  <a:lnTo>
                    <a:pt x="1172" y="1507"/>
                  </a:lnTo>
                  <a:lnTo>
                    <a:pt x="1047" y="1507"/>
                  </a:lnTo>
                  <a:lnTo>
                    <a:pt x="1026" y="1423"/>
                  </a:lnTo>
                  <a:lnTo>
                    <a:pt x="921" y="1486"/>
                  </a:lnTo>
                  <a:lnTo>
                    <a:pt x="859" y="1611"/>
                  </a:lnTo>
                  <a:lnTo>
                    <a:pt x="691" y="1632"/>
                  </a:lnTo>
                  <a:lnTo>
                    <a:pt x="754" y="1800"/>
                  </a:lnTo>
                  <a:lnTo>
                    <a:pt x="649" y="1800"/>
                  </a:lnTo>
                  <a:lnTo>
                    <a:pt x="503" y="1862"/>
                  </a:lnTo>
                  <a:lnTo>
                    <a:pt x="336" y="1800"/>
                  </a:lnTo>
                  <a:lnTo>
                    <a:pt x="126" y="1862"/>
                  </a:lnTo>
                  <a:lnTo>
                    <a:pt x="1" y="1946"/>
                  </a:lnTo>
                  <a:lnTo>
                    <a:pt x="22" y="2009"/>
                  </a:lnTo>
                  <a:lnTo>
                    <a:pt x="126" y="2260"/>
                  </a:lnTo>
                  <a:lnTo>
                    <a:pt x="210" y="2385"/>
                  </a:lnTo>
                  <a:lnTo>
                    <a:pt x="231" y="2532"/>
                  </a:lnTo>
                  <a:lnTo>
                    <a:pt x="294" y="2574"/>
                  </a:lnTo>
                  <a:lnTo>
                    <a:pt x="294" y="2950"/>
                  </a:lnTo>
                  <a:lnTo>
                    <a:pt x="189" y="2992"/>
                  </a:lnTo>
                  <a:lnTo>
                    <a:pt x="105" y="3118"/>
                  </a:lnTo>
                  <a:lnTo>
                    <a:pt x="126" y="3306"/>
                  </a:lnTo>
                  <a:lnTo>
                    <a:pt x="273" y="3494"/>
                  </a:lnTo>
                  <a:lnTo>
                    <a:pt x="273" y="3536"/>
                  </a:lnTo>
                  <a:lnTo>
                    <a:pt x="336" y="3536"/>
                  </a:lnTo>
                  <a:lnTo>
                    <a:pt x="524" y="3620"/>
                  </a:lnTo>
                  <a:lnTo>
                    <a:pt x="628" y="3578"/>
                  </a:lnTo>
                  <a:lnTo>
                    <a:pt x="1047" y="3515"/>
                  </a:lnTo>
                  <a:lnTo>
                    <a:pt x="1235" y="3515"/>
                  </a:lnTo>
                  <a:lnTo>
                    <a:pt x="1340" y="3411"/>
                  </a:lnTo>
                  <a:lnTo>
                    <a:pt x="1424" y="3411"/>
                  </a:lnTo>
                  <a:lnTo>
                    <a:pt x="1549" y="3494"/>
                  </a:lnTo>
                  <a:lnTo>
                    <a:pt x="1884" y="3536"/>
                  </a:lnTo>
                  <a:lnTo>
                    <a:pt x="2009" y="3620"/>
                  </a:lnTo>
                  <a:lnTo>
                    <a:pt x="2051" y="3683"/>
                  </a:lnTo>
                  <a:lnTo>
                    <a:pt x="2260" y="3599"/>
                  </a:lnTo>
                  <a:lnTo>
                    <a:pt x="2365" y="3683"/>
                  </a:lnTo>
                  <a:lnTo>
                    <a:pt x="2428" y="3683"/>
                  </a:lnTo>
                  <a:lnTo>
                    <a:pt x="2470" y="3620"/>
                  </a:lnTo>
                  <a:lnTo>
                    <a:pt x="2637" y="3641"/>
                  </a:lnTo>
                  <a:lnTo>
                    <a:pt x="2721" y="3704"/>
                  </a:lnTo>
                  <a:lnTo>
                    <a:pt x="2909" y="3599"/>
                  </a:lnTo>
                  <a:lnTo>
                    <a:pt x="3056" y="3599"/>
                  </a:lnTo>
                  <a:lnTo>
                    <a:pt x="3097" y="3724"/>
                  </a:lnTo>
                  <a:lnTo>
                    <a:pt x="3202" y="3745"/>
                  </a:lnTo>
                  <a:lnTo>
                    <a:pt x="3307" y="3620"/>
                  </a:lnTo>
                  <a:lnTo>
                    <a:pt x="3411" y="3599"/>
                  </a:lnTo>
                  <a:lnTo>
                    <a:pt x="3516" y="3683"/>
                  </a:lnTo>
                  <a:lnTo>
                    <a:pt x="3662" y="3620"/>
                  </a:lnTo>
                  <a:lnTo>
                    <a:pt x="3767" y="3704"/>
                  </a:lnTo>
                  <a:lnTo>
                    <a:pt x="3893" y="3704"/>
                  </a:lnTo>
                  <a:lnTo>
                    <a:pt x="3893" y="3494"/>
                  </a:lnTo>
                  <a:lnTo>
                    <a:pt x="3997" y="3285"/>
                  </a:lnTo>
                  <a:lnTo>
                    <a:pt x="4165" y="3264"/>
                  </a:lnTo>
                  <a:lnTo>
                    <a:pt x="4395" y="3201"/>
                  </a:lnTo>
                  <a:lnTo>
                    <a:pt x="4416" y="3201"/>
                  </a:lnTo>
                  <a:lnTo>
                    <a:pt x="4416" y="3055"/>
                  </a:lnTo>
                  <a:lnTo>
                    <a:pt x="4290" y="2908"/>
                  </a:lnTo>
                  <a:lnTo>
                    <a:pt x="4311" y="2762"/>
                  </a:lnTo>
                  <a:lnTo>
                    <a:pt x="4185" y="2574"/>
                  </a:lnTo>
                  <a:lnTo>
                    <a:pt x="4185" y="2427"/>
                  </a:lnTo>
                  <a:lnTo>
                    <a:pt x="4248" y="2344"/>
                  </a:lnTo>
                  <a:lnTo>
                    <a:pt x="4374" y="2448"/>
                  </a:lnTo>
                  <a:lnTo>
                    <a:pt x="4667" y="2427"/>
                  </a:lnTo>
                  <a:lnTo>
                    <a:pt x="4771" y="2218"/>
                  </a:lnTo>
                  <a:lnTo>
                    <a:pt x="4834" y="2155"/>
                  </a:lnTo>
                  <a:lnTo>
                    <a:pt x="4688" y="2051"/>
                  </a:lnTo>
                  <a:lnTo>
                    <a:pt x="4688" y="1946"/>
                  </a:lnTo>
                  <a:lnTo>
                    <a:pt x="4457" y="1758"/>
                  </a:lnTo>
                  <a:lnTo>
                    <a:pt x="4269" y="1716"/>
                  </a:lnTo>
                  <a:lnTo>
                    <a:pt x="4206" y="1527"/>
                  </a:lnTo>
                  <a:lnTo>
                    <a:pt x="4102" y="1423"/>
                  </a:lnTo>
                  <a:lnTo>
                    <a:pt x="3955" y="1214"/>
                  </a:lnTo>
                  <a:lnTo>
                    <a:pt x="3872" y="1046"/>
                  </a:lnTo>
                  <a:lnTo>
                    <a:pt x="3746" y="921"/>
                  </a:lnTo>
                  <a:lnTo>
                    <a:pt x="3746" y="753"/>
                  </a:lnTo>
                  <a:lnTo>
                    <a:pt x="3662" y="649"/>
                  </a:lnTo>
                  <a:lnTo>
                    <a:pt x="3683" y="481"/>
                  </a:lnTo>
                  <a:lnTo>
                    <a:pt x="3662" y="356"/>
                  </a:lnTo>
                  <a:lnTo>
                    <a:pt x="3411" y="272"/>
                  </a:lnTo>
                  <a:lnTo>
                    <a:pt x="3328" y="272"/>
                  </a:lnTo>
                  <a:lnTo>
                    <a:pt x="3265" y="167"/>
                  </a:lnTo>
                  <a:lnTo>
                    <a:pt x="3097" y="230"/>
                  </a:lnTo>
                  <a:lnTo>
                    <a:pt x="2930" y="356"/>
                  </a:lnTo>
                  <a:lnTo>
                    <a:pt x="2825" y="147"/>
                  </a:lnTo>
                  <a:lnTo>
                    <a:pt x="2721" y="147"/>
                  </a:lnTo>
                  <a:lnTo>
                    <a:pt x="2574" y="188"/>
                  </a:lnTo>
                  <a:lnTo>
                    <a:pt x="2470"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42"/>
            <p:cNvSpPr/>
            <p:nvPr/>
          </p:nvSpPr>
          <p:spPr>
            <a:xfrm>
              <a:off x="3903350" y="2478500"/>
              <a:ext cx="83200" cy="53900"/>
            </a:xfrm>
            <a:custGeom>
              <a:avLst/>
              <a:gdLst/>
              <a:ahLst/>
              <a:cxnLst/>
              <a:rect l="l" t="t" r="r" b="b"/>
              <a:pathLst>
                <a:path w="3328" h="2156" extrusionOk="0">
                  <a:moveTo>
                    <a:pt x="2993" y="1"/>
                  </a:moveTo>
                  <a:lnTo>
                    <a:pt x="2867" y="64"/>
                  </a:lnTo>
                  <a:lnTo>
                    <a:pt x="2679" y="43"/>
                  </a:lnTo>
                  <a:lnTo>
                    <a:pt x="2449" y="43"/>
                  </a:lnTo>
                  <a:lnTo>
                    <a:pt x="2302" y="22"/>
                  </a:lnTo>
                  <a:lnTo>
                    <a:pt x="2135" y="43"/>
                  </a:lnTo>
                  <a:lnTo>
                    <a:pt x="2030" y="210"/>
                  </a:lnTo>
                  <a:lnTo>
                    <a:pt x="1926" y="273"/>
                  </a:lnTo>
                  <a:lnTo>
                    <a:pt x="1926" y="377"/>
                  </a:lnTo>
                  <a:lnTo>
                    <a:pt x="1758" y="210"/>
                  </a:lnTo>
                  <a:lnTo>
                    <a:pt x="1549" y="357"/>
                  </a:lnTo>
                  <a:lnTo>
                    <a:pt x="1403" y="419"/>
                  </a:lnTo>
                  <a:lnTo>
                    <a:pt x="1403" y="545"/>
                  </a:lnTo>
                  <a:lnTo>
                    <a:pt x="1089" y="566"/>
                  </a:lnTo>
                  <a:lnTo>
                    <a:pt x="880" y="629"/>
                  </a:lnTo>
                  <a:lnTo>
                    <a:pt x="691" y="587"/>
                  </a:lnTo>
                  <a:lnTo>
                    <a:pt x="294" y="357"/>
                  </a:lnTo>
                  <a:lnTo>
                    <a:pt x="294" y="440"/>
                  </a:lnTo>
                  <a:lnTo>
                    <a:pt x="315" y="566"/>
                  </a:lnTo>
                  <a:lnTo>
                    <a:pt x="294" y="670"/>
                  </a:lnTo>
                  <a:lnTo>
                    <a:pt x="64" y="670"/>
                  </a:lnTo>
                  <a:lnTo>
                    <a:pt x="43" y="733"/>
                  </a:lnTo>
                  <a:lnTo>
                    <a:pt x="147" y="838"/>
                  </a:lnTo>
                  <a:lnTo>
                    <a:pt x="85" y="984"/>
                  </a:lnTo>
                  <a:lnTo>
                    <a:pt x="64" y="1089"/>
                  </a:lnTo>
                  <a:lnTo>
                    <a:pt x="147" y="1193"/>
                  </a:lnTo>
                  <a:lnTo>
                    <a:pt x="43" y="1298"/>
                  </a:lnTo>
                  <a:lnTo>
                    <a:pt x="1" y="1298"/>
                  </a:lnTo>
                  <a:lnTo>
                    <a:pt x="168" y="1486"/>
                  </a:lnTo>
                  <a:lnTo>
                    <a:pt x="189" y="1675"/>
                  </a:lnTo>
                  <a:lnTo>
                    <a:pt x="273" y="1696"/>
                  </a:lnTo>
                  <a:lnTo>
                    <a:pt x="524" y="1905"/>
                  </a:lnTo>
                  <a:lnTo>
                    <a:pt x="629" y="1947"/>
                  </a:lnTo>
                  <a:lnTo>
                    <a:pt x="733" y="2030"/>
                  </a:lnTo>
                  <a:lnTo>
                    <a:pt x="1026" y="2093"/>
                  </a:lnTo>
                  <a:lnTo>
                    <a:pt x="1235" y="2156"/>
                  </a:lnTo>
                  <a:lnTo>
                    <a:pt x="1340" y="2030"/>
                  </a:lnTo>
                  <a:lnTo>
                    <a:pt x="1403" y="2051"/>
                  </a:lnTo>
                  <a:lnTo>
                    <a:pt x="1466" y="1989"/>
                  </a:lnTo>
                  <a:lnTo>
                    <a:pt x="1612" y="1926"/>
                  </a:lnTo>
                  <a:lnTo>
                    <a:pt x="1717" y="1926"/>
                  </a:lnTo>
                  <a:lnTo>
                    <a:pt x="1738" y="1884"/>
                  </a:lnTo>
                  <a:lnTo>
                    <a:pt x="1863" y="1779"/>
                  </a:lnTo>
                  <a:lnTo>
                    <a:pt x="1968" y="1800"/>
                  </a:lnTo>
                  <a:lnTo>
                    <a:pt x="2072" y="1821"/>
                  </a:lnTo>
                  <a:lnTo>
                    <a:pt x="2156" y="1842"/>
                  </a:lnTo>
                  <a:lnTo>
                    <a:pt x="2282" y="1717"/>
                  </a:lnTo>
                  <a:lnTo>
                    <a:pt x="2386" y="1696"/>
                  </a:lnTo>
                  <a:lnTo>
                    <a:pt x="2449" y="1591"/>
                  </a:lnTo>
                  <a:lnTo>
                    <a:pt x="2595" y="1612"/>
                  </a:lnTo>
                  <a:lnTo>
                    <a:pt x="2700" y="1507"/>
                  </a:lnTo>
                  <a:lnTo>
                    <a:pt x="2679" y="1403"/>
                  </a:lnTo>
                  <a:lnTo>
                    <a:pt x="2888" y="1089"/>
                  </a:lnTo>
                  <a:lnTo>
                    <a:pt x="3014" y="754"/>
                  </a:lnTo>
                  <a:lnTo>
                    <a:pt x="3118" y="524"/>
                  </a:lnTo>
                  <a:lnTo>
                    <a:pt x="3286" y="482"/>
                  </a:lnTo>
                  <a:lnTo>
                    <a:pt x="3328" y="357"/>
                  </a:lnTo>
                  <a:lnTo>
                    <a:pt x="3307" y="336"/>
                  </a:lnTo>
                  <a:lnTo>
                    <a:pt x="3286" y="231"/>
                  </a:lnTo>
                  <a:lnTo>
                    <a:pt x="3118" y="126"/>
                  </a:lnTo>
                  <a:lnTo>
                    <a:pt x="2993"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42"/>
            <p:cNvSpPr/>
            <p:nvPr/>
          </p:nvSpPr>
          <p:spPr>
            <a:xfrm>
              <a:off x="3910150" y="2462825"/>
              <a:ext cx="71700" cy="31400"/>
            </a:xfrm>
            <a:custGeom>
              <a:avLst/>
              <a:gdLst/>
              <a:ahLst/>
              <a:cxnLst/>
              <a:rect l="l" t="t" r="r" b="b"/>
              <a:pathLst>
                <a:path w="2868" h="1256" extrusionOk="0">
                  <a:moveTo>
                    <a:pt x="2240" y="0"/>
                  </a:moveTo>
                  <a:lnTo>
                    <a:pt x="2177" y="21"/>
                  </a:lnTo>
                  <a:lnTo>
                    <a:pt x="2093" y="105"/>
                  </a:lnTo>
                  <a:lnTo>
                    <a:pt x="2010" y="42"/>
                  </a:lnTo>
                  <a:lnTo>
                    <a:pt x="1884" y="42"/>
                  </a:lnTo>
                  <a:lnTo>
                    <a:pt x="1779" y="21"/>
                  </a:lnTo>
                  <a:lnTo>
                    <a:pt x="1696" y="42"/>
                  </a:lnTo>
                  <a:lnTo>
                    <a:pt x="1612" y="147"/>
                  </a:lnTo>
                  <a:lnTo>
                    <a:pt x="1507" y="168"/>
                  </a:lnTo>
                  <a:lnTo>
                    <a:pt x="1486" y="147"/>
                  </a:lnTo>
                  <a:lnTo>
                    <a:pt x="1235" y="126"/>
                  </a:lnTo>
                  <a:lnTo>
                    <a:pt x="1089" y="230"/>
                  </a:lnTo>
                  <a:lnTo>
                    <a:pt x="942" y="251"/>
                  </a:lnTo>
                  <a:lnTo>
                    <a:pt x="775" y="419"/>
                  </a:lnTo>
                  <a:lnTo>
                    <a:pt x="566" y="440"/>
                  </a:lnTo>
                  <a:lnTo>
                    <a:pt x="336" y="523"/>
                  </a:lnTo>
                  <a:lnTo>
                    <a:pt x="294" y="460"/>
                  </a:lnTo>
                  <a:lnTo>
                    <a:pt x="147" y="481"/>
                  </a:lnTo>
                  <a:lnTo>
                    <a:pt x="22" y="565"/>
                  </a:lnTo>
                  <a:lnTo>
                    <a:pt x="1" y="565"/>
                  </a:lnTo>
                  <a:lnTo>
                    <a:pt x="1" y="753"/>
                  </a:lnTo>
                  <a:lnTo>
                    <a:pt x="22" y="984"/>
                  </a:lnTo>
                  <a:lnTo>
                    <a:pt x="419" y="1214"/>
                  </a:lnTo>
                  <a:lnTo>
                    <a:pt x="608" y="1256"/>
                  </a:lnTo>
                  <a:lnTo>
                    <a:pt x="817" y="1193"/>
                  </a:lnTo>
                  <a:lnTo>
                    <a:pt x="1131" y="1172"/>
                  </a:lnTo>
                  <a:lnTo>
                    <a:pt x="1131" y="1046"/>
                  </a:lnTo>
                  <a:lnTo>
                    <a:pt x="1277" y="984"/>
                  </a:lnTo>
                  <a:lnTo>
                    <a:pt x="1486" y="837"/>
                  </a:lnTo>
                  <a:lnTo>
                    <a:pt x="1654" y="1004"/>
                  </a:lnTo>
                  <a:lnTo>
                    <a:pt x="1654" y="900"/>
                  </a:lnTo>
                  <a:lnTo>
                    <a:pt x="1758" y="837"/>
                  </a:lnTo>
                  <a:lnTo>
                    <a:pt x="1863" y="670"/>
                  </a:lnTo>
                  <a:lnTo>
                    <a:pt x="2030" y="649"/>
                  </a:lnTo>
                  <a:lnTo>
                    <a:pt x="2177" y="670"/>
                  </a:lnTo>
                  <a:lnTo>
                    <a:pt x="2407" y="670"/>
                  </a:lnTo>
                  <a:lnTo>
                    <a:pt x="2595" y="691"/>
                  </a:lnTo>
                  <a:lnTo>
                    <a:pt x="2742" y="628"/>
                  </a:lnTo>
                  <a:lnTo>
                    <a:pt x="2763" y="419"/>
                  </a:lnTo>
                  <a:lnTo>
                    <a:pt x="2867" y="147"/>
                  </a:lnTo>
                  <a:lnTo>
                    <a:pt x="2637" y="21"/>
                  </a:lnTo>
                  <a:lnTo>
                    <a:pt x="2407" y="21"/>
                  </a:lnTo>
                  <a:lnTo>
                    <a:pt x="2344" y="42"/>
                  </a:lnTo>
                  <a:lnTo>
                    <a:pt x="2240"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42"/>
            <p:cNvSpPr/>
            <p:nvPr/>
          </p:nvSpPr>
          <p:spPr>
            <a:xfrm>
              <a:off x="3947825" y="2585750"/>
              <a:ext cx="27225" cy="52325"/>
            </a:xfrm>
            <a:custGeom>
              <a:avLst/>
              <a:gdLst/>
              <a:ahLst/>
              <a:cxnLst/>
              <a:rect l="l" t="t" r="r" b="b"/>
              <a:pathLst>
                <a:path w="1089" h="2093" extrusionOk="0">
                  <a:moveTo>
                    <a:pt x="419" y="0"/>
                  </a:moveTo>
                  <a:lnTo>
                    <a:pt x="314" y="126"/>
                  </a:lnTo>
                  <a:lnTo>
                    <a:pt x="272" y="21"/>
                  </a:lnTo>
                  <a:lnTo>
                    <a:pt x="210" y="21"/>
                  </a:lnTo>
                  <a:lnTo>
                    <a:pt x="84" y="147"/>
                  </a:lnTo>
                  <a:lnTo>
                    <a:pt x="0" y="314"/>
                  </a:lnTo>
                  <a:lnTo>
                    <a:pt x="0" y="544"/>
                  </a:lnTo>
                  <a:lnTo>
                    <a:pt x="189" y="628"/>
                  </a:lnTo>
                  <a:lnTo>
                    <a:pt x="168" y="691"/>
                  </a:lnTo>
                  <a:lnTo>
                    <a:pt x="105" y="733"/>
                  </a:lnTo>
                  <a:lnTo>
                    <a:pt x="63" y="984"/>
                  </a:lnTo>
                  <a:lnTo>
                    <a:pt x="105" y="1172"/>
                  </a:lnTo>
                  <a:lnTo>
                    <a:pt x="63" y="1277"/>
                  </a:lnTo>
                  <a:lnTo>
                    <a:pt x="63" y="1423"/>
                  </a:lnTo>
                  <a:lnTo>
                    <a:pt x="147" y="1528"/>
                  </a:lnTo>
                  <a:lnTo>
                    <a:pt x="84" y="1674"/>
                  </a:lnTo>
                  <a:lnTo>
                    <a:pt x="147" y="1716"/>
                  </a:lnTo>
                  <a:lnTo>
                    <a:pt x="377" y="1737"/>
                  </a:lnTo>
                  <a:lnTo>
                    <a:pt x="482" y="2009"/>
                  </a:lnTo>
                  <a:lnTo>
                    <a:pt x="565" y="2093"/>
                  </a:lnTo>
                  <a:lnTo>
                    <a:pt x="628" y="2030"/>
                  </a:lnTo>
                  <a:lnTo>
                    <a:pt x="712" y="1883"/>
                  </a:lnTo>
                  <a:lnTo>
                    <a:pt x="733" y="1737"/>
                  </a:lnTo>
                  <a:lnTo>
                    <a:pt x="942" y="1674"/>
                  </a:lnTo>
                  <a:lnTo>
                    <a:pt x="1047" y="1507"/>
                  </a:lnTo>
                  <a:lnTo>
                    <a:pt x="1088" y="1360"/>
                  </a:lnTo>
                  <a:lnTo>
                    <a:pt x="942" y="1256"/>
                  </a:lnTo>
                  <a:lnTo>
                    <a:pt x="900" y="1109"/>
                  </a:lnTo>
                  <a:lnTo>
                    <a:pt x="795" y="963"/>
                  </a:lnTo>
                  <a:lnTo>
                    <a:pt x="775" y="753"/>
                  </a:lnTo>
                  <a:lnTo>
                    <a:pt x="795" y="544"/>
                  </a:lnTo>
                  <a:lnTo>
                    <a:pt x="775" y="481"/>
                  </a:lnTo>
                  <a:lnTo>
                    <a:pt x="775" y="335"/>
                  </a:lnTo>
                  <a:lnTo>
                    <a:pt x="712" y="230"/>
                  </a:lnTo>
                  <a:lnTo>
                    <a:pt x="607" y="147"/>
                  </a:lnTo>
                  <a:lnTo>
                    <a:pt x="565" y="147"/>
                  </a:lnTo>
                  <a:lnTo>
                    <a:pt x="482" y="21"/>
                  </a:lnTo>
                  <a:lnTo>
                    <a:pt x="419"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42"/>
            <p:cNvSpPr/>
            <p:nvPr/>
          </p:nvSpPr>
          <p:spPr>
            <a:xfrm>
              <a:off x="3934750" y="2566400"/>
              <a:ext cx="26175" cy="32975"/>
            </a:xfrm>
            <a:custGeom>
              <a:avLst/>
              <a:gdLst/>
              <a:ahLst/>
              <a:cxnLst/>
              <a:rect l="l" t="t" r="r" b="b"/>
              <a:pathLst>
                <a:path w="1047" h="1319" extrusionOk="0">
                  <a:moveTo>
                    <a:pt x="293" y="0"/>
                  </a:moveTo>
                  <a:lnTo>
                    <a:pt x="210" y="63"/>
                  </a:lnTo>
                  <a:lnTo>
                    <a:pt x="210" y="167"/>
                  </a:lnTo>
                  <a:lnTo>
                    <a:pt x="314" y="209"/>
                  </a:lnTo>
                  <a:lnTo>
                    <a:pt x="356" y="293"/>
                  </a:lnTo>
                  <a:lnTo>
                    <a:pt x="272" y="356"/>
                  </a:lnTo>
                  <a:lnTo>
                    <a:pt x="189" y="356"/>
                  </a:lnTo>
                  <a:lnTo>
                    <a:pt x="147" y="481"/>
                  </a:lnTo>
                  <a:lnTo>
                    <a:pt x="147" y="628"/>
                  </a:lnTo>
                  <a:lnTo>
                    <a:pt x="84" y="732"/>
                  </a:lnTo>
                  <a:lnTo>
                    <a:pt x="0" y="795"/>
                  </a:lnTo>
                  <a:lnTo>
                    <a:pt x="63" y="837"/>
                  </a:lnTo>
                  <a:lnTo>
                    <a:pt x="168" y="879"/>
                  </a:lnTo>
                  <a:lnTo>
                    <a:pt x="377" y="1151"/>
                  </a:lnTo>
                  <a:lnTo>
                    <a:pt x="398" y="1235"/>
                  </a:lnTo>
                  <a:lnTo>
                    <a:pt x="523" y="1318"/>
                  </a:lnTo>
                  <a:lnTo>
                    <a:pt x="523" y="1088"/>
                  </a:lnTo>
                  <a:lnTo>
                    <a:pt x="607" y="921"/>
                  </a:lnTo>
                  <a:lnTo>
                    <a:pt x="733" y="795"/>
                  </a:lnTo>
                  <a:lnTo>
                    <a:pt x="795" y="795"/>
                  </a:lnTo>
                  <a:lnTo>
                    <a:pt x="837" y="900"/>
                  </a:lnTo>
                  <a:lnTo>
                    <a:pt x="942" y="774"/>
                  </a:lnTo>
                  <a:lnTo>
                    <a:pt x="984" y="711"/>
                  </a:lnTo>
                  <a:lnTo>
                    <a:pt x="1046" y="628"/>
                  </a:lnTo>
                  <a:lnTo>
                    <a:pt x="1046" y="502"/>
                  </a:lnTo>
                  <a:lnTo>
                    <a:pt x="900" y="481"/>
                  </a:lnTo>
                  <a:lnTo>
                    <a:pt x="816" y="398"/>
                  </a:lnTo>
                  <a:lnTo>
                    <a:pt x="691" y="398"/>
                  </a:lnTo>
                  <a:lnTo>
                    <a:pt x="628" y="314"/>
                  </a:lnTo>
                  <a:lnTo>
                    <a:pt x="628" y="251"/>
                  </a:lnTo>
                  <a:lnTo>
                    <a:pt x="502" y="105"/>
                  </a:lnTo>
                  <a:lnTo>
                    <a:pt x="502" y="146"/>
                  </a:lnTo>
                  <a:lnTo>
                    <a:pt x="398" y="84"/>
                  </a:lnTo>
                  <a:lnTo>
                    <a:pt x="293"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42"/>
            <p:cNvSpPr/>
            <p:nvPr/>
          </p:nvSpPr>
          <p:spPr>
            <a:xfrm>
              <a:off x="3895525" y="2538675"/>
              <a:ext cx="54425" cy="47625"/>
            </a:xfrm>
            <a:custGeom>
              <a:avLst/>
              <a:gdLst/>
              <a:ahLst/>
              <a:cxnLst/>
              <a:rect l="l" t="t" r="r" b="b"/>
              <a:pathLst>
                <a:path w="2177" h="1905" extrusionOk="0">
                  <a:moveTo>
                    <a:pt x="105" y="0"/>
                  </a:moveTo>
                  <a:lnTo>
                    <a:pt x="63" y="42"/>
                  </a:lnTo>
                  <a:lnTo>
                    <a:pt x="63" y="167"/>
                  </a:lnTo>
                  <a:lnTo>
                    <a:pt x="0" y="230"/>
                  </a:lnTo>
                  <a:lnTo>
                    <a:pt x="42" y="314"/>
                  </a:lnTo>
                  <a:lnTo>
                    <a:pt x="84" y="314"/>
                  </a:lnTo>
                  <a:lnTo>
                    <a:pt x="209" y="439"/>
                  </a:lnTo>
                  <a:lnTo>
                    <a:pt x="251" y="544"/>
                  </a:lnTo>
                  <a:lnTo>
                    <a:pt x="314" y="649"/>
                  </a:lnTo>
                  <a:lnTo>
                    <a:pt x="272" y="670"/>
                  </a:lnTo>
                  <a:lnTo>
                    <a:pt x="293" y="753"/>
                  </a:lnTo>
                  <a:lnTo>
                    <a:pt x="774" y="1151"/>
                  </a:lnTo>
                  <a:lnTo>
                    <a:pt x="1151" y="1611"/>
                  </a:lnTo>
                  <a:lnTo>
                    <a:pt x="1109" y="1695"/>
                  </a:lnTo>
                  <a:lnTo>
                    <a:pt x="1193" y="1716"/>
                  </a:lnTo>
                  <a:lnTo>
                    <a:pt x="1402" y="1737"/>
                  </a:lnTo>
                  <a:lnTo>
                    <a:pt x="1465" y="1716"/>
                  </a:lnTo>
                  <a:lnTo>
                    <a:pt x="1569" y="1904"/>
                  </a:lnTo>
                  <a:lnTo>
                    <a:pt x="1653" y="1841"/>
                  </a:lnTo>
                  <a:lnTo>
                    <a:pt x="1716" y="1737"/>
                  </a:lnTo>
                  <a:lnTo>
                    <a:pt x="1716" y="1590"/>
                  </a:lnTo>
                  <a:lnTo>
                    <a:pt x="1758" y="1465"/>
                  </a:lnTo>
                  <a:lnTo>
                    <a:pt x="1841" y="1465"/>
                  </a:lnTo>
                  <a:lnTo>
                    <a:pt x="1925" y="1402"/>
                  </a:lnTo>
                  <a:lnTo>
                    <a:pt x="1883" y="1318"/>
                  </a:lnTo>
                  <a:lnTo>
                    <a:pt x="1779" y="1276"/>
                  </a:lnTo>
                  <a:lnTo>
                    <a:pt x="1779" y="1172"/>
                  </a:lnTo>
                  <a:lnTo>
                    <a:pt x="1862" y="1109"/>
                  </a:lnTo>
                  <a:lnTo>
                    <a:pt x="1967" y="1193"/>
                  </a:lnTo>
                  <a:lnTo>
                    <a:pt x="2071" y="1255"/>
                  </a:lnTo>
                  <a:lnTo>
                    <a:pt x="2134" y="1193"/>
                  </a:lnTo>
                  <a:lnTo>
                    <a:pt x="1988" y="1046"/>
                  </a:lnTo>
                  <a:lnTo>
                    <a:pt x="1988" y="900"/>
                  </a:lnTo>
                  <a:lnTo>
                    <a:pt x="2051" y="879"/>
                  </a:lnTo>
                  <a:lnTo>
                    <a:pt x="2155" y="942"/>
                  </a:lnTo>
                  <a:lnTo>
                    <a:pt x="2176" y="858"/>
                  </a:lnTo>
                  <a:lnTo>
                    <a:pt x="2134" y="795"/>
                  </a:lnTo>
                  <a:lnTo>
                    <a:pt x="2030" y="774"/>
                  </a:lnTo>
                  <a:lnTo>
                    <a:pt x="1862" y="649"/>
                  </a:lnTo>
                  <a:lnTo>
                    <a:pt x="1862" y="565"/>
                  </a:lnTo>
                  <a:lnTo>
                    <a:pt x="1967" y="419"/>
                  </a:lnTo>
                  <a:lnTo>
                    <a:pt x="1988" y="251"/>
                  </a:lnTo>
                  <a:lnTo>
                    <a:pt x="1925" y="251"/>
                  </a:lnTo>
                  <a:lnTo>
                    <a:pt x="1862" y="272"/>
                  </a:lnTo>
                  <a:lnTo>
                    <a:pt x="1820" y="230"/>
                  </a:lnTo>
                  <a:lnTo>
                    <a:pt x="1653" y="230"/>
                  </a:lnTo>
                  <a:lnTo>
                    <a:pt x="1548" y="126"/>
                  </a:lnTo>
                  <a:lnTo>
                    <a:pt x="1465" y="147"/>
                  </a:lnTo>
                  <a:lnTo>
                    <a:pt x="1339" y="105"/>
                  </a:lnTo>
                  <a:lnTo>
                    <a:pt x="1214" y="126"/>
                  </a:lnTo>
                  <a:lnTo>
                    <a:pt x="1193" y="63"/>
                  </a:lnTo>
                  <a:lnTo>
                    <a:pt x="1088" y="126"/>
                  </a:lnTo>
                  <a:lnTo>
                    <a:pt x="942" y="63"/>
                  </a:lnTo>
                  <a:lnTo>
                    <a:pt x="900" y="126"/>
                  </a:lnTo>
                  <a:lnTo>
                    <a:pt x="837" y="21"/>
                  </a:lnTo>
                  <a:lnTo>
                    <a:pt x="732" y="0"/>
                  </a:lnTo>
                  <a:lnTo>
                    <a:pt x="690" y="42"/>
                  </a:lnTo>
                  <a:lnTo>
                    <a:pt x="607" y="0"/>
                  </a:lnTo>
                  <a:lnTo>
                    <a:pt x="565" y="63"/>
                  </a:lnTo>
                  <a:lnTo>
                    <a:pt x="481" y="42"/>
                  </a:lnTo>
                  <a:lnTo>
                    <a:pt x="377" y="63"/>
                  </a:lnTo>
                  <a:lnTo>
                    <a:pt x="377" y="147"/>
                  </a:lnTo>
                  <a:lnTo>
                    <a:pt x="293" y="167"/>
                  </a:lnTo>
                  <a:lnTo>
                    <a:pt x="251" y="105"/>
                  </a:lnTo>
                  <a:lnTo>
                    <a:pt x="105"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42"/>
            <p:cNvSpPr/>
            <p:nvPr/>
          </p:nvSpPr>
          <p:spPr>
            <a:xfrm>
              <a:off x="3865700" y="2510950"/>
              <a:ext cx="42400" cy="26700"/>
            </a:xfrm>
            <a:custGeom>
              <a:avLst/>
              <a:gdLst/>
              <a:ahLst/>
              <a:cxnLst/>
              <a:rect l="l" t="t" r="r" b="b"/>
              <a:pathLst>
                <a:path w="1696" h="1068" extrusionOk="0">
                  <a:moveTo>
                    <a:pt x="1507" y="0"/>
                  </a:moveTo>
                  <a:lnTo>
                    <a:pt x="1381" y="63"/>
                  </a:lnTo>
                  <a:lnTo>
                    <a:pt x="1130" y="209"/>
                  </a:lnTo>
                  <a:lnTo>
                    <a:pt x="1067" y="188"/>
                  </a:lnTo>
                  <a:lnTo>
                    <a:pt x="984" y="209"/>
                  </a:lnTo>
                  <a:lnTo>
                    <a:pt x="858" y="272"/>
                  </a:lnTo>
                  <a:lnTo>
                    <a:pt x="733" y="272"/>
                  </a:lnTo>
                  <a:lnTo>
                    <a:pt x="607" y="314"/>
                  </a:lnTo>
                  <a:lnTo>
                    <a:pt x="523" y="230"/>
                  </a:lnTo>
                  <a:lnTo>
                    <a:pt x="251" y="230"/>
                  </a:lnTo>
                  <a:lnTo>
                    <a:pt x="147" y="209"/>
                  </a:lnTo>
                  <a:lnTo>
                    <a:pt x="21" y="419"/>
                  </a:lnTo>
                  <a:lnTo>
                    <a:pt x="84" y="502"/>
                  </a:lnTo>
                  <a:lnTo>
                    <a:pt x="0" y="628"/>
                  </a:lnTo>
                  <a:lnTo>
                    <a:pt x="21" y="816"/>
                  </a:lnTo>
                  <a:lnTo>
                    <a:pt x="42" y="816"/>
                  </a:lnTo>
                  <a:lnTo>
                    <a:pt x="147" y="858"/>
                  </a:lnTo>
                  <a:lnTo>
                    <a:pt x="147" y="942"/>
                  </a:lnTo>
                  <a:lnTo>
                    <a:pt x="42" y="963"/>
                  </a:lnTo>
                  <a:lnTo>
                    <a:pt x="42" y="1067"/>
                  </a:lnTo>
                  <a:lnTo>
                    <a:pt x="251" y="1067"/>
                  </a:lnTo>
                  <a:lnTo>
                    <a:pt x="398" y="963"/>
                  </a:lnTo>
                  <a:lnTo>
                    <a:pt x="523" y="921"/>
                  </a:lnTo>
                  <a:lnTo>
                    <a:pt x="733" y="1025"/>
                  </a:lnTo>
                  <a:lnTo>
                    <a:pt x="858" y="1025"/>
                  </a:lnTo>
                  <a:lnTo>
                    <a:pt x="879" y="816"/>
                  </a:lnTo>
                  <a:lnTo>
                    <a:pt x="1067" y="732"/>
                  </a:lnTo>
                  <a:lnTo>
                    <a:pt x="1088" y="586"/>
                  </a:lnTo>
                  <a:lnTo>
                    <a:pt x="1444" y="398"/>
                  </a:lnTo>
                  <a:lnTo>
                    <a:pt x="1695" y="398"/>
                  </a:lnTo>
                  <a:lnTo>
                    <a:pt x="1674" y="188"/>
                  </a:lnTo>
                  <a:lnTo>
                    <a:pt x="1507"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42"/>
            <p:cNvSpPr/>
            <p:nvPr/>
          </p:nvSpPr>
          <p:spPr>
            <a:xfrm>
              <a:off x="3811300" y="2470650"/>
              <a:ext cx="99925" cy="48150"/>
            </a:xfrm>
            <a:custGeom>
              <a:avLst/>
              <a:gdLst/>
              <a:ahLst/>
              <a:cxnLst/>
              <a:rect l="l" t="t" r="r" b="b"/>
              <a:pathLst>
                <a:path w="3997" h="1926" extrusionOk="0">
                  <a:moveTo>
                    <a:pt x="2846" y="1"/>
                  </a:moveTo>
                  <a:lnTo>
                    <a:pt x="2804" y="106"/>
                  </a:lnTo>
                  <a:lnTo>
                    <a:pt x="2741" y="147"/>
                  </a:lnTo>
                  <a:lnTo>
                    <a:pt x="2720" y="252"/>
                  </a:lnTo>
                  <a:lnTo>
                    <a:pt x="2574" y="252"/>
                  </a:lnTo>
                  <a:lnTo>
                    <a:pt x="2511" y="315"/>
                  </a:lnTo>
                  <a:lnTo>
                    <a:pt x="2218" y="147"/>
                  </a:lnTo>
                  <a:lnTo>
                    <a:pt x="2155" y="147"/>
                  </a:lnTo>
                  <a:lnTo>
                    <a:pt x="2114" y="252"/>
                  </a:lnTo>
                  <a:lnTo>
                    <a:pt x="2114" y="357"/>
                  </a:lnTo>
                  <a:lnTo>
                    <a:pt x="2051" y="357"/>
                  </a:lnTo>
                  <a:lnTo>
                    <a:pt x="1967" y="461"/>
                  </a:lnTo>
                  <a:lnTo>
                    <a:pt x="1842" y="545"/>
                  </a:lnTo>
                  <a:lnTo>
                    <a:pt x="1674" y="733"/>
                  </a:lnTo>
                  <a:lnTo>
                    <a:pt x="1674" y="796"/>
                  </a:lnTo>
                  <a:lnTo>
                    <a:pt x="1842" y="880"/>
                  </a:lnTo>
                  <a:lnTo>
                    <a:pt x="1863" y="984"/>
                  </a:lnTo>
                  <a:lnTo>
                    <a:pt x="1779" y="1047"/>
                  </a:lnTo>
                  <a:lnTo>
                    <a:pt x="1653" y="963"/>
                  </a:lnTo>
                  <a:lnTo>
                    <a:pt x="1528" y="984"/>
                  </a:lnTo>
                  <a:lnTo>
                    <a:pt x="1381" y="963"/>
                  </a:lnTo>
                  <a:lnTo>
                    <a:pt x="1319" y="963"/>
                  </a:lnTo>
                  <a:lnTo>
                    <a:pt x="1130" y="1089"/>
                  </a:lnTo>
                  <a:lnTo>
                    <a:pt x="1026" y="1110"/>
                  </a:lnTo>
                  <a:lnTo>
                    <a:pt x="942" y="1089"/>
                  </a:lnTo>
                  <a:lnTo>
                    <a:pt x="837" y="1110"/>
                  </a:lnTo>
                  <a:lnTo>
                    <a:pt x="754" y="1047"/>
                  </a:lnTo>
                  <a:lnTo>
                    <a:pt x="440" y="1047"/>
                  </a:lnTo>
                  <a:lnTo>
                    <a:pt x="440" y="1110"/>
                  </a:lnTo>
                  <a:lnTo>
                    <a:pt x="419" y="1173"/>
                  </a:lnTo>
                  <a:lnTo>
                    <a:pt x="272" y="1152"/>
                  </a:lnTo>
                  <a:lnTo>
                    <a:pt x="189" y="1047"/>
                  </a:lnTo>
                  <a:lnTo>
                    <a:pt x="84" y="1089"/>
                  </a:lnTo>
                  <a:lnTo>
                    <a:pt x="21" y="1110"/>
                  </a:lnTo>
                  <a:lnTo>
                    <a:pt x="0" y="1110"/>
                  </a:lnTo>
                  <a:lnTo>
                    <a:pt x="63" y="1173"/>
                  </a:lnTo>
                  <a:lnTo>
                    <a:pt x="63" y="1256"/>
                  </a:lnTo>
                  <a:lnTo>
                    <a:pt x="105" y="1298"/>
                  </a:lnTo>
                  <a:lnTo>
                    <a:pt x="105" y="1403"/>
                  </a:lnTo>
                  <a:lnTo>
                    <a:pt x="210" y="1403"/>
                  </a:lnTo>
                  <a:lnTo>
                    <a:pt x="293" y="1382"/>
                  </a:lnTo>
                  <a:lnTo>
                    <a:pt x="398" y="1507"/>
                  </a:lnTo>
                  <a:lnTo>
                    <a:pt x="502" y="1403"/>
                  </a:lnTo>
                  <a:lnTo>
                    <a:pt x="586" y="1403"/>
                  </a:lnTo>
                  <a:lnTo>
                    <a:pt x="628" y="1507"/>
                  </a:lnTo>
                  <a:lnTo>
                    <a:pt x="837" y="1591"/>
                  </a:lnTo>
                  <a:lnTo>
                    <a:pt x="1130" y="1403"/>
                  </a:lnTo>
                  <a:lnTo>
                    <a:pt x="1256" y="1424"/>
                  </a:lnTo>
                  <a:lnTo>
                    <a:pt x="1444" y="1424"/>
                  </a:lnTo>
                  <a:lnTo>
                    <a:pt x="1444" y="1528"/>
                  </a:lnTo>
                  <a:lnTo>
                    <a:pt x="1737" y="1717"/>
                  </a:lnTo>
                  <a:lnTo>
                    <a:pt x="2072" y="1779"/>
                  </a:lnTo>
                  <a:lnTo>
                    <a:pt x="2260" y="1738"/>
                  </a:lnTo>
                  <a:lnTo>
                    <a:pt x="2323" y="1821"/>
                  </a:lnTo>
                  <a:lnTo>
                    <a:pt x="2427" y="1842"/>
                  </a:lnTo>
                  <a:lnTo>
                    <a:pt x="2699" y="1842"/>
                  </a:lnTo>
                  <a:lnTo>
                    <a:pt x="2783" y="1926"/>
                  </a:lnTo>
                  <a:lnTo>
                    <a:pt x="2909" y="1884"/>
                  </a:lnTo>
                  <a:lnTo>
                    <a:pt x="3034" y="1884"/>
                  </a:lnTo>
                  <a:lnTo>
                    <a:pt x="3160" y="1821"/>
                  </a:lnTo>
                  <a:lnTo>
                    <a:pt x="3243" y="1800"/>
                  </a:lnTo>
                  <a:lnTo>
                    <a:pt x="3306" y="1821"/>
                  </a:lnTo>
                  <a:lnTo>
                    <a:pt x="3557" y="1675"/>
                  </a:lnTo>
                  <a:lnTo>
                    <a:pt x="3683" y="1612"/>
                  </a:lnTo>
                  <a:lnTo>
                    <a:pt x="3725" y="1612"/>
                  </a:lnTo>
                  <a:lnTo>
                    <a:pt x="3829" y="1507"/>
                  </a:lnTo>
                  <a:lnTo>
                    <a:pt x="3746" y="1403"/>
                  </a:lnTo>
                  <a:lnTo>
                    <a:pt x="3767" y="1298"/>
                  </a:lnTo>
                  <a:lnTo>
                    <a:pt x="3829" y="1152"/>
                  </a:lnTo>
                  <a:lnTo>
                    <a:pt x="3725" y="1047"/>
                  </a:lnTo>
                  <a:lnTo>
                    <a:pt x="3746" y="984"/>
                  </a:lnTo>
                  <a:lnTo>
                    <a:pt x="3976" y="984"/>
                  </a:lnTo>
                  <a:lnTo>
                    <a:pt x="3997" y="880"/>
                  </a:lnTo>
                  <a:lnTo>
                    <a:pt x="3976" y="754"/>
                  </a:lnTo>
                  <a:lnTo>
                    <a:pt x="3976" y="671"/>
                  </a:lnTo>
                  <a:lnTo>
                    <a:pt x="3955" y="440"/>
                  </a:lnTo>
                  <a:lnTo>
                    <a:pt x="3955" y="252"/>
                  </a:lnTo>
                  <a:lnTo>
                    <a:pt x="3725" y="210"/>
                  </a:lnTo>
                  <a:lnTo>
                    <a:pt x="3641" y="127"/>
                  </a:lnTo>
                  <a:lnTo>
                    <a:pt x="3474" y="147"/>
                  </a:lnTo>
                  <a:lnTo>
                    <a:pt x="3327" y="147"/>
                  </a:lnTo>
                  <a:lnTo>
                    <a:pt x="3160" y="43"/>
                  </a:lnTo>
                  <a:lnTo>
                    <a:pt x="2951" y="43"/>
                  </a:lnTo>
                  <a:lnTo>
                    <a:pt x="2846"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42"/>
            <p:cNvSpPr/>
            <p:nvPr/>
          </p:nvSpPr>
          <p:spPr>
            <a:xfrm>
              <a:off x="3867800" y="2355575"/>
              <a:ext cx="132350" cy="111450"/>
            </a:xfrm>
            <a:custGeom>
              <a:avLst/>
              <a:gdLst/>
              <a:ahLst/>
              <a:cxnLst/>
              <a:rect l="l" t="t" r="r" b="b"/>
              <a:pathLst>
                <a:path w="5294" h="4458" extrusionOk="0">
                  <a:moveTo>
                    <a:pt x="1883" y="1"/>
                  </a:moveTo>
                  <a:lnTo>
                    <a:pt x="1632" y="105"/>
                  </a:lnTo>
                  <a:lnTo>
                    <a:pt x="1486" y="105"/>
                  </a:lnTo>
                  <a:lnTo>
                    <a:pt x="1318" y="147"/>
                  </a:lnTo>
                  <a:lnTo>
                    <a:pt x="1214" y="315"/>
                  </a:lnTo>
                  <a:lnTo>
                    <a:pt x="1046" y="315"/>
                  </a:lnTo>
                  <a:lnTo>
                    <a:pt x="942" y="398"/>
                  </a:lnTo>
                  <a:lnTo>
                    <a:pt x="942" y="524"/>
                  </a:lnTo>
                  <a:lnTo>
                    <a:pt x="753" y="524"/>
                  </a:lnTo>
                  <a:lnTo>
                    <a:pt x="481" y="670"/>
                  </a:lnTo>
                  <a:lnTo>
                    <a:pt x="314" y="670"/>
                  </a:lnTo>
                  <a:lnTo>
                    <a:pt x="251" y="796"/>
                  </a:lnTo>
                  <a:lnTo>
                    <a:pt x="209" y="963"/>
                  </a:lnTo>
                  <a:lnTo>
                    <a:pt x="147" y="984"/>
                  </a:lnTo>
                  <a:lnTo>
                    <a:pt x="167" y="1047"/>
                  </a:lnTo>
                  <a:lnTo>
                    <a:pt x="126" y="1047"/>
                  </a:lnTo>
                  <a:lnTo>
                    <a:pt x="167" y="1298"/>
                  </a:lnTo>
                  <a:lnTo>
                    <a:pt x="147" y="1486"/>
                  </a:lnTo>
                  <a:lnTo>
                    <a:pt x="0" y="1570"/>
                  </a:lnTo>
                  <a:lnTo>
                    <a:pt x="0" y="1633"/>
                  </a:lnTo>
                  <a:lnTo>
                    <a:pt x="167" y="1842"/>
                  </a:lnTo>
                  <a:lnTo>
                    <a:pt x="147" y="1947"/>
                  </a:lnTo>
                  <a:lnTo>
                    <a:pt x="230" y="2051"/>
                  </a:lnTo>
                  <a:lnTo>
                    <a:pt x="230" y="2135"/>
                  </a:lnTo>
                  <a:lnTo>
                    <a:pt x="272" y="2261"/>
                  </a:lnTo>
                  <a:lnTo>
                    <a:pt x="230" y="2365"/>
                  </a:lnTo>
                  <a:lnTo>
                    <a:pt x="335" y="2616"/>
                  </a:lnTo>
                  <a:lnTo>
                    <a:pt x="419" y="2658"/>
                  </a:lnTo>
                  <a:lnTo>
                    <a:pt x="481" y="2742"/>
                  </a:lnTo>
                  <a:lnTo>
                    <a:pt x="481" y="3056"/>
                  </a:lnTo>
                  <a:lnTo>
                    <a:pt x="460" y="3097"/>
                  </a:lnTo>
                  <a:lnTo>
                    <a:pt x="523" y="3181"/>
                  </a:lnTo>
                  <a:lnTo>
                    <a:pt x="565" y="3139"/>
                  </a:lnTo>
                  <a:lnTo>
                    <a:pt x="649" y="3160"/>
                  </a:lnTo>
                  <a:lnTo>
                    <a:pt x="732" y="3097"/>
                  </a:lnTo>
                  <a:lnTo>
                    <a:pt x="963" y="3160"/>
                  </a:lnTo>
                  <a:lnTo>
                    <a:pt x="942" y="3202"/>
                  </a:lnTo>
                  <a:lnTo>
                    <a:pt x="1046" y="3307"/>
                  </a:lnTo>
                  <a:lnTo>
                    <a:pt x="1151" y="3307"/>
                  </a:lnTo>
                  <a:lnTo>
                    <a:pt x="1214" y="3390"/>
                  </a:lnTo>
                  <a:lnTo>
                    <a:pt x="1172" y="3495"/>
                  </a:lnTo>
                  <a:lnTo>
                    <a:pt x="1193" y="3579"/>
                  </a:lnTo>
                  <a:lnTo>
                    <a:pt x="1255" y="3600"/>
                  </a:lnTo>
                  <a:lnTo>
                    <a:pt x="1255" y="3704"/>
                  </a:lnTo>
                  <a:lnTo>
                    <a:pt x="1318" y="3725"/>
                  </a:lnTo>
                  <a:lnTo>
                    <a:pt x="1381" y="3683"/>
                  </a:lnTo>
                  <a:lnTo>
                    <a:pt x="1465" y="3683"/>
                  </a:lnTo>
                  <a:lnTo>
                    <a:pt x="1318" y="3516"/>
                  </a:lnTo>
                  <a:lnTo>
                    <a:pt x="1381" y="3474"/>
                  </a:lnTo>
                  <a:lnTo>
                    <a:pt x="1632" y="3621"/>
                  </a:lnTo>
                  <a:lnTo>
                    <a:pt x="1820" y="3600"/>
                  </a:lnTo>
                  <a:lnTo>
                    <a:pt x="1779" y="3704"/>
                  </a:lnTo>
                  <a:lnTo>
                    <a:pt x="1904" y="3809"/>
                  </a:lnTo>
                  <a:lnTo>
                    <a:pt x="2134" y="3767"/>
                  </a:lnTo>
                  <a:lnTo>
                    <a:pt x="2302" y="3809"/>
                  </a:lnTo>
                  <a:lnTo>
                    <a:pt x="2636" y="4081"/>
                  </a:lnTo>
                  <a:lnTo>
                    <a:pt x="2762" y="4248"/>
                  </a:lnTo>
                  <a:lnTo>
                    <a:pt x="2846" y="4248"/>
                  </a:lnTo>
                  <a:lnTo>
                    <a:pt x="2888" y="4206"/>
                  </a:lnTo>
                  <a:lnTo>
                    <a:pt x="3055" y="4206"/>
                  </a:lnTo>
                  <a:lnTo>
                    <a:pt x="3139" y="4290"/>
                  </a:lnTo>
                  <a:lnTo>
                    <a:pt x="3180" y="4437"/>
                  </a:lnTo>
                  <a:lnTo>
                    <a:pt x="3201" y="4458"/>
                  </a:lnTo>
                  <a:lnTo>
                    <a:pt x="3306" y="4437"/>
                  </a:lnTo>
                  <a:lnTo>
                    <a:pt x="3390" y="4332"/>
                  </a:lnTo>
                  <a:lnTo>
                    <a:pt x="3473" y="4311"/>
                  </a:lnTo>
                  <a:lnTo>
                    <a:pt x="3578" y="4332"/>
                  </a:lnTo>
                  <a:lnTo>
                    <a:pt x="3704" y="4332"/>
                  </a:lnTo>
                  <a:lnTo>
                    <a:pt x="3787" y="4395"/>
                  </a:lnTo>
                  <a:lnTo>
                    <a:pt x="3871" y="4311"/>
                  </a:lnTo>
                  <a:lnTo>
                    <a:pt x="3934" y="4290"/>
                  </a:lnTo>
                  <a:lnTo>
                    <a:pt x="4038" y="4332"/>
                  </a:lnTo>
                  <a:lnTo>
                    <a:pt x="4101" y="4311"/>
                  </a:lnTo>
                  <a:lnTo>
                    <a:pt x="4331" y="4311"/>
                  </a:lnTo>
                  <a:lnTo>
                    <a:pt x="4561" y="4437"/>
                  </a:lnTo>
                  <a:lnTo>
                    <a:pt x="4708" y="4458"/>
                  </a:lnTo>
                  <a:lnTo>
                    <a:pt x="4708" y="4290"/>
                  </a:lnTo>
                  <a:lnTo>
                    <a:pt x="4666" y="4123"/>
                  </a:lnTo>
                  <a:lnTo>
                    <a:pt x="5043" y="3725"/>
                  </a:lnTo>
                  <a:lnTo>
                    <a:pt x="5064" y="3558"/>
                  </a:lnTo>
                  <a:lnTo>
                    <a:pt x="5168" y="3474"/>
                  </a:lnTo>
                  <a:lnTo>
                    <a:pt x="5252" y="3474"/>
                  </a:lnTo>
                  <a:lnTo>
                    <a:pt x="5294" y="3286"/>
                  </a:lnTo>
                  <a:lnTo>
                    <a:pt x="5252" y="3202"/>
                  </a:lnTo>
                  <a:lnTo>
                    <a:pt x="5231" y="3139"/>
                  </a:lnTo>
                  <a:lnTo>
                    <a:pt x="5273" y="3056"/>
                  </a:lnTo>
                  <a:lnTo>
                    <a:pt x="5147" y="2972"/>
                  </a:lnTo>
                  <a:lnTo>
                    <a:pt x="5064" y="2825"/>
                  </a:lnTo>
                  <a:lnTo>
                    <a:pt x="5022" y="2742"/>
                  </a:lnTo>
                  <a:lnTo>
                    <a:pt x="4980" y="2470"/>
                  </a:lnTo>
                  <a:lnTo>
                    <a:pt x="5022" y="2365"/>
                  </a:lnTo>
                  <a:lnTo>
                    <a:pt x="5022" y="2323"/>
                  </a:lnTo>
                  <a:lnTo>
                    <a:pt x="4875" y="2135"/>
                  </a:lnTo>
                  <a:lnTo>
                    <a:pt x="4854" y="1947"/>
                  </a:lnTo>
                  <a:lnTo>
                    <a:pt x="4938" y="1821"/>
                  </a:lnTo>
                  <a:lnTo>
                    <a:pt x="5043" y="1779"/>
                  </a:lnTo>
                  <a:lnTo>
                    <a:pt x="5043" y="1403"/>
                  </a:lnTo>
                  <a:lnTo>
                    <a:pt x="4980" y="1361"/>
                  </a:lnTo>
                  <a:lnTo>
                    <a:pt x="4959" y="1214"/>
                  </a:lnTo>
                  <a:lnTo>
                    <a:pt x="4875" y="1089"/>
                  </a:lnTo>
                  <a:lnTo>
                    <a:pt x="4771" y="838"/>
                  </a:lnTo>
                  <a:lnTo>
                    <a:pt x="4750" y="775"/>
                  </a:lnTo>
                  <a:lnTo>
                    <a:pt x="4708" y="670"/>
                  </a:lnTo>
                  <a:lnTo>
                    <a:pt x="4708" y="545"/>
                  </a:lnTo>
                  <a:lnTo>
                    <a:pt x="4645" y="315"/>
                  </a:lnTo>
                  <a:lnTo>
                    <a:pt x="4561" y="315"/>
                  </a:lnTo>
                  <a:lnTo>
                    <a:pt x="4436" y="210"/>
                  </a:lnTo>
                  <a:lnTo>
                    <a:pt x="4310" y="231"/>
                  </a:lnTo>
                  <a:lnTo>
                    <a:pt x="3683" y="273"/>
                  </a:lnTo>
                  <a:lnTo>
                    <a:pt x="2950" y="231"/>
                  </a:lnTo>
                  <a:lnTo>
                    <a:pt x="2867" y="252"/>
                  </a:lnTo>
                  <a:lnTo>
                    <a:pt x="2678" y="440"/>
                  </a:lnTo>
                  <a:lnTo>
                    <a:pt x="2511" y="482"/>
                  </a:lnTo>
                  <a:lnTo>
                    <a:pt x="2469" y="440"/>
                  </a:lnTo>
                  <a:lnTo>
                    <a:pt x="2636" y="356"/>
                  </a:lnTo>
                  <a:lnTo>
                    <a:pt x="2783" y="210"/>
                  </a:lnTo>
                  <a:lnTo>
                    <a:pt x="2741" y="210"/>
                  </a:lnTo>
                  <a:lnTo>
                    <a:pt x="2616" y="315"/>
                  </a:lnTo>
                  <a:lnTo>
                    <a:pt x="2406" y="398"/>
                  </a:lnTo>
                  <a:lnTo>
                    <a:pt x="2134" y="356"/>
                  </a:lnTo>
                  <a:lnTo>
                    <a:pt x="2092" y="210"/>
                  </a:lnTo>
                  <a:lnTo>
                    <a:pt x="2134" y="126"/>
                  </a:lnTo>
                  <a:lnTo>
                    <a:pt x="2260" y="126"/>
                  </a:lnTo>
                  <a:lnTo>
                    <a:pt x="2323" y="168"/>
                  </a:lnTo>
                  <a:lnTo>
                    <a:pt x="2323" y="126"/>
                  </a:lnTo>
                  <a:lnTo>
                    <a:pt x="2155" y="43"/>
                  </a:lnTo>
                  <a:lnTo>
                    <a:pt x="1883"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42"/>
            <p:cNvSpPr/>
            <p:nvPr/>
          </p:nvSpPr>
          <p:spPr>
            <a:xfrm>
              <a:off x="3841625" y="2432475"/>
              <a:ext cx="105700" cy="46050"/>
            </a:xfrm>
            <a:custGeom>
              <a:avLst/>
              <a:gdLst/>
              <a:ahLst/>
              <a:cxnLst/>
              <a:rect l="l" t="t" r="r" b="b"/>
              <a:pathLst>
                <a:path w="4228" h="1842" extrusionOk="0">
                  <a:moveTo>
                    <a:pt x="1403" y="1"/>
                  </a:moveTo>
                  <a:lnTo>
                    <a:pt x="1319" y="63"/>
                  </a:lnTo>
                  <a:lnTo>
                    <a:pt x="1152" y="21"/>
                  </a:lnTo>
                  <a:lnTo>
                    <a:pt x="1152" y="126"/>
                  </a:lnTo>
                  <a:lnTo>
                    <a:pt x="1068" y="189"/>
                  </a:lnTo>
                  <a:lnTo>
                    <a:pt x="984" y="168"/>
                  </a:lnTo>
                  <a:lnTo>
                    <a:pt x="775" y="168"/>
                  </a:lnTo>
                  <a:lnTo>
                    <a:pt x="733" y="273"/>
                  </a:lnTo>
                  <a:lnTo>
                    <a:pt x="587" y="273"/>
                  </a:lnTo>
                  <a:lnTo>
                    <a:pt x="482" y="398"/>
                  </a:lnTo>
                  <a:lnTo>
                    <a:pt x="378" y="398"/>
                  </a:lnTo>
                  <a:lnTo>
                    <a:pt x="168" y="586"/>
                  </a:lnTo>
                  <a:lnTo>
                    <a:pt x="106" y="545"/>
                  </a:lnTo>
                  <a:lnTo>
                    <a:pt x="22" y="503"/>
                  </a:lnTo>
                  <a:lnTo>
                    <a:pt x="1" y="524"/>
                  </a:lnTo>
                  <a:lnTo>
                    <a:pt x="1" y="628"/>
                  </a:lnTo>
                  <a:lnTo>
                    <a:pt x="147" y="712"/>
                  </a:lnTo>
                  <a:lnTo>
                    <a:pt x="252" y="900"/>
                  </a:lnTo>
                  <a:lnTo>
                    <a:pt x="252" y="1047"/>
                  </a:lnTo>
                  <a:lnTo>
                    <a:pt x="273" y="1130"/>
                  </a:lnTo>
                  <a:lnTo>
                    <a:pt x="378" y="1172"/>
                  </a:lnTo>
                  <a:lnTo>
                    <a:pt x="587" y="1319"/>
                  </a:lnTo>
                  <a:lnTo>
                    <a:pt x="691" y="1382"/>
                  </a:lnTo>
                  <a:lnTo>
                    <a:pt x="942" y="1674"/>
                  </a:lnTo>
                  <a:lnTo>
                    <a:pt x="1005" y="1674"/>
                  </a:lnTo>
                  <a:lnTo>
                    <a:pt x="1298" y="1842"/>
                  </a:lnTo>
                  <a:lnTo>
                    <a:pt x="1361" y="1779"/>
                  </a:lnTo>
                  <a:lnTo>
                    <a:pt x="1507" y="1779"/>
                  </a:lnTo>
                  <a:lnTo>
                    <a:pt x="1528" y="1674"/>
                  </a:lnTo>
                  <a:lnTo>
                    <a:pt x="1591" y="1633"/>
                  </a:lnTo>
                  <a:lnTo>
                    <a:pt x="1633" y="1528"/>
                  </a:lnTo>
                  <a:lnTo>
                    <a:pt x="1738" y="1570"/>
                  </a:lnTo>
                  <a:lnTo>
                    <a:pt x="1947" y="1570"/>
                  </a:lnTo>
                  <a:lnTo>
                    <a:pt x="2114" y="1674"/>
                  </a:lnTo>
                  <a:lnTo>
                    <a:pt x="2261" y="1674"/>
                  </a:lnTo>
                  <a:lnTo>
                    <a:pt x="2428" y="1654"/>
                  </a:lnTo>
                  <a:lnTo>
                    <a:pt x="2512" y="1737"/>
                  </a:lnTo>
                  <a:lnTo>
                    <a:pt x="2742" y="1779"/>
                  </a:lnTo>
                  <a:lnTo>
                    <a:pt x="2763" y="1779"/>
                  </a:lnTo>
                  <a:lnTo>
                    <a:pt x="2888" y="1695"/>
                  </a:lnTo>
                  <a:lnTo>
                    <a:pt x="3035" y="1674"/>
                  </a:lnTo>
                  <a:lnTo>
                    <a:pt x="3077" y="1737"/>
                  </a:lnTo>
                  <a:lnTo>
                    <a:pt x="3307" y="1654"/>
                  </a:lnTo>
                  <a:lnTo>
                    <a:pt x="3516" y="1633"/>
                  </a:lnTo>
                  <a:lnTo>
                    <a:pt x="3683" y="1465"/>
                  </a:lnTo>
                  <a:lnTo>
                    <a:pt x="3830" y="1444"/>
                  </a:lnTo>
                  <a:lnTo>
                    <a:pt x="3976" y="1340"/>
                  </a:lnTo>
                  <a:lnTo>
                    <a:pt x="4227" y="1361"/>
                  </a:lnTo>
                  <a:lnTo>
                    <a:pt x="4186" y="1214"/>
                  </a:lnTo>
                  <a:lnTo>
                    <a:pt x="4102" y="1130"/>
                  </a:lnTo>
                  <a:lnTo>
                    <a:pt x="3935" y="1130"/>
                  </a:lnTo>
                  <a:lnTo>
                    <a:pt x="3893" y="1172"/>
                  </a:lnTo>
                  <a:lnTo>
                    <a:pt x="3809" y="1172"/>
                  </a:lnTo>
                  <a:lnTo>
                    <a:pt x="3683" y="1005"/>
                  </a:lnTo>
                  <a:lnTo>
                    <a:pt x="3349" y="733"/>
                  </a:lnTo>
                  <a:lnTo>
                    <a:pt x="3181" y="691"/>
                  </a:lnTo>
                  <a:lnTo>
                    <a:pt x="2951" y="733"/>
                  </a:lnTo>
                  <a:lnTo>
                    <a:pt x="2826" y="628"/>
                  </a:lnTo>
                  <a:lnTo>
                    <a:pt x="2867" y="524"/>
                  </a:lnTo>
                  <a:lnTo>
                    <a:pt x="2679" y="545"/>
                  </a:lnTo>
                  <a:lnTo>
                    <a:pt x="2428" y="398"/>
                  </a:lnTo>
                  <a:lnTo>
                    <a:pt x="2365" y="440"/>
                  </a:lnTo>
                  <a:lnTo>
                    <a:pt x="2512" y="607"/>
                  </a:lnTo>
                  <a:lnTo>
                    <a:pt x="2428" y="607"/>
                  </a:lnTo>
                  <a:lnTo>
                    <a:pt x="2365" y="649"/>
                  </a:lnTo>
                  <a:lnTo>
                    <a:pt x="2302" y="628"/>
                  </a:lnTo>
                  <a:lnTo>
                    <a:pt x="2302" y="524"/>
                  </a:lnTo>
                  <a:lnTo>
                    <a:pt x="2240" y="503"/>
                  </a:lnTo>
                  <a:lnTo>
                    <a:pt x="2219" y="419"/>
                  </a:lnTo>
                  <a:lnTo>
                    <a:pt x="2261" y="314"/>
                  </a:lnTo>
                  <a:lnTo>
                    <a:pt x="2198" y="231"/>
                  </a:lnTo>
                  <a:lnTo>
                    <a:pt x="2093" y="231"/>
                  </a:lnTo>
                  <a:lnTo>
                    <a:pt x="1989" y="126"/>
                  </a:lnTo>
                  <a:lnTo>
                    <a:pt x="2010" y="84"/>
                  </a:lnTo>
                  <a:lnTo>
                    <a:pt x="1779" y="21"/>
                  </a:lnTo>
                  <a:lnTo>
                    <a:pt x="1696" y="84"/>
                  </a:lnTo>
                  <a:lnTo>
                    <a:pt x="1612" y="63"/>
                  </a:lnTo>
                  <a:lnTo>
                    <a:pt x="1570" y="105"/>
                  </a:lnTo>
                  <a:lnTo>
                    <a:pt x="1507" y="21"/>
                  </a:lnTo>
                  <a:lnTo>
                    <a:pt x="1486" y="63"/>
                  </a:lnTo>
                  <a:lnTo>
                    <a:pt x="1403"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42"/>
            <p:cNvSpPr/>
            <p:nvPr/>
          </p:nvSpPr>
          <p:spPr>
            <a:xfrm>
              <a:off x="3759500" y="2356100"/>
              <a:ext cx="120350" cy="143875"/>
            </a:xfrm>
            <a:custGeom>
              <a:avLst/>
              <a:gdLst/>
              <a:ahLst/>
              <a:cxnLst/>
              <a:rect l="l" t="t" r="r" b="b"/>
              <a:pathLst>
                <a:path w="4814" h="5755" extrusionOk="0">
                  <a:moveTo>
                    <a:pt x="1340" y="1"/>
                  </a:moveTo>
                  <a:lnTo>
                    <a:pt x="1340" y="22"/>
                  </a:lnTo>
                  <a:lnTo>
                    <a:pt x="1340" y="126"/>
                  </a:lnTo>
                  <a:lnTo>
                    <a:pt x="1424" y="189"/>
                  </a:lnTo>
                  <a:lnTo>
                    <a:pt x="1466" y="189"/>
                  </a:lnTo>
                  <a:lnTo>
                    <a:pt x="1466" y="252"/>
                  </a:lnTo>
                  <a:lnTo>
                    <a:pt x="1612" y="377"/>
                  </a:lnTo>
                  <a:lnTo>
                    <a:pt x="1507" y="419"/>
                  </a:lnTo>
                  <a:lnTo>
                    <a:pt x="1403" y="419"/>
                  </a:lnTo>
                  <a:lnTo>
                    <a:pt x="1403" y="524"/>
                  </a:lnTo>
                  <a:lnTo>
                    <a:pt x="1507" y="461"/>
                  </a:lnTo>
                  <a:lnTo>
                    <a:pt x="1507" y="628"/>
                  </a:lnTo>
                  <a:lnTo>
                    <a:pt x="1612" y="670"/>
                  </a:lnTo>
                  <a:lnTo>
                    <a:pt x="1528" y="754"/>
                  </a:lnTo>
                  <a:lnTo>
                    <a:pt x="1528" y="838"/>
                  </a:lnTo>
                  <a:lnTo>
                    <a:pt x="1612" y="880"/>
                  </a:lnTo>
                  <a:lnTo>
                    <a:pt x="1738" y="880"/>
                  </a:lnTo>
                  <a:lnTo>
                    <a:pt x="1926" y="1068"/>
                  </a:lnTo>
                  <a:lnTo>
                    <a:pt x="2156" y="1172"/>
                  </a:lnTo>
                  <a:lnTo>
                    <a:pt x="1926" y="1131"/>
                  </a:lnTo>
                  <a:lnTo>
                    <a:pt x="1738" y="942"/>
                  </a:lnTo>
                  <a:lnTo>
                    <a:pt x="1612" y="963"/>
                  </a:lnTo>
                  <a:lnTo>
                    <a:pt x="1507" y="942"/>
                  </a:lnTo>
                  <a:lnTo>
                    <a:pt x="1424" y="942"/>
                  </a:lnTo>
                  <a:lnTo>
                    <a:pt x="1340" y="1068"/>
                  </a:lnTo>
                  <a:lnTo>
                    <a:pt x="1361" y="1152"/>
                  </a:lnTo>
                  <a:lnTo>
                    <a:pt x="1361" y="1340"/>
                  </a:lnTo>
                  <a:lnTo>
                    <a:pt x="1424" y="1444"/>
                  </a:lnTo>
                  <a:lnTo>
                    <a:pt x="1298" y="1277"/>
                  </a:lnTo>
                  <a:lnTo>
                    <a:pt x="1319" y="1152"/>
                  </a:lnTo>
                  <a:lnTo>
                    <a:pt x="1235" y="1068"/>
                  </a:lnTo>
                  <a:lnTo>
                    <a:pt x="1194" y="1089"/>
                  </a:lnTo>
                  <a:lnTo>
                    <a:pt x="1194" y="1172"/>
                  </a:lnTo>
                  <a:lnTo>
                    <a:pt x="1235" y="1277"/>
                  </a:lnTo>
                  <a:lnTo>
                    <a:pt x="1152" y="1361"/>
                  </a:lnTo>
                  <a:lnTo>
                    <a:pt x="1089" y="1235"/>
                  </a:lnTo>
                  <a:lnTo>
                    <a:pt x="1089" y="1089"/>
                  </a:lnTo>
                  <a:lnTo>
                    <a:pt x="942" y="1026"/>
                  </a:lnTo>
                  <a:lnTo>
                    <a:pt x="880" y="1047"/>
                  </a:lnTo>
                  <a:lnTo>
                    <a:pt x="608" y="1131"/>
                  </a:lnTo>
                  <a:lnTo>
                    <a:pt x="587" y="1235"/>
                  </a:lnTo>
                  <a:lnTo>
                    <a:pt x="629" y="1340"/>
                  </a:lnTo>
                  <a:lnTo>
                    <a:pt x="775" y="1361"/>
                  </a:lnTo>
                  <a:lnTo>
                    <a:pt x="796" y="1465"/>
                  </a:lnTo>
                  <a:lnTo>
                    <a:pt x="796" y="1486"/>
                  </a:lnTo>
                  <a:lnTo>
                    <a:pt x="733" y="1507"/>
                  </a:lnTo>
                  <a:lnTo>
                    <a:pt x="733" y="1591"/>
                  </a:lnTo>
                  <a:lnTo>
                    <a:pt x="691" y="1696"/>
                  </a:lnTo>
                  <a:lnTo>
                    <a:pt x="691" y="1800"/>
                  </a:lnTo>
                  <a:lnTo>
                    <a:pt x="608" y="1863"/>
                  </a:lnTo>
                  <a:lnTo>
                    <a:pt x="503" y="1800"/>
                  </a:lnTo>
                  <a:lnTo>
                    <a:pt x="461" y="1926"/>
                  </a:lnTo>
                  <a:lnTo>
                    <a:pt x="482" y="1988"/>
                  </a:lnTo>
                  <a:lnTo>
                    <a:pt x="608" y="1988"/>
                  </a:lnTo>
                  <a:lnTo>
                    <a:pt x="670" y="2030"/>
                  </a:lnTo>
                  <a:lnTo>
                    <a:pt x="629" y="2114"/>
                  </a:lnTo>
                  <a:lnTo>
                    <a:pt x="608" y="2240"/>
                  </a:lnTo>
                  <a:lnTo>
                    <a:pt x="524" y="2302"/>
                  </a:lnTo>
                  <a:lnTo>
                    <a:pt x="608" y="2407"/>
                  </a:lnTo>
                  <a:lnTo>
                    <a:pt x="524" y="2449"/>
                  </a:lnTo>
                  <a:lnTo>
                    <a:pt x="378" y="2407"/>
                  </a:lnTo>
                  <a:lnTo>
                    <a:pt x="210" y="2449"/>
                  </a:lnTo>
                  <a:lnTo>
                    <a:pt x="168" y="2553"/>
                  </a:lnTo>
                  <a:lnTo>
                    <a:pt x="85" y="2658"/>
                  </a:lnTo>
                  <a:lnTo>
                    <a:pt x="105" y="2825"/>
                  </a:lnTo>
                  <a:lnTo>
                    <a:pt x="85" y="3035"/>
                  </a:lnTo>
                  <a:lnTo>
                    <a:pt x="43" y="3139"/>
                  </a:lnTo>
                  <a:lnTo>
                    <a:pt x="43" y="3160"/>
                  </a:lnTo>
                  <a:lnTo>
                    <a:pt x="1" y="3244"/>
                  </a:lnTo>
                  <a:lnTo>
                    <a:pt x="85" y="3432"/>
                  </a:lnTo>
                  <a:lnTo>
                    <a:pt x="85" y="3474"/>
                  </a:lnTo>
                  <a:lnTo>
                    <a:pt x="168" y="3579"/>
                  </a:lnTo>
                  <a:lnTo>
                    <a:pt x="85" y="3746"/>
                  </a:lnTo>
                  <a:lnTo>
                    <a:pt x="147" y="3746"/>
                  </a:lnTo>
                  <a:lnTo>
                    <a:pt x="273" y="3913"/>
                  </a:lnTo>
                  <a:lnTo>
                    <a:pt x="294" y="4060"/>
                  </a:lnTo>
                  <a:lnTo>
                    <a:pt x="357" y="4102"/>
                  </a:lnTo>
                  <a:lnTo>
                    <a:pt x="357" y="4290"/>
                  </a:lnTo>
                  <a:lnTo>
                    <a:pt x="461" y="4374"/>
                  </a:lnTo>
                  <a:lnTo>
                    <a:pt x="461" y="4437"/>
                  </a:lnTo>
                  <a:lnTo>
                    <a:pt x="566" y="4520"/>
                  </a:lnTo>
                  <a:lnTo>
                    <a:pt x="629" y="4478"/>
                  </a:lnTo>
                  <a:lnTo>
                    <a:pt x="733" y="4478"/>
                  </a:lnTo>
                  <a:lnTo>
                    <a:pt x="817" y="4520"/>
                  </a:lnTo>
                  <a:lnTo>
                    <a:pt x="922" y="4478"/>
                  </a:lnTo>
                  <a:lnTo>
                    <a:pt x="1047" y="4541"/>
                  </a:lnTo>
                  <a:lnTo>
                    <a:pt x="1152" y="4541"/>
                  </a:lnTo>
                  <a:lnTo>
                    <a:pt x="1298" y="4625"/>
                  </a:lnTo>
                  <a:lnTo>
                    <a:pt x="1152" y="4750"/>
                  </a:lnTo>
                  <a:lnTo>
                    <a:pt x="1089" y="4918"/>
                  </a:lnTo>
                  <a:lnTo>
                    <a:pt x="1089" y="5022"/>
                  </a:lnTo>
                  <a:lnTo>
                    <a:pt x="1005" y="5106"/>
                  </a:lnTo>
                  <a:lnTo>
                    <a:pt x="942" y="5273"/>
                  </a:lnTo>
                  <a:lnTo>
                    <a:pt x="942" y="5441"/>
                  </a:lnTo>
                  <a:lnTo>
                    <a:pt x="1047" y="5525"/>
                  </a:lnTo>
                  <a:lnTo>
                    <a:pt x="1110" y="5629"/>
                  </a:lnTo>
                  <a:lnTo>
                    <a:pt x="1214" y="5650"/>
                  </a:lnTo>
                  <a:lnTo>
                    <a:pt x="1319" y="5587"/>
                  </a:lnTo>
                  <a:lnTo>
                    <a:pt x="1445" y="5650"/>
                  </a:lnTo>
                  <a:lnTo>
                    <a:pt x="1507" y="5566"/>
                  </a:lnTo>
                  <a:lnTo>
                    <a:pt x="1466" y="5525"/>
                  </a:lnTo>
                  <a:lnTo>
                    <a:pt x="1612" y="5462"/>
                  </a:lnTo>
                  <a:lnTo>
                    <a:pt x="1633" y="5566"/>
                  </a:lnTo>
                  <a:lnTo>
                    <a:pt x="1717" y="5587"/>
                  </a:lnTo>
                  <a:lnTo>
                    <a:pt x="1758" y="5545"/>
                  </a:lnTo>
                  <a:lnTo>
                    <a:pt x="1842" y="5545"/>
                  </a:lnTo>
                  <a:lnTo>
                    <a:pt x="1989" y="5671"/>
                  </a:lnTo>
                  <a:lnTo>
                    <a:pt x="2072" y="5692"/>
                  </a:lnTo>
                  <a:lnTo>
                    <a:pt x="2093" y="5692"/>
                  </a:lnTo>
                  <a:lnTo>
                    <a:pt x="2156" y="5671"/>
                  </a:lnTo>
                  <a:lnTo>
                    <a:pt x="2261" y="5629"/>
                  </a:lnTo>
                  <a:lnTo>
                    <a:pt x="2344" y="5734"/>
                  </a:lnTo>
                  <a:lnTo>
                    <a:pt x="2491" y="5755"/>
                  </a:lnTo>
                  <a:lnTo>
                    <a:pt x="2512" y="5692"/>
                  </a:lnTo>
                  <a:lnTo>
                    <a:pt x="2512" y="5629"/>
                  </a:lnTo>
                  <a:lnTo>
                    <a:pt x="2826" y="5629"/>
                  </a:lnTo>
                  <a:lnTo>
                    <a:pt x="2909" y="5692"/>
                  </a:lnTo>
                  <a:lnTo>
                    <a:pt x="3014" y="5671"/>
                  </a:lnTo>
                  <a:lnTo>
                    <a:pt x="3098" y="5692"/>
                  </a:lnTo>
                  <a:lnTo>
                    <a:pt x="3202" y="5671"/>
                  </a:lnTo>
                  <a:lnTo>
                    <a:pt x="3391" y="5545"/>
                  </a:lnTo>
                  <a:lnTo>
                    <a:pt x="3453" y="5545"/>
                  </a:lnTo>
                  <a:lnTo>
                    <a:pt x="3600" y="5566"/>
                  </a:lnTo>
                  <a:lnTo>
                    <a:pt x="3725" y="5545"/>
                  </a:lnTo>
                  <a:lnTo>
                    <a:pt x="3851" y="5629"/>
                  </a:lnTo>
                  <a:lnTo>
                    <a:pt x="3935" y="5566"/>
                  </a:lnTo>
                  <a:lnTo>
                    <a:pt x="3914" y="5462"/>
                  </a:lnTo>
                  <a:lnTo>
                    <a:pt x="3746" y="5378"/>
                  </a:lnTo>
                  <a:lnTo>
                    <a:pt x="3746" y="5315"/>
                  </a:lnTo>
                  <a:lnTo>
                    <a:pt x="3914" y="5127"/>
                  </a:lnTo>
                  <a:lnTo>
                    <a:pt x="4039" y="5043"/>
                  </a:lnTo>
                  <a:lnTo>
                    <a:pt x="4123" y="4939"/>
                  </a:lnTo>
                  <a:lnTo>
                    <a:pt x="4186" y="4939"/>
                  </a:lnTo>
                  <a:lnTo>
                    <a:pt x="4186" y="4834"/>
                  </a:lnTo>
                  <a:lnTo>
                    <a:pt x="4227" y="4729"/>
                  </a:lnTo>
                  <a:lnTo>
                    <a:pt x="3976" y="4437"/>
                  </a:lnTo>
                  <a:lnTo>
                    <a:pt x="3872" y="4374"/>
                  </a:lnTo>
                  <a:lnTo>
                    <a:pt x="3663" y="4227"/>
                  </a:lnTo>
                  <a:lnTo>
                    <a:pt x="3558" y="4185"/>
                  </a:lnTo>
                  <a:lnTo>
                    <a:pt x="3537" y="4102"/>
                  </a:lnTo>
                  <a:lnTo>
                    <a:pt x="3537" y="3955"/>
                  </a:lnTo>
                  <a:lnTo>
                    <a:pt x="3432" y="3767"/>
                  </a:lnTo>
                  <a:lnTo>
                    <a:pt x="3286" y="3683"/>
                  </a:lnTo>
                  <a:lnTo>
                    <a:pt x="3286" y="3579"/>
                  </a:lnTo>
                  <a:lnTo>
                    <a:pt x="3307" y="3558"/>
                  </a:lnTo>
                  <a:lnTo>
                    <a:pt x="3391" y="3600"/>
                  </a:lnTo>
                  <a:lnTo>
                    <a:pt x="3453" y="3641"/>
                  </a:lnTo>
                  <a:lnTo>
                    <a:pt x="3663" y="3453"/>
                  </a:lnTo>
                  <a:lnTo>
                    <a:pt x="3767" y="3453"/>
                  </a:lnTo>
                  <a:lnTo>
                    <a:pt x="3872" y="3328"/>
                  </a:lnTo>
                  <a:lnTo>
                    <a:pt x="4018" y="3328"/>
                  </a:lnTo>
                  <a:lnTo>
                    <a:pt x="4060" y="3223"/>
                  </a:lnTo>
                  <a:lnTo>
                    <a:pt x="4269" y="3223"/>
                  </a:lnTo>
                  <a:lnTo>
                    <a:pt x="4353" y="3244"/>
                  </a:lnTo>
                  <a:lnTo>
                    <a:pt x="4437" y="3181"/>
                  </a:lnTo>
                  <a:lnTo>
                    <a:pt x="4437" y="3076"/>
                  </a:lnTo>
                  <a:lnTo>
                    <a:pt x="4604" y="3118"/>
                  </a:lnTo>
                  <a:lnTo>
                    <a:pt x="4688" y="3056"/>
                  </a:lnTo>
                  <a:lnTo>
                    <a:pt x="4771" y="3118"/>
                  </a:lnTo>
                  <a:lnTo>
                    <a:pt x="4792" y="3076"/>
                  </a:lnTo>
                  <a:lnTo>
                    <a:pt x="4813" y="3035"/>
                  </a:lnTo>
                  <a:lnTo>
                    <a:pt x="4813" y="2721"/>
                  </a:lnTo>
                  <a:lnTo>
                    <a:pt x="4751" y="2637"/>
                  </a:lnTo>
                  <a:lnTo>
                    <a:pt x="4667" y="2595"/>
                  </a:lnTo>
                  <a:lnTo>
                    <a:pt x="4562" y="2344"/>
                  </a:lnTo>
                  <a:lnTo>
                    <a:pt x="4604" y="2240"/>
                  </a:lnTo>
                  <a:lnTo>
                    <a:pt x="4562" y="2114"/>
                  </a:lnTo>
                  <a:lnTo>
                    <a:pt x="4562" y="2030"/>
                  </a:lnTo>
                  <a:lnTo>
                    <a:pt x="4479" y="1926"/>
                  </a:lnTo>
                  <a:lnTo>
                    <a:pt x="4499" y="1821"/>
                  </a:lnTo>
                  <a:lnTo>
                    <a:pt x="4332" y="1612"/>
                  </a:lnTo>
                  <a:lnTo>
                    <a:pt x="4332" y="1549"/>
                  </a:lnTo>
                  <a:lnTo>
                    <a:pt x="4479" y="1465"/>
                  </a:lnTo>
                  <a:lnTo>
                    <a:pt x="4499" y="1277"/>
                  </a:lnTo>
                  <a:lnTo>
                    <a:pt x="4458" y="1026"/>
                  </a:lnTo>
                  <a:lnTo>
                    <a:pt x="4353" y="1026"/>
                  </a:lnTo>
                  <a:lnTo>
                    <a:pt x="4269" y="963"/>
                  </a:lnTo>
                  <a:lnTo>
                    <a:pt x="4165" y="963"/>
                  </a:lnTo>
                  <a:lnTo>
                    <a:pt x="4060" y="880"/>
                  </a:lnTo>
                  <a:lnTo>
                    <a:pt x="4081" y="775"/>
                  </a:lnTo>
                  <a:lnTo>
                    <a:pt x="4039" y="670"/>
                  </a:lnTo>
                  <a:lnTo>
                    <a:pt x="3914" y="712"/>
                  </a:lnTo>
                  <a:lnTo>
                    <a:pt x="3767" y="545"/>
                  </a:lnTo>
                  <a:lnTo>
                    <a:pt x="3663" y="545"/>
                  </a:lnTo>
                  <a:lnTo>
                    <a:pt x="3621" y="461"/>
                  </a:lnTo>
                  <a:lnTo>
                    <a:pt x="3558" y="503"/>
                  </a:lnTo>
                  <a:lnTo>
                    <a:pt x="3432" y="524"/>
                  </a:lnTo>
                  <a:lnTo>
                    <a:pt x="3328" y="608"/>
                  </a:lnTo>
                  <a:lnTo>
                    <a:pt x="3286" y="545"/>
                  </a:lnTo>
                  <a:lnTo>
                    <a:pt x="3349" y="503"/>
                  </a:lnTo>
                  <a:lnTo>
                    <a:pt x="3349" y="524"/>
                  </a:lnTo>
                  <a:lnTo>
                    <a:pt x="3411" y="461"/>
                  </a:lnTo>
                  <a:lnTo>
                    <a:pt x="3516" y="419"/>
                  </a:lnTo>
                  <a:lnTo>
                    <a:pt x="3391" y="419"/>
                  </a:lnTo>
                  <a:lnTo>
                    <a:pt x="3328" y="440"/>
                  </a:lnTo>
                  <a:lnTo>
                    <a:pt x="3307" y="503"/>
                  </a:lnTo>
                  <a:lnTo>
                    <a:pt x="3202" y="545"/>
                  </a:lnTo>
                  <a:lnTo>
                    <a:pt x="3202" y="608"/>
                  </a:lnTo>
                  <a:lnTo>
                    <a:pt x="2993" y="628"/>
                  </a:lnTo>
                  <a:lnTo>
                    <a:pt x="2909" y="733"/>
                  </a:lnTo>
                  <a:lnTo>
                    <a:pt x="2888" y="838"/>
                  </a:lnTo>
                  <a:lnTo>
                    <a:pt x="2763" y="838"/>
                  </a:lnTo>
                  <a:lnTo>
                    <a:pt x="2721" y="775"/>
                  </a:lnTo>
                  <a:lnTo>
                    <a:pt x="2616" y="754"/>
                  </a:lnTo>
                  <a:lnTo>
                    <a:pt x="2574" y="775"/>
                  </a:lnTo>
                  <a:lnTo>
                    <a:pt x="2407" y="733"/>
                  </a:lnTo>
                  <a:lnTo>
                    <a:pt x="2512" y="670"/>
                  </a:lnTo>
                  <a:lnTo>
                    <a:pt x="2595" y="670"/>
                  </a:lnTo>
                  <a:lnTo>
                    <a:pt x="2679" y="608"/>
                  </a:lnTo>
                  <a:lnTo>
                    <a:pt x="2679" y="503"/>
                  </a:lnTo>
                  <a:lnTo>
                    <a:pt x="2616" y="461"/>
                  </a:lnTo>
                  <a:lnTo>
                    <a:pt x="2512" y="545"/>
                  </a:lnTo>
                  <a:lnTo>
                    <a:pt x="2491" y="566"/>
                  </a:lnTo>
                  <a:lnTo>
                    <a:pt x="2365" y="461"/>
                  </a:lnTo>
                  <a:lnTo>
                    <a:pt x="2302" y="419"/>
                  </a:lnTo>
                  <a:lnTo>
                    <a:pt x="2261" y="440"/>
                  </a:lnTo>
                  <a:lnTo>
                    <a:pt x="2240" y="524"/>
                  </a:lnTo>
                  <a:lnTo>
                    <a:pt x="2135" y="566"/>
                  </a:lnTo>
                  <a:lnTo>
                    <a:pt x="2093" y="461"/>
                  </a:lnTo>
                  <a:lnTo>
                    <a:pt x="2030" y="440"/>
                  </a:lnTo>
                  <a:lnTo>
                    <a:pt x="1968" y="377"/>
                  </a:lnTo>
                  <a:lnTo>
                    <a:pt x="2051" y="335"/>
                  </a:lnTo>
                  <a:lnTo>
                    <a:pt x="2093" y="210"/>
                  </a:lnTo>
                  <a:lnTo>
                    <a:pt x="1989" y="189"/>
                  </a:lnTo>
                  <a:lnTo>
                    <a:pt x="1863" y="84"/>
                  </a:lnTo>
                  <a:lnTo>
                    <a:pt x="1758" y="84"/>
                  </a:lnTo>
                  <a:lnTo>
                    <a:pt x="1717" y="43"/>
                  </a:lnTo>
                  <a:lnTo>
                    <a:pt x="1507"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42"/>
            <p:cNvSpPr/>
            <p:nvPr/>
          </p:nvSpPr>
          <p:spPr>
            <a:xfrm>
              <a:off x="3727600" y="2387500"/>
              <a:ext cx="51800" cy="47100"/>
            </a:xfrm>
            <a:custGeom>
              <a:avLst/>
              <a:gdLst/>
              <a:ahLst/>
              <a:cxnLst/>
              <a:rect l="l" t="t" r="r" b="b"/>
              <a:pathLst>
                <a:path w="2072" h="1884" extrusionOk="0">
                  <a:moveTo>
                    <a:pt x="1695" y="0"/>
                  </a:moveTo>
                  <a:lnTo>
                    <a:pt x="1549" y="21"/>
                  </a:lnTo>
                  <a:lnTo>
                    <a:pt x="1444" y="126"/>
                  </a:lnTo>
                  <a:lnTo>
                    <a:pt x="1340" y="84"/>
                  </a:lnTo>
                  <a:lnTo>
                    <a:pt x="1277" y="126"/>
                  </a:lnTo>
                  <a:lnTo>
                    <a:pt x="1130" y="126"/>
                  </a:lnTo>
                  <a:lnTo>
                    <a:pt x="1005" y="251"/>
                  </a:lnTo>
                  <a:lnTo>
                    <a:pt x="796" y="398"/>
                  </a:lnTo>
                  <a:lnTo>
                    <a:pt x="754" y="335"/>
                  </a:lnTo>
                  <a:lnTo>
                    <a:pt x="628" y="398"/>
                  </a:lnTo>
                  <a:lnTo>
                    <a:pt x="628" y="544"/>
                  </a:lnTo>
                  <a:lnTo>
                    <a:pt x="524" y="628"/>
                  </a:lnTo>
                  <a:lnTo>
                    <a:pt x="545" y="753"/>
                  </a:lnTo>
                  <a:lnTo>
                    <a:pt x="524" y="879"/>
                  </a:lnTo>
                  <a:lnTo>
                    <a:pt x="482" y="984"/>
                  </a:lnTo>
                  <a:lnTo>
                    <a:pt x="440" y="1046"/>
                  </a:lnTo>
                  <a:lnTo>
                    <a:pt x="335" y="1130"/>
                  </a:lnTo>
                  <a:lnTo>
                    <a:pt x="335" y="1193"/>
                  </a:lnTo>
                  <a:lnTo>
                    <a:pt x="482" y="1339"/>
                  </a:lnTo>
                  <a:lnTo>
                    <a:pt x="607" y="1360"/>
                  </a:lnTo>
                  <a:lnTo>
                    <a:pt x="482" y="1360"/>
                  </a:lnTo>
                  <a:lnTo>
                    <a:pt x="419" y="1402"/>
                  </a:lnTo>
                  <a:lnTo>
                    <a:pt x="377" y="1444"/>
                  </a:lnTo>
                  <a:lnTo>
                    <a:pt x="419" y="1507"/>
                  </a:lnTo>
                  <a:lnTo>
                    <a:pt x="503" y="1507"/>
                  </a:lnTo>
                  <a:lnTo>
                    <a:pt x="503" y="1569"/>
                  </a:lnTo>
                  <a:lnTo>
                    <a:pt x="398" y="1569"/>
                  </a:lnTo>
                  <a:lnTo>
                    <a:pt x="293" y="1486"/>
                  </a:lnTo>
                  <a:lnTo>
                    <a:pt x="189" y="1444"/>
                  </a:lnTo>
                  <a:lnTo>
                    <a:pt x="105" y="1465"/>
                  </a:lnTo>
                  <a:lnTo>
                    <a:pt x="126" y="1507"/>
                  </a:lnTo>
                  <a:lnTo>
                    <a:pt x="210" y="1548"/>
                  </a:lnTo>
                  <a:lnTo>
                    <a:pt x="314" y="1611"/>
                  </a:lnTo>
                  <a:lnTo>
                    <a:pt x="335" y="1590"/>
                  </a:lnTo>
                  <a:lnTo>
                    <a:pt x="440" y="1674"/>
                  </a:lnTo>
                  <a:lnTo>
                    <a:pt x="335" y="1611"/>
                  </a:lnTo>
                  <a:lnTo>
                    <a:pt x="273" y="1653"/>
                  </a:lnTo>
                  <a:lnTo>
                    <a:pt x="105" y="1590"/>
                  </a:lnTo>
                  <a:lnTo>
                    <a:pt x="1" y="1590"/>
                  </a:lnTo>
                  <a:lnTo>
                    <a:pt x="84" y="1611"/>
                  </a:lnTo>
                  <a:lnTo>
                    <a:pt x="126" y="1695"/>
                  </a:lnTo>
                  <a:lnTo>
                    <a:pt x="210" y="1695"/>
                  </a:lnTo>
                  <a:lnTo>
                    <a:pt x="293" y="1758"/>
                  </a:lnTo>
                  <a:lnTo>
                    <a:pt x="335" y="1695"/>
                  </a:lnTo>
                  <a:lnTo>
                    <a:pt x="440" y="1674"/>
                  </a:lnTo>
                  <a:lnTo>
                    <a:pt x="482" y="1653"/>
                  </a:lnTo>
                  <a:lnTo>
                    <a:pt x="545" y="1653"/>
                  </a:lnTo>
                  <a:lnTo>
                    <a:pt x="586" y="1548"/>
                  </a:lnTo>
                  <a:lnTo>
                    <a:pt x="796" y="1548"/>
                  </a:lnTo>
                  <a:lnTo>
                    <a:pt x="837" y="1611"/>
                  </a:lnTo>
                  <a:lnTo>
                    <a:pt x="942" y="1611"/>
                  </a:lnTo>
                  <a:lnTo>
                    <a:pt x="1005" y="1695"/>
                  </a:lnTo>
                  <a:lnTo>
                    <a:pt x="1151" y="1695"/>
                  </a:lnTo>
                  <a:lnTo>
                    <a:pt x="1214" y="1779"/>
                  </a:lnTo>
                  <a:lnTo>
                    <a:pt x="1214" y="1862"/>
                  </a:lnTo>
                  <a:lnTo>
                    <a:pt x="1319" y="1883"/>
                  </a:lnTo>
                  <a:lnTo>
                    <a:pt x="1361" y="1779"/>
                  </a:lnTo>
                  <a:lnTo>
                    <a:pt x="1381" y="1569"/>
                  </a:lnTo>
                  <a:lnTo>
                    <a:pt x="1361" y="1402"/>
                  </a:lnTo>
                  <a:lnTo>
                    <a:pt x="1444" y="1297"/>
                  </a:lnTo>
                  <a:lnTo>
                    <a:pt x="1486" y="1193"/>
                  </a:lnTo>
                  <a:lnTo>
                    <a:pt x="1654" y="1151"/>
                  </a:lnTo>
                  <a:lnTo>
                    <a:pt x="1800" y="1193"/>
                  </a:lnTo>
                  <a:lnTo>
                    <a:pt x="1884" y="1151"/>
                  </a:lnTo>
                  <a:lnTo>
                    <a:pt x="1800" y="1046"/>
                  </a:lnTo>
                  <a:lnTo>
                    <a:pt x="1884" y="984"/>
                  </a:lnTo>
                  <a:lnTo>
                    <a:pt x="1905" y="858"/>
                  </a:lnTo>
                  <a:lnTo>
                    <a:pt x="1946" y="774"/>
                  </a:lnTo>
                  <a:lnTo>
                    <a:pt x="1884" y="732"/>
                  </a:lnTo>
                  <a:lnTo>
                    <a:pt x="1758" y="732"/>
                  </a:lnTo>
                  <a:lnTo>
                    <a:pt x="1737" y="670"/>
                  </a:lnTo>
                  <a:lnTo>
                    <a:pt x="1779" y="544"/>
                  </a:lnTo>
                  <a:lnTo>
                    <a:pt x="1884" y="607"/>
                  </a:lnTo>
                  <a:lnTo>
                    <a:pt x="1967" y="544"/>
                  </a:lnTo>
                  <a:lnTo>
                    <a:pt x="1967" y="440"/>
                  </a:lnTo>
                  <a:lnTo>
                    <a:pt x="2009" y="335"/>
                  </a:lnTo>
                  <a:lnTo>
                    <a:pt x="2009" y="251"/>
                  </a:lnTo>
                  <a:lnTo>
                    <a:pt x="2072" y="230"/>
                  </a:lnTo>
                  <a:lnTo>
                    <a:pt x="2072" y="209"/>
                  </a:lnTo>
                  <a:lnTo>
                    <a:pt x="1967" y="147"/>
                  </a:lnTo>
                  <a:lnTo>
                    <a:pt x="1863" y="84"/>
                  </a:lnTo>
                  <a:lnTo>
                    <a:pt x="1695"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42"/>
            <p:cNvSpPr/>
            <p:nvPr/>
          </p:nvSpPr>
          <p:spPr>
            <a:xfrm>
              <a:off x="3722900" y="2426200"/>
              <a:ext cx="40825" cy="35075"/>
            </a:xfrm>
            <a:custGeom>
              <a:avLst/>
              <a:gdLst/>
              <a:ahLst/>
              <a:cxnLst/>
              <a:rect l="l" t="t" r="r" b="b"/>
              <a:pathLst>
                <a:path w="1633" h="1403" extrusionOk="0">
                  <a:moveTo>
                    <a:pt x="774" y="0"/>
                  </a:moveTo>
                  <a:lnTo>
                    <a:pt x="733" y="105"/>
                  </a:lnTo>
                  <a:lnTo>
                    <a:pt x="670" y="105"/>
                  </a:lnTo>
                  <a:lnTo>
                    <a:pt x="628" y="126"/>
                  </a:lnTo>
                  <a:lnTo>
                    <a:pt x="523" y="147"/>
                  </a:lnTo>
                  <a:lnTo>
                    <a:pt x="481" y="210"/>
                  </a:lnTo>
                  <a:lnTo>
                    <a:pt x="398" y="147"/>
                  </a:lnTo>
                  <a:lnTo>
                    <a:pt x="314" y="147"/>
                  </a:lnTo>
                  <a:lnTo>
                    <a:pt x="272" y="63"/>
                  </a:lnTo>
                  <a:lnTo>
                    <a:pt x="189" y="42"/>
                  </a:lnTo>
                  <a:lnTo>
                    <a:pt x="84" y="126"/>
                  </a:lnTo>
                  <a:lnTo>
                    <a:pt x="0" y="272"/>
                  </a:lnTo>
                  <a:lnTo>
                    <a:pt x="63" y="335"/>
                  </a:lnTo>
                  <a:lnTo>
                    <a:pt x="84" y="524"/>
                  </a:lnTo>
                  <a:lnTo>
                    <a:pt x="209" y="565"/>
                  </a:lnTo>
                  <a:lnTo>
                    <a:pt x="251" y="670"/>
                  </a:lnTo>
                  <a:lnTo>
                    <a:pt x="398" y="796"/>
                  </a:lnTo>
                  <a:lnTo>
                    <a:pt x="481" y="796"/>
                  </a:lnTo>
                  <a:lnTo>
                    <a:pt x="565" y="858"/>
                  </a:lnTo>
                  <a:lnTo>
                    <a:pt x="628" y="879"/>
                  </a:lnTo>
                  <a:lnTo>
                    <a:pt x="628" y="1047"/>
                  </a:lnTo>
                  <a:lnTo>
                    <a:pt x="774" y="1109"/>
                  </a:lnTo>
                  <a:lnTo>
                    <a:pt x="816" y="1068"/>
                  </a:lnTo>
                  <a:lnTo>
                    <a:pt x="900" y="1068"/>
                  </a:lnTo>
                  <a:lnTo>
                    <a:pt x="942" y="1109"/>
                  </a:lnTo>
                  <a:lnTo>
                    <a:pt x="1025" y="1151"/>
                  </a:lnTo>
                  <a:lnTo>
                    <a:pt x="1151" y="1298"/>
                  </a:lnTo>
                  <a:lnTo>
                    <a:pt x="1256" y="1319"/>
                  </a:lnTo>
                  <a:lnTo>
                    <a:pt x="1360" y="1402"/>
                  </a:lnTo>
                  <a:lnTo>
                    <a:pt x="1423" y="1361"/>
                  </a:lnTo>
                  <a:lnTo>
                    <a:pt x="1507" y="1361"/>
                  </a:lnTo>
                  <a:lnTo>
                    <a:pt x="1507" y="1298"/>
                  </a:lnTo>
                  <a:lnTo>
                    <a:pt x="1444" y="1256"/>
                  </a:lnTo>
                  <a:lnTo>
                    <a:pt x="1444" y="1172"/>
                  </a:lnTo>
                  <a:lnTo>
                    <a:pt x="1423" y="1109"/>
                  </a:lnTo>
                  <a:lnTo>
                    <a:pt x="1465" y="1047"/>
                  </a:lnTo>
                  <a:lnTo>
                    <a:pt x="1528" y="942"/>
                  </a:lnTo>
                  <a:lnTo>
                    <a:pt x="1549" y="942"/>
                  </a:lnTo>
                  <a:lnTo>
                    <a:pt x="1632" y="775"/>
                  </a:lnTo>
                  <a:lnTo>
                    <a:pt x="1549" y="670"/>
                  </a:lnTo>
                  <a:lnTo>
                    <a:pt x="1549" y="628"/>
                  </a:lnTo>
                  <a:lnTo>
                    <a:pt x="1465" y="440"/>
                  </a:lnTo>
                  <a:lnTo>
                    <a:pt x="1507" y="356"/>
                  </a:lnTo>
                  <a:lnTo>
                    <a:pt x="1507" y="335"/>
                  </a:lnTo>
                  <a:lnTo>
                    <a:pt x="1402" y="314"/>
                  </a:lnTo>
                  <a:lnTo>
                    <a:pt x="1402" y="231"/>
                  </a:lnTo>
                  <a:lnTo>
                    <a:pt x="1339" y="147"/>
                  </a:lnTo>
                  <a:lnTo>
                    <a:pt x="1193" y="147"/>
                  </a:lnTo>
                  <a:lnTo>
                    <a:pt x="1130" y="63"/>
                  </a:lnTo>
                  <a:lnTo>
                    <a:pt x="1025" y="63"/>
                  </a:lnTo>
                  <a:lnTo>
                    <a:pt x="984"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42"/>
            <p:cNvSpPr/>
            <p:nvPr/>
          </p:nvSpPr>
          <p:spPr>
            <a:xfrm>
              <a:off x="3758475" y="2449750"/>
              <a:ext cx="9950" cy="14125"/>
            </a:xfrm>
            <a:custGeom>
              <a:avLst/>
              <a:gdLst/>
              <a:ahLst/>
              <a:cxnLst/>
              <a:rect l="l" t="t" r="r" b="b"/>
              <a:pathLst>
                <a:path w="398" h="565" extrusionOk="0">
                  <a:moveTo>
                    <a:pt x="105" y="0"/>
                  </a:moveTo>
                  <a:lnTo>
                    <a:pt x="42" y="105"/>
                  </a:lnTo>
                  <a:lnTo>
                    <a:pt x="0" y="167"/>
                  </a:lnTo>
                  <a:lnTo>
                    <a:pt x="21" y="230"/>
                  </a:lnTo>
                  <a:lnTo>
                    <a:pt x="21" y="314"/>
                  </a:lnTo>
                  <a:lnTo>
                    <a:pt x="84" y="356"/>
                  </a:lnTo>
                  <a:lnTo>
                    <a:pt x="84" y="419"/>
                  </a:lnTo>
                  <a:lnTo>
                    <a:pt x="105" y="419"/>
                  </a:lnTo>
                  <a:lnTo>
                    <a:pt x="146" y="523"/>
                  </a:lnTo>
                  <a:lnTo>
                    <a:pt x="314" y="565"/>
                  </a:lnTo>
                  <a:lnTo>
                    <a:pt x="398" y="544"/>
                  </a:lnTo>
                  <a:lnTo>
                    <a:pt x="398" y="356"/>
                  </a:lnTo>
                  <a:lnTo>
                    <a:pt x="335" y="314"/>
                  </a:lnTo>
                  <a:lnTo>
                    <a:pt x="314" y="167"/>
                  </a:lnTo>
                  <a:lnTo>
                    <a:pt x="188"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42"/>
            <p:cNvSpPr/>
            <p:nvPr/>
          </p:nvSpPr>
          <p:spPr>
            <a:xfrm>
              <a:off x="3552375" y="2346700"/>
              <a:ext cx="58075" cy="76900"/>
            </a:xfrm>
            <a:custGeom>
              <a:avLst/>
              <a:gdLst/>
              <a:ahLst/>
              <a:cxnLst/>
              <a:rect l="l" t="t" r="r" b="b"/>
              <a:pathLst>
                <a:path w="2323" h="3076" extrusionOk="0">
                  <a:moveTo>
                    <a:pt x="1737" y="0"/>
                  </a:moveTo>
                  <a:lnTo>
                    <a:pt x="1779" y="84"/>
                  </a:lnTo>
                  <a:lnTo>
                    <a:pt x="1653" y="84"/>
                  </a:lnTo>
                  <a:lnTo>
                    <a:pt x="1674" y="209"/>
                  </a:lnTo>
                  <a:lnTo>
                    <a:pt x="1590" y="314"/>
                  </a:lnTo>
                  <a:lnTo>
                    <a:pt x="1590" y="230"/>
                  </a:lnTo>
                  <a:lnTo>
                    <a:pt x="1653" y="188"/>
                  </a:lnTo>
                  <a:lnTo>
                    <a:pt x="1590" y="84"/>
                  </a:lnTo>
                  <a:lnTo>
                    <a:pt x="1528" y="105"/>
                  </a:lnTo>
                  <a:lnTo>
                    <a:pt x="1569" y="167"/>
                  </a:lnTo>
                  <a:lnTo>
                    <a:pt x="1465" y="188"/>
                  </a:lnTo>
                  <a:lnTo>
                    <a:pt x="1423" y="147"/>
                  </a:lnTo>
                  <a:lnTo>
                    <a:pt x="1256" y="167"/>
                  </a:lnTo>
                  <a:lnTo>
                    <a:pt x="1256" y="230"/>
                  </a:lnTo>
                  <a:lnTo>
                    <a:pt x="1214" y="230"/>
                  </a:lnTo>
                  <a:lnTo>
                    <a:pt x="1172" y="356"/>
                  </a:lnTo>
                  <a:lnTo>
                    <a:pt x="1256" y="377"/>
                  </a:lnTo>
                  <a:lnTo>
                    <a:pt x="1235" y="419"/>
                  </a:lnTo>
                  <a:lnTo>
                    <a:pt x="1151" y="419"/>
                  </a:lnTo>
                  <a:lnTo>
                    <a:pt x="1151" y="481"/>
                  </a:lnTo>
                  <a:lnTo>
                    <a:pt x="1046" y="502"/>
                  </a:lnTo>
                  <a:lnTo>
                    <a:pt x="1067" y="586"/>
                  </a:lnTo>
                  <a:lnTo>
                    <a:pt x="1214" y="586"/>
                  </a:lnTo>
                  <a:lnTo>
                    <a:pt x="1172" y="607"/>
                  </a:lnTo>
                  <a:lnTo>
                    <a:pt x="1276" y="586"/>
                  </a:lnTo>
                  <a:lnTo>
                    <a:pt x="1360" y="586"/>
                  </a:lnTo>
                  <a:lnTo>
                    <a:pt x="1235" y="711"/>
                  </a:lnTo>
                  <a:lnTo>
                    <a:pt x="1046" y="795"/>
                  </a:lnTo>
                  <a:lnTo>
                    <a:pt x="1130" y="837"/>
                  </a:lnTo>
                  <a:lnTo>
                    <a:pt x="942" y="879"/>
                  </a:lnTo>
                  <a:lnTo>
                    <a:pt x="858" y="837"/>
                  </a:lnTo>
                  <a:lnTo>
                    <a:pt x="795" y="921"/>
                  </a:lnTo>
                  <a:lnTo>
                    <a:pt x="753" y="816"/>
                  </a:lnTo>
                  <a:lnTo>
                    <a:pt x="502" y="753"/>
                  </a:lnTo>
                  <a:lnTo>
                    <a:pt x="502" y="816"/>
                  </a:lnTo>
                  <a:lnTo>
                    <a:pt x="335" y="753"/>
                  </a:lnTo>
                  <a:lnTo>
                    <a:pt x="314" y="942"/>
                  </a:lnTo>
                  <a:lnTo>
                    <a:pt x="398" y="879"/>
                  </a:lnTo>
                  <a:lnTo>
                    <a:pt x="419" y="942"/>
                  </a:lnTo>
                  <a:lnTo>
                    <a:pt x="440" y="984"/>
                  </a:lnTo>
                  <a:lnTo>
                    <a:pt x="481" y="1088"/>
                  </a:lnTo>
                  <a:lnTo>
                    <a:pt x="419" y="1088"/>
                  </a:lnTo>
                  <a:lnTo>
                    <a:pt x="398" y="1025"/>
                  </a:lnTo>
                  <a:lnTo>
                    <a:pt x="272" y="1025"/>
                  </a:lnTo>
                  <a:lnTo>
                    <a:pt x="419" y="1130"/>
                  </a:lnTo>
                  <a:lnTo>
                    <a:pt x="544" y="1109"/>
                  </a:lnTo>
                  <a:lnTo>
                    <a:pt x="586" y="1214"/>
                  </a:lnTo>
                  <a:lnTo>
                    <a:pt x="440" y="1235"/>
                  </a:lnTo>
                  <a:lnTo>
                    <a:pt x="419" y="1276"/>
                  </a:lnTo>
                  <a:lnTo>
                    <a:pt x="440" y="1339"/>
                  </a:lnTo>
                  <a:lnTo>
                    <a:pt x="293" y="1360"/>
                  </a:lnTo>
                  <a:lnTo>
                    <a:pt x="335" y="1444"/>
                  </a:lnTo>
                  <a:lnTo>
                    <a:pt x="272" y="1465"/>
                  </a:lnTo>
                  <a:lnTo>
                    <a:pt x="377" y="1528"/>
                  </a:lnTo>
                  <a:lnTo>
                    <a:pt x="419" y="1507"/>
                  </a:lnTo>
                  <a:lnTo>
                    <a:pt x="398" y="1548"/>
                  </a:lnTo>
                  <a:lnTo>
                    <a:pt x="523" y="1528"/>
                  </a:lnTo>
                  <a:lnTo>
                    <a:pt x="544" y="1674"/>
                  </a:lnTo>
                  <a:lnTo>
                    <a:pt x="858" y="1674"/>
                  </a:lnTo>
                  <a:lnTo>
                    <a:pt x="753" y="1758"/>
                  </a:lnTo>
                  <a:lnTo>
                    <a:pt x="691" y="1737"/>
                  </a:lnTo>
                  <a:lnTo>
                    <a:pt x="586" y="1925"/>
                  </a:lnTo>
                  <a:lnTo>
                    <a:pt x="628" y="1925"/>
                  </a:lnTo>
                  <a:lnTo>
                    <a:pt x="523" y="2051"/>
                  </a:lnTo>
                  <a:lnTo>
                    <a:pt x="335" y="2176"/>
                  </a:lnTo>
                  <a:lnTo>
                    <a:pt x="419" y="2176"/>
                  </a:lnTo>
                  <a:lnTo>
                    <a:pt x="523" y="2134"/>
                  </a:lnTo>
                  <a:lnTo>
                    <a:pt x="586" y="2155"/>
                  </a:lnTo>
                  <a:lnTo>
                    <a:pt x="732" y="2155"/>
                  </a:lnTo>
                  <a:lnTo>
                    <a:pt x="816" y="2072"/>
                  </a:lnTo>
                  <a:lnTo>
                    <a:pt x="816" y="2092"/>
                  </a:lnTo>
                  <a:lnTo>
                    <a:pt x="942" y="2134"/>
                  </a:lnTo>
                  <a:lnTo>
                    <a:pt x="691" y="2176"/>
                  </a:lnTo>
                  <a:lnTo>
                    <a:pt x="502" y="2197"/>
                  </a:lnTo>
                  <a:lnTo>
                    <a:pt x="440" y="2281"/>
                  </a:lnTo>
                  <a:lnTo>
                    <a:pt x="314" y="2302"/>
                  </a:lnTo>
                  <a:lnTo>
                    <a:pt x="377" y="2364"/>
                  </a:lnTo>
                  <a:lnTo>
                    <a:pt x="335" y="2406"/>
                  </a:lnTo>
                  <a:lnTo>
                    <a:pt x="398" y="2448"/>
                  </a:lnTo>
                  <a:lnTo>
                    <a:pt x="293" y="2469"/>
                  </a:lnTo>
                  <a:lnTo>
                    <a:pt x="209" y="2385"/>
                  </a:lnTo>
                  <a:lnTo>
                    <a:pt x="188" y="2448"/>
                  </a:lnTo>
                  <a:lnTo>
                    <a:pt x="168" y="2406"/>
                  </a:lnTo>
                  <a:lnTo>
                    <a:pt x="0" y="2490"/>
                  </a:lnTo>
                  <a:lnTo>
                    <a:pt x="21" y="2511"/>
                  </a:lnTo>
                  <a:lnTo>
                    <a:pt x="398" y="2511"/>
                  </a:lnTo>
                  <a:lnTo>
                    <a:pt x="272" y="2595"/>
                  </a:lnTo>
                  <a:lnTo>
                    <a:pt x="105" y="2657"/>
                  </a:lnTo>
                  <a:lnTo>
                    <a:pt x="63" y="2762"/>
                  </a:lnTo>
                  <a:lnTo>
                    <a:pt x="168" y="2762"/>
                  </a:lnTo>
                  <a:lnTo>
                    <a:pt x="188" y="2825"/>
                  </a:lnTo>
                  <a:lnTo>
                    <a:pt x="440" y="2762"/>
                  </a:lnTo>
                  <a:lnTo>
                    <a:pt x="440" y="2762"/>
                  </a:lnTo>
                  <a:lnTo>
                    <a:pt x="230" y="2888"/>
                  </a:lnTo>
                  <a:lnTo>
                    <a:pt x="168" y="2929"/>
                  </a:lnTo>
                  <a:lnTo>
                    <a:pt x="314" y="2929"/>
                  </a:lnTo>
                  <a:lnTo>
                    <a:pt x="502" y="2825"/>
                  </a:lnTo>
                  <a:lnTo>
                    <a:pt x="481" y="2908"/>
                  </a:lnTo>
                  <a:lnTo>
                    <a:pt x="314" y="2992"/>
                  </a:lnTo>
                  <a:lnTo>
                    <a:pt x="419" y="2992"/>
                  </a:lnTo>
                  <a:lnTo>
                    <a:pt x="398" y="3034"/>
                  </a:lnTo>
                  <a:lnTo>
                    <a:pt x="398" y="3034"/>
                  </a:lnTo>
                  <a:lnTo>
                    <a:pt x="523" y="3013"/>
                  </a:lnTo>
                  <a:lnTo>
                    <a:pt x="607" y="3076"/>
                  </a:lnTo>
                  <a:lnTo>
                    <a:pt x="795" y="3034"/>
                  </a:lnTo>
                  <a:lnTo>
                    <a:pt x="963" y="2992"/>
                  </a:lnTo>
                  <a:lnTo>
                    <a:pt x="1130" y="2888"/>
                  </a:lnTo>
                  <a:lnTo>
                    <a:pt x="1067" y="2783"/>
                  </a:lnTo>
                  <a:lnTo>
                    <a:pt x="1172" y="2783"/>
                  </a:lnTo>
                  <a:lnTo>
                    <a:pt x="1151" y="2867"/>
                  </a:lnTo>
                  <a:lnTo>
                    <a:pt x="1256" y="2867"/>
                  </a:lnTo>
                  <a:lnTo>
                    <a:pt x="1360" y="2720"/>
                  </a:lnTo>
                  <a:lnTo>
                    <a:pt x="1444" y="2762"/>
                  </a:lnTo>
                  <a:lnTo>
                    <a:pt x="1465" y="2657"/>
                  </a:lnTo>
                  <a:lnTo>
                    <a:pt x="1800" y="2595"/>
                  </a:lnTo>
                  <a:lnTo>
                    <a:pt x="1841" y="2511"/>
                  </a:lnTo>
                  <a:lnTo>
                    <a:pt x="1862" y="2616"/>
                  </a:lnTo>
                  <a:lnTo>
                    <a:pt x="1946" y="2553"/>
                  </a:lnTo>
                  <a:lnTo>
                    <a:pt x="2009" y="2574"/>
                  </a:lnTo>
                  <a:lnTo>
                    <a:pt x="2176" y="2574"/>
                  </a:lnTo>
                  <a:lnTo>
                    <a:pt x="2072" y="2406"/>
                  </a:lnTo>
                  <a:lnTo>
                    <a:pt x="2155" y="2385"/>
                  </a:lnTo>
                  <a:lnTo>
                    <a:pt x="2218" y="2281"/>
                  </a:lnTo>
                  <a:lnTo>
                    <a:pt x="2218" y="2176"/>
                  </a:lnTo>
                  <a:lnTo>
                    <a:pt x="2302" y="2072"/>
                  </a:lnTo>
                  <a:lnTo>
                    <a:pt x="2323" y="1967"/>
                  </a:lnTo>
                  <a:lnTo>
                    <a:pt x="2302" y="1716"/>
                  </a:lnTo>
                  <a:lnTo>
                    <a:pt x="2218" y="1674"/>
                  </a:lnTo>
                  <a:lnTo>
                    <a:pt x="2302" y="1632"/>
                  </a:lnTo>
                  <a:lnTo>
                    <a:pt x="2302" y="1507"/>
                  </a:lnTo>
                  <a:lnTo>
                    <a:pt x="2218" y="1402"/>
                  </a:lnTo>
                  <a:lnTo>
                    <a:pt x="2260" y="1256"/>
                  </a:lnTo>
                  <a:lnTo>
                    <a:pt x="2176" y="1214"/>
                  </a:lnTo>
                  <a:lnTo>
                    <a:pt x="2197" y="1130"/>
                  </a:lnTo>
                  <a:lnTo>
                    <a:pt x="2281" y="1151"/>
                  </a:lnTo>
                  <a:lnTo>
                    <a:pt x="2281" y="1151"/>
                  </a:lnTo>
                  <a:lnTo>
                    <a:pt x="2155" y="1088"/>
                  </a:lnTo>
                  <a:lnTo>
                    <a:pt x="2072" y="1046"/>
                  </a:lnTo>
                  <a:lnTo>
                    <a:pt x="1967" y="837"/>
                  </a:lnTo>
                  <a:lnTo>
                    <a:pt x="1800" y="732"/>
                  </a:lnTo>
                  <a:lnTo>
                    <a:pt x="1737" y="795"/>
                  </a:lnTo>
                  <a:lnTo>
                    <a:pt x="1695" y="942"/>
                  </a:lnTo>
                  <a:lnTo>
                    <a:pt x="1632" y="984"/>
                  </a:lnTo>
                  <a:lnTo>
                    <a:pt x="1360" y="732"/>
                  </a:lnTo>
                  <a:lnTo>
                    <a:pt x="1486" y="502"/>
                  </a:lnTo>
                  <a:lnTo>
                    <a:pt x="1632" y="481"/>
                  </a:lnTo>
                  <a:lnTo>
                    <a:pt x="1653" y="377"/>
                  </a:lnTo>
                  <a:lnTo>
                    <a:pt x="1737" y="356"/>
                  </a:lnTo>
                  <a:lnTo>
                    <a:pt x="1779" y="272"/>
                  </a:lnTo>
                  <a:lnTo>
                    <a:pt x="1737" y="293"/>
                  </a:lnTo>
                  <a:lnTo>
                    <a:pt x="1737" y="293"/>
                  </a:lnTo>
                  <a:lnTo>
                    <a:pt x="1841" y="188"/>
                  </a:lnTo>
                  <a:lnTo>
                    <a:pt x="1946" y="147"/>
                  </a:lnTo>
                  <a:lnTo>
                    <a:pt x="1841" y="84"/>
                  </a:lnTo>
                  <a:lnTo>
                    <a:pt x="1737"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2" name="Google Shape;1282;p42"/>
            <p:cNvGrpSpPr/>
            <p:nvPr/>
          </p:nvGrpSpPr>
          <p:grpSpPr>
            <a:xfrm>
              <a:off x="3586375" y="2281300"/>
              <a:ext cx="125025" cy="175275"/>
              <a:chOff x="3586375" y="2281300"/>
              <a:chExt cx="125025" cy="175275"/>
            </a:xfrm>
          </p:grpSpPr>
          <p:sp>
            <p:nvSpPr>
              <p:cNvPr id="1283" name="Google Shape;1283;p42"/>
              <p:cNvSpPr/>
              <p:nvPr/>
            </p:nvSpPr>
            <p:spPr>
              <a:xfrm>
                <a:off x="3609900" y="2281300"/>
                <a:ext cx="101500" cy="175275"/>
              </a:xfrm>
              <a:custGeom>
                <a:avLst/>
                <a:gdLst/>
                <a:ahLst/>
                <a:cxnLst/>
                <a:rect l="l" t="t" r="r" b="b"/>
                <a:pathLst>
                  <a:path w="4060" h="7011" extrusionOk="0">
                    <a:moveTo>
                      <a:pt x="1340" y="1"/>
                    </a:moveTo>
                    <a:lnTo>
                      <a:pt x="1277" y="63"/>
                    </a:lnTo>
                    <a:lnTo>
                      <a:pt x="1235" y="42"/>
                    </a:lnTo>
                    <a:lnTo>
                      <a:pt x="1110" y="84"/>
                    </a:lnTo>
                    <a:lnTo>
                      <a:pt x="1026" y="84"/>
                    </a:lnTo>
                    <a:lnTo>
                      <a:pt x="921" y="105"/>
                    </a:lnTo>
                    <a:lnTo>
                      <a:pt x="859" y="105"/>
                    </a:lnTo>
                    <a:lnTo>
                      <a:pt x="838" y="168"/>
                    </a:lnTo>
                    <a:lnTo>
                      <a:pt x="838" y="105"/>
                    </a:lnTo>
                    <a:lnTo>
                      <a:pt x="796" y="84"/>
                    </a:lnTo>
                    <a:lnTo>
                      <a:pt x="712" y="168"/>
                    </a:lnTo>
                    <a:lnTo>
                      <a:pt x="733" y="105"/>
                    </a:lnTo>
                    <a:lnTo>
                      <a:pt x="608" y="42"/>
                    </a:lnTo>
                    <a:lnTo>
                      <a:pt x="587" y="105"/>
                    </a:lnTo>
                    <a:lnTo>
                      <a:pt x="524" y="168"/>
                    </a:lnTo>
                    <a:lnTo>
                      <a:pt x="545" y="231"/>
                    </a:lnTo>
                    <a:lnTo>
                      <a:pt x="524" y="231"/>
                    </a:lnTo>
                    <a:lnTo>
                      <a:pt x="524" y="314"/>
                    </a:lnTo>
                    <a:lnTo>
                      <a:pt x="419" y="356"/>
                    </a:lnTo>
                    <a:lnTo>
                      <a:pt x="482" y="419"/>
                    </a:lnTo>
                    <a:lnTo>
                      <a:pt x="440" y="503"/>
                    </a:lnTo>
                    <a:lnTo>
                      <a:pt x="398" y="503"/>
                    </a:lnTo>
                    <a:lnTo>
                      <a:pt x="503" y="607"/>
                    </a:lnTo>
                    <a:lnTo>
                      <a:pt x="545" y="670"/>
                    </a:lnTo>
                    <a:lnTo>
                      <a:pt x="419" y="607"/>
                    </a:lnTo>
                    <a:lnTo>
                      <a:pt x="398" y="670"/>
                    </a:lnTo>
                    <a:lnTo>
                      <a:pt x="315" y="587"/>
                    </a:lnTo>
                    <a:lnTo>
                      <a:pt x="294" y="628"/>
                    </a:lnTo>
                    <a:lnTo>
                      <a:pt x="315" y="691"/>
                    </a:lnTo>
                    <a:lnTo>
                      <a:pt x="294" y="733"/>
                    </a:lnTo>
                    <a:lnTo>
                      <a:pt x="273" y="628"/>
                    </a:lnTo>
                    <a:lnTo>
                      <a:pt x="210" y="733"/>
                    </a:lnTo>
                    <a:lnTo>
                      <a:pt x="273" y="796"/>
                    </a:lnTo>
                    <a:lnTo>
                      <a:pt x="210" y="817"/>
                    </a:lnTo>
                    <a:lnTo>
                      <a:pt x="294" y="900"/>
                    </a:lnTo>
                    <a:lnTo>
                      <a:pt x="336" y="900"/>
                    </a:lnTo>
                    <a:lnTo>
                      <a:pt x="294" y="942"/>
                    </a:lnTo>
                    <a:lnTo>
                      <a:pt x="210" y="900"/>
                    </a:lnTo>
                    <a:lnTo>
                      <a:pt x="210" y="1026"/>
                    </a:lnTo>
                    <a:lnTo>
                      <a:pt x="210" y="1047"/>
                    </a:lnTo>
                    <a:lnTo>
                      <a:pt x="377" y="1026"/>
                    </a:lnTo>
                    <a:lnTo>
                      <a:pt x="273" y="1089"/>
                    </a:lnTo>
                    <a:lnTo>
                      <a:pt x="273" y="1110"/>
                    </a:lnTo>
                    <a:lnTo>
                      <a:pt x="294" y="1131"/>
                    </a:lnTo>
                    <a:lnTo>
                      <a:pt x="377" y="1110"/>
                    </a:lnTo>
                    <a:lnTo>
                      <a:pt x="336" y="1131"/>
                    </a:lnTo>
                    <a:lnTo>
                      <a:pt x="398" y="1151"/>
                    </a:lnTo>
                    <a:lnTo>
                      <a:pt x="398" y="1151"/>
                    </a:lnTo>
                    <a:lnTo>
                      <a:pt x="315" y="1131"/>
                    </a:lnTo>
                    <a:lnTo>
                      <a:pt x="294" y="1151"/>
                    </a:lnTo>
                    <a:lnTo>
                      <a:pt x="294" y="1214"/>
                    </a:lnTo>
                    <a:lnTo>
                      <a:pt x="315" y="1235"/>
                    </a:lnTo>
                    <a:lnTo>
                      <a:pt x="273" y="1256"/>
                    </a:lnTo>
                    <a:lnTo>
                      <a:pt x="231" y="1319"/>
                    </a:lnTo>
                    <a:lnTo>
                      <a:pt x="294" y="1319"/>
                    </a:lnTo>
                    <a:lnTo>
                      <a:pt x="294" y="1361"/>
                    </a:lnTo>
                    <a:lnTo>
                      <a:pt x="210" y="1340"/>
                    </a:lnTo>
                    <a:lnTo>
                      <a:pt x="189" y="1403"/>
                    </a:lnTo>
                    <a:lnTo>
                      <a:pt x="210" y="1444"/>
                    </a:lnTo>
                    <a:lnTo>
                      <a:pt x="189" y="1465"/>
                    </a:lnTo>
                    <a:lnTo>
                      <a:pt x="168" y="1528"/>
                    </a:lnTo>
                    <a:lnTo>
                      <a:pt x="63" y="1528"/>
                    </a:lnTo>
                    <a:lnTo>
                      <a:pt x="1" y="1549"/>
                    </a:lnTo>
                    <a:lnTo>
                      <a:pt x="63" y="1570"/>
                    </a:lnTo>
                    <a:lnTo>
                      <a:pt x="126" y="1570"/>
                    </a:lnTo>
                    <a:lnTo>
                      <a:pt x="189" y="1612"/>
                    </a:lnTo>
                    <a:lnTo>
                      <a:pt x="168" y="1633"/>
                    </a:lnTo>
                    <a:lnTo>
                      <a:pt x="105" y="1633"/>
                    </a:lnTo>
                    <a:lnTo>
                      <a:pt x="189" y="1716"/>
                    </a:lnTo>
                    <a:lnTo>
                      <a:pt x="210" y="1716"/>
                    </a:lnTo>
                    <a:lnTo>
                      <a:pt x="273" y="1737"/>
                    </a:lnTo>
                    <a:lnTo>
                      <a:pt x="503" y="1507"/>
                    </a:lnTo>
                    <a:lnTo>
                      <a:pt x="482" y="1570"/>
                    </a:lnTo>
                    <a:lnTo>
                      <a:pt x="503" y="1612"/>
                    </a:lnTo>
                    <a:lnTo>
                      <a:pt x="419" y="1633"/>
                    </a:lnTo>
                    <a:lnTo>
                      <a:pt x="377" y="1758"/>
                    </a:lnTo>
                    <a:lnTo>
                      <a:pt x="377" y="1779"/>
                    </a:lnTo>
                    <a:lnTo>
                      <a:pt x="315" y="1947"/>
                    </a:lnTo>
                    <a:lnTo>
                      <a:pt x="336" y="1947"/>
                    </a:lnTo>
                    <a:lnTo>
                      <a:pt x="294" y="2135"/>
                    </a:lnTo>
                    <a:lnTo>
                      <a:pt x="294" y="2239"/>
                    </a:lnTo>
                    <a:lnTo>
                      <a:pt x="231" y="2281"/>
                    </a:lnTo>
                    <a:lnTo>
                      <a:pt x="294" y="2323"/>
                    </a:lnTo>
                    <a:lnTo>
                      <a:pt x="315" y="2302"/>
                    </a:lnTo>
                    <a:lnTo>
                      <a:pt x="231" y="2449"/>
                    </a:lnTo>
                    <a:lnTo>
                      <a:pt x="231" y="2595"/>
                    </a:lnTo>
                    <a:lnTo>
                      <a:pt x="189" y="2658"/>
                    </a:lnTo>
                    <a:lnTo>
                      <a:pt x="189" y="2700"/>
                    </a:lnTo>
                    <a:lnTo>
                      <a:pt x="315" y="2700"/>
                    </a:lnTo>
                    <a:lnTo>
                      <a:pt x="294" y="2595"/>
                    </a:lnTo>
                    <a:lnTo>
                      <a:pt x="336" y="2491"/>
                    </a:lnTo>
                    <a:lnTo>
                      <a:pt x="336" y="2407"/>
                    </a:lnTo>
                    <a:lnTo>
                      <a:pt x="398" y="2323"/>
                    </a:lnTo>
                    <a:lnTo>
                      <a:pt x="336" y="2135"/>
                    </a:lnTo>
                    <a:lnTo>
                      <a:pt x="398" y="2135"/>
                    </a:lnTo>
                    <a:lnTo>
                      <a:pt x="545" y="1947"/>
                    </a:lnTo>
                    <a:lnTo>
                      <a:pt x="440" y="2135"/>
                    </a:lnTo>
                    <a:lnTo>
                      <a:pt x="419" y="2239"/>
                    </a:lnTo>
                    <a:lnTo>
                      <a:pt x="482" y="2260"/>
                    </a:lnTo>
                    <a:lnTo>
                      <a:pt x="482" y="2198"/>
                    </a:lnTo>
                    <a:lnTo>
                      <a:pt x="545" y="2135"/>
                    </a:lnTo>
                    <a:lnTo>
                      <a:pt x="587" y="2260"/>
                    </a:lnTo>
                    <a:lnTo>
                      <a:pt x="628" y="2135"/>
                    </a:lnTo>
                    <a:lnTo>
                      <a:pt x="628" y="2030"/>
                    </a:lnTo>
                    <a:lnTo>
                      <a:pt x="691" y="1988"/>
                    </a:lnTo>
                    <a:lnTo>
                      <a:pt x="649" y="2135"/>
                    </a:lnTo>
                    <a:lnTo>
                      <a:pt x="754" y="2198"/>
                    </a:lnTo>
                    <a:lnTo>
                      <a:pt x="649" y="2177"/>
                    </a:lnTo>
                    <a:lnTo>
                      <a:pt x="628" y="2323"/>
                    </a:lnTo>
                    <a:lnTo>
                      <a:pt x="649" y="2449"/>
                    </a:lnTo>
                    <a:lnTo>
                      <a:pt x="712" y="2470"/>
                    </a:lnTo>
                    <a:lnTo>
                      <a:pt x="754" y="2574"/>
                    </a:lnTo>
                    <a:lnTo>
                      <a:pt x="649" y="2658"/>
                    </a:lnTo>
                    <a:lnTo>
                      <a:pt x="587" y="2909"/>
                    </a:lnTo>
                    <a:lnTo>
                      <a:pt x="587" y="3014"/>
                    </a:lnTo>
                    <a:lnTo>
                      <a:pt x="503" y="2972"/>
                    </a:lnTo>
                    <a:lnTo>
                      <a:pt x="503" y="3097"/>
                    </a:lnTo>
                    <a:lnTo>
                      <a:pt x="628" y="3244"/>
                    </a:lnTo>
                    <a:lnTo>
                      <a:pt x="587" y="3097"/>
                    </a:lnTo>
                    <a:lnTo>
                      <a:pt x="649" y="3076"/>
                    </a:lnTo>
                    <a:lnTo>
                      <a:pt x="859" y="3223"/>
                    </a:lnTo>
                    <a:lnTo>
                      <a:pt x="859" y="3097"/>
                    </a:lnTo>
                    <a:lnTo>
                      <a:pt x="796" y="3035"/>
                    </a:lnTo>
                    <a:lnTo>
                      <a:pt x="838" y="3014"/>
                    </a:lnTo>
                    <a:lnTo>
                      <a:pt x="1005" y="3118"/>
                    </a:lnTo>
                    <a:lnTo>
                      <a:pt x="1131" y="3118"/>
                    </a:lnTo>
                    <a:lnTo>
                      <a:pt x="1131" y="3076"/>
                    </a:lnTo>
                    <a:lnTo>
                      <a:pt x="1235" y="3076"/>
                    </a:lnTo>
                    <a:lnTo>
                      <a:pt x="1256" y="2972"/>
                    </a:lnTo>
                    <a:lnTo>
                      <a:pt x="1549" y="2993"/>
                    </a:lnTo>
                    <a:lnTo>
                      <a:pt x="1361" y="3014"/>
                    </a:lnTo>
                    <a:lnTo>
                      <a:pt x="1235" y="3348"/>
                    </a:lnTo>
                    <a:lnTo>
                      <a:pt x="1382" y="3620"/>
                    </a:lnTo>
                    <a:lnTo>
                      <a:pt x="1444" y="3558"/>
                    </a:lnTo>
                    <a:lnTo>
                      <a:pt x="1444" y="3704"/>
                    </a:lnTo>
                    <a:lnTo>
                      <a:pt x="1549" y="3600"/>
                    </a:lnTo>
                    <a:lnTo>
                      <a:pt x="1654" y="3600"/>
                    </a:lnTo>
                    <a:lnTo>
                      <a:pt x="1633" y="3746"/>
                    </a:lnTo>
                    <a:lnTo>
                      <a:pt x="1654" y="3767"/>
                    </a:lnTo>
                    <a:lnTo>
                      <a:pt x="1549" y="3851"/>
                    </a:lnTo>
                    <a:lnTo>
                      <a:pt x="1570" y="4018"/>
                    </a:lnTo>
                    <a:lnTo>
                      <a:pt x="1528" y="4123"/>
                    </a:lnTo>
                    <a:lnTo>
                      <a:pt x="1570" y="4227"/>
                    </a:lnTo>
                    <a:lnTo>
                      <a:pt x="1654" y="4290"/>
                    </a:lnTo>
                    <a:lnTo>
                      <a:pt x="1737" y="4290"/>
                    </a:lnTo>
                    <a:lnTo>
                      <a:pt x="1675" y="4332"/>
                    </a:lnTo>
                    <a:lnTo>
                      <a:pt x="1591" y="4332"/>
                    </a:lnTo>
                    <a:lnTo>
                      <a:pt x="1549" y="4248"/>
                    </a:lnTo>
                    <a:lnTo>
                      <a:pt x="1465" y="4269"/>
                    </a:lnTo>
                    <a:lnTo>
                      <a:pt x="1528" y="4353"/>
                    </a:lnTo>
                    <a:lnTo>
                      <a:pt x="1591" y="4395"/>
                    </a:lnTo>
                    <a:lnTo>
                      <a:pt x="1486" y="4374"/>
                    </a:lnTo>
                    <a:lnTo>
                      <a:pt x="1424" y="4290"/>
                    </a:lnTo>
                    <a:lnTo>
                      <a:pt x="1235" y="4353"/>
                    </a:lnTo>
                    <a:lnTo>
                      <a:pt x="1152" y="4353"/>
                    </a:lnTo>
                    <a:lnTo>
                      <a:pt x="963" y="4436"/>
                    </a:lnTo>
                    <a:lnTo>
                      <a:pt x="859" y="4583"/>
                    </a:lnTo>
                    <a:lnTo>
                      <a:pt x="733" y="4667"/>
                    </a:lnTo>
                    <a:lnTo>
                      <a:pt x="691" y="4750"/>
                    </a:lnTo>
                    <a:lnTo>
                      <a:pt x="817" y="4750"/>
                    </a:lnTo>
                    <a:lnTo>
                      <a:pt x="817" y="4688"/>
                    </a:lnTo>
                    <a:lnTo>
                      <a:pt x="1026" y="4646"/>
                    </a:lnTo>
                    <a:lnTo>
                      <a:pt x="1005" y="4750"/>
                    </a:lnTo>
                    <a:lnTo>
                      <a:pt x="1068" y="4813"/>
                    </a:lnTo>
                    <a:lnTo>
                      <a:pt x="1005" y="4876"/>
                    </a:lnTo>
                    <a:lnTo>
                      <a:pt x="1026" y="4960"/>
                    </a:lnTo>
                    <a:lnTo>
                      <a:pt x="1068" y="4960"/>
                    </a:lnTo>
                    <a:lnTo>
                      <a:pt x="942" y="5190"/>
                    </a:lnTo>
                    <a:lnTo>
                      <a:pt x="859" y="5232"/>
                    </a:lnTo>
                    <a:lnTo>
                      <a:pt x="754" y="5294"/>
                    </a:lnTo>
                    <a:lnTo>
                      <a:pt x="733" y="5294"/>
                    </a:lnTo>
                    <a:lnTo>
                      <a:pt x="608" y="5378"/>
                    </a:lnTo>
                    <a:lnTo>
                      <a:pt x="524" y="5378"/>
                    </a:lnTo>
                    <a:lnTo>
                      <a:pt x="398" y="5483"/>
                    </a:lnTo>
                    <a:lnTo>
                      <a:pt x="503" y="5483"/>
                    </a:lnTo>
                    <a:lnTo>
                      <a:pt x="503" y="5545"/>
                    </a:lnTo>
                    <a:lnTo>
                      <a:pt x="419" y="5608"/>
                    </a:lnTo>
                    <a:lnTo>
                      <a:pt x="545" y="5629"/>
                    </a:lnTo>
                    <a:lnTo>
                      <a:pt x="524" y="5650"/>
                    </a:lnTo>
                    <a:lnTo>
                      <a:pt x="587" y="5692"/>
                    </a:lnTo>
                    <a:lnTo>
                      <a:pt x="649" y="5650"/>
                    </a:lnTo>
                    <a:lnTo>
                      <a:pt x="754" y="5608"/>
                    </a:lnTo>
                    <a:lnTo>
                      <a:pt x="900" y="5545"/>
                    </a:lnTo>
                    <a:lnTo>
                      <a:pt x="921" y="5629"/>
                    </a:lnTo>
                    <a:lnTo>
                      <a:pt x="1026" y="5650"/>
                    </a:lnTo>
                    <a:lnTo>
                      <a:pt x="942" y="5692"/>
                    </a:lnTo>
                    <a:lnTo>
                      <a:pt x="921" y="5734"/>
                    </a:lnTo>
                    <a:lnTo>
                      <a:pt x="1068" y="5734"/>
                    </a:lnTo>
                    <a:lnTo>
                      <a:pt x="1068" y="5713"/>
                    </a:lnTo>
                    <a:lnTo>
                      <a:pt x="1152" y="5692"/>
                    </a:lnTo>
                    <a:lnTo>
                      <a:pt x="1256" y="5796"/>
                    </a:lnTo>
                    <a:lnTo>
                      <a:pt x="1319" y="5859"/>
                    </a:lnTo>
                    <a:lnTo>
                      <a:pt x="1486" y="5859"/>
                    </a:lnTo>
                    <a:lnTo>
                      <a:pt x="1549" y="5796"/>
                    </a:lnTo>
                    <a:lnTo>
                      <a:pt x="1633" y="5755"/>
                    </a:lnTo>
                    <a:lnTo>
                      <a:pt x="1758" y="5713"/>
                    </a:lnTo>
                    <a:lnTo>
                      <a:pt x="1800" y="5650"/>
                    </a:lnTo>
                    <a:lnTo>
                      <a:pt x="1905" y="5608"/>
                    </a:lnTo>
                    <a:lnTo>
                      <a:pt x="1758" y="5755"/>
                    </a:lnTo>
                    <a:lnTo>
                      <a:pt x="1633" y="5901"/>
                    </a:lnTo>
                    <a:lnTo>
                      <a:pt x="1633" y="6048"/>
                    </a:lnTo>
                    <a:lnTo>
                      <a:pt x="1528" y="6048"/>
                    </a:lnTo>
                    <a:lnTo>
                      <a:pt x="1444" y="6068"/>
                    </a:lnTo>
                    <a:lnTo>
                      <a:pt x="1361" y="6027"/>
                    </a:lnTo>
                    <a:lnTo>
                      <a:pt x="1131" y="6006"/>
                    </a:lnTo>
                    <a:lnTo>
                      <a:pt x="963" y="6048"/>
                    </a:lnTo>
                    <a:lnTo>
                      <a:pt x="963" y="6131"/>
                    </a:lnTo>
                    <a:lnTo>
                      <a:pt x="900" y="6215"/>
                    </a:lnTo>
                    <a:lnTo>
                      <a:pt x="796" y="6215"/>
                    </a:lnTo>
                    <a:lnTo>
                      <a:pt x="796" y="6382"/>
                    </a:lnTo>
                    <a:lnTo>
                      <a:pt x="691" y="6487"/>
                    </a:lnTo>
                    <a:lnTo>
                      <a:pt x="649" y="6550"/>
                    </a:lnTo>
                    <a:lnTo>
                      <a:pt x="545" y="6550"/>
                    </a:lnTo>
                    <a:lnTo>
                      <a:pt x="524" y="6675"/>
                    </a:lnTo>
                    <a:lnTo>
                      <a:pt x="482" y="6675"/>
                    </a:lnTo>
                    <a:lnTo>
                      <a:pt x="440" y="6738"/>
                    </a:lnTo>
                    <a:lnTo>
                      <a:pt x="315" y="6843"/>
                    </a:lnTo>
                    <a:lnTo>
                      <a:pt x="231" y="6801"/>
                    </a:lnTo>
                    <a:lnTo>
                      <a:pt x="168" y="6864"/>
                    </a:lnTo>
                    <a:lnTo>
                      <a:pt x="168" y="6968"/>
                    </a:lnTo>
                    <a:lnTo>
                      <a:pt x="273" y="6968"/>
                    </a:lnTo>
                    <a:lnTo>
                      <a:pt x="273" y="6885"/>
                    </a:lnTo>
                    <a:lnTo>
                      <a:pt x="377" y="6905"/>
                    </a:lnTo>
                    <a:lnTo>
                      <a:pt x="419" y="7010"/>
                    </a:lnTo>
                    <a:lnTo>
                      <a:pt x="503" y="6968"/>
                    </a:lnTo>
                    <a:lnTo>
                      <a:pt x="482" y="6905"/>
                    </a:lnTo>
                    <a:lnTo>
                      <a:pt x="524" y="6843"/>
                    </a:lnTo>
                    <a:lnTo>
                      <a:pt x="545" y="6864"/>
                    </a:lnTo>
                    <a:lnTo>
                      <a:pt x="628" y="6801"/>
                    </a:lnTo>
                    <a:lnTo>
                      <a:pt x="649" y="6801"/>
                    </a:lnTo>
                    <a:lnTo>
                      <a:pt x="712" y="6696"/>
                    </a:lnTo>
                    <a:lnTo>
                      <a:pt x="817" y="6759"/>
                    </a:lnTo>
                    <a:lnTo>
                      <a:pt x="900" y="6696"/>
                    </a:lnTo>
                    <a:lnTo>
                      <a:pt x="963" y="6738"/>
                    </a:lnTo>
                    <a:lnTo>
                      <a:pt x="1005" y="6696"/>
                    </a:lnTo>
                    <a:lnTo>
                      <a:pt x="1047" y="6759"/>
                    </a:lnTo>
                    <a:lnTo>
                      <a:pt x="1110" y="6759"/>
                    </a:lnTo>
                    <a:lnTo>
                      <a:pt x="1172" y="6801"/>
                    </a:lnTo>
                    <a:lnTo>
                      <a:pt x="1277" y="6801"/>
                    </a:lnTo>
                    <a:lnTo>
                      <a:pt x="1256" y="6759"/>
                    </a:lnTo>
                    <a:lnTo>
                      <a:pt x="1340" y="6738"/>
                    </a:lnTo>
                    <a:lnTo>
                      <a:pt x="1361" y="6654"/>
                    </a:lnTo>
                    <a:lnTo>
                      <a:pt x="1340" y="6571"/>
                    </a:lnTo>
                    <a:lnTo>
                      <a:pt x="1382" y="6487"/>
                    </a:lnTo>
                    <a:lnTo>
                      <a:pt x="1444" y="6487"/>
                    </a:lnTo>
                    <a:lnTo>
                      <a:pt x="1465" y="6445"/>
                    </a:lnTo>
                    <a:lnTo>
                      <a:pt x="1675" y="6424"/>
                    </a:lnTo>
                    <a:lnTo>
                      <a:pt x="1779" y="6424"/>
                    </a:lnTo>
                    <a:lnTo>
                      <a:pt x="1905" y="6487"/>
                    </a:lnTo>
                    <a:lnTo>
                      <a:pt x="2093" y="6487"/>
                    </a:lnTo>
                    <a:lnTo>
                      <a:pt x="2177" y="6529"/>
                    </a:lnTo>
                    <a:lnTo>
                      <a:pt x="2198" y="6445"/>
                    </a:lnTo>
                    <a:lnTo>
                      <a:pt x="2323" y="6361"/>
                    </a:lnTo>
                    <a:lnTo>
                      <a:pt x="2407" y="6382"/>
                    </a:lnTo>
                    <a:lnTo>
                      <a:pt x="2512" y="6320"/>
                    </a:lnTo>
                    <a:lnTo>
                      <a:pt x="2616" y="6340"/>
                    </a:lnTo>
                    <a:lnTo>
                      <a:pt x="2637" y="6320"/>
                    </a:lnTo>
                    <a:lnTo>
                      <a:pt x="2721" y="6278"/>
                    </a:lnTo>
                    <a:lnTo>
                      <a:pt x="2721" y="6320"/>
                    </a:lnTo>
                    <a:lnTo>
                      <a:pt x="2804" y="6361"/>
                    </a:lnTo>
                    <a:lnTo>
                      <a:pt x="2888" y="6320"/>
                    </a:lnTo>
                    <a:lnTo>
                      <a:pt x="3056" y="6320"/>
                    </a:lnTo>
                    <a:lnTo>
                      <a:pt x="3202" y="6278"/>
                    </a:lnTo>
                    <a:lnTo>
                      <a:pt x="3307" y="6320"/>
                    </a:lnTo>
                    <a:lnTo>
                      <a:pt x="3349" y="6340"/>
                    </a:lnTo>
                    <a:lnTo>
                      <a:pt x="3453" y="6257"/>
                    </a:lnTo>
                    <a:lnTo>
                      <a:pt x="3537" y="6236"/>
                    </a:lnTo>
                    <a:lnTo>
                      <a:pt x="3621" y="6152"/>
                    </a:lnTo>
                    <a:lnTo>
                      <a:pt x="3683" y="6152"/>
                    </a:lnTo>
                    <a:lnTo>
                      <a:pt x="3746" y="6173"/>
                    </a:lnTo>
                    <a:lnTo>
                      <a:pt x="3725" y="6110"/>
                    </a:lnTo>
                    <a:lnTo>
                      <a:pt x="3851" y="6027"/>
                    </a:lnTo>
                    <a:lnTo>
                      <a:pt x="3955" y="6006"/>
                    </a:lnTo>
                    <a:lnTo>
                      <a:pt x="3955" y="5922"/>
                    </a:lnTo>
                    <a:lnTo>
                      <a:pt x="3934" y="5859"/>
                    </a:lnTo>
                    <a:lnTo>
                      <a:pt x="3955" y="5796"/>
                    </a:lnTo>
                    <a:lnTo>
                      <a:pt x="3788" y="5796"/>
                    </a:lnTo>
                    <a:lnTo>
                      <a:pt x="3683" y="5838"/>
                    </a:lnTo>
                    <a:lnTo>
                      <a:pt x="3641" y="5838"/>
                    </a:lnTo>
                    <a:lnTo>
                      <a:pt x="3537" y="5817"/>
                    </a:lnTo>
                    <a:lnTo>
                      <a:pt x="3474" y="5796"/>
                    </a:lnTo>
                    <a:lnTo>
                      <a:pt x="3537" y="5755"/>
                    </a:lnTo>
                    <a:lnTo>
                      <a:pt x="3558" y="5755"/>
                    </a:lnTo>
                    <a:lnTo>
                      <a:pt x="3558" y="5734"/>
                    </a:lnTo>
                    <a:lnTo>
                      <a:pt x="3474" y="5713"/>
                    </a:lnTo>
                    <a:lnTo>
                      <a:pt x="3411" y="5734"/>
                    </a:lnTo>
                    <a:lnTo>
                      <a:pt x="3516" y="5650"/>
                    </a:lnTo>
                    <a:lnTo>
                      <a:pt x="3579" y="5692"/>
                    </a:lnTo>
                    <a:lnTo>
                      <a:pt x="3662" y="5629"/>
                    </a:lnTo>
                    <a:lnTo>
                      <a:pt x="3641" y="5545"/>
                    </a:lnTo>
                    <a:lnTo>
                      <a:pt x="3558" y="5545"/>
                    </a:lnTo>
                    <a:lnTo>
                      <a:pt x="3621" y="5504"/>
                    </a:lnTo>
                    <a:lnTo>
                      <a:pt x="3662" y="5441"/>
                    </a:lnTo>
                    <a:lnTo>
                      <a:pt x="3725" y="5504"/>
                    </a:lnTo>
                    <a:lnTo>
                      <a:pt x="3788" y="5441"/>
                    </a:lnTo>
                    <a:lnTo>
                      <a:pt x="3851" y="5399"/>
                    </a:lnTo>
                    <a:lnTo>
                      <a:pt x="3788" y="5378"/>
                    </a:lnTo>
                    <a:lnTo>
                      <a:pt x="3830" y="5336"/>
                    </a:lnTo>
                    <a:lnTo>
                      <a:pt x="3725" y="5336"/>
                    </a:lnTo>
                    <a:lnTo>
                      <a:pt x="3767" y="5273"/>
                    </a:lnTo>
                    <a:lnTo>
                      <a:pt x="3830" y="5294"/>
                    </a:lnTo>
                    <a:lnTo>
                      <a:pt x="3851" y="5315"/>
                    </a:lnTo>
                    <a:lnTo>
                      <a:pt x="3893" y="5232"/>
                    </a:lnTo>
                    <a:lnTo>
                      <a:pt x="3976" y="5211"/>
                    </a:lnTo>
                    <a:lnTo>
                      <a:pt x="3976" y="5064"/>
                    </a:lnTo>
                    <a:lnTo>
                      <a:pt x="4060" y="4897"/>
                    </a:lnTo>
                    <a:lnTo>
                      <a:pt x="3997" y="4813"/>
                    </a:lnTo>
                    <a:lnTo>
                      <a:pt x="3976" y="4688"/>
                    </a:lnTo>
                    <a:lnTo>
                      <a:pt x="3767" y="4541"/>
                    </a:lnTo>
                    <a:lnTo>
                      <a:pt x="3349" y="4541"/>
                    </a:lnTo>
                    <a:lnTo>
                      <a:pt x="3328" y="4667"/>
                    </a:lnTo>
                    <a:lnTo>
                      <a:pt x="3307" y="4708"/>
                    </a:lnTo>
                    <a:lnTo>
                      <a:pt x="3202" y="4646"/>
                    </a:lnTo>
                    <a:lnTo>
                      <a:pt x="3097" y="4604"/>
                    </a:lnTo>
                    <a:lnTo>
                      <a:pt x="3265" y="4436"/>
                    </a:lnTo>
                    <a:lnTo>
                      <a:pt x="3265" y="4332"/>
                    </a:lnTo>
                    <a:lnTo>
                      <a:pt x="3139" y="4123"/>
                    </a:lnTo>
                    <a:lnTo>
                      <a:pt x="3097" y="4123"/>
                    </a:lnTo>
                    <a:lnTo>
                      <a:pt x="2951" y="4039"/>
                    </a:lnTo>
                    <a:lnTo>
                      <a:pt x="2909" y="3955"/>
                    </a:lnTo>
                    <a:lnTo>
                      <a:pt x="2846" y="3976"/>
                    </a:lnTo>
                    <a:lnTo>
                      <a:pt x="2825" y="3976"/>
                    </a:lnTo>
                    <a:lnTo>
                      <a:pt x="2742" y="3955"/>
                    </a:lnTo>
                    <a:lnTo>
                      <a:pt x="2825" y="3955"/>
                    </a:lnTo>
                    <a:lnTo>
                      <a:pt x="2930" y="3934"/>
                    </a:lnTo>
                    <a:lnTo>
                      <a:pt x="2993" y="3955"/>
                    </a:lnTo>
                    <a:lnTo>
                      <a:pt x="3014" y="4018"/>
                    </a:lnTo>
                    <a:lnTo>
                      <a:pt x="3139" y="4018"/>
                    </a:lnTo>
                    <a:lnTo>
                      <a:pt x="2993" y="3830"/>
                    </a:lnTo>
                    <a:lnTo>
                      <a:pt x="2909" y="3725"/>
                    </a:lnTo>
                    <a:lnTo>
                      <a:pt x="2951" y="3641"/>
                    </a:lnTo>
                    <a:lnTo>
                      <a:pt x="2993" y="3641"/>
                    </a:lnTo>
                    <a:lnTo>
                      <a:pt x="2909" y="3600"/>
                    </a:lnTo>
                    <a:lnTo>
                      <a:pt x="2888" y="3537"/>
                    </a:lnTo>
                    <a:lnTo>
                      <a:pt x="2846" y="3537"/>
                    </a:lnTo>
                    <a:lnTo>
                      <a:pt x="2784" y="3348"/>
                    </a:lnTo>
                    <a:lnTo>
                      <a:pt x="2616" y="3307"/>
                    </a:lnTo>
                    <a:lnTo>
                      <a:pt x="2428" y="3244"/>
                    </a:lnTo>
                    <a:lnTo>
                      <a:pt x="2428" y="3181"/>
                    </a:lnTo>
                    <a:lnTo>
                      <a:pt x="2386" y="3139"/>
                    </a:lnTo>
                    <a:lnTo>
                      <a:pt x="2323" y="2930"/>
                    </a:lnTo>
                    <a:lnTo>
                      <a:pt x="2260" y="2825"/>
                    </a:lnTo>
                    <a:lnTo>
                      <a:pt x="2198" y="2574"/>
                    </a:lnTo>
                    <a:lnTo>
                      <a:pt x="2156" y="2470"/>
                    </a:lnTo>
                    <a:lnTo>
                      <a:pt x="2093" y="2470"/>
                    </a:lnTo>
                    <a:lnTo>
                      <a:pt x="1947" y="2239"/>
                    </a:lnTo>
                    <a:lnTo>
                      <a:pt x="1842" y="2198"/>
                    </a:lnTo>
                    <a:lnTo>
                      <a:pt x="1758" y="2156"/>
                    </a:lnTo>
                    <a:lnTo>
                      <a:pt x="1654" y="2093"/>
                    </a:lnTo>
                    <a:lnTo>
                      <a:pt x="1591" y="2156"/>
                    </a:lnTo>
                    <a:lnTo>
                      <a:pt x="1486" y="2198"/>
                    </a:lnTo>
                    <a:lnTo>
                      <a:pt x="1361" y="2177"/>
                    </a:lnTo>
                    <a:lnTo>
                      <a:pt x="1277" y="2177"/>
                    </a:lnTo>
                    <a:lnTo>
                      <a:pt x="1172" y="2156"/>
                    </a:lnTo>
                    <a:lnTo>
                      <a:pt x="1152" y="2072"/>
                    </a:lnTo>
                    <a:lnTo>
                      <a:pt x="1152" y="2072"/>
                    </a:lnTo>
                    <a:lnTo>
                      <a:pt x="1214" y="2093"/>
                    </a:lnTo>
                    <a:lnTo>
                      <a:pt x="1340" y="2135"/>
                    </a:lnTo>
                    <a:lnTo>
                      <a:pt x="1465" y="2093"/>
                    </a:lnTo>
                    <a:lnTo>
                      <a:pt x="1486" y="1988"/>
                    </a:lnTo>
                    <a:lnTo>
                      <a:pt x="1591" y="1988"/>
                    </a:lnTo>
                    <a:lnTo>
                      <a:pt x="1696" y="1926"/>
                    </a:lnTo>
                    <a:lnTo>
                      <a:pt x="1591" y="1884"/>
                    </a:lnTo>
                    <a:lnTo>
                      <a:pt x="1591" y="1800"/>
                    </a:lnTo>
                    <a:lnTo>
                      <a:pt x="1549" y="1779"/>
                    </a:lnTo>
                    <a:lnTo>
                      <a:pt x="1424" y="1863"/>
                    </a:lnTo>
                    <a:lnTo>
                      <a:pt x="1382" y="1842"/>
                    </a:lnTo>
                    <a:lnTo>
                      <a:pt x="1486" y="1758"/>
                    </a:lnTo>
                    <a:lnTo>
                      <a:pt x="1633" y="1758"/>
                    </a:lnTo>
                    <a:lnTo>
                      <a:pt x="1696" y="1716"/>
                    </a:lnTo>
                    <a:lnTo>
                      <a:pt x="1696" y="1633"/>
                    </a:lnTo>
                    <a:lnTo>
                      <a:pt x="1758" y="1612"/>
                    </a:lnTo>
                    <a:lnTo>
                      <a:pt x="1842" y="1444"/>
                    </a:lnTo>
                    <a:lnTo>
                      <a:pt x="1884" y="1403"/>
                    </a:lnTo>
                    <a:lnTo>
                      <a:pt x="1884" y="1340"/>
                    </a:lnTo>
                    <a:lnTo>
                      <a:pt x="1947" y="1235"/>
                    </a:lnTo>
                    <a:lnTo>
                      <a:pt x="1905" y="1214"/>
                    </a:lnTo>
                    <a:lnTo>
                      <a:pt x="1968" y="1047"/>
                    </a:lnTo>
                    <a:lnTo>
                      <a:pt x="2072" y="984"/>
                    </a:lnTo>
                    <a:lnTo>
                      <a:pt x="2072" y="900"/>
                    </a:lnTo>
                    <a:lnTo>
                      <a:pt x="1905" y="754"/>
                    </a:lnTo>
                    <a:lnTo>
                      <a:pt x="1884" y="796"/>
                    </a:lnTo>
                    <a:lnTo>
                      <a:pt x="1675" y="796"/>
                    </a:lnTo>
                    <a:lnTo>
                      <a:pt x="1528" y="754"/>
                    </a:lnTo>
                    <a:lnTo>
                      <a:pt x="1486" y="817"/>
                    </a:lnTo>
                    <a:lnTo>
                      <a:pt x="1424" y="817"/>
                    </a:lnTo>
                    <a:lnTo>
                      <a:pt x="1340" y="754"/>
                    </a:lnTo>
                    <a:lnTo>
                      <a:pt x="1256" y="796"/>
                    </a:lnTo>
                    <a:lnTo>
                      <a:pt x="1256" y="817"/>
                    </a:lnTo>
                    <a:lnTo>
                      <a:pt x="1172" y="838"/>
                    </a:lnTo>
                    <a:lnTo>
                      <a:pt x="1068" y="900"/>
                    </a:lnTo>
                    <a:lnTo>
                      <a:pt x="1047" y="900"/>
                    </a:lnTo>
                    <a:lnTo>
                      <a:pt x="963" y="942"/>
                    </a:lnTo>
                    <a:lnTo>
                      <a:pt x="942" y="921"/>
                    </a:lnTo>
                    <a:lnTo>
                      <a:pt x="1047" y="817"/>
                    </a:lnTo>
                    <a:lnTo>
                      <a:pt x="1131" y="691"/>
                    </a:lnTo>
                    <a:lnTo>
                      <a:pt x="1131" y="691"/>
                    </a:lnTo>
                    <a:lnTo>
                      <a:pt x="1068" y="712"/>
                    </a:lnTo>
                    <a:lnTo>
                      <a:pt x="963" y="691"/>
                    </a:lnTo>
                    <a:lnTo>
                      <a:pt x="1026" y="670"/>
                    </a:lnTo>
                    <a:lnTo>
                      <a:pt x="1047" y="587"/>
                    </a:lnTo>
                    <a:lnTo>
                      <a:pt x="1277" y="419"/>
                    </a:lnTo>
                    <a:lnTo>
                      <a:pt x="1340" y="294"/>
                    </a:lnTo>
                    <a:lnTo>
                      <a:pt x="1424" y="273"/>
                    </a:lnTo>
                    <a:lnTo>
                      <a:pt x="1444" y="168"/>
                    </a:lnTo>
                    <a:lnTo>
                      <a:pt x="1424" y="147"/>
                    </a:lnTo>
                    <a:lnTo>
                      <a:pt x="1465" y="63"/>
                    </a:lnTo>
                    <a:lnTo>
                      <a:pt x="1444"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42"/>
              <p:cNvSpPr/>
              <p:nvPr/>
            </p:nvSpPr>
            <p:spPr>
              <a:xfrm>
                <a:off x="3586375" y="2350350"/>
                <a:ext cx="31925" cy="25125"/>
              </a:xfrm>
              <a:custGeom>
                <a:avLst/>
                <a:gdLst/>
                <a:ahLst/>
                <a:cxnLst/>
                <a:rect l="l" t="t" r="r" b="b"/>
                <a:pathLst>
                  <a:path w="1277" h="1005" extrusionOk="0">
                    <a:moveTo>
                      <a:pt x="732" y="1"/>
                    </a:moveTo>
                    <a:lnTo>
                      <a:pt x="628" y="63"/>
                    </a:lnTo>
                    <a:lnTo>
                      <a:pt x="544" y="63"/>
                    </a:lnTo>
                    <a:lnTo>
                      <a:pt x="523" y="126"/>
                    </a:lnTo>
                    <a:lnTo>
                      <a:pt x="419" y="126"/>
                    </a:lnTo>
                    <a:lnTo>
                      <a:pt x="377" y="210"/>
                    </a:lnTo>
                    <a:lnTo>
                      <a:pt x="293" y="231"/>
                    </a:lnTo>
                    <a:lnTo>
                      <a:pt x="272" y="335"/>
                    </a:lnTo>
                    <a:lnTo>
                      <a:pt x="126" y="356"/>
                    </a:lnTo>
                    <a:lnTo>
                      <a:pt x="0" y="586"/>
                    </a:lnTo>
                    <a:lnTo>
                      <a:pt x="272" y="838"/>
                    </a:lnTo>
                    <a:lnTo>
                      <a:pt x="335" y="796"/>
                    </a:lnTo>
                    <a:lnTo>
                      <a:pt x="377" y="649"/>
                    </a:lnTo>
                    <a:lnTo>
                      <a:pt x="440" y="586"/>
                    </a:lnTo>
                    <a:lnTo>
                      <a:pt x="607" y="691"/>
                    </a:lnTo>
                    <a:lnTo>
                      <a:pt x="712" y="900"/>
                    </a:lnTo>
                    <a:lnTo>
                      <a:pt x="795" y="942"/>
                    </a:lnTo>
                    <a:lnTo>
                      <a:pt x="921" y="1005"/>
                    </a:lnTo>
                    <a:lnTo>
                      <a:pt x="942" y="1005"/>
                    </a:lnTo>
                    <a:lnTo>
                      <a:pt x="942" y="942"/>
                    </a:lnTo>
                    <a:lnTo>
                      <a:pt x="1004" y="942"/>
                    </a:lnTo>
                    <a:lnTo>
                      <a:pt x="1067" y="858"/>
                    </a:lnTo>
                    <a:lnTo>
                      <a:pt x="1067" y="775"/>
                    </a:lnTo>
                    <a:lnTo>
                      <a:pt x="1214" y="796"/>
                    </a:lnTo>
                    <a:lnTo>
                      <a:pt x="1235" y="691"/>
                    </a:lnTo>
                    <a:lnTo>
                      <a:pt x="1151" y="691"/>
                    </a:lnTo>
                    <a:lnTo>
                      <a:pt x="1172" y="586"/>
                    </a:lnTo>
                    <a:lnTo>
                      <a:pt x="1151" y="545"/>
                    </a:lnTo>
                    <a:lnTo>
                      <a:pt x="1214" y="524"/>
                    </a:lnTo>
                    <a:lnTo>
                      <a:pt x="1277" y="733"/>
                    </a:lnTo>
                    <a:lnTo>
                      <a:pt x="1235" y="461"/>
                    </a:lnTo>
                    <a:lnTo>
                      <a:pt x="1109" y="461"/>
                    </a:lnTo>
                    <a:lnTo>
                      <a:pt x="1172" y="419"/>
                    </a:lnTo>
                    <a:lnTo>
                      <a:pt x="1004" y="147"/>
                    </a:lnTo>
                    <a:lnTo>
                      <a:pt x="1004" y="42"/>
                    </a:lnTo>
                    <a:lnTo>
                      <a:pt x="921" y="21"/>
                    </a:lnTo>
                    <a:lnTo>
                      <a:pt x="732"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5" name="Google Shape;1285;p42"/>
            <p:cNvSpPr/>
            <p:nvPr/>
          </p:nvSpPr>
          <p:spPr>
            <a:xfrm>
              <a:off x="4300900" y="3419025"/>
              <a:ext cx="109875" cy="205600"/>
            </a:xfrm>
            <a:custGeom>
              <a:avLst/>
              <a:gdLst/>
              <a:ahLst/>
              <a:cxnLst/>
              <a:rect l="l" t="t" r="r" b="b"/>
              <a:pathLst>
                <a:path w="4395" h="8224" extrusionOk="0">
                  <a:moveTo>
                    <a:pt x="3914" y="1"/>
                  </a:moveTo>
                  <a:lnTo>
                    <a:pt x="3746" y="168"/>
                  </a:lnTo>
                  <a:lnTo>
                    <a:pt x="3809" y="252"/>
                  </a:lnTo>
                  <a:lnTo>
                    <a:pt x="3704" y="293"/>
                  </a:lnTo>
                  <a:lnTo>
                    <a:pt x="3600" y="252"/>
                  </a:lnTo>
                  <a:lnTo>
                    <a:pt x="3537" y="252"/>
                  </a:lnTo>
                  <a:lnTo>
                    <a:pt x="3621" y="377"/>
                  </a:lnTo>
                  <a:lnTo>
                    <a:pt x="3621" y="419"/>
                  </a:lnTo>
                  <a:lnTo>
                    <a:pt x="3704" y="503"/>
                  </a:lnTo>
                  <a:lnTo>
                    <a:pt x="3704" y="524"/>
                  </a:lnTo>
                  <a:lnTo>
                    <a:pt x="3600" y="670"/>
                  </a:lnTo>
                  <a:lnTo>
                    <a:pt x="3600" y="817"/>
                  </a:lnTo>
                  <a:lnTo>
                    <a:pt x="3516" y="921"/>
                  </a:lnTo>
                  <a:lnTo>
                    <a:pt x="3432" y="900"/>
                  </a:lnTo>
                  <a:lnTo>
                    <a:pt x="3328" y="1026"/>
                  </a:lnTo>
                  <a:lnTo>
                    <a:pt x="3328" y="1109"/>
                  </a:lnTo>
                  <a:lnTo>
                    <a:pt x="3244" y="1151"/>
                  </a:lnTo>
                  <a:lnTo>
                    <a:pt x="3181" y="1130"/>
                  </a:lnTo>
                  <a:lnTo>
                    <a:pt x="3181" y="1005"/>
                  </a:lnTo>
                  <a:lnTo>
                    <a:pt x="3118" y="984"/>
                  </a:lnTo>
                  <a:lnTo>
                    <a:pt x="3035" y="1047"/>
                  </a:lnTo>
                  <a:lnTo>
                    <a:pt x="3035" y="1193"/>
                  </a:lnTo>
                  <a:lnTo>
                    <a:pt x="3139" y="1298"/>
                  </a:lnTo>
                  <a:lnTo>
                    <a:pt x="3181" y="1340"/>
                  </a:lnTo>
                  <a:lnTo>
                    <a:pt x="3139" y="1402"/>
                  </a:lnTo>
                  <a:lnTo>
                    <a:pt x="3077" y="1361"/>
                  </a:lnTo>
                  <a:lnTo>
                    <a:pt x="2930" y="1402"/>
                  </a:lnTo>
                  <a:lnTo>
                    <a:pt x="2993" y="1507"/>
                  </a:lnTo>
                  <a:lnTo>
                    <a:pt x="3098" y="1549"/>
                  </a:lnTo>
                  <a:lnTo>
                    <a:pt x="3098" y="1612"/>
                  </a:lnTo>
                  <a:lnTo>
                    <a:pt x="3077" y="1674"/>
                  </a:lnTo>
                  <a:lnTo>
                    <a:pt x="2993" y="1612"/>
                  </a:lnTo>
                  <a:lnTo>
                    <a:pt x="2909" y="1633"/>
                  </a:lnTo>
                  <a:lnTo>
                    <a:pt x="2888" y="1716"/>
                  </a:lnTo>
                  <a:lnTo>
                    <a:pt x="2721" y="1842"/>
                  </a:lnTo>
                  <a:lnTo>
                    <a:pt x="2721" y="1716"/>
                  </a:lnTo>
                  <a:lnTo>
                    <a:pt x="2763" y="1674"/>
                  </a:lnTo>
                  <a:lnTo>
                    <a:pt x="2721" y="1612"/>
                  </a:lnTo>
                  <a:lnTo>
                    <a:pt x="2616" y="1716"/>
                  </a:lnTo>
                  <a:lnTo>
                    <a:pt x="2679" y="1758"/>
                  </a:lnTo>
                  <a:lnTo>
                    <a:pt x="2658" y="1821"/>
                  </a:lnTo>
                  <a:lnTo>
                    <a:pt x="2512" y="1884"/>
                  </a:lnTo>
                  <a:lnTo>
                    <a:pt x="2574" y="1988"/>
                  </a:lnTo>
                  <a:lnTo>
                    <a:pt x="2658" y="2030"/>
                  </a:lnTo>
                  <a:lnTo>
                    <a:pt x="2658" y="2072"/>
                  </a:lnTo>
                  <a:lnTo>
                    <a:pt x="2574" y="2093"/>
                  </a:lnTo>
                  <a:lnTo>
                    <a:pt x="2470" y="2156"/>
                  </a:lnTo>
                  <a:lnTo>
                    <a:pt x="2470" y="2072"/>
                  </a:lnTo>
                  <a:lnTo>
                    <a:pt x="2407" y="2072"/>
                  </a:lnTo>
                  <a:lnTo>
                    <a:pt x="2470" y="1967"/>
                  </a:lnTo>
                  <a:lnTo>
                    <a:pt x="2407" y="1946"/>
                  </a:lnTo>
                  <a:lnTo>
                    <a:pt x="2198" y="2135"/>
                  </a:lnTo>
                  <a:lnTo>
                    <a:pt x="2177" y="2281"/>
                  </a:lnTo>
                  <a:lnTo>
                    <a:pt x="2198" y="2365"/>
                  </a:lnTo>
                  <a:lnTo>
                    <a:pt x="2156" y="2407"/>
                  </a:lnTo>
                  <a:lnTo>
                    <a:pt x="2093" y="2386"/>
                  </a:lnTo>
                  <a:lnTo>
                    <a:pt x="2051" y="2365"/>
                  </a:lnTo>
                  <a:lnTo>
                    <a:pt x="2051" y="2197"/>
                  </a:lnTo>
                  <a:lnTo>
                    <a:pt x="1989" y="2197"/>
                  </a:lnTo>
                  <a:lnTo>
                    <a:pt x="1863" y="2344"/>
                  </a:lnTo>
                  <a:lnTo>
                    <a:pt x="1717" y="2239"/>
                  </a:lnTo>
                  <a:lnTo>
                    <a:pt x="1675" y="2281"/>
                  </a:lnTo>
                  <a:lnTo>
                    <a:pt x="1633" y="2281"/>
                  </a:lnTo>
                  <a:lnTo>
                    <a:pt x="1654" y="2449"/>
                  </a:lnTo>
                  <a:lnTo>
                    <a:pt x="1612" y="2449"/>
                  </a:lnTo>
                  <a:lnTo>
                    <a:pt x="1549" y="2469"/>
                  </a:lnTo>
                  <a:lnTo>
                    <a:pt x="1549" y="2365"/>
                  </a:lnTo>
                  <a:lnTo>
                    <a:pt x="1507" y="2344"/>
                  </a:lnTo>
                  <a:lnTo>
                    <a:pt x="1445" y="2449"/>
                  </a:lnTo>
                  <a:lnTo>
                    <a:pt x="1403" y="2344"/>
                  </a:lnTo>
                  <a:lnTo>
                    <a:pt x="1152" y="2553"/>
                  </a:lnTo>
                  <a:lnTo>
                    <a:pt x="1110" y="2553"/>
                  </a:lnTo>
                  <a:lnTo>
                    <a:pt x="1047" y="2511"/>
                  </a:lnTo>
                  <a:lnTo>
                    <a:pt x="921" y="2511"/>
                  </a:lnTo>
                  <a:lnTo>
                    <a:pt x="880" y="2595"/>
                  </a:lnTo>
                  <a:lnTo>
                    <a:pt x="901" y="2783"/>
                  </a:lnTo>
                  <a:lnTo>
                    <a:pt x="733" y="3034"/>
                  </a:lnTo>
                  <a:lnTo>
                    <a:pt x="733" y="3097"/>
                  </a:lnTo>
                  <a:lnTo>
                    <a:pt x="587" y="3244"/>
                  </a:lnTo>
                  <a:lnTo>
                    <a:pt x="587" y="3327"/>
                  </a:lnTo>
                  <a:lnTo>
                    <a:pt x="670" y="3411"/>
                  </a:lnTo>
                  <a:lnTo>
                    <a:pt x="587" y="3516"/>
                  </a:lnTo>
                  <a:lnTo>
                    <a:pt x="629" y="3704"/>
                  </a:lnTo>
                  <a:lnTo>
                    <a:pt x="629" y="3830"/>
                  </a:lnTo>
                  <a:lnTo>
                    <a:pt x="796" y="4143"/>
                  </a:lnTo>
                  <a:lnTo>
                    <a:pt x="796" y="4227"/>
                  </a:lnTo>
                  <a:lnTo>
                    <a:pt x="880" y="4332"/>
                  </a:lnTo>
                  <a:lnTo>
                    <a:pt x="880" y="4374"/>
                  </a:lnTo>
                  <a:lnTo>
                    <a:pt x="796" y="4457"/>
                  </a:lnTo>
                  <a:lnTo>
                    <a:pt x="817" y="4541"/>
                  </a:lnTo>
                  <a:lnTo>
                    <a:pt x="775" y="4792"/>
                  </a:lnTo>
                  <a:lnTo>
                    <a:pt x="670" y="4876"/>
                  </a:lnTo>
                  <a:lnTo>
                    <a:pt x="629" y="5022"/>
                  </a:lnTo>
                  <a:lnTo>
                    <a:pt x="566" y="5064"/>
                  </a:lnTo>
                  <a:lnTo>
                    <a:pt x="524" y="5127"/>
                  </a:lnTo>
                  <a:lnTo>
                    <a:pt x="419" y="5231"/>
                  </a:lnTo>
                  <a:lnTo>
                    <a:pt x="419" y="5441"/>
                  </a:lnTo>
                  <a:lnTo>
                    <a:pt x="357" y="5524"/>
                  </a:lnTo>
                  <a:lnTo>
                    <a:pt x="168" y="5545"/>
                  </a:lnTo>
                  <a:lnTo>
                    <a:pt x="147" y="5608"/>
                  </a:lnTo>
                  <a:lnTo>
                    <a:pt x="147" y="5796"/>
                  </a:lnTo>
                  <a:lnTo>
                    <a:pt x="43" y="5943"/>
                  </a:lnTo>
                  <a:lnTo>
                    <a:pt x="43" y="6068"/>
                  </a:lnTo>
                  <a:lnTo>
                    <a:pt x="1" y="6173"/>
                  </a:lnTo>
                  <a:lnTo>
                    <a:pt x="43" y="6236"/>
                  </a:lnTo>
                  <a:lnTo>
                    <a:pt x="43" y="6424"/>
                  </a:lnTo>
                  <a:lnTo>
                    <a:pt x="189" y="6591"/>
                  </a:lnTo>
                  <a:lnTo>
                    <a:pt x="168" y="6738"/>
                  </a:lnTo>
                  <a:lnTo>
                    <a:pt x="189" y="6843"/>
                  </a:lnTo>
                  <a:lnTo>
                    <a:pt x="273" y="6863"/>
                  </a:lnTo>
                  <a:lnTo>
                    <a:pt x="294" y="6863"/>
                  </a:lnTo>
                  <a:lnTo>
                    <a:pt x="273" y="6884"/>
                  </a:lnTo>
                  <a:lnTo>
                    <a:pt x="147" y="6905"/>
                  </a:lnTo>
                  <a:lnTo>
                    <a:pt x="147" y="7052"/>
                  </a:lnTo>
                  <a:lnTo>
                    <a:pt x="168" y="7219"/>
                  </a:lnTo>
                  <a:lnTo>
                    <a:pt x="147" y="7470"/>
                  </a:lnTo>
                  <a:lnTo>
                    <a:pt x="189" y="7512"/>
                  </a:lnTo>
                  <a:lnTo>
                    <a:pt x="189" y="7596"/>
                  </a:lnTo>
                  <a:lnTo>
                    <a:pt x="273" y="7638"/>
                  </a:lnTo>
                  <a:lnTo>
                    <a:pt x="357" y="7742"/>
                  </a:lnTo>
                  <a:lnTo>
                    <a:pt x="398" y="7784"/>
                  </a:lnTo>
                  <a:lnTo>
                    <a:pt x="461" y="7847"/>
                  </a:lnTo>
                  <a:lnTo>
                    <a:pt x="524" y="7951"/>
                  </a:lnTo>
                  <a:lnTo>
                    <a:pt x="608" y="7931"/>
                  </a:lnTo>
                  <a:lnTo>
                    <a:pt x="629" y="7951"/>
                  </a:lnTo>
                  <a:lnTo>
                    <a:pt x="733" y="7993"/>
                  </a:lnTo>
                  <a:lnTo>
                    <a:pt x="817" y="8119"/>
                  </a:lnTo>
                  <a:lnTo>
                    <a:pt x="901" y="8140"/>
                  </a:lnTo>
                  <a:lnTo>
                    <a:pt x="901" y="8161"/>
                  </a:lnTo>
                  <a:lnTo>
                    <a:pt x="921" y="8223"/>
                  </a:lnTo>
                  <a:lnTo>
                    <a:pt x="1005" y="8161"/>
                  </a:lnTo>
                  <a:lnTo>
                    <a:pt x="1131" y="8161"/>
                  </a:lnTo>
                  <a:lnTo>
                    <a:pt x="1256" y="8098"/>
                  </a:lnTo>
                  <a:lnTo>
                    <a:pt x="1361" y="7951"/>
                  </a:lnTo>
                  <a:lnTo>
                    <a:pt x="1737" y="7931"/>
                  </a:lnTo>
                  <a:lnTo>
                    <a:pt x="1842" y="7951"/>
                  </a:lnTo>
                  <a:lnTo>
                    <a:pt x="2030" y="7889"/>
                  </a:lnTo>
                  <a:lnTo>
                    <a:pt x="2093" y="7784"/>
                  </a:lnTo>
                  <a:lnTo>
                    <a:pt x="2177" y="7742"/>
                  </a:lnTo>
                  <a:lnTo>
                    <a:pt x="2240" y="7596"/>
                  </a:lnTo>
                  <a:lnTo>
                    <a:pt x="2344" y="7428"/>
                  </a:lnTo>
                  <a:lnTo>
                    <a:pt x="2344" y="7324"/>
                  </a:lnTo>
                  <a:lnTo>
                    <a:pt x="2449" y="7261"/>
                  </a:lnTo>
                  <a:lnTo>
                    <a:pt x="2449" y="7094"/>
                  </a:lnTo>
                  <a:lnTo>
                    <a:pt x="2407" y="7073"/>
                  </a:lnTo>
                  <a:lnTo>
                    <a:pt x="2491" y="6989"/>
                  </a:lnTo>
                  <a:lnTo>
                    <a:pt x="2554" y="6801"/>
                  </a:lnTo>
                  <a:lnTo>
                    <a:pt x="2512" y="6780"/>
                  </a:lnTo>
                  <a:lnTo>
                    <a:pt x="2574" y="6780"/>
                  </a:lnTo>
                  <a:lnTo>
                    <a:pt x="2679" y="6591"/>
                  </a:lnTo>
                  <a:lnTo>
                    <a:pt x="2763" y="6236"/>
                  </a:lnTo>
                  <a:lnTo>
                    <a:pt x="2805" y="6027"/>
                  </a:lnTo>
                  <a:lnTo>
                    <a:pt x="2909" y="5922"/>
                  </a:lnTo>
                  <a:lnTo>
                    <a:pt x="2972" y="5692"/>
                  </a:lnTo>
                  <a:lnTo>
                    <a:pt x="3118" y="5420"/>
                  </a:lnTo>
                  <a:lnTo>
                    <a:pt x="3286" y="4959"/>
                  </a:lnTo>
                  <a:lnTo>
                    <a:pt x="3390" y="4792"/>
                  </a:lnTo>
                  <a:lnTo>
                    <a:pt x="3390" y="4583"/>
                  </a:lnTo>
                  <a:lnTo>
                    <a:pt x="3495" y="4374"/>
                  </a:lnTo>
                  <a:lnTo>
                    <a:pt x="3516" y="4269"/>
                  </a:lnTo>
                  <a:lnTo>
                    <a:pt x="3642" y="4060"/>
                  </a:lnTo>
                  <a:lnTo>
                    <a:pt x="3704" y="3746"/>
                  </a:lnTo>
                  <a:lnTo>
                    <a:pt x="3746" y="3516"/>
                  </a:lnTo>
                  <a:lnTo>
                    <a:pt x="3809" y="3453"/>
                  </a:lnTo>
                  <a:lnTo>
                    <a:pt x="3830" y="3286"/>
                  </a:lnTo>
                  <a:lnTo>
                    <a:pt x="3809" y="3202"/>
                  </a:lnTo>
                  <a:lnTo>
                    <a:pt x="3830" y="3076"/>
                  </a:lnTo>
                  <a:lnTo>
                    <a:pt x="3934" y="2888"/>
                  </a:lnTo>
                  <a:lnTo>
                    <a:pt x="3934" y="2804"/>
                  </a:lnTo>
                  <a:lnTo>
                    <a:pt x="4018" y="2700"/>
                  </a:lnTo>
                  <a:lnTo>
                    <a:pt x="3976" y="2574"/>
                  </a:lnTo>
                  <a:lnTo>
                    <a:pt x="3934" y="2511"/>
                  </a:lnTo>
                  <a:lnTo>
                    <a:pt x="3976" y="2449"/>
                  </a:lnTo>
                  <a:lnTo>
                    <a:pt x="3976" y="2281"/>
                  </a:lnTo>
                  <a:lnTo>
                    <a:pt x="3934" y="2260"/>
                  </a:lnTo>
                  <a:lnTo>
                    <a:pt x="3934" y="2135"/>
                  </a:lnTo>
                  <a:lnTo>
                    <a:pt x="4018" y="2072"/>
                  </a:lnTo>
                  <a:lnTo>
                    <a:pt x="4060" y="2135"/>
                  </a:lnTo>
                  <a:lnTo>
                    <a:pt x="4081" y="2260"/>
                  </a:lnTo>
                  <a:lnTo>
                    <a:pt x="4186" y="2386"/>
                  </a:lnTo>
                  <a:lnTo>
                    <a:pt x="4269" y="2386"/>
                  </a:lnTo>
                  <a:lnTo>
                    <a:pt x="4290" y="2302"/>
                  </a:lnTo>
                  <a:lnTo>
                    <a:pt x="4332" y="2239"/>
                  </a:lnTo>
                  <a:lnTo>
                    <a:pt x="4353" y="2177"/>
                  </a:lnTo>
                  <a:lnTo>
                    <a:pt x="4353" y="2072"/>
                  </a:lnTo>
                  <a:lnTo>
                    <a:pt x="4395" y="2051"/>
                  </a:lnTo>
                  <a:lnTo>
                    <a:pt x="4374" y="1925"/>
                  </a:lnTo>
                  <a:lnTo>
                    <a:pt x="4269" y="1779"/>
                  </a:lnTo>
                  <a:lnTo>
                    <a:pt x="4248" y="1674"/>
                  </a:lnTo>
                  <a:lnTo>
                    <a:pt x="4269" y="1633"/>
                  </a:lnTo>
                  <a:lnTo>
                    <a:pt x="4269" y="1507"/>
                  </a:lnTo>
                  <a:lnTo>
                    <a:pt x="4248" y="1340"/>
                  </a:lnTo>
                  <a:lnTo>
                    <a:pt x="4269" y="1256"/>
                  </a:lnTo>
                  <a:lnTo>
                    <a:pt x="4269" y="984"/>
                  </a:lnTo>
                  <a:lnTo>
                    <a:pt x="4186" y="879"/>
                  </a:lnTo>
                  <a:lnTo>
                    <a:pt x="4186" y="607"/>
                  </a:lnTo>
                  <a:lnTo>
                    <a:pt x="4144" y="524"/>
                  </a:lnTo>
                  <a:lnTo>
                    <a:pt x="4081" y="524"/>
                  </a:lnTo>
                  <a:lnTo>
                    <a:pt x="3976" y="398"/>
                  </a:lnTo>
                  <a:lnTo>
                    <a:pt x="3976" y="293"/>
                  </a:lnTo>
                  <a:lnTo>
                    <a:pt x="3872" y="252"/>
                  </a:lnTo>
                  <a:lnTo>
                    <a:pt x="3934" y="147"/>
                  </a:lnTo>
                  <a:lnTo>
                    <a:pt x="3914"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6" name="Google Shape;1286;p42"/>
            <p:cNvGrpSpPr/>
            <p:nvPr/>
          </p:nvGrpSpPr>
          <p:grpSpPr>
            <a:xfrm>
              <a:off x="5298975" y="3412225"/>
              <a:ext cx="576450" cy="616225"/>
              <a:chOff x="5298975" y="3412225"/>
              <a:chExt cx="576450" cy="616225"/>
            </a:xfrm>
          </p:grpSpPr>
          <p:sp>
            <p:nvSpPr>
              <p:cNvPr id="1287" name="Google Shape;1287;p42"/>
              <p:cNvSpPr/>
              <p:nvPr/>
            </p:nvSpPr>
            <p:spPr>
              <a:xfrm>
                <a:off x="5298975" y="3412225"/>
                <a:ext cx="576450" cy="515275"/>
              </a:xfrm>
              <a:custGeom>
                <a:avLst/>
                <a:gdLst/>
                <a:ahLst/>
                <a:cxnLst/>
                <a:rect l="l" t="t" r="r" b="b"/>
                <a:pathLst>
                  <a:path w="23058" h="20611" extrusionOk="0">
                    <a:moveTo>
                      <a:pt x="18015" y="1"/>
                    </a:moveTo>
                    <a:lnTo>
                      <a:pt x="17890" y="42"/>
                    </a:lnTo>
                    <a:lnTo>
                      <a:pt x="17806" y="147"/>
                    </a:lnTo>
                    <a:lnTo>
                      <a:pt x="17806" y="335"/>
                    </a:lnTo>
                    <a:lnTo>
                      <a:pt x="17764" y="524"/>
                    </a:lnTo>
                    <a:lnTo>
                      <a:pt x="17764" y="565"/>
                    </a:lnTo>
                    <a:lnTo>
                      <a:pt x="17722" y="670"/>
                    </a:lnTo>
                    <a:lnTo>
                      <a:pt x="17660" y="670"/>
                    </a:lnTo>
                    <a:lnTo>
                      <a:pt x="17597" y="858"/>
                    </a:lnTo>
                    <a:lnTo>
                      <a:pt x="17492" y="1005"/>
                    </a:lnTo>
                    <a:lnTo>
                      <a:pt x="17576" y="1089"/>
                    </a:lnTo>
                    <a:lnTo>
                      <a:pt x="17681" y="1172"/>
                    </a:lnTo>
                    <a:lnTo>
                      <a:pt x="17618" y="1214"/>
                    </a:lnTo>
                    <a:lnTo>
                      <a:pt x="17555" y="1193"/>
                    </a:lnTo>
                    <a:lnTo>
                      <a:pt x="17492" y="1319"/>
                    </a:lnTo>
                    <a:lnTo>
                      <a:pt x="17450" y="1423"/>
                    </a:lnTo>
                    <a:lnTo>
                      <a:pt x="17513" y="1570"/>
                    </a:lnTo>
                    <a:lnTo>
                      <a:pt x="17513" y="1674"/>
                    </a:lnTo>
                    <a:lnTo>
                      <a:pt x="17450" y="1633"/>
                    </a:lnTo>
                    <a:lnTo>
                      <a:pt x="17367" y="1674"/>
                    </a:lnTo>
                    <a:lnTo>
                      <a:pt x="17304" y="1946"/>
                    </a:lnTo>
                    <a:lnTo>
                      <a:pt x="17367" y="2156"/>
                    </a:lnTo>
                    <a:lnTo>
                      <a:pt x="17346" y="2365"/>
                    </a:lnTo>
                    <a:lnTo>
                      <a:pt x="17388" y="2511"/>
                    </a:lnTo>
                    <a:lnTo>
                      <a:pt x="17388" y="2679"/>
                    </a:lnTo>
                    <a:lnTo>
                      <a:pt x="17262" y="2783"/>
                    </a:lnTo>
                    <a:lnTo>
                      <a:pt x="17262" y="2867"/>
                    </a:lnTo>
                    <a:lnTo>
                      <a:pt x="17157" y="3097"/>
                    </a:lnTo>
                    <a:lnTo>
                      <a:pt x="17137" y="3411"/>
                    </a:lnTo>
                    <a:lnTo>
                      <a:pt x="17032" y="3558"/>
                    </a:lnTo>
                    <a:lnTo>
                      <a:pt x="17074" y="3662"/>
                    </a:lnTo>
                    <a:lnTo>
                      <a:pt x="16990" y="3830"/>
                    </a:lnTo>
                    <a:lnTo>
                      <a:pt x="16885" y="3934"/>
                    </a:lnTo>
                    <a:lnTo>
                      <a:pt x="16885" y="4143"/>
                    </a:lnTo>
                    <a:lnTo>
                      <a:pt x="16718" y="4290"/>
                    </a:lnTo>
                    <a:lnTo>
                      <a:pt x="16341" y="4436"/>
                    </a:lnTo>
                    <a:lnTo>
                      <a:pt x="16195" y="4332"/>
                    </a:lnTo>
                    <a:lnTo>
                      <a:pt x="16028" y="4311"/>
                    </a:lnTo>
                    <a:lnTo>
                      <a:pt x="15944" y="4227"/>
                    </a:lnTo>
                    <a:lnTo>
                      <a:pt x="15818" y="4102"/>
                    </a:lnTo>
                    <a:lnTo>
                      <a:pt x="15818" y="4039"/>
                    </a:lnTo>
                    <a:lnTo>
                      <a:pt x="15776" y="3997"/>
                    </a:lnTo>
                    <a:lnTo>
                      <a:pt x="15735" y="3871"/>
                    </a:lnTo>
                    <a:lnTo>
                      <a:pt x="15609" y="3830"/>
                    </a:lnTo>
                    <a:lnTo>
                      <a:pt x="15484" y="3788"/>
                    </a:lnTo>
                    <a:lnTo>
                      <a:pt x="15316" y="3788"/>
                    </a:lnTo>
                    <a:lnTo>
                      <a:pt x="15149" y="3683"/>
                    </a:lnTo>
                    <a:lnTo>
                      <a:pt x="15107" y="3578"/>
                    </a:lnTo>
                    <a:lnTo>
                      <a:pt x="14981" y="3411"/>
                    </a:lnTo>
                    <a:lnTo>
                      <a:pt x="14835" y="3390"/>
                    </a:lnTo>
                    <a:lnTo>
                      <a:pt x="14688" y="3306"/>
                    </a:lnTo>
                    <a:lnTo>
                      <a:pt x="14688" y="3244"/>
                    </a:lnTo>
                    <a:lnTo>
                      <a:pt x="14626" y="3244"/>
                    </a:lnTo>
                    <a:lnTo>
                      <a:pt x="14563" y="3181"/>
                    </a:lnTo>
                    <a:lnTo>
                      <a:pt x="14437" y="3181"/>
                    </a:lnTo>
                    <a:lnTo>
                      <a:pt x="14333" y="3160"/>
                    </a:lnTo>
                    <a:lnTo>
                      <a:pt x="14354" y="3097"/>
                    </a:lnTo>
                    <a:lnTo>
                      <a:pt x="14207" y="2993"/>
                    </a:lnTo>
                    <a:lnTo>
                      <a:pt x="14165" y="2867"/>
                    </a:lnTo>
                    <a:lnTo>
                      <a:pt x="14040" y="2721"/>
                    </a:lnTo>
                    <a:lnTo>
                      <a:pt x="13935" y="2721"/>
                    </a:lnTo>
                    <a:lnTo>
                      <a:pt x="13810" y="2553"/>
                    </a:lnTo>
                    <a:lnTo>
                      <a:pt x="13810" y="2428"/>
                    </a:lnTo>
                    <a:lnTo>
                      <a:pt x="13914" y="2239"/>
                    </a:lnTo>
                    <a:lnTo>
                      <a:pt x="13935" y="2114"/>
                    </a:lnTo>
                    <a:lnTo>
                      <a:pt x="14061" y="2030"/>
                    </a:lnTo>
                    <a:lnTo>
                      <a:pt x="14103" y="1884"/>
                    </a:lnTo>
                    <a:lnTo>
                      <a:pt x="14144" y="1779"/>
                    </a:lnTo>
                    <a:lnTo>
                      <a:pt x="14040" y="1821"/>
                    </a:lnTo>
                    <a:lnTo>
                      <a:pt x="13956" y="1674"/>
                    </a:lnTo>
                    <a:lnTo>
                      <a:pt x="14061" y="1591"/>
                    </a:lnTo>
                    <a:lnTo>
                      <a:pt x="14040" y="1486"/>
                    </a:lnTo>
                    <a:lnTo>
                      <a:pt x="14124" y="1486"/>
                    </a:lnTo>
                    <a:lnTo>
                      <a:pt x="14165" y="1465"/>
                    </a:lnTo>
                    <a:lnTo>
                      <a:pt x="14228" y="1486"/>
                    </a:lnTo>
                    <a:lnTo>
                      <a:pt x="14333" y="1507"/>
                    </a:lnTo>
                    <a:lnTo>
                      <a:pt x="14458" y="1465"/>
                    </a:lnTo>
                    <a:lnTo>
                      <a:pt x="14521" y="1319"/>
                    </a:lnTo>
                    <a:lnTo>
                      <a:pt x="14416" y="1256"/>
                    </a:lnTo>
                    <a:lnTo>
                      <a:pt x="14479" y="1172"/>
                    </a:lnTo>
                    <a:lnTo>
                      <a:pt x="14563" y="1193"/>
                    </a:lnTo>
                    <a:lnTo>
                      <a:pt x="14626" y="1005"/>
                    </a:lnTo>
                    <a:lnTo>
                      <a:pt x="14688" y="963"/>
                    </a:lnTo>
                    <a:lnTo>
                      <a:pt x="14772" y="858"/>
                    </a:lnTo>
                    <a:lnTo>
                      <a:pt x="14772" y="796"/>
                    </a:lnTo>
                    <a:lnTo>
                      <a:pt x="14668" y="754"/>
                    </a:lnTo>
                    <a:lnTo>
                      <a:pt x="14584" y="837"/>
                    </a:lnTo>
                    <a:lnTo>
                      <a:pt x="14521" y="796"/>
                    </a:lnTo>
                    <a:lnTo>
                      <a:pt x="14521" y="586"/>
                    </a:lnTo>
                    <a:lnTo>
                      <a:pt x="14416" y="649"/>
                    </a:lnTo>
                    <a:lnTo>
                      <a:pt x="14270" y="796"/>
                    </a:lnTo>
                    <a:lnTo>
                      <a:pt x="14333" y="837"/>
                    </a:lnTo>
                    <a:lnTo>
                      <a:pt x="14333" y="900"/>
                    </a:lnTo>
                    <a:lnTo>
                      <a:pt x="14249" y="963"/>
                    </a:lnTo>
                    <a:lnTo>
                      <a:pt x="14144" y="900"/>
                    </a:lnTo>
                    <a:lnTo>
                      <a:pt x="14124" y="837"/>
                    </a:lnTo>
                    <a:lnTo>
                      <a:pt x="14103" y="775"/>
                    </a:lnTo>
                    <a:lnTo>
                      <a:pt x="14040" y="858"/>
                    </a:lnTo>
                    <a:lnTo>
                      <a:pt x="13956" y="879"/>
                    </a:lnTo>
                    <a:lnTo>
                      <a:pt x="13956" y="796"/>
                    </a:lnTo>
                    <a:lnTo>
                      <a:pt x="14040" y="733"/>
                    </a:lnTo>
                    <a:lnTo>
                      <a:pt x="14061" y="670"/>
                    </a:lnTo>
                    <a:lnTo>
                      <a:pt x="13998" y="691"/>
                    </a:lnTo>
                    <a:lnTo>
                      <a:pt x="13914" y="775"/>
                    </a:lnTo>
                    <a:lnTo>
                      <a:pt x="13789" y="837"/>
                    </a:lnTo>
                    <a:lnTo>
                      <a:pt x="13789" y="858"/>
                    </a:lnTo>
                    <a:lnTo>
                      <a:pt x="13705" y="879"/>
                    </a:lnTo>
                    <a:lnTo>
                      <a:pt x="13684" y="837"/>
                    </a:lnTo>
                    <a:lnTo>
                      <a:pt x="13538" y="837"/>
                    </a:lnTo>
                    <a:lnTo>
                      <a:pt x="13538" y="775"/>
                    </a:lnTo>
                    <a:lnTo>
                      <a:pt x="13475" y="649"/>
                    </a:lnTo>
                    <a:lnTo>
                      <a:pt x="13412" y="649"/>
                    </a:lnTo>
                    <a:lnTo>
                      <a:pt x="13287" y="691"/>
                    </a:lnTo>
                    <a:lnTo>
                      <a:pt x="13182" y="670"/>
                    </a:lnTo>
                    <a:lnTo>
                      <a:pt x="13119" y="691"/>
                    </a:lnTo>
                    <a:lnTo>
                      <a:pt x="13077" y="628"/>
                    </a:lnTo>
                    <a:lnTo>
                      <a:pt x="13015" y="628"/>
                    </a:lnTo>
                    <a:lnTo>
                      <a:pt x="12973" y="482"/>
                    </a:lnTo>
                    <a:lnTo>
                      <a:pt x="12847" y="545"/>
                    </a:lnTo>
                    <a:lnTo>
                      <a:pt x="12701" y="524"/>
                    </a:lnTo>
                    <a:lnTo>
                      <a:pt x="12575" y="461"/>
                    </a:lnTo>
                    <a:lnTo>
                      <a:pt x="12575" y="377"/>
                    </a:lnTo>
                    <a:lnTo>
                      <a:pt x="12491" y="273"/>
                    </a:lnTo>
                    <a:lnTo>
                      <a:pt x="12450" y="273"/>
                    </a:lnTo>
                    <a:lnTo>
                      <a:pt x="12450" y="335"/>
                    </a:lnTo>
                    <a:lnTo>
                      <a:pt x="12282" y="377"/>
                    </a:lnTo>
                    <a:lnTo>
                      <a:pt x="12240" y="273"/>
                    </a:lnTo>
                    <a:lnTo>
                      <a:pt x="12136" y="252"/>
                    </a:lnTo>
                    <a:lnTo>
                      <a:pt x="11968" y="168"/>
                    </a:lnTo>
                    <a:lnTo>
                      <a:pt x="11968" y="210"/>
                    </a:lnTo>
                    <a:lnTo>
                      <a:pt x="11906" y="147"/>
                    </a:lnTo>
                    <a:lnTo>
                      <a:pt x="11801" y="231"/>
                    </a:lnTo>
                    <a:lnTo>
                      <a:pt x="11906" y="314"/>
                    </a:lnTo>
                    <a:lnTo>
                      <a:pt x="11864" y="335"/>
                    </a:lnTo>
                    <a:lnTo>
                      <a:pt x="11968" y="356"/>
                    </a:lnTo>
                    <a:lnTo>
                      <a:pt x="12073" y="335"/>
                    </a:lnTo>
                    <a:lnTo>
                      <a:pt x="12240" y="461"/>
                    </a:lnTo>
                    <a:lnTo>
                      <a:pt x="12240" y="545"/>
                    </a:lnTo>
                    <a:lnTo>
                      <a:pt x="12261" y="733"/>
                    </a:lnTo>
                    <a:lnTo>
                      <a:pt x="12136" y="733"/>
                    </a:lnTo>
                    <a:lnTo>
                      <a:pt x="12115" y="858"/>
                    </a:lnTo>
                    <a:lnTo>
                      <a:pt x="12052" y="775"/>
                    </a:lnTo>
                    <a:lnTo>
                      <a:pt x="11968" y="754"/>
                    </a:lnTo>
                    <a:lnTo>
                      <a:pt x="11864" y="837"/>
                    </a:lnTo>
                    <a:lnTo>
                      <a:pt x="11550" y="837"/>
                    </a:lnTo>
                    <a:lnTo>
                      <a:pt x="11424" y="733"/>
                    </a:lnTo>
                    <a:lnTo>
                      <a:pt x="11403" y="775"/>
                    </a:lnTo>
                    <a:lnTo>
                      <a:pt x="11278" y="837"/>
                    </a:lnTo>
                    <a:lnTo>
                      <a:pt x="11299" y="942"/>
                    </a:lnTo>
                    <a:lnTo>
                      <a:pt x="11194" y="900"/>
                    </a:lnTo>
                    <a:lnTo>
                      <a:pt x="11215" y="1068"/>
                    </a:lnTo>
                    <a:lnTo>
                      <a:pt x="11173" y="1005"/>
                    </a:lnTo>
                    <a:lnTo>
                      <a:pt x="11027" y="963"/>
                    </a:lnTo>
                    <a:lnTo>
                      <a:pt x="10985" y="1047"/>
                    </a:lnTo>
                    <a:lnTo>
                      <a:pt x="11027" y="1109"/>
                    </a:lnTo>
                    <a:lnTo>
                      <a:pt x="11027" y="1172"/>
                    </a:lnTo>
                    <a:lnTo>
                      <a:pt x="10880" y="1109"/>
                    </a:lnTo>
                    <a:lnTo>
                      <a:pt x="10818" y="1193"/>
                    </a:lnTo>
                    <a:lnTo>
                      <a:pt x="10880" y="1256"/>
                    </a:lnTo>
                    <a:lnTo>
                      <a:pt x="10797" y="1298"/>
                    </a:lnTo>
                    <a:lnTo>
                      <a:pt x="10713" y="1361"/>
                    </a:lnTo>
                    <a:lnTo>
                      <a:pt x="10713" y="1402"/>
                    </a:lnTo>
                    <a:lnTo>
                      <a:pt x="10797" y="1507"/>
                    </a:lnTo>
                    <a:lnTo>
                      <a:pt x="10818" y="1570"/>
                    </a:lnTo>
                    <a:lnTo>
                      <a:pt x="10818" y="1570"/>
                    </a:lnTo>
                    <a:lnTo>
                      <a:pt x="10713" y="1507"/>
                    </a:lnTo>
                    <a:lnTo>
                      <a:pt x="10650" y="1591"/>
                    </a:lnTo>
                    <a:lnTo>
                      <a:pt x="10546" y="1591"/>
                    </a:lnTo>
                    <a:lnTo>
                      <a:pt x="10462" y="1737"/>
                    </a:lnTo>
                    <a:lnTo>
                      <a:pt x="10357" y="1925"/>
                    </a:lnTo>
                    <a:lnTo>
                      <a:pt x="10274" y="1946"/>
                    </a:lnTo>
                    <a:lnTo>
                      <a:pt x="10253" y="2114"/>
                    </a:lnTo>
                    <a:lnTo>
                      <a:pt x="10148" y="2156"/>
                    </a:lnTo>
                    <a:lnTo>
                      <a:pt x="10232" y="2239"/>
                    </a:lnTo>
                    <a:lnTo>
                      <a:pt x="10441" y="2260"/>
                    </a:lnTo>
                    <a:lnTo>
                      <a:pt x="10357" y="2302"/>
                    </a:lnTo>
                    <a:lnTo>
                      <a:pt x="10294" y="2365"/>
                    </a:lnTo>
                    <a:lnTo>
                      <a:pt x="10546" y="2449"/>
                    </a:lnTo>
                    <a:lnTo>
                      <a:pt x="10462" y="2511"/>
                    </a:lnTo>
                    <a:lnTo>
                      <a:pt x="10294" y="2469"/>
                    </a:lnTo>
                    <a:lnTo>
                      <a:pt x="10253" y="2407"/>
                    </a:lnTo>
                    <a:lnTo>
                      <a:pt x="10253" y="2407"/>
                    </a:lnTo>
                    <a:lnTo>
                      <a:pt x="10274" y="2469"/>
                    </a:lnTo>
                    <a:lnTo>
                      <a:pt x="10357" y="2553"/>
                    </a:lnTo>
                    <a:lnTo>
                      <a:pt x="10357" y="2679"/>
                    </a:lnTo>
                    <a:lnTo>
                      <a:pt x="10462" y="2825"/>
                    </a:lnTo>
                    <a:lnTo>
                      <a:pt x="10294" y="2679"/>
                    </a:lnTo>
                    <a:lnTo>
                      <a:pt x="10232" y="2532"/>
                    </a:lnTo>
                    <a:lnTo>
                      <a:pt x="10127" y="2511"/>
                    </a:lnTo>
                    <a:lnTo>
                      <a:pt x="10085" y="2574"/>
                    </a:lnTo>
                    <a:lnTo>
                      <a:pt x="10064" y="2658"/>
                    </a:lnTo>
                    <a:lnTo>
                      <a:pt x="10043" y="2574"/>
                    </a:lnTo>
                    <a:lnTo>
                      <a:pt x="9813" y="2428"/>
                    </a:lnTo>
                    <a:lnTo>
                      <a:pt x="9625" y="2449"/>
                    </a:lnTo>
                    <a:lnTo>
                      <a:pt x="9667" y="2511"/>
                    </a:lnTo>
                    <a:lnTo>
                      <a:pt x="9625" y="2574"/>
                    </a:lnTo>
                    <a:lnTo>
                      <a:pt x="9562" y="2532"/>
                    </a:lnTo>
                    <a:lnTo>
                      <a:pt x="9520" y="2532"/>
                    </a:lnTo>
                    <a:lnTo>
                      <a:pt x="9458" y="2574"/>
                    </a:lnTo>
                    <a:lnTo>
                      <a:pt x="9541" y="2721"/>
                    </a:lnTo>
                    <a:lnTo>
                      <a:pt x="9520" y="2762"/>
                    </a:lnTo>
                    <a:lnTo>
                      <a:pt x="9499" y="2721"/>
                    </a:lnTo>
                    <a:lnTo>
                      <a:pt x="9437" y="2741"/>
                    </a:lnTo>
                    <a:lnTo>
                      <a:pt x="9437" y="2783"/>
                    </a:lnTo>
                    <a:lnTo>
                      <a:pt x="9332" y="2846"/>
                    </a:lnTo>
                    <a:lnTo>
                      <a:pt x="9186" y="2888"/>
                    </a:lnTo>
                    <a:lnTo>
                      <a:pt x="9311" y="2825"/>
                    </a:lnTo>
                    <a:lnTo>
                      <a:pt x="9395" y="2721"/>
                    </a:lnTo>
                    <a:lnTo>
                      <a:pt x="9395" y="2532"/>
                    </a:lnTo>
                    <a:lnTo>
                      <a:pt x="9458" y="2428"/>
                    </a:lnTo>
                    <a:lnTo>
                      <a:pt x="9416" y="2344"/>
                    </a:lnTo>
                    <a:lnTo>
                      <a:pt x="9311" y="2323"/>
                    </a:lnTo>
                    <a:lnTo>
                      <a:pt x="9144" y="2030"/>
                    </a:lnTo>
                    <a:lnTo>
                      <a:pt x="9081" y="1905"/>
                    </a:lnTo>
                    <a:lnTo>
                      <a:pt x="8893" y="1842"/>
                    </a:lnTo>
                    <a:lnTo>
                      <a:pt x="8788" y="1800"/>
                    </a:lnTo>
                    <a:lnTo>
                      <a:pt x="8725" y="1821"/>
                    </a:lnTo>
                    <a:lnTo>
                      <a:pt x="8788" y="1884"/>
                    </a:lnTo>
                    <a:lnTo>
                      <a:pt x="8704" y="1905"/>
                    </a:lnTo>
                    <a:lnTo>
                      <a:pt x="8621" y="2030"/>
                    </a:lnTo>
                    <a:lnTo>
                      <a:pt x="8558" y="2009"/>
                    </a:lnTo>
                    <a:lnTo>
                      <a:pt x="8579" y="1946"/>
                    </a:lnTo>
                    <a:lnTo>
                      <a:pt x="8474" y="1988"/>
                    </a:lnTo>
                    <a:lnTo>
                      <a:pt x="8453" y="2051"/>
                    </a:lnTo>
                    <a:lnTo>
                      <a:pt x="8370" y="1884"/>
                    </a:lnTo>
                    <a:lnTo>
                      <a:pt x="8307" y="1884"/>
                    </a:lnTo>
                    <a:lnTo>
                      <a:pt x="8286" y="1946"/>
                    </a:lnTo>
                    <a:lnTo>
                      <a:pt x="8370" y="2009"/>
                    </a:lnTo>
                    <a:lnTo>
                      <a:pt x="8265" y="2093"/>
                    </a:lnTo>
                    <a:lnTo>
                      <a:pt x="8202" y="2218"/>
                    </a:lnTo>
                    <a:lnTo>
                      <a:pt x="8265" y="2260"/>
                    </a:lnTo>
                    <a:lnTo>
                      <a:pt x="8139" y="2344"/>
                    </a:lnTo>
                    <a:lnTo>
                      <a:pt x="8077" y="2260"/>
                    </a:lnTo>
                    <a:lnTo>
                      <a:pt x="8035" y="2260"/>
                    </a:lnTo>
                    <a:lnTo>
                      <a:pt x="7993" y="2197"/>
                    </a:lnTo>
                    <a:lnTo>
                      <a:pt x="8077" y="2114"/>
                    </a:lnTo>
                    <a:lnTo>
                      <a:pt x="7993" y="2114"/>
                    </a:lnTo>
                    <a:lnTo>
                      <a:pt x="7951" y="2239"/>
                    </a:lnTo>
                    <a:lnTo>
                      <a:pt x="7846" y="2260"/>
                    </a:lnTo>
                    <a:lnTo>
                      <a:pt x="7784" y="2323"/>
                    </a:lnTo>
                    <a:lnTo>
                      <a:pt x="7763" y="2449"/>
                    </a:lnTo>
                    <a:lnTo>
                      <a:pt x="7951" y="2511"/>
                    </a:lnTo>
                    <a:lnTo>
                      <a:pt x="7784" y="2637"/>
                    </a:lnTo>
                    <a:lnTo>
                      <a:pt x="7679" y="2574"/>
                    </a:lnTo>
                    <a:lnTo>
                      <a:pt x="7533" y="2658"/>
                    </a:lnTo>
                    <a:lnTo>
                      <a:pt x="7554" y="2741"/>
                    </a:lnTo>
                    <a:lnTo>
                      <a:pt x="7742" y="2762"/>
                    </a:lnTo>
                    <a:lnTo>
                      <a:pt x="7658" y="2846"/>
                    </a:lnTo>
                    <a:lnTo>
                      <a:pt x="7574" y="2867"/>
                    </a:lnTo>
                    <a:lnTo>
                      <a:pt x="7470" y="2741"/>
                    </a:lnTo>
                    <a:lnTo>
                      <a:pt x="7365" y="2846"/>
                    </a:lnTo>
                    <a:lnTo>
                      <a:pt x="7261" y="2867"/>
                    </a:lnTo>
                    <a:lnTo>
                      <a:pt x="7302" y="2951"/>
                    </a:lnTo>
                    <a:lnTo>
                      <a:pt x="7323" y="3034"/>
                    </a:lnTo>
                    <a:lnTo>
                      <a:pt x="7323" y="3097"/>
                    </a:lnTo>
                    <a:lnTo>
                      <a:pt x="7407" y="3076"/>
                    </a:lnTo>
                    <a:lnTo>
                      <a:pt x="7323" y="3181"/>
                    </a:lnTo>
                    <a:lnTo>
                      <a:pt x="7365" y="3286"/>
                    </a:lnTo>
                    <a:lnTo>
                      <a:pt x="7261" y="3306"/>
                    </a:lnTo>
                    <a:lnTo>
                      <a:pt x="7219" y="3390"/>
                    </a:lnTo>
                    <a:lnTo>
                      <a:pt x="7407" y="3453"/>
                    </a:lnTo>
                    <a:lnTo>
                      <a:pt x="7302" y="3495"/>
                    </a:lnTo>
                    <a:lnTo>
                      <a:pt x="7261" y="3558"/>
                    </a:lnTo>
                    <a:lnTo>
                      <a:pt x="7135" y="3516"/>
                    </a:lnTo>
                    <a:lnTo>
                      <a:pt x="7093" y="3453"/>
                    </a:lnTo>
                    <a:lnTo>
                      <a:pt x="7009" y="3390"/>
                    </a:lnTo>
                    <a:lnTo>
                      <a:pt x="6905" y="3474"/>
                    </a:lnTo>
                    <a:lnTo>
                      <a:pt x="6884" y="3369"/>
                    </a:lnTo>
                    <a:lnTo>
                      <a:pt x="6779" y="3306"/>
                    </a:lnTo>
                    <a:lnTo>
                      <a:pt x="6696" y="3369"/>
                    </a:lnTo>
                    <a:lnTo>
                      <a:pt x="6821" y="3474"/>
                    </a:lnTo>
                    <a:lnTo>
                      <a:pt x="6779" y="3495"/>
                    </a:lnTo>
                    <a:lnTo>
                      <a:pt x="6717" y="3599"/>
                    </a:lnTo>
                    <a:lnTo>
                      <a:pt x="6821" y="3704"/>
                    </a:lnTo>
                    <a:lnTo>
                      <a:pt x="6947" y="3704"/>
                    </a:lnTo>
                    <a:lnTo>
                      <a:pt x="6905" y="3809"/>
                    </a:lnTo>
                    <a:lnTo>
                      <a:pt x="6905" y="3913"/>
                    </a:lnTo>
                    <a:lnTo>
                      <a:pt x="6842" y="3871"/>
                    </a:lnTo>
                    <a:lnTo>
                      <a:pt x="6779" y="3871"/>
                    </a:lnTo>
                    <a:lnTo>
                      <a:pt x="6800" y="3997"/>
                    </a:lnTo>
                    <a:lnTo>
                      <a:pt x="6737" y="4122"/>
                    </a:lnTo>
                    <a:lnTo>
                      <a:pt x="6737" y="4248"/>
                    </a:lnTo>
                    <a:lnTo>
                      <a:pt x="6570" y="3871"/>
                    </a:lnTo>
                    <a:lnTo>
                      <a:pt x="6424" y="3620"/>
                    </a:lnTo>
                    <a:lnTo>
                      <a:pt x="6382" y="3558"/>
                    </a:lnTo>
                    <a:lnTo>
                      <a:pt x="6403" y="3390"/>
                    </a:lnTo>
                    <a:lnTo>
                      <a:pt x="6361" y="3474"/>
                    </a:lnTo>
                    <a:lnTo>
                      <a:pt x="6214" y="3558"/>
                    </a:lnTo>
                    <a:lnTo>
                      <a:pt x="6193" y="3704"/>
                    </a:lnTo>
                    <a:lnTo>
                      <a:pt x="6110" y="3725"/>
                    </a:lnTo>
                    <a:lnTo>
                      <a:pt x="6089" y="3809"/>
                    </a:lnTo>
                    <a:lnTo>
                      <a:pt x="5984" y="3788"/>
                    </a:lnTo>
                    <a:lnTo>
                      <a:pt x="5901" y="3892"/>
                    </a:lnTo>
                    <a:lnTo>
                      <a:pt x="5838" y="3976"/>
                    </a:lnTo>
                    <a:lnTo>
                      <a:pt x="5859" y="4102"/>
                    </a:lnTo>
                    <a:lnTo>
                      <a:pt x="5859" y="4415"/>
                    </a:lnTo>
                    <a:lnTo>
                      <a:pt x="5901" y="4436"/>
                    </a:lnTo>
                    <a:lnTo>
                      <a:pt x="5901" y="4541"/>
                    </a:lnTo>
                    <a:lnTo>
                      <a:pt x="5796" y="4604"/>
                    </a:lnTo>
                    <a:lnTo>
                      <a:pt x="5733" y="4708"/>
                    </a:lnTo>
                    <a:lnTo>
                      <a:pt x="5566" y="4750"/>
                    </a:lnTo>
                    <a:lnTo>
                      <a:pt x="5587" y="4834"/>
                    </a:lnTo>
                    <a:lnTo>
                      <a:pt x="5461" y="4918"/>
                    </a:lnTo>
                    <a:lnTo>
                      <a:pt x="5461" y="5064"/>
                    </a:lnTo>
                    <a:lnTo>
                      <a:pt x="5377" y="5127"/>
                    </a:lnTo>
                    <a:lnTo>
                      <a:pt x="5210" y="5378"/>
                    </a:lnTo>
                    <a:lnTo>
                      <a:pt x="4854" y="5587"/>
                    </a:lnTo>
                    <a:lnTo>
                      <a:pt x="4561" y="5608"/>
                    </a:lnTo>
                    <a:lnTo>
                      <a:pt x="4436" y="5650"/>
                    </a:lnTo>
                    <a:lnTo>
                      <a:pt x="4268" y="5671"/>
                    </a:lnTo>
                    <a:lnTo>
                      <a:pt x="4122" y="5692"/>
                    </a:lnTo>
                    <a:lnTo>
                      <a:pt x="3996" y="5671"/>
                    </a:lnTo>
                    <a:lnTo>
                      <a:pt x="3808" y="5754"/>
                    </a:lnTo>
                    <a:lnTo>
                      <a:pt x="3787" y="5859"/>
                    </a:lnTo>
                    <a:lnTo>
                      <a:pt x="3683" y="5901"/>
                    </a:lnTo>
                    <a:lnTo>
                      <a:pt x="3285" y="5880"/>
                    </a:lnTo>
                    <a:lnTo>
                      <a:pt x="3222" y="5922"/>
                    </a:lnTo>
                    <a:lnTo>
                      <a:pt x="3160" y="6027"/>
                    </a:lnTo>
                    <a:lnTo>
                      <a:pt x="2929" y="6131"/>
                    </a:lnTo>
                    <a:lnTo>
                      <a:pt x="2762" y="6131"/>
                    </a:lnTo>
                    <a:lnTo>
                      <a:pt x="2657" y="6089"/>
                    </a:lnTo>
                    <a:lnTo>
                      <a:pt x="2553" y="6110"/>
                    </a:lnTo>
                    <a:lnTo>
                      <a:pt x="2532" y="6027"/>
                    </a:lnTo>
                    <a:lnTo>
                      <a:pt x="2427" y="6089"/>
                    </a:lnTo>
                    <a:lnTo>
                      <a:pt x="2344" y="6215"/>
                    </a:lnTo>
                    <a:lnTo>
                      <a:pt x="2113" y="6278"/>
                    </a:lnTo>
                    <a:lnTo>
                      <a:pt x="2092" y="6319"/>
                    </a:lnTo>
                    <a:lnTo>
                      <a:pt x="2009" y="6319"/>
                    </a:lnTo>
                    <a:lnTo>
                      <a:pt x="1820" y="6487"/>
                    </a:lnTo>
                    <a:lnTo>
                      <a:pt x="1569" y="6612"/>
                    </a:lnTo>
                    <a:lnTo>
                      <a:pt x="1255" y="6717"/>
                    </a:lnTo>
                    <a:lnTo>
                      <a:pt x="1088" y="6905"/>
                    </a:lnTo>
                    <a:lnTo>
                      <a:pt x="1088" y="7115"/>
                    </a:lnTo>
                    <a:lnTo>
                      <a:pt x="963" y="7219"/>
                    </a:lnTo>
                    <a:lnTo>
                      <a:pt x="879" y="7156"/>
                    </a:lnTo>
                    <a:lnTo>
                      <a:pt x="900" y="7073"/>
                    </a:lnTo>
                    <a:lnTo>
                      <a:pt x="900" y="7010"/>
                    </a:lnTo>
                    <a:lnTo>
                      <a:pt x="963" y="6843"/>
                    </a:lnTo>
                    <a:lnTo>
                      <a:pt x="963" y="6738"/>
                    </a:lnTo>
                    <a:lnTo>
                      <a:pt x="774" y="6863"/>
                    </a:lnTo>
                    <a:lnTo>
                      <a:pt x="732" y="7052"/>
                    </a:lnTo>
                    <a:lnTo>
                      <a:pt x="607" y="7282"/>
                    </a:lnTo>
                    <a:lnTo>
                      <a:pt x="711" y="7470"/>
                    </a:lnTo>
                    <a:lnTo>
                      <a:pt x="628" y="7638"/>
                    </a:lnTo>
                    <a:lnTo>
                      <a:pt x="649" y="7889"/>
                    </a:lnTo>
                    <a:lnTo>
                      <a:pt x="419" y="8161"/>
                    </a:lnTo>
                    <a:lnTo>
                      <a:pt x="335" y="8537"/>
                    </a:lnTo>
                    <a:lnTo>
                      <a:pt x="377" y="8726"/>
                    </a:lnTo>
                    <a:lnTo>
                      <a:pt x="356" y="9019"/>
                    </a:lnTo>
                    <a:lnTo>
                      <a:pt x="565" y="9353"/>
                    </a:lnTo>
                    <a:lnTo>
                      <a:pt x="565" y="9479"/>
                    </a:lnTo>
                    <a:lnTo>
                      <a:pt x="649" y="9584"/>
                    </a:lnTo>
                    <a:lnTo>
                      <a:pt x="565" y="9751"/>
                    </a:lnTo>
                    <a:lnTo>
                      <a:pt x="628" y="9897"/>
                    </a:lnTo>
                    <a:lnTo>
                      <a:pt x="502" y="9960"/>
                    </a:lnTo>
                    <a:lnTo>
                      <a:pt x="439" y="9856"/>
                    </a:lnTo>
                    <a:lnTo>
                      <a:pt x="439" y="9667"/>
                    </a:lnTo>
                    <a:lnTo>
                      <a:pt x="356" y="9772"/>
                    </a:lnTo>
                    <a:lnTo>
                      <a:pt x="335" y="9730"/>
                    </a:lnTo>
                    <a:lnTo>
                      <a:pt x="335" y="9542"/>
                    </a:lnTo>
                    <a:lnTo>
                      <a:pt x="230" y="9312"/>
                    </a:lnTo>
                    <a:lnTo>
                      <a:pt x="147" y="9416"/>
                    </a:lnTo>
                    <a:lnTo>
                      <a:pt x="188" y="9667"/>
                    </a:lnTo>
                    <a:lnTo>
                      <a:pt x="335" y="9835"/>
                    </a:lnTo>
                    <a:lnTo>
                      <a:pt x="439" y="10023"/>
                    </a:lnTo>
                    <a:lnTo>
                      <a:pt x="293" y="10065"/>
                    </a:lnTo>
                    <a:lnTo>
                      <a:pt x="147" y="9897"/>
                    </a:lnTo>
                    <a:lnTo>
                      <a:pt x="126" y="9688"/>
                    </a:lnTo>
                    <a:lnTo>
                      <a:pt x="84" y="9772"/>
                    </a:lnTo>
                    <a:lnTo>
                      <a:pt x="0" y="9835"/>
                    </a:lnTo>
                    <a:lnTo>
                      <a:pt x="105" y="10002"/>
                    </a:lnTo>
                    <a:lnTo>
                      <a:pt x="314" y="10253"/>
                    </a:lnTo>
                    <a:lnTo>
                      <a:pt x="419" y="10588"/>
                    </a:lnTo>
                    <a:lnTo>
                      <a:pt x="377" y="11153"/>
                    </a:lnTo>
                    <a:lnTo>
                      <a:pt x="460" y="11257"/>
                    </a:lnTo>
                    <a:lnTo>
                      <a:pt x="544" y="11592"/>
                    </a:lnTo>
                    <a:lnTo>
                      <a:pt x="711" y="12032"/>
                    </a:lnTo>
                    <a:lnTo>
                      <a:pt x="649" y="12178"/>
                    </a:lnTo>
                    <a:lnTo>
                      <a:pt x="670" y="12827"/>
                    </a:lnTo>
                    <a:lnTo>
                      <a:pt x="649" y="12910"/>
                    </a:lnTo>
                    <a:lnTo>
                      <a:pt x="711" y="13099"/>
                    </a:lnTo>
                    <a:lnTo>
                      <a:pt x="711" y="13308"/>
                    </a:lnTo>
                    <a:lnTo>
                      <a:pt x="837" y="13559"/>
                    </a:lnTo>
                    <a:lnTo>
                      <a:pt x="837" y="13726"/>
                    </a:lnTo>
                    <a:lnTo>
                      <a:pt x="732" y="13810"/>
                    </a:lnTo>
                    <a:lnTo>
                      <a:pt x="774" y="13852"/>
                    </a:lnTo>
                    <a:lnTo>
                      <a:pt x="732" y="14019"/>
                    </a:lnTo>
                    <a:lnTo>
                      <a:pt x="711" y="14270"/>
                    </a:lnTo>
                    <a:lnTo>
                      <a:pt x="628" y="14354"/>
                    </a:lnTo>
                    <a:lnTo>
                      <a:pt x="649" y="14438"/>
                    </a:lnTo>
                    <a:lnTo>
                      <a:pt x="628" y="14584"/>
                    </a:lnTo>
                    <a:lnTo>
                      <a:pt x="523" y="14668"/>
                    </a:lnTo>
                    <a:lnTo>
                      <a:pt x="544" y="14793"/>
                    </a:lnTo>
                    <a:lnTo>
                      <a:pt x="335" y="14961"/>
                    </a:lnTo>
                    <a:lnTo>
                      <a:pt x="251" y="14877"/>
                    </a:lnTo>
                    <a:lnTo>
                      <a:pt x="126" y="15086"/>
                    </a:lnTo>
                    <a:lnTo>
                      <a:pt x="126" y="15442"/>
                    </a:lnTo>
                    <a:lnTo>
                      <a:pt x="209" y="15526"/>
                    </a:lnTo>
                    <a:lnTo>
                      <a:pt x="293" y="15526"/>
                    </a:lnTo>
                    <a:lnTo>
                      <a:pt x="544" y="15756"/>
                    </a:lnTo>
                    <a:lnTo>
                      <a:pt x="544" y="15861"/>
                    </a:lnTo>
                    <a:lnTo>
                      <a:pt x="565" y="15923"/>
                    </a:lnTo>
                    <a:lnTo>
                      <a:pt x="711" y="15944"/>
                    </a:lnTo>
                    <a:lnTo>
                      <a:pt x="753" y="16007"/>
                    </a:lnTo>
                    <a:lnTo>
                      <a:pt x="942" y="16028"/>
                    </a:lnTo>
                    <a:lnTo>
                      <a:pt x="983" y="16028"/>
                    </a:lnTo>
                    <a:lnTo>
                      <a:pt x="1025" y="16070"/>
                    </a:lnTo>
                    <a:lnTo>
                      <a:pt x="1151" y="16070"/>
                    </a:lnTo>
                    <a:lnTo>
                      <a:pt x="1297" y="16049"/>
                    </a:lnTo>
                    <a:lnTo>
                      <a:pt x="1339" y="16133"/>
                    </a:lnTo>
                    <a:lnTo>
                      <a:pt x="1402" y="16070"/>
                    </a:lnTo>
                    <a:lnTo>
                      <a:pt x="1423" y="16112"/>
                    </a:lnTo>
                    <a:lnTo>
                      <a:pt x="1611" y="16070"/>
                    </a:lnTo>
                    <a:lnTo>
                      <a:pt x="1758" y="16070"/>
                    </a:lnTo>
                    <a:lnTo>
                      <a:pt x="1779" y="16007"/>
                    </a:lnTo>
                    <a:lnTo>
                      <a:pt x="1862" y="15965"/>
                    </a:lnTo>
                    <a:lnTo>
                      <a:pt x="1946" y="15840"/>
                    </a:lnTo>
                    <a:lnTo>
                      <a:pt x="2113" y="15861"/>
                    </a:lnTo>
                    <a:lnTo>
                      <a:pt x="2113" y="15756"/>
                    </a:lnTo>
                    <a:lnTo>
                      <a:pt x="2218" y="15693"/>
                    </a:lnTo>
                    <a:lnTo>
                      <a:pt x="2323" y="15693"/>
                    </a:lnTo>
                    <a:lnTo>
                      <a:pt x="2406" y="15777"/>
                    </a:lnTo>
                    <a:lnTo>
                      <a:pt x="2511" y="15651"/>
                    </a:lnTo>
                    <a:lnTo>
                      <a:pt x="2532" y="15693"/>
                    </a:lnTo>
                    <a:lnTo>
                      <a:pt x="2616" y="15651"/>
                    </a:lnTo>
                    <a:lnTo>
                      <a:pt x="2636" y="15526"/>
                    </a:lnTo>
                    <a:lnTo>
                      <a:pt x="2950" y="15317"/>
                    </a:lnTo>
                    <a:lnTo>
                      <a:pt x="3076" y="15338"/>
                    </a:lnTo>
                    <a:lnTo>
                      <a:pt x="3160" y="15379"/>
                    </a:lnTo>
                    <a:lnTo>
                      <a:pt x="3264" y="15317"/>
                    </a:lnTo>
                    <a:lnTo>
                      <a:pt x="3557" y="15233"/>
                    </a:lnTo>
                    <a:lnTo>
                      <a:pt x="3599" y="15317"/>
                    </a:lnTo>
                    <a:lnTo>
                      <a:pt x="3787" y="15254"/>
                    </a:lnTo>
                    <a:lnTo>
                      <a:pt x="3850" y="15296"/>
                    </a:lnTo>
                    <a:lnTo>
                      <a:pt x="3955" y="15317"/>
                    </a:lnTo>
                    <a:lnTo>
                      <a:pt x="4038" y="15254"/>
                    </a:lnTo>
                    <a:lnTo>
                      <a:pt x="4101" y="15400"/>
                    </a:lnTo>
                    <a:lnTo>
                      <a:pt x="4185" y="15400"/>
                    </a:lnTo>
                    <a:lnTo>
                      <a:pt x="4268" y="15338"/>
                    </a:lnTo>
                    <a:lnTo>
                      <a:pt x="4310" y="15400"/>
                    </a:lnTo>
                    <a:lnTo>
                      <a:pt x="4415" y="15338"/>
                    </a:lnTo>
                    <a:lnTo>
                      <a:pt x="4624" y="15338"/>
                    </a:lnTo>
                    <a:lnTo>
                      <a:pt x="4624" y="15442"/>
                    </a:lnTo>
                    <a:lnTo>
                      <a:pt x="4645" y="15442"/>
                    </a:lnTo>
                    <a:lnTo>
                      <a:pt x="4792" y="15338"/>
                    </a:lnTo>
                    <a:lnTo>
                      <a:pt x="4917" y="15379"/>
                    </a:lnTo>
                    <a:lnTo>
                      <a:pt x="5064" y="15254"/>
                    </a:lnTo>
                    <a:lnTo>
                      <a:pt x="5126" y="15128"/>
                    </a:lnTo>
                    <a:lnTo>
                      <a:pt x="5168" y="15107"/>
                    </a:lnTo>
                    <a:lnTo>
                      <a:pt x="5315" y="14982"/>
                    </a:lnTo>
                    <a:lnTo>
                      <a:pt x="5377" y="14773"/>
                    </a:lnTo>
                    <a:lnTo>
                      <a:pt x="5524" y="14668"/>
                    </a:lnTo>
                    <a:lnTo>
                      <a:pt x="5670" y="14647"/>
                    </a:lnTo>
                    <a:lnTo>
                      <a:pt x="5754" y="14668"/>
                    </a:lnTo>
                    <a:lnTo>
                      <a:pt x="5984" y="14584"/>
                    </a:lnTo>
                    <a:lnTo>
                      <a:pt x="6277" y="14396"/>
                    </a:lnTo>
                    <a:lnTo>
                      <a:pt x="6486" y="14208"/>
                    </a:lnTo>
                    <a:lnTo>
                      <a:pt x="6570" y="14187"/>
                    </a:lnTo>
                    <a:lnTo>
                      <a:pt x="6737" y="14187"/>
                    </a:lnTo>
                    <a:lnTo>
                      <a:pt x="6905" y="14249"/>
                    </a:lnTo>
                    <a:lnTo>
                      <a:pt x="7051" y="14270"/>
                    </a:lnTo>
                    <a:lnTo>
                      <a:pt x="7198" y="14208"/>
                    </a:lnTo>
                    <a:lnTo>
                      <a:pt x="7407" y="14249"/>
                    </a:lnTo>
                    <a:lnTo>
                      <a:pt x="7742" y="14145"/>
                    </a:lnTo>
                    <a:lnTo>
                      <a:pt x="7930" y="14082"/>
                    </a:lnTo>
                    <a:lnTo>
                      <a:pt x="8056" y="13977"/>
                    </a:lnTo>
                    <a:lnTo>
                      <a:pt x="8139" y="13977"/>
                    </a:lnTo>
                    <a:lnTo>
                      <a:pt x="8307" y="13852"/>
                    </a:lnTo>
                    <a:lnTo>
                      <a:pt x="8558" y="13852"/>
                    </a:lnTo>
                    <a:lnTo>
                      <a:pt x="9186" y="13810"/>
                    </a:lnTo>
                    <a:lnTo>
                      <a:pt x="9395" y="13852"/>
                    </a:lnTo>
                    <a:lnTo>
                      <a:pt x="9520" y="13852"/>
                    </a:lnTo>
                    <a:lnTo>
                      <a:pt x="9709" y="13810"/>
                    </a:lnTo>
                    <a:lnTo>
                      <a:pt x="9834" y="13831"/>
                    </a:lnTo>
                    <a:lnTo>
                      <a:pt x="10022" y="13977"/>
                    </a:lnTo>
                    <a:lnTo>
                      <a:pt x="10148" y="14208"/>
                    </a:lnTo>
                    <a:lnTo>
                      <a:pt x="10253" y="14249"/>
                    </a:lnTo>
                    <a:lnTo>
                      <a:pt x="10336" y="14187"/>
                    </a:lnTo>
                    <a:lnTo>
                      <a:pt x="10378" y="14166"/>
                    </a:lnTo>
                    <a:lnTo>
                      <a:pt x="10441" y="14208"/>
                    </a:lnTo>
                    <a:lnTo>
                      <a:pt x="10504" y="14187"/>
                    </a:lnTo>
                    <a:lnTo>
                      <a:pt x="10650" y="14208"/>
                    </a:lnTo>
                    <a:lnTo>
                      <a:pt x="10755" y="14354"/>
                    </a:lnTo>
                    <a:lnTo>
                      <a:pt x="10880" y="14375"/>
                    </a:lnTo>
                    <a:lnTo>
                      <a:pt x="10964" y="14354"/>
                    </a:lnTo>
                    <a:lnTo>
                      <a:pt x="11194" y="14542"/>
                    </a:lnTo>
                    <a:lnTo>
                      <a:pt x="11194" y="14647"/>
                    </a:lnTo>
                    <a:lnTo>
                      <a:pt x="11278" y="14647"/>
                    </a:lnTo>
                    <a:lnTo>
                      <a:pt x="11341" y="14731"/>
                    </a:lnTo>
                    <a:lnTo>
                      <a:pt x="11320" y="14814"/>
                    </a:lnTo>
                    <a:lnTo>
                      <a:pt x="11215" y="14814"/>
                    </a:lnTo>
                    <a:lnTo>
                      <a:pt x="11194" y="14898"/>
                    </a:lnTo>
                    <a:lnTo>
                      <a:pt x="11299" y="15107"/>
                    </a:lnTo>
                    <a:lnTo>
                      <a:pt x="11403" y="15128"/>
                    </a:lnTo>
                    <a:lnTo>
                      <a:pt x="11508" y="15254"/>
                    </a:lnTo>
                    <a:lnTo>
                      <a:pt x="11550" y="15421"/>
                    </a:lnTo>
                    <a:lnTo>
                      <a:pt x="11529" y="15526"/>
                    </a:lnTo>
                    <a:lnTo>
                      <a:pt x="11655" y="15819"/>
                    </a:lnTo>
                    <a:lnTo>
                      <a:pt x="11613" y="15944"/>
                    </a:lnTo>
                    <a:lnTo>
                      <a:pt x="11655" y="16007"/>
                    </a:lnTo>
                    <a:lnTo>
                      <a:pt x="11634" y="16154"/>
                    </a:lnTo>
                    <a:lnTo>
                      <a:pt x="11613" y="16237"/>
                    </a:lnTo>
                    <a:lnTo>
                      <a:pt x="11529" y="16216"/>
                    </a:lnTo>
                    <a:lnTo>
                      <a:pt x="11508" y="16237"/>
                    </a:lnTo>
                    <a:lnTo>
                      <a:pt x="11592" y="16363"/>
                    </a:lnTo>
                    <a:lnTo>
                      <a:pt x="11655" y="16384"/>
                    </a:lnTo>
                    <a:lnTo>
                      <a:pt x="11717" y="16530"/>
                    </a:lnTo>
                    <a:lnTo>
                      <a:pt x="11822" y="16488"/>
                    </a:lnTo>
                    <a:lnTo>
                      <a:pt x="11927" y="16572"/>
                    </a:lnTo>
                    <a:lnTo>
                      <a:pt x="11927" y="16467"/>
                    </a:lnTo>
                    <a:lnTo>
                      <a:pt x="11864" y="16363"/>
                    </a:lnTo>
                    <a:lnTo>
                      <a:pt x="11927" y="16300"/>
                    </a:lnTo>
                    <a:lnTo>
                      <a:pt x="11968" y="16174"/>
                    </a:lnTo>
                    <a:lnTo>
                      <a:pt x="12073" y="16174"/>
                    </a:lnTo>
                    <a:lnTo>
                      <a:pt x="12136" y="16070"/>
                    </a:lnTo>
                    <a:lnTo>
                      <a:pt x="12240" y="16028"/>
                    </a:lnTo>
                    <a:lnTo>
                      <a:pt x="12261" y="15923"/>
                    </a:lnTo>
                    <a:lnTo>
                      <a:pt x="12366" y="15777"/>
                    </a:lnTo>
                    <a:lnTo>
                      <a:pt x="12596" y="15693"/>
                    </a:lnTo>
                    <a:lnTo>
                      <a:pt x="12638" y="15610"/>
                    </a:lnTo>
                    <a:lnTo>
                      <a:pt x="12680" y="15610"/>
                    </a:lnTo>
                    <a:lnTo>
                      <a:pt x="12868" y="15505"/>
                    </a:lnTo>
                    <a:lnTo>
                      <a:pt x="12910" y="15338"/>
                    </a:lnTo>
                    <a:lnTo>
                      <a:pt x="13077" y="15107"/>
                    </a:lnTo>
                    <a:lnTo>
                      <a:pt x="13224" y="15086"/>
                    </a:lnTo>
                    <a:lnTo>
                      <a:pt x="13307" y="14982"/>
                    </a:lnTo>
                    <a:lnTo>
                      <a:pt x="13266" y="14856"/>
                    </a:lnTo>
                    <a:lnTo>
                      <a:pt x="13287" y="14710"/>
                    </a:lnTo>
                    <a:lnTo>
                      <a:pt x="13370" y="14877"/>
                    </a:lnTo>
                    <a:lnTo>
                      <a:pt x="13370" y="15024"/>
                    </a:lnTo>
                    <a:lnTo>
                      <a:pt x="13370" y="15191"/>
                    </a:lnTo>
                    <a:lnTo>
                      <a:pt x="13287" y="15254"/>
                    </a:lnTo>
                    <a:lnTo>
                      <a:pt x="13266" y="15547"/>
                    </a:lnTo>
                    <a:lnTo>
                      <a:pt x="13015" y="15714"/>
                    </a:lnTo>
                    <a:lnTo>
                      <a:pt x="12973" y="15840"/>
                    </a:lnTo>
                    <a:lnTo>
                      <a:pt x="12910" y="15923"/>
                    </a:lnTo>
                    <a:lnTo>
                      <a:pt x="12910" y="16070"/>
                    </a:lnTo>
                    <a:lnTo>
                      <a:pt x="12784" y="16258"/>
                    </a:lnTo>
                    <a:lnTo>
                      <a:pt x="12805" y="16300"/>
                    </a:lnTo>
                    <a:lnTo>
                      <a:pt x="12743" y="16593"/>
                    </a:lnTo>
                    <a:lnTo>
                      <a:pt x="12450" y="16572"/>
                    </a:lnTo>
                    <a:lnTo>
                      <a:pt x="12387" y="16739"/>
                    </a:lnTo>
                    <a:lnTo>
                      <a:pt x="12324" y="16823"/>
                    </a:lnTo>
                    <a:lnTo>
                      <a:pt x="12324" y="16886"/>
                    </a:lnTo>
                    <a:lnTo>
                      <a:pt x="12491" y="16823"/>
                    </a:lnTo>
                    <a:lnTo>
                      <a:pt x="12659" y="16760"/>
                    </a:lnTo>
                    <a:lnTo>
                      <a:pt x="12868" y="16823"/>
                    </a:lnTo>
                    <a:lnTo>
                      <a:pt x="13056" y="16530"/>
                    </a:lnTo>
                    <a:lnTo>
                      <a:pt x="13098" y="16216"/>
                    </a:lnTo>
                    <a:lnTo>
                      <a:pt x="13266" y="16049"/>
                    </a:lnTo>
                    <a:lnTo>
                      <a:pt x="13307" y="16112"/>
                    </a:lnTo>
                    <a:lnTo>
                      <a:pt x="13307" y="16384"/>
                    </a:lnTo>
                    <a:lnTo>
                      <a:pt x="13370" y="16551"/>
                    </a:lnTo>
                    <a:lnTo>
                      <a:pt x="13307" y="16551"/>
                    </a:lnTo>
                    <a:lnTo>
                      <a:pt x="13328" y="16823"/>
                    </a:lnTo>
                    <a:lnTo>
                      <a:pt x="13203" y="17074"/>
                    </a:lnTo>
                    <a:lnTo>
                      <a:pt x="12994" y="17158"/>
                    </a:lnTo>
                    <a:lnTo>
                      <a:pt x="13015" y="17221"/>
                    </a:lnTo>
                    <a:lnTo>
                      <a:pt x="13161" y="17200"/>
                    </a:lnTo>
                    <a:lnTo>
                      <a:pt x="13307" y="17221"/>
                    </a:lnTo>
                    <a:lnTo>
                      <a:pt x="13391" y="17158"/>
                    </a:lnTo>
                    <a:lnTo>
                      <a:pt x="13496" y="17116"/>
                    </a:lnTo>
                    <a:lnTo>
                      <a:pt x="13600" y="17011"/>
                    </a:lnTo>
                    <a:lnTo>
                      <a:pt x="13705" y="17053"/>
                    </a:lnTo>
                    <a:lnTo>
                      <a:pt x="13789" y="17053"/>
                    </a:lnTo>
                    <a:lnTo>
                      <a:pt x="13705" y="17158"/>
                    </a:lnTo>
                    <a:lnTo>
                      <a:pt x="13642" y="17221"/>
                    </a:lnTo>
                    <a:lnTo>
                      <a:pt x="13538" y="17221"/>
                    </a:lnTo>
                    <a:lnTo>
                      <a:pt x="13517" y="17283"/>
                    </a:lnTo>
                    <a:lnTo>
                      <a:pt x="13621" y="17430"/>
                    </a:lnTo>
                    <a:lnTo>
                      <a:pt x="13684" y="17576"/>
                    </a:lnTo>
                    <a:lnTo>
                      <a:pt x="13747" y="17744"/>
                    </a:lnTo>
                    <a:lnTo>
                      <a:pt x="13747" y="17953"/>
                    </a:lnTo>
                    <a:lnTo>
                      <a:pt x="13726" y="18225"/>
                    </a:lnTo>
                    <a:lnTo>
                      <a:pt x="13600" y="18371"/>
                    </a:lnTo>
                    <a:lnTo>
                      <a:pt x="13621" y="18455"/>
                    </a:lnTo>
                    <a:lnTo>
                      <a:pt x="13600" y="18664"/>
                    </a:lnTo>
                    <a:lnTo>
                      <a:pt x="13705" y="18748"/>
                    </a:lnTo>
                    <a:lnTo>
                      <a:pt x="13789" y="18895"/>
                    </a:lnTo>
                    <a:lnTo>
                      <a:pt x="13810" y="19083"/>
                    </a:lnTo>
                    <a:lnTo>
                      <a:pt x="14019" y="19355"/>
                    </a:lnTo>
                    <a:lnTo>
                      <a:pt x="14165" y="19397"/>
                    </a:lnTo>
                    <a:lnTo>
                      <a:pt x="14270" y="19480"/>
                    </a:lnTo>
                    <a:lnTo>
                      <a:pt x="14333" y="19606"/>
                    </a:lnTo>
                    <a:lnTo>
                      <a:pt x="14437" y="19627"/>
                    </a:lnTo>
                    <a:lnTo>
                      <a:pt x="14458" y="19585"/>
                    </a:lnTo>
                    <a:lnTo>
                      <a:pt x="14542" y="19564"/>
                    </a:lnTo>
                    <a:lnTo>
                      <a:pt x="14688" y="19585"/>
                    </a:lnTo>
                    <a:lnTo>
                      <a:pt x="14835" y="19731"/>
                    </a:lnTo>
                    <a:lnTo>
                      <a:pt x="14960" y="19773"/>
                    </a:lnTo>
                    <a:lnTo>
                      <a:pt x="15086" y="19899"/>
                    </a:lnTo>
                    <a:lnTo>
                      <a:pt x="15107" y="20003"/>
                    </a:lnTo>
                    <a:lnTo>
                      <a:pt x="15212" y="20045"/>
                    </a:lnTo>
                    <a:lnTo>
                      <a:pt x="15358" y="20192"/>
                    </a:lnTo>
                    <a:lnTo>
                      <a:pt x="15421" y="20192"/>
                    </a:lnTo>
                    <a:lnTo>
                      <a:pt x="15463" y="20108"/>
                    </a:lnTo>
                    <a:lnTo>
                      <a:pt x="15693" y="20003"/>
                    </a:lnTo>
                    <a:lnTo>
                      <a:pt x="15776" y="19899"/>
                    </a:lnTo>
                    <a:lnTo>
                      <a:pt x="15902" y="19899"/>
                    </a:lnTo>
                    <a:lnTo>
                      <a:pt x="16048" y="19773"/>
                    </a:lnTo>
                    <a:lnTo>
                      <a:pt x="16153" y="19773"/>
                    </a:lnTo>
                    <a:lnTo>
                      <a:pt x="16195" y="19711"/>
                    </a:lnTo>
                    <a:lnTo>
                      <a:pt x="16153" y="19669"/>
                    </a:lnTo>
                    <a:lnTo>
                      <a:pt x="16048" y="19627"/>
                    </a:lnTo>
                    <a:lnTo>
                      <a:pt x="16090" y="19564"/>
                    </a:lnTo>
                    <a:lnTo>
                      <a:pt x="16320" y="19397"/>
                    </a:lnTo>
                    <a:lnTo>
                      <a:pt x="16509" y="19522"/>
                    </a:lnTo>
                    <a:lnTo>
                      <a:pt x="16509" y="19669"/>
                    </a:lnTo>
                    <a:lnTo>
                      <a:pt x="16258" y="19794"/>
                    </a:lnTo>
                    <a:lnTo>
                      <a:pt x="16320" y="19899"/>
                    </a:lnTo>
                    <a:lnTo>
                      <a:pt x="16404" y="19920"/>
                    </a:lnTo>
                    <a:lnTo>
                      <a:pt x="16467" y="19815"/>
                    </a:lnTo>
                    <a:lnTo>
                      <a:pt x="16572" y="19731"/>
                    </a:lnTo>
                    <a:lnTo>
                      <a:pt x="16676" y="19815"/>
                    </a:lnTo>
                    <a:lnTo>
                      <a:pt x="16676" y="19920"/>
                    </a:lnTo>
                    <a:lnTo>
                      <a:pt x="16613" y="19920"/>
                    </a:lnTo>
                    <a:lnTo>
                      <a:pt x="16509" y="20003"/>
                    </a:lnTo>
                    <a:lnTo>
                      <a:pt x="16655" y="20192"/>
                    </a:lnTo>
                    <a:lnTo>
                      <a:pt x="16676" y="20401"/>
                    </a:lnTo>
                    <a:lnTo>
                      <a:pt x="16760" y="20338"/>
                    </a:lnTo>
                    <a:lnTo>
                      <a:pt x="16844" y="20359"/>
                    </a:lnTo>
                    <a:lnTo>
                      <a:pt x="16844" y="20464"/>
                    </a:lnTo>
                    <a:lnTo>
                      <a:pt x="16927" y="20610"/>
                    </a:lnTo>
                    <a:lnTo>
                      <a:pt x="16990" y="20443"/>
                    </a:lnTo>
                    <a:lnTo>
                      <a:pt x="16990" y="20296"/>
                    </a:lnTo>
                    <a:lnTo>
                      <a:pt x="16885" y="20359"/>
                    </a:lnTo>
                    <a:lnTo>
                      <a:pt x="16885" y="20317"/>
                    </a:lnTo>
                    <a:lnTo>
                      <a:pt x="16948" y="20234"/>
                    </a:lnTo>
                    <a:lnTo>
                      <a:pt x="17241" y="20234"/>
                    </a:lnTo>
                    <a:lnTo>
                      <a:pt x="17262" y="20296"/>
                    </a:lnTo>
                    <a:lnTo>
                      <a:pt x="17304" y="20234"/>
                    </a:lnTo>
                    <a:lnTo>
                      <a:pt x="17450" y="20024"/>
                    </a:lnTo>
                    <a:lnTo>
                      <a:pt x="17764" y="19836"/>
                    </a:lnTo>
                    <a:lnTo>
                      <a:pt x="17911" y="19711"/>
                    </a:lnTo>
                    <a:lnTo>
                      <a:pt x="17827" y="19711"/>
                    </a:lnTo>
                    <a:lnTo>
                      <a:pt x="17764" y="19731"/>
                    </a:lnTo>
                    <a:lnTo>
                      <a:pt x="17785" y="19711"/>
                    </a:lnTo>
                    <a:lnTo>
                      <a:pt x="17681" y="19669"/>
                    </a:lnTo>
                    <a:lnTo>
                      <a:pt x="17932" y="19669"/>
                    </a:lnTo>
                    <a:lnTo>
                      <a:pt x="18183" y="19606"/>
                    </a:lnTo>
                    <a:lnTo>
                      <a:pt x="18622" y="19501"/>
                    </a:lnTo>
                    <a:lnTo>
                      <a:pt x="18957" y="19585"/>
                    </a:lnTo>
                    <a:lnTo>
                      <a:pt x="19124" y="19501"/>
                    </a:lnTo>
                    <a:lnTo>
                      <a:pt x="19124" y="19397"/>
                    </a:lnTo>
                    <a:lnTo>
                      <a:pt x="19229" y="19397"/>
                    </a:lnTo>
                    <a:lnTo>
                      <a:pt x="19333" y="19313"/>
                    </a:lnTo>
                    <a:lnTo>
                      <a:pt x="19438" y="19104"/>
                    </a:lnTo>
                    <a:lnTo>
                      <a:pt x="19375" y="18895"/>
                    </a:lnTo>
                    <a:lnTo>
                      <a:pt x="19375" y="18769"/>
                    </a:lnTo>
                    <a:lnTo>
                      <a:pt x="19585" y="18560"/>
                    </a:lnTo>
                    <a:lnTo>
                      <a:pt x="19585" y="18225"/>
                    </a:lnTo>
                    <a:lnTo>
                      <a:pt x="19668" y="18099"/>
                    </a:lnTo>
                    <a:lnTo>
                      <a:pt x="19710" y="17869"/>
                    </a:lnTo>
                    <a:lnTo>
                      <a:pt x="19815" y="17827"/>
                    </a:lnTo>
                    <a:lnTo>
                      <a:pt x="19815" y="17702"/>
                    </a:lnTo>
                    <a:lnTo>
                      <a:pt x="20170" y="17283"/>
                    </a:lnTo>
                    <a:lnTo>
                      <a:pt x="20275" y="17262"/>
                    </a:lnTo>
                    <a:lnTo>
                      <a:pt x="20317" y="17011"/>
                    </a:lnTo>
                    <a:lnTo>
                      <a:pt x="20442" y="16823"/>
                    </a:lnTo>
                    <a:lnTo>
                      <a:pt x="20547" y="16593"/>
                    </a:lnTo>
                    <a:lnTo>
                      <a:pt x="20694" y="16446"/>
                    </a:lnTo>
                    <a:lnTo>
                      <a:pt x="20652" y="16342"/>
                    </a:lnTo>
                    <a:lnTo>
                      <a:pt x="20756" y="16258"/>
                    </a:lnTo>
                    <a:lnTo>
                      <a:pt x="20861" y="16049"/>
                    </a:lnTo>
                    <a:lnTo>
                      <a:pt x="20798" y="15965"/>
                    </a:lnTo>
                    <a:lnTo>
                      <a:pt x="20966" y="15902"/>
                    </a:lnTo>
                    <a:lnTo>
                      <a:pt x="21070" y="15714"/>
                    </a:lnTo>
                    <a:lnTo>
                      <a:pt x="21154" y="15630"/>
                    </a:lnTo>
                    <a:lnTo>
                      <a:pt x="21258" y="15442"/>
                    </a:lnTo>
                    <a:lnTo>
                      <a:pt x="21426" y="15400"/>
                    </a:lnTo>
                    <a:lnTo>
                      <a:pt x="21530" y="15338"/>
                    </a:lnTo>
                    <a:lnTo>
                      <a:pt x="21342" y="15338"/>
                    </a:lnTo>
                    <a:lnTo>
                      <a:pt x="21384" y="15296"/>
                    </a:lnTo>
                    <a:lnTo>
                      <a:pt x="21593" y="15254"/>
                    </a:lnTo>
                    <a:lnTo>
                      <a:pt x="21782" y="15170"/>
                    </a:lnTo>
                    <a:lnTo>
                      <a:pt x="21802" y="15003"/>
                    </a:lnTo>
                    <a:lnTo>
                      <a:pt x="21782" y="14961"/>
                    </a:lnTo>
                    <a:lnTo>
                      <a:pt x="21802" y="14814"/>
                    </a:lnTo>
                    <a:lnTo>
                      <a:pt x="22012" y="14689"/>
                    </a:lnTo>
                    <a:lnTo>
                      <a:pt x="22012" y="14563"/>
                    </a:lnTo>
                    <a:lnTo>
                      <a:pt x="22158" y="14501"/>
                    </a:lnTo>
                    <a:lnTo>
                      <a:pt x="22284" y="14291"/>
                    </a:lnTo>
                    <a:lnTo>
                      <a:pt x="22263" y="14187"/>
                    </a:lnTo>
                    <a:lnTo>
                      <a:pt x="22305" y="14019"/>
                    </a:lnTo>
                    <a:lnTo>
                      <a:pt x="22284" y="13957"/>
                    </a:lnTo>
                    <a:lnTo>
                      <a:pt x="22284" y="13852"/>
                    </a:lnTo>
                    <a:lnTo>
                      <a:pt x="22430" y="13496"/>
                    </a:lnTo>
                    <a:lnTo>
                      <a:pt x="22493" y="13287"/>
                    </a:lnTo>
                    <a:lnTo>
                      <a:pt x="22702" y="12910"/>
                    </a:lnTo>
                    <a:lnTo>
                      <a:pt x="22702" y="12785"/>
                    </a:lnTo>
                    <a:lnTo>
                      <a:pt x="22807" y="12492"/>
                    </a:lnTo>
                    <a:lnTo>
                      <a:pt x="22953" y="12366"/>
                    </a:lnTo>
                    <a:lnTo>
                      <a:pt x="23016" y="12199"/>
                    </a:lnTo>
                    <a:lnTo>
                      <a:pt x="22953" y="12053"/>
                    </a:lnTo>
                    <a:lnTo>
                      <a:pt x="23058" y="11927"/>
                    </a:lnTo>
                    <a:lnTo>
                      <a:pt x="22995" y="11655"/>
                    </a:lnTo>
                    <a:lnTo>
                      <a:pt x="22995" y="11529"/>
                    </a:lnTo>
                    <a:lnTo>
                      <a:pt x="22911" y="11320"/>
                    </a:lnTo>
                    <a:lnTo>
                      <a:pt x="22891" y="11236"/>
                    </a:lnTo>
                    <a:lnTo>
                      <a:pt x="22849" y="11111"/>
                    </a:lnTo>
                    <a:lnTo>
                      <a:pt x="22911" y="11069"/>
                    </a:lnTo>
                    <a:lnTo>
                      <a:pt x="22911" y="10923"/>
                    </a:lnTo>
                    <a:lnTo>
                      <a:pt x="23016" y="10776"/>
                    </a:lnTo>
                    <a:lnTo>
                      <a:pt x="23016" y="10713"/>
                    </a:lnTo>
                    <a:lnTo>
                      <a:pt x="22995" y="10379"/>
                    </a:lnTo>
                    <a:lnTo>
                      <a:pt x="23058" y="10253"/>
                    </a:lnTo>
                    <a:lnTo>
                      <a:pt x="23016" y="10190"/>
                    </a:lnTo>
                    <a:lnTo>
                      <a:pt x="22995" y="10065"/>
                    </a:lnTo>
                    <a:lnTo>
                      <a:pt x="22995" y="9856"/>
                    </a:lnTo>
                    <a:lnTo>
                      <a:pt x="22932" y="9835"/>
                    </a:lnTo>
                    <a:lnTo>
                      <a:pt x="22995" y="9688"/>
                    </a:lnTo>
                    <a:lnTo>
                      <a:pt x="22891" y="9667"/>
                    </a:lnTo>
                    <a:lnTo>
                      <a:pt x="22828" y="9542"/>
                    </a:lnTo>
                    <a:lnTo>
                      <a:pt x="22828" y="9416"/>
                    </a:lnTo>
                    <a:lnTo>
                      <a:pt x="22702" y="9312"/>
                    </a:lnTo>
                    <a:lnTo>
                      <a:pt x="22619" y="9144"/>
                    </a:lnTo>
                    <a:lnTo>
                      <a:pt x="22598" y="8956"/>
                    </a:lnTo>
                    <a:lnTo>
                      <a:pt x="22514" y="8830"/>
                    </a:lnTo>
                    <a:lnTo>
                      <a:pt x="22430" y="8830"/>
                    </a:lnTo>
                    <a:lnTo>
                      <a:pt x="22367" y="8851"/>
                    </a:lnTo>
                    <a:lnTo>
                      <a:pt x="22284" y="8809"/>
                    </a:lnTo>
                    <a:lnTo>
                      <a:pt x="22263" y="8642"/>
                    </a:lnTo>
                    <a:lnTo>
                      <a:pt x="22200" y="8621"/>
                    </a:lnTo>
                    <a:lnTo>
                      <a:pt x="22179" y="8537"/>
                    </a:lnTo>
                    <a:lnTo>
                      <a:pt x="22054" y="8412"/>
                    </a:lnTo>
                    <a:lnTo>
                      <a:pt x="21970" y="8370"/>
                    </a:lnTo>
                    <a:lnTo>
                      <a:pt x="22012" y="8265"/>
                    </a:lnTo>
                    <a:lnTo>
                      <a:pt x="21949" y="8119"/>
                    </a:lnTo>
                    <a:lnTo>
                      <a:pt x="22054" y="7993"/>
                    </a:lnTo>
                    <a:lnTo>
                      <a:pt x="22074" y="7805"/>
                    </a:lnTo>
                    <a:lnTo>
                      <a:pt x="22012" y="7742"/>
                    </a:lnTo>
                    <a:lnTo>
                      <a:pt x="22054" y="7638"/>
                    </a:lnTo>
                    <a:lnTo>
                      <a:pt x="21970" y="7575"/>
                    </a:lnTo>
                    <a:lnTo>
                      <a:pt x="21949" y="7638"/>
                    </a:lnTo>
                    <a:lnTo>
                      <a:pt x="21991" y="7679"/>
                    </a:lnTo>
                    <a:lnTo>
                      <a:pt x="21949" y="7763"/>
                    </a:lnTo>
                    <a:lnTo>
                      <a:pt x="21677" y="7533"/>
                    </a:lnTo>
                    <a:lnTo>
                      <a:pt x="21635" y="7366"/>
                    </a:lnTo>
                    <a:lnTo>
                      <a:pt x="21572" y="7387"/>
                    </a:lnTo>
                    <a:lnTo>
                      <a:pt x="21572" y="7470"/>
                    </a:lnTo>
                    <a:lnTo>
                      <a:pt x="21551" y="7575"/>
                    </a:lnTo>
                    <a:lnTo>
                      <a:pt x="21593" y="7763"/>
                    </a:lnTo>
                    <a:lnTo>
                      <a:pt x="21468" y="7596"/>
                    </a:lnTo>
                    <a:lnTo>
                      <a:pt x="21426" y="7659"/>
                    </a:lnTo>
                    <a:lnTo>
                      <a:pt x="21426" y="7554"/>
                    </a:lnTo>
                    <a:lnTo>
                      <a:pt x="21363" y="7470"/>
                    </a:lnTo>
                    <a:lnTo>
                      <a:pt x="21342" y="7135"/>
                    </a:lnTo>
                    <a:lnTo>
                      <a:pt x="21384" y="7115"/>
                    </a:lnTo>
                    <a:lnTo>
                      <a:pt x="21384" y="7031"/>
                    </a:lnTo>
                    <a:lnTo>
                      <a:pt x="21279" y="6947"/>
                    </a:lnTo>
                    <a:lnTo>
                      <a:pt x="21321" y="6863"/>
                    </a:lnTo>
                    <a:lnTo>
                      <a:pt x="21238" y="6801"/>
                    </a:lnTo>
                    <a:lnTo>
                      <a:pt x="21258" y="6696"/>
                    </a:lnTo>
                    <a:lnTo>
                      <a:pt x="21070" y="6529"/>
                    </a:lnTo>
                    <a:lnTo>
                      <a:pt x="21028" y="6424"/>
                    </a:lnTo>
                    <a:lnTo>
                      <a:pt x="21028" y="6299"/>
                    </a:lnTo>
                    <a:lnTo>
                      <a:pt x="21133" y="6319"/>
                    </a:lnTo>
                    <a:lnTo>
                      <a:pt x="21133" y="6194"/>
                    </a:lnTo>
                    <a:lnTo>
                      <a:pt x="21028" y="6027"/>
                    </a:lnTo>
                    <a:lnTo>
                      <a:pt x="20966" y="6068"/>
                    </a:lnTo>
                    <a:lnTo>
                      <a:pt x="20861" y="6068"/>
                    </a:lnTo>
                    <a:lnTo>
                      <a:pt x="20756" y="5880"/>
                    </a:lnTo>
                    <a:lnTo>
                      <a:pt x="20694" y="5880"/>
                    </a:lnTo>
                    <a:lnTo>
                      <a:pt x="20589" y="5796"/>
                    </a:lnTo>
                    <a:lnTo>
                      <a:pt x="20505" y="5859"/>
                    </a:lnTo>
                    <a:lnTo>
                      <a:pt x="20484" y="5796"/>
                    </a:lnTo>
                    <a:lnTo>
                      <a:pt x="20338" y="5754"/>
                    </a:lnTo>
                    <a:lnTo>
                      <a:pt x="20275" y="5817"/>
                    </a:lnTo>
                    <a:lnTo>
                      <a:pt x="20317" y="5713"/>
                    </a:lnTo>
                    <a:lnTo>
                      <a:pt x="20442" y="5692"/>
                    </a:lnTo>
                    <a:lnTo>
                      <a:pt x="20442" y="5608"/>
                    </a:lnTo>
                    <a:lnTo>
                      <a:pt x="20422" y="5545"/>
                    </a:lnTo>
                    <a:lnTo>
                      <a:pt x="20296" y="5566"/>
                    </a:lnTo>
                    <a:lnTo>
                      <a:pt x="20191" y="5545"/>
                    </a:lnTo>
                    <a:lnTo>
                      <a:pt x="20170" y="5482"/>
                    </a:lnTo>
                    <a:lnTo>
                      <a:pt x="20087" y="5482"/>
                    </a:lnTo>
                    <a:lnTo>
                      <a:pt x="19857" y="5336"/>
                    </a:lnTo>
                    <a:lnTo>
                      <a:pt x="19752" y="5127"/>
                    </a:lnTo>
                    <a:lnTo>
                      <a:pt x="19710" y="4918"/>
                    </a:lnTo>
                    <a:lnTo>
                      <a:pt x="19668" y="4771"/>
                    </a:lnTo>
                    <a:lnTo>
                      <a:pt x="19668" y="4666"/>
                    </a:lnTo>
                    <a:lnTo>
                      <a:pt x="19710" y="4646"/>
                    </a:lnTo>
                    <a:lnTo>
                      <a:pt x="19773" y="4415"/>
                    </a:lnTo>
                    <a:lnTo>
                      <a:pt x="19689" y="4122"/>
                    </a:lnTo>
                    <a:lnTo>
                      <a:pt x="19647" y="3976"/>
                    </a:lnTo>
                    <a:lnTo>
                      <a:pt x="19689" y="3934"/>
                    </a:lnTo>
                    <a:lnTo>
                      <a:pt x="19606" y="3892"/>
                    </a:lnTo>
                    <a:lnTo>
                      <a:pt x="19543" y="3892"/>
                    </a:lnTo>
                    <a:lnTo>
                      <a:pt x="19438" y="3662"/>
                    </a:lnTo>
                    <a:lnTo>
                      <a:pt x="19438" y="3369"/>
                    </a:lnTo>
                    <a:lnTo>
                      <a:pt x="19459" y="3348"/>
                    </a:lnTo>
                    <a:lnTo>
                      <a:pt x="19459" y="3265"/>
                    </a:lnTo>
                    <a:lnTo>
                      <a:pt x="19396" y="3202"/>
                    </a:lnTo>
                    <a:lnTo>
                      <a:pt x="19375" y="2846"/>
                    </a:lnTo>
                    <a:lnTo>
                      <a:pt x="19438" y="2762"/>
                    </a:lnTo>
                    <a:lnTo>
                      <a:pt x="19375" y="2637"/>
                    </a:lnTo>
                    <a:lnTo>
                      <a:pt x="19438" y="2616"/>
                    </a:lnTo>
                    <a:lnTo>
                      <a:pt x="19438" y="2532"/>
                    </a:lnTo>
                    <a:lnTo>
                      <a:pt x="19250" y="2323"/>
                    </a:lnTo>
                    <a:lnTo>
                      <a:pt x="19124" y="2260"/>
                    </a:lnTo>
                    <a:lnTo>
                      <a:pt x="19145" y="2218"/>
                    </a:lnTo>
                    <a:lnTo>
                      <a:pt x="19020" y="2093"/>
                    </a:lnTo>
                    <a:lnTo>
                      <a:pt x="18915" y="2156"/>
                    </a:lnTo>
                    <a:lnTo>
                      <a:pt x="18852" y="2114"/>
                    </a:lnTo>
                    <a:lnTo>
                      <a:pt x="18769" y="2239"/>
                    </a:lnTo>
                    <a:lnTo>
                      <a:pt x="18706" y="2239"/>
                    </a:lnTo>
                    <a:lnTo>
                      <a:pt x="18559" y="2051"/>
                    </a:lnTo>
                    <a:lnTo>
                      <a:pt x="18601" y="1988"/>
                    </a:lnTo>
                    <a:lnTo>
                      <a:pt x="18517" y="1800"/>
                    </a:lnTo>
                    <a:lnTo>
                      <a:pt x="18538" y="1591"/>
                    </a:lnTo>
                    <a:lnTo>
                      <a:pt x="18517" y="1319"/>
                    </a:lnTo>
                    <a:lnTo>
                      <a:pt x="18497" y="1361"/>
                    </a:lnTo>
                    <a:lnTo>
                      <a:pt x="18434" y="1256"/>
                    </a:lnTo>
                    <a:lnTo>
                      <a:pt x="18497" y="1151"/>
                    </a:lnTo>
                    <a:lnTo>
                      <a:pt x="18413" y="1047"/>
                    </a:lnTo>
                    <a:lnTo>
                      <a:pt x="18392" y="942"/>
                    </a:lnTo>
                    <a:lnTo>
                      <a:pt x="18329" y="900"/>
                    </a:lnTo>
                    <a:lnTo>
                      <a:pt x="18329" y="754"/>
                    </a:lnTo>
                    <a:lnTo>
                      <a:pt x="18413" y="670"/>
                    </a:lnTo>
                    <a:lnTo>
                      <a:pt x="18329" y="649"/>
                    </a:lnTo>
                    <a:lnTo>
                      <a:pt x="18225" y="670"/>
                    </a:lnTo>
                    <a:lnTo>
                      <a:pt x="18141" y="586"/>
                    </a:lnTo>
                    <a:lnTo>
                      <a:pt x="18204" y="314"/>
                    </a:lnTo>
                    <a:lnTo>
                      <a:pt x="18183" y="252"/>
                    </a:lnTo>
                    <a:lnTo>
                      <a:pt x="18120" y="105"/>
                    </a:lnTo>
                    <a:lnTo>
                      <a:pt x="18015" y="63"/>
                    </a:lnTo>
                    <a:lnTo>
                      <a:pt x="18015"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42"/>
              <p:cNvSpPr/>
              <p:nvPr/>
            </p:nvSpPr>
            <p:spPr>
              <a:xfrm>
                <a:off x="5683950" y="3957275"/>
                <a:ext cx="54950" cy="71175"/>
              </a:xfrm>
              <a:custGeom>
                <a:avLst/>
                <a:gdLst/>
                <a:ahLst/>
                <a:cxnLst/>
                <a:rect l="l" t="t" r="r" b="b"/>
                <a:pathLst>
                  <a:path w="2198" h="2847" extrusionOk="0">
                    <a:moveTo>
                      <a:pt x="168" y="1"/>
                    </a:moveTo>
                    <a:lnTo>
                      <a:pt x="126" y="64"/>
                    </a:lnTo>
                    <a:lnTo>
                      <a:pt x="126" y="189"/>
                    </a:lnTo>
                    <a:lnTo>
                      <a:pt x="105" y="210"/>
                    </a:lnTo>
                    <a:lnTo>
                      <a:pt x="105" y="336"/>
                    </a:lnTo>
                    <a:lnTo>
                      <a:pt x="126" y="587"/>
                    </a:lnTo>
                    <a:lnTo>
                      <a:pt x="105" y="733"/>
                    </a:lnTo>
                    <a:lnTo>
                      <a:pt x="126" y="1005"/>
                    </a:lnTo>
                    <a:lnTo>
                      <a:pt x="168" y="1214"/>
                    </a:lnTo>
                    <a:lnTo>
                      <a:pt x="126" y="1361"/>
                    </a:lnTo>
                    <a:lnTo>
                      <a:pt x="189" y="1382"/>
                    </a:lnTo>
                    <a:lnTo>
                      <a:pt x="189" y="1466"/>
                    </a:lnTo>
                    <a:lnTo>
                      <a:pt x="294" y="1570"/>
                    </a:lnTo>
                    <a:lnTo>
                      <a:pt x="168" y="1570"/>
                    </a:lnTo>
                    <a:lnTo>
                      <a:pt x="64" y="1466"/>
                    </a:lnTo>
                    <a:lnTo>
                      <a:pt x="1" y="1570"/>
                    </a:lnTo>
                    <a:lnTo>
                      <a:pt x="1" y="1779"/>
                    </a:lnTo>
                    <a:lnTo>
                      <a:pt x="85" y="1842"/>
                    </a:lnTo>
                    <a:lnTo>
                      <a:pt x="64" y="1884"/>
                    </a:lnTo>
                    <a:lnTo>
                      <a:pt x="64" y="2198"/>
                    </a:lnTo>
                    <a:lnTo>
                      <a:pt x="105" y="2261"/>
                    </a:lnTo>
                    <a:lnTo>
                      <a:pt x="85" y="2303"/>
                    </a:lnTo>
                    <a:lnTo>
                      <a:pt x="105" y="2470"/>
                    </a:lnTo>
                    <a:lnTo>
                      <a:pt x="210" y="2491"/>
                    </a:lnTo>
                    <a:lnTo>
                      <a:pt x="168" y="2575"/>
                    </a:lnTo>
                    <a:lnTo>
                      <a:pt x="168" y="2700"/>
                    </a:lnTo>
                    <a:lnTo>
                      <a:pt x="210" y="2721"/>
                    </a:lnTo>
                    <a:lnTo>
                      <a:pt x="315" y="2700"/>
                    </a:lnTo>
                    <a:lnTo>
                      <a:pt x="398" y="2784"/>
                    </a:lnTo>
                    <a:lnTo>
                      <a:pt x="503" y="2637"/>
                    </a:lnTo>
                    <a:lnTo>
                      <a:pt x="503" y="2742"/>
                    </a:lnTo>
                    <a:lnTo>
                      <a:pt x="545" y="2847"/>
                    </a:lnTo>
                    <a:lnTo>
                      <a:pt x="649" y="2847"/>
                    </a:lnTo>
                    <a:lnTo>
                      <a:pt x="754" y="2700"/>
                    </a:lnTo>
                    <a:lnTo>
                      <a:pt x="796" y="2595"/>
                    </a:lnTo>
                    <a:lnTo>
                      <a:pt x="838" y="2407"/>
                    </a:lnTo>
                    <a:lnTo>
                      <a:pt x="921" y="2491"/>
                    </a:lnTo>
                    <a:lnTo>
                      <a:pt x="942" y="2428"/>
                    </a:lnTo>
                    <a:lnTo>
                      <a:pt x="1047" y="2365"/>
                    </a:lnTo>
                    <a:lnTo>
                      <a:pt x="1110" y="2219"/>
                    </a:lnTo>
                    <a:lnTo>
                      <a:pt x="1110" y="2365"/>
                    </a:lnTo>
                    <a:lnTo>
                      <a:pt x="1173" y="2386"/>
                    </a:lnTo>
                    <a:lnTo>
                      <a:pt x="1235" y="2282"/>
                    </a:lnTo>
                    <a:lnTo>
                      <a:pt x="1340" y="2261"/>
                    </a:lnTo>
                    <a:lnTo>
                      <a:pt x="1382" y="2303"/>
                    </a:lnTo>
                    <a:lnTo>
                      <a:pt x="1361" y="2407"/>
                    </a:lnTo>
                    <a:lnTo>
                      <a:pt x="1256" y="2365"/>
                    </a:lnTo>
                    <a:lnTo>
                      <a:pt x="1256" y="2512"/>
                    </a:lnTo>
                    <a:lnTo>
                      <a:pt x="1361" y="2470"/>
                    </a:lnTo>
                    <a:lnTo>
                      <a:pt x="1424" y="2491"/>
                    </a:lnTo>
                    <a:lnTo>
                      <a:pt x="1549" y="2303"/>
                    </a:lnTo>
                    <a:lnTo>
                      <a:pt x="1549" y="2219"/>
                    </a:lnTo>
                    <a:lnTo>
                      <a:pt x="1466" y="2177"/>
                    </a:lnTo>
                    <a:lnTo>
                      <a:pt x="1549" y="2072"/>
                    </a:lnTo>
                    <a:lnTo>
                      <a:pt x="1549" y="1947"/>
                    </a:lnTo>
                    <a:lnTo>
                      <a:pt x="1633" y="1947"/>
                    </a:lnTo>
                    <a:lnTo>
                      <a:pt x="1675" y="1884"/>
                    </a:lnTo>
                    <a:lnTo>
                      <a:pt x="1675" y="1633"/>
                    </a:lnTo>
                    <a:lnTo>
                      <a:pt x="1758" y="1570"/>
                    </a:lnTo>
                    <a:lnTo>
                      <a:pt x="1800" y="1466"/>
                    </a:lnTo>
                    <a:lnTo>
                      <a:pt x="1842" y="1633"/>
                    </a:lnTo>
                    <a:lnTo>
                      <a:pt x="1863" y="1696"/>
                    </a:lnTo>
                    <a:lnTo>
                      <a:pt x="1905" y="1570"/>
                    </a:lnTo>
                    <a:lnTo>
                      <a:pt x="1905" y="1466"/>
                    </a:lnTo>
                    <a:lnTo>
                      <a:pt x="1947" y="1424"/>
                    </a:lnTo>
                    <a:lnTo>
                      <a:pt x="1905" y="1256"/>
                    </a:lnTo>
                    <a:lnTo>
                      <a:pt x="1989" y="1131"/>
                    </a:lnTo>
                    <a:lnTo>
                      <a:pt x="1989" y="922"/>
                    </a:lnTo>
                    <a:lnTo>
                      <a:pt x="2093" y="796"/>
                    </a:lnTo>
                    <a:lnTo>
                      <a:pt x="2156" y="503"/>
                    </a:lnTo>
                    <a:lnTo>
                      <a:pt x="2198" y="398"/>
                    </a:lnTo>
                    <a:lnTo>
                      <a:pt x="2072" y="294"/>
                    </a:lnTo>
                    <a:lnTo>
                      <a:pt x="1947" y="294"/>
                    </a:lnTo>
                    <a:lnTo>
                      <a:pt x="1947" y="315"/>
                    </a:lnTo>
                    <a:lnTo>
                      <a:pt x="1884" y="419"/>
                    </a:lnTo>
                    <a:lnTo>
                      <a:pt x="1863" y="398"/>
                    </a:lnTo>
                    <a:lnTo>
                      <a:pt x="1800" y="398"/>
                    </a:lnTo>
                    <a:lnTo>
                      <a:pt x="1738" y="440"/>
                    </a:lnTo>
                    <a:lnTo>
                      <a:pt x="1675" y="503"/>
                    </a:lnTo>
                    <a:lnTo>
                      <a:pt x="1340" y="482"/>
                    </a:lnTo>
                    <a:lnTo>
                      <a:pt x="1256" y="524"/>
                    </a:lnTo>
                    <a:lnTo>
                      <a:pt x="1256" y="629"/>
                    </a:lnTo>
                    <a:lnTo>
                      <a:pt x="1173" y="545"/>
                    </a:lnTo>
                    <a:lnTo>
                      <a:pt x="1068" y="545"/>
                    </a:lnTo>
                    <a:lnTo>
                      <a:pt x="1005" y="608"/>
                    </a:lnTo>
                    <a:lnTo>
                      <a:pt x="901" y="524"/>
                    </a:lnTo>
                    <a:lnTo>
                      <a:pt x="733" y="398"/>
                    </a:lnTo>
                    <a:lnTo>
                      <a:pt x="524" y="294"/>
                    </a:lnTo>
                    <a:lnTo>
                      <a:pt x="524" y="106"/>
                    </a:lnTo>
                    <a:lnTo>
                      <a:pt x="482" y="168"/>
                    </a:lnTo>
                    <a:lnTo>
                      <a:pt x="440" y="210"/>
                    </a:lnTo>
                    <a:lnTo>
                      <a:pt x="377" y="126"/>
                    </a:lnTo>
                    <a:lnTo>
                      <a:pt x="273" y="85"/>
                    </a:lnTo>
                    <a:lnTo>
                      <a:pt x="168"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9" name="Google Shape;1289;p42"/>
            <p:cNvGrpSpPr/>
            <p:nvPr/>
          </p:nvGrpSpPr>
          <p:grpSpPr>
            <a:xfrm>
              <a:off x="5952300" y="3852150"/>
              <a:ext cx="231225" cy="287200"/>
              <a:chOff x="5952300" y="3852150"/>
              <a:chExt cx="231225" cy="287200"/>
            </a:xfrm>
          </p:grpSpPr>
          <p:sp>
            <p:nvSpPr>
              <p:cNvPr id="1290" name="Google Shape;1290;p42"/>
              <p:cNvSpPr/>
              <p:nvPr/>
            </p:nvSpPr>
            <p:spPr>
              <a:xfrm>
                <a:off x="5952300" y="3996525"/>
                <a:ext cx="145450" cy="142825"/>
              </a:xfrm>
              <a:custGeom>
                <a:avLst/>
                <a:gdLst/>
                <a:ahLst/>
                <a:cxnLst/>
                <a:rect l="l" t="t" r="r" b="b"/>
                <a:pathLst>
                  <a:path w="5818" h="5713" extrusionOk="0">
                    <a:moveTo>
                      <a:pt x="5064" y="0"/>
                    </a:moveTo>
                    <a:lnTo>
                      <a:pt x="4918" y="105"/>
                    </a:lnTo>
                    <a:lnTo>
                      <a:pt x="4834" y="126"/>
                    </a:lnTo>
                    <a:lnTo>
                      <a:pt x="4729" y="209"/>
                    </a:lnTo>
                    <a:lnTo>
                      <a:pt x="4729" y="377"/>
                    </a:lnTo>
                    <a:lnTo>
                      <a:pt x="4625" y="628"/>
                    </a:lnTo>
                    <a:lnTo>
                      <a:pt x="4520" y="753"/>
                    </a:lnTo>
                    <a:lnTo>
                      <a:pt x="4457" y="774"/>
                    </a:lnTo>
                    <a:lnTo>
                      <a:pt x="4332" y="942"/>
                    </a:lnTo>
                    <a:lnTo>
                      <a:pt x="4290" y="1025"/>
                    </a:lnTo>
                    <a:lnTo>
                      <a:pt x="4185" y="1067"/>
                    </a:lnTo>
                    <a:lnTo>
                      <a:pt x="4081" y="1046"/>
                    </a:lnTo>
                    <a:lnTo>
                      <a:pt x="3976" y="1130"/>
                    </a:lnTo>
                    <a:lnTo>
                      <a:pt x="3934" y="1235"/>
                    </a:lnTo>
                    <a:lnTo>
                      <a:pt x="3934" y="1339"/>
                    </a:lnTo>
                    <a:lnTo>
                      <a:pt x="3892" y="1360"/>
                    </a:lnTo>
                    <a:lnTo>
                      <a:pt x="3788" y="1465"/>
                    </a:lnTo>
                    <a:lnTo>
                      <a:pt x="3788" y="1590"/>
                    </a:lnTo>
                    <a:lnTo>
                      <a:pt x="3725" y="1674"/>
                    </a:lnTo>
                    <a:lnTo>
                      <a:pt x="3704" y="1758"/>
                    </a:lnTo>
                    <a:lnTo>
                      <a:pt x="3495" y="2009"/>
                    </a:lnTo>
                    <a:lnTo>
                      <a:pt x="3286" y="2176"/>
                    </a:lnTo>
                    <a:lnTo>
                      <a:pt x="3160" y="2197"/>
                    </a:lnTo>
                    <a:lnTo>
                      <a:pt x="2993" y="2281"/>
                    </a:lnTo>
                    <a:lnTo>
                      <a:pt x="2993" y="2344"/>
                    </a:lnTo>
                    <a:lnTo>
                      <a:pt x="2888" y="2344"/>
                    </a:lnTo>
                    <a:lnTo>
                      <a:pt x="2679" y="2469"/>
                    </a:lnTo>
                    <a:lnTo>
                      <a:pt x="2512" y="2616"/>
                    </a:lnTo>
                    <a:lnTo>
                      <a:pt x="2407" y="2637"/>
                    </a:lnTo>
                    <a:lnTo>
                      <a:pt x="2198" y="2783"/>
                    </a:lnTo>
                    <a:lnTo>
                      <a:pt x="2156" y="2846"/>
                    </a:lnTo>
                    <a:lnTo>
                      <a:pt x="2219" y="2929"/>
                    </a:lnTo>
                    <a:lnTo>
                      <a:pt x="2219" y="3055"/>
                    </a:lnTo>
                    <a:lnTo>
                      <a:pt x="2114" y="2950"/>
                    </a:lnTo>
                    <a:lnTo>
                      <a:pt x="2093" y="2929"/>
                    </a:lnTo>
                    <a:lnTo>
                      <a:pt x="1988" y="2950"/>
                    </a:lnTo>
                    <a:lnTo>
                      <a:pt x="1884" y="2992"/>
                    </a:lnTo>
                    <a:lnTo>
                      <a:pt x="1821" y="2950"/>
                    </a:lnTo>
                    <a:lnTo>
                      <a:pt x="1737" y="2950"/>
                    </a:lnTo>
                    <a:lnTo>
                      <a:pt x="1570" y="3118"/>
                    </a:lnTo>
                    <a:lnTo>
                      <a:pt x="1507" y="3201"/>
                    </a:lnTo>
                    <a:lnTo>
                      <a:pt x="1361" y="3327"/>
                    </a:lnTo>
                    <a:lnTo>
                      <a:pt x="1277" y="3348"/>
                    </a:lnTo>
                    <a:lnTo>
                      <a:pt x="1172" y="3453"/>
                    </a:lnTo>
                    <a:lnTo>
                      <a:pt x="1151" y="3620"/>
                    </a:lnTo>
                    <a:lnTo>
                      <a:pt x="1110" y="3536"/>
                    </a:lnTo>
                    <a:lnTo>
                      <a:pt x="1068" y="3473"/>
                    </a:lnTo>
                    <a:lnTo>
                      <a:pt x="1005" y="3557"/>
                    </a:lnTo>
                    <a:lnTo>
                      <a:pt x="942" y="3620"/>
                    </a:lnTo>
                    <a:lnTo>
                      <a:pt x="942" y="3746"/>
                    </a:lnTo>
                    <a:lnTo>
                      <a:pt x="879" y="3787"/>
                    </a:lnTo>
                    <a:lnTo>
                      <a:pt x="838" y="3766"/>
                    </a:lnTo>
                    <a:lnTo>
                      <a:pt x="670" y="3955"/>
                    </a:lnTo>
                    <a:lnTo>
                      <a:pt x="628" y="3955"/>
                    </a:lnTo>
                    <a:lnTo>
                      <a:pt x="566" y="4038"/>
                    </a:lnTo>
                    <a:lnTo>
                      <a:pt x="566" y="4206"/>
                    </a:lnTo>
                    <a:lnTo>
                      <a:pt x="524" y="4269"/>
                    </a:lnTo>
                    <a:lnTo>
                      <a:pt x="461" y="4164"/>
                    </a:lnTo>
                    <a:lnTo>
                      <a:pt x="419" y="4164"/>
                    </a:lnTo>
                    <a:lnTo>
                      <a:pt x="377" y="4206"/>
                    </a:lnTo>
                    <a:lnTo>
                      <a:pt x="335" y="4248"/>
                    </a:lnTo>
                    <a:lnTo>
                      <a:pt x="252" y="4415"/>
                    </a:lnTo>
                    <a:lnTo>
                      <a:pt x="252" y="4478"/>
                    </a:lnTo>
                    <a:lnTo>
                      <a:pt x="335" y="4582"/>
                    </a:lnTo>
                    <a:lnTo>
                      <a:pt x="377" y="4624"/>
                    </a:lnTo>
                    <a:lnTo>
                      <a:pt x="335" y="4666"/>
                    </a:lnTo>
                    <a:lnTo>
                      <a:pt x="252" y="4666"/>
                    </a:lnTo>
                    <a:lnTo>
                      <a:pt x="126" y="4687"/>
                    </a:lnTo>
                    <a:lnTo>
                      <a:pt x="1" y="4813"/>
                    </a:lnTo>
                    <a:lnTo>
                      <a:pt x="43" y="4834"/>
                    </a:lnTo>
                    <a:lnTo>
                      <a:pt x="126" y="4834"/>
                    </a:lnTo>
                    <a:lnTo>
                      <a:pt x="43" y="4896"/>
                    </a:lnTo>
                    <a:lnTo>
                      <a:pt x="43" y="5001"/>
                    </a:lnTo>
                    <a:lnTo>
                      <a:pt x="126" y="5085"/>
                    </a:lnTo>
                    <a:lnTo>
                      <a:pt x="168" y="5106"/>
                    </a:lnTo>
                    <a:lnTo>
                      <a:pt x="315" y="5106"/>
                    </a:lnTo>
                    <a:lnTo>
                      <a:pt x="335" y="5147"/>
                    </a:lnTo>
                    <a:lnTo>
                      <a:pt x="356" y="5147"/>
                    </a:lnTo>
                    <a:lnTo>
                      <a:pt x="377" y="5085"/>
                    </a:lnTo>
                    <a:lnTo>
                      <a:pt x="440" y="5085"/>
                    </a:lnTo>
                    <a:lnTo>
                      <a:pt x="524" y="5126"/>
                    </a:lnTo>
                    <a:lnTo>
                      <a:pt x="566" y="5210"/>
                    </a:lnTo>
                    <a:lnTo>
                      <a:pt x="545" y="5252"/>
                    </a:lnTo>
                    <a:lnTo>
                      <a:pt x="587" y="5315"/>
                    </a:lnTo>
                    <a:lnTo>
                      <a:pt x="670" y="5315"/>
                    </a:lnTo>
                    <a:lnTo>
                      <a:pt x="733" y="5336"/>
                    </a:lnTo>
                    <a:lnTo>
                      <a:pt x="754" y="5461"/>
                    </a:lnTo>
                    <a:lnTo>
                      <a:pt x="859" y="5545"/>
                    </a:lnTo>
                    <a:lnTo>
                      <a:pt x="942" y="5608"/>
                    </a:lnTo>
                    <a:lnTo>
                      <a:pt x="838" y="5670"/>
                    </a:lnTo>
                    <a:lnTo>
                      <a:pt x="879" y="5670"/>
                    </a:lnTo>
                    <a:lnTo>
                      <a:pt x="1005" y="5629"/>
                    </a:lnTo>
                    <a:lnTo>
                      <a:pt x="1005" y="5670"/>
                    </a:lnTo>
                    <a:lnTo>
                      <a:pt x="1110" y="5712"/>
                    </a:lnTo>
                    <a:lnTo>
                      <a:pt x="1256" y="5670"/>
                    </a:lnTo>
                    <a:lnTo>
                      <a:pt x="1465" y="5608"/>
                    </a:lnTo>
                    <a:lnTo>
                      <a:pt x="1612" y="5461"/>
                    </a:lnTo>
                    <a:lnTo>
                      <a:pt x="1737" y="5419"/>
                    </a:lnTo>
                    <a:lnTo>
                      <a:pt x="1737" y="5357"/>
                    </a:lnTo>
                    <a:lnTo>
                      <a:pt x="1716" y="5252"/>
                    </a:lnTo>
                    <a:lnTo>
                      <a:pt x="1800" y="5315"/>
                    </a:lnTo>
                    <a:lnTo>
                      <a:pt x="1779" y="5398"/>
                    </a:lnTo>
                    <a:lnTo>
                      <a:pt x="1905" y="5336"/>
                    </a:lnTo>
                    <a:lnTo>
                      <a:pt x="1926" y="5210"/>
                    </a:lnTo>
                    <a:lnTo>
                      <a:pt x="2009" y="5106"/>
                    </a:lnTo>
                    <a:lnTo>
                      <a:pt x="2198" y="5022"/>
                    </a:lnTo>
                    <a:lnTo>
                      <a:pt x="2323" y="5022"/>
                    </a:lnTo>
                    <a:lnTo>
                      <a:pt x="2365" y="5001"/>
                    </a:lnTo>
                    <a:lnTo>
                      <a:pt x="2365" y="4959"/>
                    </a:lnTo>
                    <a:lnTo>
                      <a:pt x="2260" y="4959"/>
                    </a:lnTo>
                    <a:lnTo>
                      <a:pt x="2323" y="4938"/>
                    </a:lnTo>
                    <a:lnTo>
                      <a:pt x="2344" y="4917"/>
                    </a:lnTo>
                    <a:lnTo>
                      <a:pt x="2323" y="4896"/>
                    </a:lnTo>
                    <a:lnTo>
                      <a:pt x="2449" y="4729"/>
                    </a:lnTo>
                    <a:lnTo>
                      <a:pt x="2532" y="4582"/>
                    </a:lnTo>
                    <a:lnTo>
                      <a:pt x="2574" y="4415"/>
                    </a:lnTo>
                    <a:lnTo>
                      <a:pt x="2658" y="4310"/>
                    </a:lnTo>
                    <a:lnTo>
                      <a:pt x="2930" y="4143"/>
                    </a:lnTo>
                    <a:lnTo>
                      <a:pt x="2972" y="4038"/>
                    </a:lnTo>
                    <a:lnTo>
                      <a:pt x="2993" y="3913"/>
                    </a:lnTo>
                    <a:lnTo>
                      <a:pt x="3097" y="3746"/>
                    </a:lnTo>
                    <a:lnTo>
                      <a:pt x="3160" y="3641"/>
                    </a:lnTo>
                    <a:lnTo>
                      <a:pt x="3181" y="3536"/>
                    </a:lnTo>
                    <a:lnTo>
                      <a:pt x="3265" y="3432"/>
                    </a:lnTo>
                    <a:lnTo>
                      <a:pt x="3369" y="3369"/>
                    </a:lnTo>
                    <a:lnTo>
                      <a:pt x="3390" y="3264"/>
                    </a:lnTo>
                    <a:lnTo>
                      <a:pt x="3474" y="3348"/>
                    </a:lnTo>
                    <a:lnTo>
                      <a:pt x="3516" y="3348"/>
                    </a:lnTo>
                    <a:lnTo>
                      <a:pt x="3558" y="3243"/>
                    </a:lnTo>
                    <a:lnTo>
                      <a:pt x="3662" y="3243"/>
                    </a:lnTo>
                    <a:lnTo>
                      <a:pt x="3725" y="3222"/>
                    </a:lnTo>
                    <a:lnTo>
                      <a:pt x="3788" y="3139"/>
                    </a:lnTo>
                    <a:lnTo>
                      <a:pt x="3788" y="3034"/>
                    </a:lnTo>
                    <a:lnTo>
                      <a:pt x="3704" y="2950"/>
                    </a:lnTo>
                    <a:lnTo>
                      <a:pt x="3704" y="2950"/>
                    </a:lnTo>
                    <a:lnTo>
                      <a:pt x="3809" y="3013"/>
                    </a:lnTo>
                    <a:lnTo>
                      <a:pt x="3830" y="3139"/>
                    </a:lnTo>
                    <a:lnTo>
                      <a:pt x="3892" y="3139"/>
                    </a:lnTo>
                    <a:lnTo>
                      <a:pt x="3976" y="3118"/>
                    </a:lnTo>
                    <a:lnTo>
                      <a:pt x="3976" y="3055"/>
                    </a:lnTo>
                    <a:lnTo>
                      <a:pt x="4039" y="3013"/>
                    </a:lnTo>
                    <a:lnTo>
                      <a:pt x="4123" y="3034"/>
                    </a:lnTo>
                    <a:lnTo>
                      <a:pt x="4123" y="3097"/>
                    </a:lnTo>
                    <a:lnTo>
                      <a:pt x="4018" y="3139"/>
                    </a:lnTo>
                    <a:lnTo>
                      <a:pt x="4123" y="3139"/>
                    </a:lnTo>
                    <a:lnTo>
                      <a:pt x="4227" y="3160"/>
                    </a:lnTo>
                    <a:lnTo>
                      <a:pt x="4248" y="3118"/>
                    </a:lnTo>
                    <a:lnTo>
                      <a:pt x="4248" y="3034"/>
                    </a:lnTo>
                    <a:lnTo>
                      <a:pt x="4290" y="2992"/>
                    </a:lnTo>
                    <a:lnTo>
                      <a:pt x="4311" y="3013"/>
                    </a:lnTo>
                    <a:lnTo>
                      <a:pt x="4311" y="3139"/>
                    </a:lnTo>
                    <a:lnTo>
                      <a:pt x="4332" y="3160"/>
                    </a:lnTo>
                    <a:lnTo>
                      <a:pt x="4395" y="3118"/>
                    </a:lnTo>
                    <a:lnTo>
                      <a:pt x="4416" y="2950"/>
                    </a:lnTo>
                    <a:lnTo>
                      <a:pt x="4353" y="2867"/>
                    </a:lnTo>
                    <a:lnTo>
                      <a:pt x="4290" y="2867"/>
                    </a:lnTo>
                    <a:lnTo>
                      <a:pt x="4311" y="2825"/>
                    </a:lnTo>
                    <a:lnTo>
                      <a:pt x="4311" y="2699"/>
                    </a:lnTo>
                    <a:lnTo>
                      <a:pt x="4332" y="2511"/>
                    </a:lnTo>
                    <a:lnTo>
                      <a:pt x="4416" y="2490"/>
                    </a:lnTo>
                    <a:lnTo>
                      <a:pt x="4562" y="2427"/>
                    </a:lnTo>
                    <a:lnTo>
                      <a:pt x="4750" y="2323"/>
                    </a:lnTo>
                    <a:lnTo>
                      <a:pt x="4771" y="2260"/>
                    </a:lnTo>
                    <a:lnTo>
                      <a:pt x="4918" y="2093"/>
                    </a:lnTo>
                    <a:lnTo>
                      <a:pt x="4918" y="1988"/>
                    </a:lnTo>
                    <a:lnTo>
                      <a:pt x="5043" y="1862"/>
                    </a:lnTo>
                    <a:lnTo>
                      <a:pt x="5127" y="1883"/>
                    </a:lnTo>
                    <a:lnTo>
                      <a:pt x="5127" y="1821"/>
                    </a:lnTo>
                    <a:lnTo>
                      <a:pt x="5336" y="1632"/>
                    </a:lnTo>
                    <a:lnTo>
                      <a:pt x="5336" y="1549"/>
                    </a:lnTo>
                    <a:lnTo>
                      <a:pt x="5650" y="1277"/>
                    </a:lnTo>
                    <a:lnTo>
                      <a:pt x="5755" y="1235"/>
                    </a:lnTo>
                    <a:lnTo>
                      <a:pt x="5692" y="1214"/>
                    </a:lnTo>
                    <a:lnTo>
                      <a:pt x="5671" y="1109"/>
                    </a:lnTo>
                    <a:lnTo>
                      <a:pt x="5608" y="1005"/>
                    </a:lnTo>
                    <a:lnTo>
                      <a:pt x="5650" y="900"/>
                    </a:lnTo>
                    <a:lnTo>
                      <a:pt x="5671" y="774"/>
                    </a:lnTo>
                    <a:lnTo>
                      <a:pt x="5692" y="816"/>
                    </a:lnTo>
                    <a:lnTo>
                      <a:pt x="5797" y="649"/>
                    </a:lnTo>
                    <a:lnTo>
                      <a:pt x="5713" y="691"/>
                    </a:lnTo>
                    <a:lnTo>
                      <a:pt x="5650" y="691"/>
                    </a:lnTo>
                    <a:lnTo>
                      <a:pt x="5755" y="628"/>
                    </a:lnTo>
                    <a:lnTo>
                      <a:pt x="5817" y="502"/>
                    </a:lnTo>
                    <a:lnTo>
                      <a:pt x="5797" y="502"/>
                    </a:lnTo>
                    <a:lnTo>
                      <a:pt x="5797" y="419"/>
                    </a:lnTo>
                    <a:lnTo>
                      <a:pt x="5713" y="419"/>
                    </a:lnTo>
                    <a:lnTo>
                      <a:pt x="5650" y="544"/>
                    </a:lnTo>
                    <a:lnTo>
                      <a:pt x="5671" y="586"/>
                    </a:lnTo>
                    <a:lnTo>
                      <a:pt x="5713" y="607"/>
                    </a:lnTo>
                    <a:lnTo>
                      <a:pt x="5608" y="649"/>
                    </a:lnTo>
                    <a:lnTo>
                      <a:pt x="5566" y="607"/>
                    </a:lnTo>
                    <a:lnTo>
                      <a:pt x="5566" y="544"/>
                    </a:lnTo>
                    <a:lnTo>
                      <a:pt x="5504" y="544"/>
                    </a:lnTo>
                    <a:lnTo>
                      <a:pt x="5441" y="523"/>
                    </a:lnTo>
                    <a:lnTo>
                      <a:pt x="5378" y="586"/>
                    </a:lnTo>
                    <a:lnTo>
                      <a:pt x="5294" y="691"/>
                    </a:lnTo>
                    <a:lnTo>
                      <a:pt x="5232" y="628"/>
                    </a:lnTo>
                    <a:lnTo>
                      <a:pt x="5169" y="481"/>
                    </a:lnTo>
                    <a:lnTo>
                      <a:pt x="5232" y="440"/>
                    </a:lnTo>
                    <a:lnTo>
                      <a:pt x="5273" y="377"/>
                    </a:lnTo>
                    <a:lnTo>
                      <a:pt x="5273" y="314"/>
                    </a:lnTo>
                    <a:lnTo>
                      <a:pt x="5252" y="293"/>
                    </a:lnTo>
                    <a:lnTo>
                      <a:pt x="5273" y="251"/>
                    </a:lnTo>
                    <a:lnTo>
                      <a:pt x="5232" y="209"/>
                    </a:lnTo>
                    <a:lnTo>
                      <a:pt x="5169" y="251"/>
                    </a:lnTo>
                    <a:lnTo>
                      <a:pt x="5127" y="230"/>
                    </a:lnTo>
                    <a:lnTo>
                      <a:pt x="5064" y="188"/>
                    </a:lnTo>
                    <a:lnTo>
                      <a:pt x="5085" y="105"/>
                    </a:lnTo>
                    <a:lnTo>
                      <a:pt x="5169"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42"/>
              <p:cNvSpPr/>
              <p:nvPr/>
            </p:nvSpPr>
            <p:spPr>
              <a:xfrm>
                <a:off x="6101375" y="3852150"/>
                <a:ext cx="82150" cy="171075"/>
              </a:xfrm>
              <a:custGeom>
                <a:avLst/>
                <a:gdLst/>
                <a:ahLst/>
                <a:cxnLst/>
                <a:rect l="l" t="t" r="r" b="b"/>
                <a:pathLst>
                  <a:path w="3286" h="6843" extrusionOk="0">
                    <a:moveTo>
                      <a:pt x="880" y="0"/>
                    </a:moveTo>
                    <a:lnTo>
                      <a:pt x="796" y="21"/>
                    </a:lnTo>
                    <a:lnTo>
                      <a:pt x="650" y="21"/>
                    </a:lnTo>
                    <a:lnTo>
                      <a:pt x="650" y="42"/>
                    </a:lnTo>
                    <a:lnTo>
                      <a:pt x="733" y="126"/>
                    </a:lnTo>
                    <a:lnTo>
                      <a:pt x="859" y="440"/>
                    </a:lnTo>
                    <a:lnTo>
                      <a:pt x="859" y="544"/>
                    </a:lnTo>
                    <a:lnTo>
                      <a:pt x="859" y="733"/>
                    </a:lnTo>
                    <a:lnTo>
                      <a:pt x="796" y="774"/>
                    </a:lnTo>
                    <a:lnTo>
                      <a:pt x="754" y="774"/>
                    </a:lnTo>
                    <a:lnTo>
                      <a:pt x="754" y="795"/>
                    </a:lnTo>
                    <a:lnTo>
                      <a:pt x="796" y="1046"/>
                    </a:lnTo>
                    <a:lnTo>
                      <a:pt x="838" y="1067"/>
                    </a:lnTo>
                    <a:lnTo>
                      <a:pt x="942" y="1026"/>
                    </a:lnTo>
                    <a:lnTo>
                      <a:pt x="1047" y="1026"/>
                    </a:lnTo>
                    <a:lnTo>
                      <a:pt x="963" y="1046"/>
                    </a:lnTo>
                    <a:lnTo>
                      <a:pt x="880" y="1151"/>
                    </a:lnTo>
                    <a:lnTo>
                      <a:pt x="901" y="1277"/>
                    </a:lnTo>
                    <a:lnTo>
                      <a:pt x="984" y="1444"/>
                    </a:lnTo>
                    <a:lnTo>
                      <a:pt x="1005" y="1716"/>
                    </a:lnTo>
                    <a:lnTo>
                      <a:pt x="1005" y="1904"/>
                    </a:lnTo>
                    <a:lnTo>
                      <a:pt x="1005" y="2030"/>
                    </a:lnTo>
                    <a:lnTo>
                      <a:pt x="1068" y="2009"/>
                    </a:lnTo>
                    <a:lnTo>
                      <a:pt x="1089" y="1904"/>
                    </a:lnTo>
                    <a:lnTo>
                      <a:pt x="1068" y="1821"/>
                    </a:lnTo>
                    <a:lnTo>
                      <a:pt x="1089" y="1800"/>
                    </a:lnTo>
                    <a:lnTo>
                      <a:pt x="1152" y="1842"/>
                    </a:lnTo>
                    <a:lnTo>
                      <a:pt x="1152" y="1967"/>
                    </a:lnTo>
                    <a:lnTo>
                      <a:pt x="1194" y="1967"/>
                    </a:lnTo>
                    <a:lnTo>
                      <a:pt x="1214" y="1904"/>
                    </a:lnTo>
                    <a:lnTo>
                      <a:pt x="1194" y="1842"/>
                    </a:lnTo>
                    <a:lnTo>
                      <a:pt x="1214" y="1842"/>
                    </a:lnTo>
                    <a:lnTo>
                      <a:pt x="1256" y="1925"/>
                    </a:lnTo>
                    <a:lnTo>
                      <a:pt x="1173" y="2030"/>
                    </a:lnTo>
                    <a:lnTo>
                      <a:pt x="1152" y="2134"/>
                    </a:lnTo>
                    <a:lnTo>
                      <a:pt x="1152" y="2197"/>
                    </a:lnTo>
                    <a:lnTo>
                      <a:pt x="1110" y="2218"/>
                    </a:lnTo>
                    <a:lnTo>
                      <a:pt x="1068" y="2134"/>
                    </a:lnTo>
                    <a:lnTo>
                      <a:pt x="1005" y="2134"/>
                    </a:lnTo>
                    <a:lnTo>
                      <a:pt x="1047" y="2323"/>
                    </a:lnTo>
                    <a:lnTo>
                      <a:pt x="1110" y="2532"/>
                    </a:lnTo>
                    <a:lnTo>
                      <a:pt x="1173" y="2553"/>
                    </a:lnTo>
                    <a:lnTo>
                      <a:pt x="1194" y="2532"/>
                    </a:lnTo>
                    <a:lnTo>
                      <a:pt x="1256" y="2616"/>
                    </a:lnTo>
                    <a:lnTo>
                      <a:pt x="1256" y="2658"/>
                    </a:lnTo>
                    <a:lnTo>
                      <a:pt x="1298" y="2699"/>
                    </a:lnTo>
                    <a:lnTo>
                      <a:pt x="1194" y="2762"/>
                    </a:lnTo>
                    <a:lnTo>
                      <a:pt x="1194" y="2825"/>
                    </a:lnTo>
                    <a:lnTo>
                      <a:pt x="1214" y="2867"/>
                    </a:lnTo>
                    <a:lnTo>
                      <a:pt x="1194" y="2950"/>
                    </a:lnTo>
                    <a:lnTo>
                      <a:pt x="1110" y="3139"/>
                    </a:lnTo>
                    <a:lnTo>
                      <a:pt x="1152" y="3243"/>
                    </a:lnTo>
                    <a:lnTo>
                      <a:pt x="1089" y="3264"/>
                    </a:lnTo>
                    <a:lnTo>
                      <a:pt x="1173" y="3348"/>
                    </a:lnTo>
                    <a:lnTo>
                      <a:pt x="1152" y="3369"/>
                    </a:lnTo>
                    <a:lnTo>
                      <a:pt x="1068" y="3369"/>
                    </a:lnTo>
                    <a:lnTo>
                      <a:pt x="1005" y="3474"/>
                    </a:lnTo>
                    <a:lnTo>
                      <a:pt x="1005" y="3536"/>
                    </a:lnTo>
                    <a:lnTo>
                      <a:pt x="1068" y="3599"/>
                    </a:lnTo>
                    <a:lnTo>
                      <a:pt x="1005" y="3641"/>
                    </a:lnTo>
                    <a:lnTo>
                      <a:pt x="942" y="3641"/>
                    </a:lnTo>
                    <a:lnTo>
                      <a:pt x="880" y="3767"/>
                    </a:lnTo>
                    <a:lnTo>
                      <a:pt x="796" y="4164"/>
                    </a:lnTo>
                    <a:lnTo>
                      <a:pt x="796" y="4269"/>
                    </a:lnTo>
                    <a:lnTo>
                      <a:pt x="733" y="4331"/>
                    </a:lnTo>
                    <a:lnTo>
                      <a:pt x="629" y="4331"/>
                    </a:lnTo>
                    <a:lnTo>
                      <a:pt x="545" y="4290"/>
                    </a:lnTo>
                    <a:lnTo>
                      <a:pt x="419" y="4311"/>
                    </a:lnTo>
                    <a:lnTo>
                      <a:pt x="210" y="4415"/>
                    </a:lnTo>
                    <a:lnTo>
                      <a:pt x="106" y="4520"/>
                    </a:lnTo>
                    <a:lnTo>
                      <a:pt x="64" y="4645"/>
                    </a:lnTo>
                    <a:lnTo>
                      <a:pt x="106" y="4834"/>
                    </a:lnTo>
                    <a:lnTo>
                      <a:pt x="210" y="4917"/>
                    </a:lnTo>
                    <a:lnTo>
                      <a:pt x="357" y="5022"/>
                    </a:lnTo>
                    <a:lnTo>
                      <a:pt x="440" y="5168"/>
                    </a:lnTo>
                    <a:lnTo>
                      <a:pt x="587" y="5231"/>
                    </a:lnTo>
                    <a:lnTo>
                      <a:pt x="650" y="5273"/>
                    </a:lnTo>
                    <a:lnTo>
                      <a:pt x="670" y="5545"/>
                    </a:lnTo>
                    <a:lnTo>
                      <a:pt x="691" y="5566"/>
                    </a:lnTo>
                    <a:lnTo>
                      <a:pt x="670" y="5587"/>
                    </a:lnTo>
                    <a:lnTo>
                      <a:pt x="670" y="5733"/>
                    </a:lnTo>
                    <a:lnTo>
                      <a:pt x="629" y="5838"/>
                    </a:lnTo>
                    <a:lnTo>
                      <a:pt x="378" y="6110"/>
                    </a:lnTo>
                    <a:lnTo>
                      <a:pt x="231" y="6277"/>
                    </a:lnTo>
                    <a:lnTo>
                      <a:pt x="43" y="6424"/>
                    </a:lnTo>
                    <a:lnTo>
                      <a:pt x="1" y="6508"/>
                    </a:lnTo>
                    <a:lnTo>
                      <a:pt x="22" y="6549"/>
                    </a:lnTo>
                    <a:lnTo>
                      <a:pt x="126" y="6591"/>
                    </a:lnTo>
                    <a:lnTo>
                      <a:pt x="147" y="6528"/>
                    </a:lnTo>
                    <a:lnTo>
                      <a:pt x="210" y="6528"/>
                    </a:lnTo>
                    <a:lnTo>
                      <a:pt x="210" y="6612"/>
                    </a:lnTo>
                    <a:lnTo>
                      <a:pt x="210" y="6675"/>
                    </a:lnTo>
                    <a:lnTo>
                      <a:pt x="231" y="6696"/>
                    </a:lnTo>
                    <a:lnTo>
                      <a:pt x="273" y="6675"/>
                    </a:lnTo>
                    <a:lnTo>
                      <a:pt x="315" y="6717"/>
                    </a:lnTo>
                    <a:lnTo>
                      <a:pt x="315" y="6800"/>
                    </a:lnTo>
                    <a:lnTo>
                      <a:pt x="336" y="6842"/>
                    </a:lnTo>
                    <a:lnTo>
                      <a:pt x="419" y="6821"/>
                    </a:lnTo>
                    <a:lnTo>
                      <a:pt x="629" y="6675"/>
                    </a:lnTo>
                    <a:lnTo>
                      <a:pt x="796" y="6528"/>
                    </a:lnTo>
                    <a:lnTo>
                      <a:pt x="984" y="6361"/>
                    </a:lnTo>
                    <a:lnTo>
                      <a:pt x="1152" y="6173"/>
                    </a:lnTo>
                    <a:lnTo>
                      <a:pt x="1319" y="5901"/>
                    </a:lnTo>
                    <a:lnTo>
                      <a:pt x="1424" y="5859"/>
                    </a:lnTo>
                    <a:lnTo>
                      <a:pt x="1507" y="5859"/>
                    </a:lnTo>
                    <a:lnTo>
                      <a:pt x="1570" y="5775"/>
                    </a:lnTo>
                    <a:lnTo>
                      <a:pt x="1570" y="5691"/>
                    </a:lnTo>
                    <a:lnTo>
                      <a:pt x="1612" y="5650"/>
                    </a:lnTo>
                    <a:lnTo>
                      <a:pt x="1717" y="5587"/>
                    </a:lnTo>
                    <a:lnTo>
                      <a:pt x="1800" y="5357"/>
                    </a:lnTo>
                    <a:lnTo>
                      <a:pt x="1905" y="5210"/>
                    </a:lnTo>
                    <a:lnTo>
                      <a:pt x="1905" y="5147"/>
                    </a:lnTo>
                    <a:lnTo>
                      <a:pt x="1989" y="5106"/>
                    </a:lnTo>
                    <a:lnTo>
                      <a:pt x="1884" y="4980"/>
                    </a:lnTo>
                    <a:lnTo>
                      <a:pt x="1717" y="4980"/>
                    </a:lnTo>
                    <a:lnTo>
                      <a:pt x="1800" y="4938"/>
                    </a:lnTo>
                    <a:lnTo>
                      <a:pt x="1884" y="4917"/>
                    </a:lnTo>
                    <a:lnTo>
                      <a:pt x="2114" y="4624"/>
                    </a:lnTo>
                    <a:lnTo>
                      <a:pt x="2240" y="4603"/>
                    </a:lnTo>
                    <a:lnTo>
                      <a:pt x="2428" y="4624"/>
                    </a:lnTo>
                    <a:lnTo>
                      <a:pt x="2512" y="4624"/>
                    </a:lnTo>
                    <a:lnTo>
                      <a:pt x="2512" y="4708"/>
                    </a:lnTo>
                    <a:lnTo>
                      <a:pt x="2512" y="4792"/>
                    </a:lnTo>
                    <a:lnTo>
                      <a:pt x="2616" y="4708"/>
                    </a:lnTo>
                    <a:lnTo>
                      <a:pt x="2679" y="4645"/>
                    </a:lnTo>
                    <a:lnTo>
                      <a:pt x="2533" y="4603"/>
                    </a:lnTo>
                    <a:lnTo>
                      <a:pt x="2554" y="4499"/>
                    </a:lnTo>
                    <a:lnTo>
                      <a:pt x="2637" y="4311"/>
                    </a:lnTo>
                    <a:lnTo>
                      <a:pt x="2679" y="4227"/>
                    </a:lnTo>
                    <a:lnTo>
                      <a:pt x="2784" y="4227"/>
                    </a:lnTo>
                    <a:lnTo>
                      <a:pt x="2826" y="4290"/>
                    </a:lnTo>
                    <a:lnTo>
                      <a:pt x="2867" y="4227"/>
                    </a:lnTo>
                    <a:lnTo>
                      <a:pt x="2930" y="4122"/>
                    </a:lnTo>
                    <a:lnTo>
                      <a:pt x="3077" y="3892"/>
                    </a:lnTo>
                    <a:lnTo>
                      <a:pt x="3077" y="3808"/>
                    </a:lnTo>
                    <a:lnTo>
                      <a:pt x="3077" y="3746"/>
                    </a:lnTo>
                    <a:lnTo>
                      <a:pt x="3098" y="3599"/>
                    </a:lnTo>
                    <a:lnTo>
                      <a:pt x="3202" y="3495"/>
                    </a:lnTo>
                    <a:lnTo>
                      <a:pt x="3286" y="3453"/>
                    </a:lnTo>
                    <a:lnTo>
                      <a:pt x="3286" y="3411"/>
                    </a:lnTo>
                    <a:lnTo>
                      <a:pt x="3160" y="3369"/>
                    </a:lnTo>
                    <a:lnTo>
                      <a:pt x="3098" y="3285"/>
                    </a:lnTo>
                    <a:lnTo>
                      <a:pt x="3139" y="3285"/>
                    </a:lnTo>
                    <a:lnTo>
                      <a:pt x="3160" y="3243"/>
                    </a:lnTo>
                    <a:lnTo>
                      <a:pt x="3035" y="3222"/>
                    </a:lnTo>
                    <a:lnTo>
                      <a:pt x="2888" y="3327"/>
                    </a:lnTo>
                    <a:lnTo>
                      <a:pt x="2679" y="3536"/>
                    </a:lnTo>
                    <a:lnTo>
                      <a:pt x="2554" y="3536"/>
                    </a:lnTo>
                    <a:lnTo>
                      <a:pt x="2470" y="3578"/>
                    </a:lnTo>
                    <a:lnTo>
                      <a:pt x="2365" y="3536"/>
                    </a:lnTo>
                    <a:lnTo>
                      <a:pt x="2135" y="3285"/>
                    </a:lnTo>
                    <a:lnTo>
                      <a:pt x="2051" y="3285"/>
                    </a:lnTo>
                    <a:lnTo>
                      <a:pt x="1989" y="3181"/>
                    </a:lnTo>
                    <a:lnTo>
                      <a:pt x="1947" y="3118"/>
                    </a:lnTo>
                    <a:lnTo>
                      <a:pt x="2010" y="3034"/>
                    </a:lnTo>
                    <a:lnTo>
                      <a:pt x="2030" y="2888"/>
                    </a:lnTo>
                    <a:lnTo>
                      <a:pt x="1926" y="2720"/>
                    </a:lnTo>
                    <a:lnTo>
                      <a:pt x="1926" y="2637"/>
                    </a:lnTo>
                    <a:lnTo>
                      <a:pt x="1905" y="2595"/>
                    </a:lnTo>
                    <a:lnTo>
                      <a:pt x="1905" y="2448"/>
                    </a:lnTo>
                    <a:lnTo>
                      <a:pt x="1947" y="2365"/>
                    </a:lnTo>
                    <a:lnTo>
                      <a:pt x="1884" y="2365"/>
                    </a:lnTo>
                    <a:lnTo>
                      <a:pt x="1884" y="2239"/>
                    </a:lnTo>
                    <a:lnTo>
                      <a:pt x="1842" y="2176"/>
                    </a:lnTo>
                    <a:lnTo>
                      <a:pt x="1800" y="2197"/>
                    </a:lnTo>
                    <a:lnTo>
                      <a:pt x="1717" y="2134"/>
                    </a:lnTo>
                    <a:lnTo>
                      <a:pt x="1675" y="2197"/>
                    </a:lnTo>
                    <a:lnTo>
                      <a:pt x="1779" y="2281"/>
                    </a:lnTo>
                    <a:lnTo>
                      <a:pt x="1738" y="2365"/>
                    </a:lnTo>
                    <a:lnTo>
                      <a:pt x="1779" y="2427"/>
                    </a:lnTo>
                    <a:lnTo>
                      <a:pt x="1696" y="2511"/>
                    </a:lnTo>
                    <a:lnTo>
                      <a:pt x="1696" y="2595"/>
                    </a:lnTo>
                    <a:lnTo>
                      <a:pt x="1779" y="2699"/>
                    </a:lnTo>
                    <a:lnTo>
                      <a:pt x="1779" y="2741"/>
                    </a:lnTo>
                    <a:lnTo>
                      <a:pt x="1675" y="2762"/>
                    </a:lnTo>
                    <a:lnTo>
                      <a:pt x="1612" y="2720"/>
                    </a:lnTo>
                    <a:lnTo>
                      <a:pt x="1591" y="2616"/>
                    </a:lnTo>
                    <a:lnTo>
                      <a:pt x="1486" y="2595"/>
                    </a:lnTo>
                    <a:lnTo>
                      <a:pt x="1486" y="2532"/>
                    </a:lnTo>
                    <a:lnTo>
                      <a:pt x="1382" y="2511"/>
                    </a:lnTo>
                    <a:lnTo>
                      <a:pt x="1319" y="2511"/>
                    </a:lnTo>
                    <a:lnTo>
                      <a:pt x="1298" y="2448"/>
                    </a:lnTo>
                    <a:lnTo>
                      <a:pt x="1403" y="2406"/>
                    </a:lnTo>
                    <a:lnTo>
                      <a:pt x="1424" y="2323"/>
                    </a:lnTo>
                    <a:lnTo>
                      <a:pt x="1319" y="2239"/>
                    </a:lnTo>
                    <a:lnTo>
                      <a:pt x="1403" y="2114"/>
                    </a:lnTo>
                    <a:lnTo>
                      <a:pt x="1486" y="2093"/>
                    </a:lnTo>
                    <a:lnTo>
                      <a:pt x="1507" y="1988"/>
                    </a:lnTo>
                    <a:lnTo>
                      <a:pt x="1486" y="1904"/>
                    </a:lnTo>
                    <a:lnTo>
                      <a:pt x="1507" y="1821"/>
                    </a:lnTo>
                    <a:lnTo>
                      <a:pt x="1466" y="1758"/>
                    </a:lnTo>
                    <a:lnTo>
                      <a:pt x="1486" y="1611"/>
                    </a:lnTo>
                    <a:lnTo>
                      <a:pt x="1361" y="1507"/>
                    </a:lnTo>
                    <a:lnTo>
                      <a:pt x="1361" y="1465"/>
                    </a:lnTo>
                    <a:lnTo>
                      <a:pt x="1424" y="1507"/>
                    </a:lnTo>
                    <a:lnTo>
                      <a:pt x="1528" y="1486"/>
                    </a:lnTo>
                    <a:lnTo>
                      <a:pt x="1570" y="1360"/>
                    </a:lnTo>
                    <a:lnTo>
                      <a:pt x="1591" y="1318"/>
                    </a:lnTo>
                    <a:lnTo>
                      <a:pt x="1591" y="1151"/>
                    </a:lnTo>
                    <a:lnTo>
                      <a:pt x="1570" y="1026"/>
                    </a:lnTo>
                    <a:lnTo>
                      <a:pt x="1570" y="921"/>
                    </a:lnTo>
                    <a:lnTo>
                      <a:pt x="1507" y="942"/>
                    </a:lnTo>
                    <a:lnTo>
                      <a:pt x="1382" y="984"/>
                    </a:lnTo>
                    <a:lnTo>
                      <a:pt x="1277" y="879"/>
                    </a:lnTo>
                    <a:lnTo>
                      <a:pt x="1361" y="837"/>
                    </a:lnTo>
                    <a:lnTo>
                      <a:pt x="1277" y="774"/>
                    </a:lnTo>
                    <a:lnTo>
                      <a:pt x="1214" y="754"/>
                    </a:lnTo>
                    <a:lnTo>
                      <a:pt x="1277" y="712"/>
                    </a:lnTo>
                    <a:lnTo>
                      <a:pt x="1361" y="649"/>
                    </a:lnTo>
                    <a:lnTo>
                      <a:pt x="1361" y="607"/>
                    </a:lnTo>
                    <a:lnTo>
                      <a:pt x="1256" y="565"/>
                    </a:lnTo>
                    <a:lnTo>
                      <a:pt x="1173" y="502"/>
                    </a:lnTo>
                    <a:lnTo>
                      <a:pt x="1089" y="544"/>
                    </a:lnTo>
                    <a:lnTo>
                      <a:pt x="1089" y="440"/>
                    </a:lnTo>
                    <a:lnTo>
                      <a:pt x="1110" y="440"/>
                    </a:lnTo>
                    <a:lnTo>
                      <a:pt x="1173" y="356"/>
                    </a:lnTo>
                    <a:lnTo>
                      <a:pt x="1110" y="356"/>
                    </a:lnTo>
                    <a:lnTo>
                      <a:pt x="1047" y="398"/>
                    </a:lnTo>
                    <a:lnTo>
                      <a:pt x="1047" y="461"/>
                    </a:lnTo>
                    <a:lnTo>
                      <a:pt x="1005" y="544"/>
                    </a:lnTo>
                    <a:lnTo>
                      <a:pt x="942" y="523"/>
                    </a:lnTo>
                    <a:lnTo>
                      <a:pt x="963" y="419"/>
                    </a:lnTo>
                    <a:lnTo>
                      <a:pt x="901" y="335"/>
                    </a:lnTo>
                    <a:lnTo>
                      <a:pt x="880" y="209"/>
                    </a:lnTo>
                    <a:lnTo>
                      <a:pt x="880" y="105"/>
                    </a:lnTo>
                    <a:lnTo>
                      <a:pt x="880" y="42"/>
                    </a:lnTo>
                    <a:lnTo>
                      <a:pt x="942" y="42"/>
                    </a:lnTo>
                    <a:lnTo>
                      <a:pt x="880"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2" name="Google Shape;1292;p42"/>
            <p:cNvSpPr/>
            <p:nvPr/>
          </p:nvSpPr>
          <p:spPr>
            <a:xfrm>
              <a:off x="3399625" y="2088800"/>
              <a:ext cx="127125" cy="77450"/>
            </a:xfrm>
            <a:custGeom>
              <a:avLst/>
              <a:gdLst/>
              <a:ahLst/>
              <a:cxnLst/>
              <a:rect l="l" t="t" r="r" b="b"/>
              <a:pathLst>
                <a:path w="5085" h="3098" extrusionOk="0">
                  <a:moveTo>
                    <a:pt x="900" y="1"/>
                  </a:moveTo>
                  <a:lnTo>
                    <a:pt x="733" y="22"/>
                  </a:lnTo>
                  <a:lnTo>
                    <a:pt x="733" y="64"/>
                  </a:lnTo>
                  <a:lnTo>
                    <a:pt x="775" y="126"/>
                  </a:lnTo>
                  <a:lnTo>
                    <a:pt x="837" y="126"/>
                  </a:lnTo>
                  <a:lnTo>
                    <a:pt x="858" y="64"/>
                  </a:lnTo>
                  <a:lnTo>
                    <a:pt x="942" y="64"/>
                  </a:lnTo>
                  <a:lnTo>
                    <a:pt x="984" y="126"/>
                  </a:lnTo>
                  <a:lnTo>
                    <a:pt x="1088" y="147"/>
                  </a:lnTo>
                  <a:lnTo>
                    <a:pt x="1047" y="210"/>
                  </a:lnTo>
                  <a:lnTo>
                    <a:pt x="942" y="168"/>
                  </a:lnTo>
                  <a:lnTo>
                    <a:pt x="837" y="168"/>
                  </a:lnTo>
                  <a:lnTo>
                    <a:pt x="858" y="231"/>
                  </a:lnTo>
                  <a:lnTo>
                    <a:pt x="1005" y="315"/>
                  </a:lnTo>
                  <a:lnTo>
                    <a:pt x="1109" y="440"/>
                  </a:lnTo>
                  <a:lnTo>
                    <a:pt x="1088" y="524"/>
                  </a:lnTo>
                  <a:lnTo>
                    <a:pt x="1047" y="545"/>
                  </a:lnTo>
                  <a:lnTo>
                    <a:pt x="1047" y="461"/>
                  </a:lnTo>
                  <a:lnTo>
                    <a:pt x="900" y="377"/>
                  </a:lnTo>
                  <a:lnTo>
                    <a:pt x="837" y="461"/>
                  </a:lnTo>
                  <a:lnTo>
                    <a:pt x="775" y="440"/>
                  </a:lnTo>
                  <a:lnTo>
                    <a:pt x="796" y="356"/>
                  </a:lnTo>
                  <a:lnTo>
                    <a:pt x="691" y="252"/>
                  </a:lnTo>
                  <a:lnTo>
                    <a:pt x="586" y="210"/>
                  </a:lnTo>
                  <a:lnTo>
                    <a:pt x="524" y="252"/>
                  </a:lnTo>
                  <a:lnTo>
                    <a:pt x="586" y="356"/>
                  </a:lnTo>
                  <a:lnTo>
                    <a:pt x="565" y="419"/>
                  </a:lnTo>
                  <a:lnTo>
                    <a:pt x="524" y="315"/>
                  </a:lnTo>
                  <a:lnTo>
                    <a:pt x="419" y="273"/>
                  </a:lnTo>
                  <a:lnTo>
                    <a:pt x="377" y="356"/>
                  </a:lnTo>
                  <a:lnTo>
                    <a:pt x="461" y="440"/>
                  </a:lnTo>
                  <a:lnTo>
                    <a:pt x="524" y="482"/>
                  </a:lnTo>
                  <a:lnTo>
                    <a:pt x="565" y="545"/>
                  </a:lnTo>
                  <a:lnTo>
                    <a:pt x="461" y="482"/>
                  </a:lnTo>
                  <a:lnTo>
                    <a:pt x="356" y="545"/>
                  </a:lnTo>
                  <a:lnTo>
                    <a:pt x="419" y="608"/>
                  </a:lnTo>
                  <a:lnTo>
                    <a:pt x="565" y="670"/>
                  </a:lnTo>
                  <a:lnTo>
                    <a:pt x="482" y="670"/>
                  </a:lnTo>
                  <a:lnTo>
                    <a:pt x="461" y="733"/>
                  </a:lnTo>
                  <a:lnTo>
                    <a:pt x="482" y="775"/>
                  </a:lnTo>
                  <a:lnTo>
                    <a:pt x="461" y="775"/>
                  </a:lnTo>
                  <a:lnTo>
                    <a:pt x="272" y="649"/>
                  </a:lnTo>
                  <a:lnTo>
                    <a:pt x="231" y="608"/>
                  </a:lnTo>
                  <a:lnTo>
                    <a:pt x="168" y="670"/>
                  </a:lnTo>
                  <a:lnTo>
                    <a:pt x="252" y="796"/>
                  </a:lnTo>
                  <a:lnTo>
                    <a:pt x="314" y="880"/>
                  </a:lnTo>
                  <a:lnTo>
                    <a:pt x="252" y="900"/>
                  </a:lnTo>
                  <a:lnTo>
                    <a:pt x="147" y="775"/>
                  </a:lnTo>
                  <a:lnTo>
                    <a:pt x="63" y="754"/>
                  </a:lnTo>
                  <a:lnTo>
                    <a:pt x="0" y="859"/>
                  </a:lnTo>
                  <a:lnTo>
                    <a:pt x="126" y="900"/>
                  </a:lnTo>
                  <a:lnTo>
                    <a:pt x="231" y="1005"/>
                  </a:lnTo>
                  <a:lnTo>
                    <a:pt x="356" y="1047"/>
                  </a:lnTo>
                  <a:lnTo>
                    <a:pt x="440" y="942"/>
                  </a:lnTo>
                  <a:lnTo>
                    <a:pt x="565" y="900"/>
                  </a:lnTo>
                  <a:lnTo>
                    <a:pt x="628" y="796"/>
                  </a:lnTo>
                  <a:lnTo>
                    <a:pt x="649" y="859"/>
                  </a:lnTo>
                  <a:lnTo>
                    <a:pt x="649" y="900"/>
                  </a:lnTo>
                  <a:lnTo>
                    <a:pt x="691" y="900"/>
                  </a:lnTo>
                  <a:lnTo>
                    <a:pt x="775" y="880"/>
                  </a:lnTo>
                  <a:lnTo>
                    <a:pt x="796" y="984"/>
                  </a:lnTo>
                  <a:lnTo>
                    <a:pt x="858" y="984"/>
                  </a:lnTo>
                  <a:lnTo>
                    <a:pt x="942" y="900"/>
                  </a:lnTo>
                  <a:lnTo>
                    <a:pt x="963" y="859"/>
                  </a:lnTo>
                  <a:lnTo>
                    <a:pt x="984" y="963"/>
                  </a:lnTo>
                  <a:lnTo>
                    <a:pt x="1005" y="963"/>
                  </a:lnTo>
                  <a:lnTo>
                    <a:pt x="1151" y="859"/>
                  </a:lnTo>
                  <a:lnTo>
                    <a:pt x="1109" y="900"/>
                  </a:lnTo>
                  <a:lnTo>
                    <a:pt x="1088" y="1005"/>
                  </a:lnTo>
                  <a:lnTo>
                    <a:pt x="1151" y="1047"/>
                  </a:lnTo>
                  <a:lnTo>
                    <a:pt x="1214" y="984"/>
                  </a:lnTo>
                  <a:lnTo>
                    <a:pt x="1360" y="1068"/>
                  </a:lnTo>
                  <a:lnTo>
                    <a:pt x="1277" y="1089"/>
                  </a:lnTo>
                  <a:lnTo>
                    <a:pt x="1193" y="1089"/>
                  </a:lnTo>
                  <a:lnTo>
                    <a:pt x="1109" y="1131"/>
                  </a:lnTo>
                  <a:lnTo>
                    <a:pt x="1047" y="1131"/>
                  </a:lnTo>
                  <a:lnTo>
                    <a:pt x="879" y="1214"/>
                  </a:lnTo>
                  <a:lnTo>
                    <a:pt x="879" y="1256"/>
                  </a:lnTo>
                  <a:lnTo>
                    <a:pt x="1068" y="1298"/>
                  </a:lnTo>
                  <a:lnTo>
                    <a:pt x="1172" y="1298"/>
                  </a:lnTo>
                  <a:lnTo>
                    <a:pt x="1214" y="1214"/>
                  </a:lnTo>
                  <a:lnTo>
                    <a:pt x="1277" y="1193"/>
                  </a:lnTo>
                  <a:lnTo>
                    <a:pt x="1277" y="1298"/>
                  </a:lnTo>
                  <a:lnTo>
                    <a:pt x="1193" y="1382"/>
                  </a:lnTo>
                  <a:lnTo>
                    <a:pt x="1005" y="1403"/>
                  </a:lnTo>
                  <a:lnTo>
                    <a:pt x="942" y="1382"/>
                  </a:lnTo>
                  <a:lnTo>
                    <a:pt x="858" y="1486"/>
                  </a:lnTo>
                  <a:lnTo>
                    <a:pt x="796" y="1403"/>
                  </a:lnTo>
                  <a:lnTo>
                    <a:pt x="775" y="1382"/>
                  </a:lnTo>
                  <a:lnTo>
                    <a:pt x="775" y="1319"/>
                  </a:lnTo>
                  <a:lnTo>
                    <a:pt x="691" y="1319"/>
                  </a:lnTo>
                  <a:lnTo>
                    <a:pt x="691" y="1361"/>
                  </a:lnTo>
                  <a:lnTo>
                    <a:pt x="691" y="1382"/>
                  </a:lnTo>
                  <a:lnTo>
                    <a:pt x="628" y="1465"/>
                  </a:lnTo>
                  <a:lnTo>
                    <a:pt x="544" y="1403"/>
                  </a:lnTo>
                  <a:lnTo>
                    <a:pt x="461" y="1424"/>
                  </a:lnTo>
                  <a:lnTo>
                    <a:pt x="356" y="1486"/>
                  </a:lnTo>
                  <a:lnTo>
                    <a:pt x="252" y="1424"/>
                  </a:lnTo>
                  <a:lnTo>
                    <a:pt x="168" y="1465"/>
                  </a:lnTo>
                  <a:lnTo>
                    <a:pt x="126" y="1465"/>
                  </a:lnTo>
                  <a:lnTo>
                    <a:pt x="168" y="1591"/>
                  </a:lnTo>
                  <a:lnTo>
                    <a:pt x="231" y="1654"/>
                  </a:lnTo>
                  <a:lnTo>
                    <a:pt x="377" y="1696"/>
                  </a:lnTo>
                  <a:lnTo>
                    <a:pt x="377" y="1633"/>
                  </a:lnTo>
                  <a:lnTo>
                    <a:pt x="565" y="1696"/>
                  </a:lnTo>
                  <a:lnTo>
                    <a:pt x="900" y="1696"/>
                  </a:lnTo>
                  <a:lnTo>
                    <a:pt x="900" y="1737"/>
                  </a:lnTo>
                  <a:lnTo>
                    <a:pt x="837" y="1800"/>
                  </a:lnTo>
                  <a:lnTo>
                    <a:pt x="837" y="1842"/>
                  </a:lnTo>
                  <a:lnTo>
                    <a:pt x="942" y="1926"/>
                  </a:lnTo>
                  <a:lnTo>
                    <a:pt x="963" y="2009"/>
                  </a:lnTo>
                  <a:lnTo>
                    <a:pt x="1005" y="2009"/>
                  </a:lnTo>
                  <a:lnTo>
                    <a:pt x="1172" y="1905"/>
                  </a:lnTo>
                  <a:lnTo>
                    <a:pt x="1151" y="1988"/>
                  </a:lnTo>
                  <a:lnTo>
                    <a:pt x="1047" y="2030"/>
                  </a:lnTo>
                  <a:lnTo>
                    <a:pt x="984" y="2135"/>
                  </a:lnTo>
                  <a:lnTo>
                    <a:pt x="1068" y="2177"/>
                  </a:lnTo>
                  <a:lnTo>
                    <a:pt x="1214" y="2051"/>
                  </a:lnTo>
                  <a:lnTo>
                    <a:pt x="1360" y="2114"/>
                  </a:lnTo>
                  <a:lnTo>
                    <a:pt x="1381" y="2156"/>
                  </a:lnTo>
                  <a:lnTo>
                    <a:pt x="1298" y="2114"/>
                  </a:lnTo>
                  <a:lnTo>
                    <a:pt x="1193" y="2156"/>
                  </a:lnTo>
                  <a:lnTo>
                    <a:pt x="1109" y="2240"/>
                  </a:lnTo>
                  <a:lnTo>
                    <a:pt x="984" y="2240"/>
                  </a:lnTo>
                  <a:lnTo>
                    <a:pt x="984" y="2323"/>
                  </a:lnTo>
                  <a:lnTo>
                    <a:pt x="942" y="2365"/>
                  </a:lnTo>
                  <a:lnTo>
                    <a:pt x="879" y="2365"/>
                  </a:lnTo>
                  <a:lnTo>
                    <a:pt x="796" y="2407"/>
                  </a:lnTo>
                  <a:lnTo>
                    <a:pt x="775" y="2344"/>
                  </a:lnTo>
                  <a:lnTo>
                    <a:pt x="670" y="2261"/>
                  </a:lnTo>
                  <a:lnTo>
                    <a:pt x="670" y="2323"/>
                  </a:lnTo>
                  <a:lnTo>
                    <a:pt x="628" y="2323"/>
                  </a:lnTo>
                  <a:lnTo>
                    <a:pt x="649" y="2449"/>
                  </a:lnTo>
                  <a:lnTo>
                    <a:pt x="691" y="2470"/>
                  </a:lnTo>
                  <a:lnTo>
                    <a:pt x="670" y="2512"/>
                  </a:lnTo>
                  <a:lnTo>
                    <a:pt x="649" y="2700"/>
                  </a:lnTo>
                  <a:lnTo>
                    <a:pt x="775" y="2679"/>
                  </a:lnTo>
                  <a:lnTo>
                    <a:pt x="837" y="2658"/>
                  </a:lnTo>
                  <a:lnTo>
                    <a:pt x="900" y="2700"/>
                  </a:lnTo>
                  <a:lnTo>
                    <a:pt x="1088" y="2742"/>
                  </a:lnTo>
                  <a:lnTo>
                    <a:pt x="1214" y="2637"/>
                  </a:lnTo>
                  <a:lnTo>
                    <a:pt x="1360" y="2679"/>
                  </a:lnTo>
                  <a:lnTo>
                    <a:pt x="1423" y="2637"/>
                  </a:lnTo>
                  <a:lnTo>
                    <a:pt x="1465" y="2679"/>
                  </a:lnTo>
                  <a:lnTo>
                    <a:pt x="1528" y="2700"/>
                  </a:lnTo>
                  <a:lnTo>
                    <a:pt x="1632" y="2679"/>
                  </a:lnTo>
                  <a:lnTo>
                    <a:pt x="1632" y="2784"/>
                  </a:lnTo>
                  <a:lnTo>
                    <a:pt x="1779" y="2930"/>
                  </a:lnTo>
                  <a:lnTo>
                    <a:pt x="1842" y="2972"/>
                  </a:lnTo>
                  <a:lnTo>
                    <a:pt x="1946" y="2888"/>
                  </a:lnTo>
                  <a:lnTo>
                    <a:pt x="2051" y="2888"/>
                  </a:lnTo>
                  <a:lnTo>
                    <a:pt x="2239" y="3077"/>
                  </a:lnTo>
                  <a:lnTo>
                    <a:pt x="2469" y="3077"/>
                  </a:lnTo>
                  <a:lnTo>
                    <a:pt x="2574" y="3097"/>
                  </a:lnTo>
                  <a:lnTo>
                    <a:pt x="2741" y="3056"/>
                  </a:lnTo>
                  <a:lnTo>
                    <a:pt x="2721" y="2951"/>
                  </a:lnTo>
                  <a:lnTo>
                    <a:pt x="2741" y="2867"/>
                  </a:lnTo>
                  <a:lnTo>
                    <a:pt x="2762" y="2951"/>
                  </a:lnTo>
                  <a:lnTo>
                    <a:pt x="2888" y="2972"/>
                  </a:lnTo>
                  <a:lnTo>
                    <a:pt x="3034" y="2867"/>
                  </a:lnTo>
                  <a:lnTo>
                    <a:pt x="3034" y="2700"/>
                  </a:lnTo>
                  <a:lnTo>
                    <a:pt x="3181" y="2700"/>
                  </a:lnTo>
                  <a:lnTo>
                    <a:pt x="3139" y="2763"/>
                  </a:lnTo>
                  <a:lnTo>
                    <a:pt x="3181" y="2846"/>
                  </a:lnTo>
                  <a:lnTo>
                    <a:pt x="3202" y="2763"/>
                  </a:lnTo>
                  <a:lnTo>
                    <a:pt x="3306" y="2763"/>
                  </a:lnTo>
                  <a:lnTo>
                    <a:pt x="3411" y="2637"/>
                  </a:lnTo>
                  <a:lnTo>
                    <a:pt x="3474" y="2658"/>
                  </a:lnTo>
                  <a:lnTo>
                    <a:pt x="3495" y="2637"/>
                  </a:lnTo>
                  <a:lnTo>
                    <a:pt x="3599" y="2658"/>
                  </a:lnTo>
                  <a:lnTo>
                    <a:pt x="3599" y="2679"/>
                  </a:lnTo>
                  <a:lnTo>
                    <a:pt x="3662" y="2658"/>
                  </a:lnTo>
                  <a:lnTo>
                    <a:pt x="3892" y="2449"/>
                  </a:lnTo>
                  <a:lnTo>
                    <a:pt x="3976" y="2323"/>
                  </a:lnTo>
                  <a:lnTo>
                    <a:pt x="4248" y="2261"/>
                  </a:lnTo>
                  <a:lnTo>
                    <a:pt x="4332" y="2177"/>
                  </a:lnTo>
                  <a:lnTo>
                    <a:pt x="4290" y="2135"/>
                  </a:lnTo>
                  <a:lnTo>
                    <a:pt x="4311" y="2051"/>
                  </a:lnTo>
                  <a:lnTo>
                    <a:pt x="4353" y="2051"/>
                  </a:lnTo>
                  <a:lnTo>
                    <a:pt x="4394" y="2156"/>
                  </a:lnTo>
                  <a:lnTo>
                    <a:pt x="4541" y="2177"/>
                  </a:lnTo>
                  <a:lnTo>
                    <a:pt x="4625" y="2114"/>
                  </a:lnTo>
                  <a:lnTo>
                    <a:pt x="4625" y="2030"/>
                  </a:lnTo>
                  <a:lnTo>
                    <a:pt x="4604" y="2009"/>
                  </a:lnTo>
                  <a:lnTo>
                    <a:pt x="4604" y="1926"/>
                  </a:lnTo>
                  <a:lnTo>
                    <a:pt x="4666" y="1905"/>
                  </a:lnTo>
                  <a:lnTo>
                    <a:pt x="4625" y="1779"/>
                  </a:lnTo>
                  <a:lnTo>
                    <a:pt x="4666" y="1716"/>
                  </a:lnTo>
                  <a:lnTo>
                    <a:pt x="4771" y="1779"/>
                  </a:lnTo>
                  <a:lnTo>
                    <a:pt x="4771" y="1884"/>
                  </a:lnTo>
                  <a:lnTo>
                    <a:pt x="4876" y="1842"/>
                  </a:lnTo>
                  <a:lnTo>
                    <a:pt x="4938" y="1716"/>
                  </a:lnTo>
                  <a:lnTo>
                    <a:pt x="4917" y="1612"/>
                  </a:lnTo>
                  <a:lnTo>
                    <a:pt x="4813" y="1507"/>
                  </a:lnTo>
                  <a:lnTo>
                    <a:pt x="4813" y="1403"/>
                  </a:lnTo>
                  <a:lnTo>
                    <a:pt x="4855" y="1361"/>
                  </a:lnTo>
                  <a:lnTo>
                    <a:pt x="4855" y="1256"/>
                  </a:lnTo>
                  <a:lnTo>
                    <a:pt x="4959" y="1193"/>
                  </a:lnTo>
                  <a:lnTo>
                    <a:pt x="5043" y="1193"/>
                  </a:lnTo>
                  <a:lnTo>
                    <a:pt x="5085" y="1110"/>
                  </a:lnTo>
                  <a:lnTo>
                    <a:pt x="5022" y="1005"/>
                  </a:lnTo>
                  <a:lnTo>
                    <a:pt x="4771" y="984"/>
                  </a:lnTo>
                  <a:lnTo>
                    <a:pt x="4708" y="1068"/>
                  </a:lnTo>
                  <a:lnTo>
                    <a:pt x="4750" y="963"/>
                  </a:lnTo>
                  <a:lnTo>
                    <a:pt x="4750" y="859"/>
                  </a:lnTo>
                  <a:lnTo>
                    <a:pt x="4625" y="859"/>
                  </a:lnTo>
                  <a:lnTo>
                    <a:pt x="4604" y="880"/>
                  </a:lnTo>
                  <a:lnTo>
                    <a:pt x="4541" y="775"/>
                  </a:lnTo>
                  <a:lnTo>
                    <a:pt x="4625" y="670"/>
                  </a:lnTo>
                  <a:lnTo>
                    <a:pt x="4708" y="649"/>
                  </a:lnTo>
                  <a:lnTo>
                    <a:pt x="4708" y="482"/>
                  </a:lnTo>
                  <a:lnTo>
                    <a:pt x="4645" y="461"/>
                  </a:lnTo>
                  <a:lnTo>
                    <a:pt x="4562" y="545"/>
                  </a:lnTo>
                  <a:lnTo>
                    <a:pt x="4457" y="482"/>
                  </a:lnTo>
                  <a:lnTo>
                    <a:pt x="4415" y="377"/>
                  </a:lnTo>
                  <a:lnTo>
                    <a:pt x="4520" y="336"/>
                  </a:lnTo>
                  <a:lnTo>
                    <a:pt x="4541" y="252"/>
                  </a:lnTo>
                  <a:lnTo>
                    <a:pt x="4604" y="210"/>
                  </a:lnTo>
                  <a:lnTo>
                    <a:pt x="4708" y="168"/>
                  </a:lnTo>
                  <a:lnTo>
                    <a:pt x="4562" y="126"/>
                  </a:lnTo>
                  <a:lnTo>
                    <a:pt x="4499" y="147"/>
                  </a:lnTo>
                  <a:lnTo>
                    <a:pt x="4311" y="336"/>
                  </a:lnTo>
                  <a:lnTo>
                    <a:pt x="4290" y="419"/>
                  </a:lnTo>
                  <a:lnTo>
                    <a:pt x="4206" y="440"/>
                  </a:lnTo>
                  <a:lnTo>
                    <a:pt x="4122" y="315"/>
                  </a:lnTo>
                  <a:lnTo>
                    <a:pt x="4185" y="252"/>
                  </a:lnTo>
                  <a:lnTo>
                    <a:pt x="4122" y="210"/>
                  </a:lnTo>
                  <a:lnTo>
                    <a:pt x="4101" y="84"/>
                  </a:lnTo>
                  <a:lnTo>
                    <a:pt x="3997" y="64"/>
                  </a:lnTo>
                  <a:lnTo>
                    <a:pt x="3913" y="126"/>
                  </a:lnTo>
                  <a:lnTo>
                    <a:pt x="3829" y="84"/>
                  </a:lnTo>
                  <a:lnTo>
                    <a:pt x="3788" y="168"/>
                  </a:lnTo>
                  <a:lnTo>
                    <a:pt x="3829" y="315"/>
                  </a:lnTo>
                  <a:lnTo>
                    <a:pt x="3788" y="377"/>
                  </a:lnTo>
                  <a:lnTo>
                    <a:pt x="3683" y="377"/>
                  </a:lnTo>
                  <a:lnTo>
                    <a:pt x="3578" y="440"/>
                  </a:lnTo>
                  <a:lnTo>
                    <a:pt x="3557" y="336"/>
                  </a:lnTo>
                  <a:lnTo>
                    <a:pt x="3495" y="315"/>
                  </a:lnTo>
                  <a:lnTo>
                    <a:pt x="3453" y="377"/>
                  </a:lnTo>
                  <a:lnTo>
                    <a:pt x="3369" y="545"/>
                  </a:lnTo>
                  <a:lnTo>
                    <a:pt x="3265" y="545"/>
                  </a:lnTo>
                  <a:lnTo>
                    <a:pt x="3160" y="356"/>
                  </a:lnTo>
                  <a:lnTo>
                    <a:pt x="3076" y="356"/>
                  </a:lnTo>
                  <a:lnTo>
                    <a:pt x="3034" y="336"/>
                  </a:lnTo>
                  <a:lnTo>
                    <a:pt x="2951" y="356"/>
                  </a:lnTo>
                  <a:lnTo>
                    <a:pt x="2888" y="545"/>
                  </a:lnTo>
                  <a:lnTo>
                    <a:pt x="2993" y="754"/>
                  </a:lnTo>
                  <a:lnTo>
                    <a:pt x="2888" y="1047"/>
                  </a:lnTo>
                  <a:lnTo>
                    <a:pt x="2930" y="775"/>
                  </a:lnTo>
                  <a:lnTo>
                    <a:pt x="2825" y="608"/>
                  </a:lnTo>
                  <a:lnTo>
                    <a:pt x="2825" y="524"/>
                  </a:lnTo>
                  <a:lnTo>
                    <a:pt x="2762" y="482"/>
                  </a:lnTo>
                  <a:lnTo>
                    <a:pt x="2783" y="356"/>
                  </a:lnTo>
                  <a:lnTo>
                    <a:pt x="2658" y="273"/>
                  </a:lnTo>
                  <a:lnTo>
                    <a:pt x="2448" y="440"/>
                  </a:lnTo>
                  <a:lnTo>
                    <a:pt x="2428" y="566"/>
                  </a:lnTo>
                  <a:lnTo>
                    <a:pt x="2448" y="649"/>
                  </a:lnTo>
                  <a:lnTo>
                    <a:pt x="2344" y="796"/>
                  </a:lnTo>
                  <a:lnTo>
                    <a:pt x="2260" y="796"/>
                  </a:lnTo>
                  <a:lnTo>
                    <a:pt x="2260" y="649"/>
                  </a:lnTo>
                  <a:lnTo>
                    <a:pt x="2156" y="587"/>
                  </a:lnTo>
                  <a:lnTo>
                    <a:pt x="2156" y="356"/>
                  </a:lnTo>
                  <a:lnTo>
                    <a:pt x="2093" y="315"/>
                  </a:lnTo>
                  <a:lnTo>
                    <a:pt x="1925" y="440"/>
                  </a:lnTo>
                  <a:lnTo>
                    <a:pt x="1946" y="691"/>
                  </a:lnTo>
                  <a:lnTo>
                    <a:pt x="2009" y="775"/>
                  </a:lnTo>
                  <a:lnTo>
                    <a:pt x="2009" y="963"/>
                  </a:lnTo>
                  <a:lnTo>
                    <a:pt x="1925" y="1047"/>
                  </a:lnTo>
                  <a:lnTo>
                    <a:pt x="1842" y="1047"/>
                  </a:lnTo>
                  <a:lnTo>
                    <a:pt x="1821" y="900"/>
                  </a:lnTo>
                  <a:lnTo>
                    <a:pt x="1716" y="963"/>
                  </a:lnTo>
                  <a:lnTo>
                    <a:pt x="1674" y="1110"/>
                  </a:lnTo>
                  <a:lnTo>
                    <a:pt x="1612" y="1131"/>
                  </a:lnTo>
                  <a:lnTo>
                    <a:pt x="1591" y="1319"/>
                  </a:lnTo>
                  <a:lnTo>
                    <a:pt x="1507" y="1131"/>
                  </a:lnTo>
                  <a:lnTo>
                    <a:pt x="1423" y="1131"/>
                  </a:lnTo>
                  <a:lnTo>
                    <a:pt x="1465" y="1068"/>
                  </a:lnTo>
                  <a:lnTo>
                    <a:pt x="1528" y="963"/>
                  </a:lnTo>
                  <a:lnTo>
                    <a:pt x="1528" y="859"/>
                  </a:lnTo>
                  <a:lnTo>
                    <a:pt x="1402" y="859"/>
                  </a:lnTo>
                  <a:lnTo>
                    <a:pt x="1465" y="775"/>
                  </a:lnTo>
                  <a:lnTo>
                    <a:pt x="1402" y="649"/>
                  </a:lnTo>
                  <a:lnTo>
                    <a:pt x="1486" y="691"/>
                  </a:lnTo>
                  <a:lnTo>
                    <a:pt x="1570" y="608"/>
                  </a:lnTo>
                  <a:lnTo>
                    <a:pt x="1528" y="545"/>
                  </a:lnTo>
                  <a:lnTo>
                    <a:pt x="1423" y="482"/>
                  </a:lnTo>
                  <a:lnTo>
                    <a:pt x="1528" y="440"/>
                  </a:lnTo>
                  <a:lnTo>
                    <a:pt x="1465" y="336"/>
                  </a:lnTo>
                  <a:lnTo>
                    <a:pt x="1381" y="377"/>
                  </a:lnTo>
                  <a:lnTo>
                    <a:pt x="1319" y="315"/>
                  </a:lnTo>
                  <a:lnTo>
                    <a:pt x="1193" y="231"/>
                  </a:lnTo>
                  <a:lnTo>
                    <a:pt x="1193" y="126"/>
                  </a:lnTo>
                  <a:lnTo>
                    <a:pt x="1109" y="22"/>
                  </a:lnTo>
                  <a:lnTo>
                    <a:pt x="1005" y="43"/>
                  </a:lnTo>
                  <a:lnTo>
                    <a:pt x="900"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42"/>
            <p:cNvSpPr/>
            <p:nvPr/>
          </p:nvSpPr>
          <p:spPr>
            <a:xfrm>
              <a:off x="4616850" y="2275025"/>
              <a:ext cx="885625" cy="661225"/>
            </a:xfrm>
            <a:custGeom>
              <a:avLst/>
              <a:gdLst/>
              <a:ahLst/>
              <a:cxnLst/>
              <a:rect l="l" t="t" r="r" b="b"/>
              <a:pathLst>
                <a:path w="35425" h="26449" extrusionOk="0">
                  <a:moveTo>
                    <a:pt x="27390" y="1"/>
                  </a:moveTo>
                  <a:lnTo>
                    <a:pt x="27369" y="21"/>
                  </a:lnTo>
                  <a:lnTo>
                    <a:pt x="27180" y="42"/>
                  </a:lnTo>
                  <a:lnTo>
                    <a:pt x="27139" y="126"/>
                  </a:lnTo>
                  <a:lnTo>
                    <a:pt x="27097" y="126"/>
                  </a:lnTo>
                  <a:lnTo>
                    <a:pt x="27055" y="189"/>
                  </a:lnTo>
                  <a:lnTo>
                    <a:pt x="26867" y="189"/>
                  </a:lnTo>
                  <a:lnTo>
                    <a:pt x="26741" y="147"/>
                  </a:lnTo>
                  <a:lnTo>
                    <a:pt x="26678" y="231"/>
                  </a:lnTo>
                  <a:lnTo>
                    <a:pt x="26574" y="231"/>
                  </a:lnTo>
                  <a:lnTo>
                    <a:pt x="26532" y="335"/>
                  </a:lnTo>
                  <a:lnTo>
                    <a:pt x="26448" y="356"/>
                  </a:lnTo>
                  <a:lnTo>
                    <a:pt x="26344" y="356"/>
                  </a:lnTo>
                  <a:lnTo>
                    <a:pt x="26260" y="398"/>
                  </a:lnTo>
                  <a:lnTo>
                    <a:pt x="26176" y="419"/>
                  </a:lnTo>
                  <a:lnTo>
                    <a:pt x="26051" y="419"/>
                  </a:lnTo>
                  <a:lnTo>
                    <a:pt x="25967" y="461"/>
                  </a:lnTo>
                  <a:lnTo>
                    <a:pt x="25967" y="545"/>
                  </a:lnTo>
                  <a:lnTo>
                    <a:pt x="25904" y="649"/>
                  </a:lnTo>
                  <a:lnTo>
                    <a:pt x="25862" y="754"/>
                  </a:lnTo>
                  <a:lnTo>
                    <a:pt x="25820" y="817"/>
                  </a:lnTo>
                  <a:lnTo>
                    <a:pt x="25820" y="858"/>
                  </a:lnTo>
                  <a:lnTo>
                    <a:pt x="25800" y="921"/>
                  </a:lnTo>
                  <a:lnTo>
                    <a:pt x="25800" y="1068"/>
                  </a:lnTo>
                  <a:lnTo>
                    <a:pt x="25820" y="1089"/>
                  </a:lnTo>
                  <a:lnTo>
                    <a:pt x="25862" y="1130"/>
                  </a:lnTo>
                  <a:lnTo>
                    <a:pt x="26009" y="1047"/>
                  </a:lnTo>
                  <a:lnTo>
                    <a:pt x="26072" y="984"/>
                  </a:lnTo>
                  <a:lnTo>
                    <a:pt x="26155" y="1005"/>
                  </a:lnTo>
                  <a:lnTo>
                    <a:pt x="26239" y="1151"/>
                  </a:lnTo>
                  <a:lnTo>
                    <a:pt x="26281" y="1256"/>
                  </a:lnTo>
                  <a:lnTo>
                    <a:pt x="26364" y="1340"/>
                  </a:lnTo>
                  <a:lnTo>
                    <a:pt x="26364" y="1402"/>
                  </a:lnTo>
                  <a:lnTo>
                    <a:pt x="26385" y="1486"/>
                  </a:lnTo>
                  <a:lnTo>
                    <a:pt x="26385" y="1612"/>
                  </a:lnTo>
                  <a:lnTo>
                    <a:pt x="26323" y="1674"/>
                  </a:lnTo>
                  <a:lnTo>
                    <a:pt x="26239" y="1779"/>
                  </a:lnTo>
                  <a:lnTo>
                    <a:pt x="26218" y="1926"/>
                  </a:lnTo>
                  <a:lnTo>
                    <a:pt x="26134" y="1988"/>
                  </a:lnTo>
                  <a:lnTo>
                    <a:pt x="26072" y="2093"/>
                  </a:lnTo>
                  <a:lnTo>
                    <a:pt x="26051" y="2198"/>
                  </a:lnTo>
                  <a:lnTo>
                    <a:pt x="26134" y="2281"/>
                  </a:lnTo>
                  <a:lnTo>
                    <a:pt x="26092" y="2344"/>
                  </a:lnTo>
                  <a:lnTo>
                    <a:pt x="26134" y="2490"/>
                  </a:lnTo>
                  <a:lnTo>
                    <a:pt x="26176" y="2532"/>
                  </a:lnTo>
                  <a:lnTo>
                    <a:pt x="26176" y="2658"/>
                  </a:lnTo>
                  <a:lnTo>
                    <a:pt x="26092" y="2700"/>
                  </a:lnTo>
                  <a:lnTo>
                    <a:pt x="26072" y="2742"/>
                  </a:lnTo>
                  <a:lnTo>
                    <a:pt x="26134" y="2846"/>
                  </a:lnTo>
                  <a:lnTo>
                    <a:pt x="26134" y="3034"/>
                  </a:lnTo>
                  <a:lnTo>
                    <a:pt x="26092" y="3076"/>
                  </a:lnTo>
                  <a:lnTo>
                    <a:pt x="26092" y="3244"/>
                  </a:lnTo>
                  <a:lnTo>
                    <a:pt x="26155" y="3244"/>
                  </a:lnTo>
                  <a:lnTo>
                    <a:pt x="26218" y="3265"/>
                  </a:lnTo>
                  <a:lnTo>
                    <a:pt x="26260" y="3244"/>
                  </a:lnTo>
                  <a:lnTo>
                    <a:pt x="26281" y="3265"/>
                  </a:lnTo>
                  <a:lnTo>
                    <a:pt x="26323" y="3390"/>
                  </a:lnTo>
                  <a:lnTo>
                    <a:pt x="26281" y="3495"/>
                  </a:lnTo>
                  <a:lnTo>
                    <a:pt x="26218" y="3578"/>
                  </a:lnTo>
                  <a:lnTo>
                    <a:pt x="26009" y="3620"/>
                  </a:lnTo>
                  <a:lnTo>
                    <a:pt x="25862" y="3704"/>
                  </a:lnTo>
                  <a:lnTo>
                    <a:pt x="25569" y="3976"/>
                  </a:lnTo>
                  <a:lnTo>
                    <a:pt x="25527" y="3997"/>
                  </a:lnTo>
                  <a:lnTo>
                    <a:pt x="25444" y="3913"/>
                  </a:lnTo>
                  <a:lnTo>
                    <a:pt x="25276" y="3892"/>
                  </a:lnTo>
                  <a:lnTo>
                    <a:pt x="25172" y="3913"/>
                  </a:lnTo>
                  <a:lnTo>
                    <a:pt x="25130" y="3871"/>
                  </a:lnTo>
                  <a:lnTo>
                    <a:pt x="25004" y="3871"/>
                  </a:lnTo>
                  <a:lnTo>
                    <a:pt x="25004" y="3892"/>
                  </a:lnTo>
                  <a:lnTo>
                    <a:pt x="24879" y="4792"/>
                  </a:lnTo>
                  <a:lnTo>
                    <a:pt x="24900" y="4959"/>
                  </a:lnTo>
                  <a:lnTo>
                    <a:pt x="24858" y="5148"/>
                  </a:lnTo>
                  <a:lnTo>
                    <a:pt x="24879" y="5252"/>
                  </a:lnTo>
                  <a:lnTo>
                    <a:pt x="24795" y="5524"/>
                  </a:lnTo>
                  <a:lnTo>
                    <a:pt x="24900" y="5692"/>
                  </a:lnTo>
                  <a:lnTo>
                    <a:pt x="25172" y="5838"/>
                  </a:lnTo>
                  <a:lnTo>
                    <a:pt x="25339" y="5671"/>
                  </a:lnTo>
                  <a:lnTo>
                    <a:pt x="25569" y="5671"/>
                  </a:lnTo>
                  <a:lnTo>
                    <a:pt x="25841" y="5734"/>
                  </a:lnTo>
                  <a:lnTo>
                    <a:pt x="25946" y="5838"/>
                  </a:lnTo>
                  <a:lnTo>
                    <a:pt x="26072" y="5629"/>
                  </a:lnTo>
                  <a:lnTo>
                    <a:pt x="26072" y="5483"/>
                  </a:lnTo>
                  <a:lnTo>
                    <a:pt x="26072" y="5378"/>
                  </a:lnTo>
                  <a:lnTo>
                    <a:pt x="26239" y="5336"/>
                  </a:lnTo>
                  <a:lnTo>
                    <a:pt x="26281" y="5273"/>
                  </a:lnTo>
                  <a:lnTo>
                    <a:pt x="26553" y="5357"/>
                  </a:lnTo>
                  <a:lnTo>
                    <a:pt x="26699" y="5545"/>
                  </a:lnTo>
                  <a:lnTo>
                    <a:pt x="26908" y="5734"/>
                  </a:lnTo>
                  <a:lnTo>
                    <a:pt x="27076" y="5943"/>
                  </a:lnTo>
                  <a:lnTo>
                    <a:pt x="27285" y="6089"/>
                  </a:lnTo>
                  <a:lnTo>
                    <a:pt x="27306" y="6194"/>
                  </a:lnTo>
                  <a:lnTo>
                    <a:pt x="27327" y="6278"/>
                  </a:lnTo>
                  <a:lnTo>
                    <a:pt x="27327" y="6382"/>
                  </a:lnTo>
                  <a:lnTo>
                    <a:pt x="27285" y="6424"/>
                  </a:lnTo>
                  <a:lnTo>
                    <a:pt x="27285" y="6508"/>
                  </a:lnTo>
                  <a:lnTo>
                    <a:pt x="27264" y="6591"/>
                  </a:lnTo>
                  <a:lnTo>
                    <a:pt x="27139" y="6571"/>
                  </a:lnTo>
                  <a:lnTo>
                    <a:pt x="27097" y="6508"/>
                  </a:lnTo>
                  <a:lnTo>
                    <a:pt x="26992" y="6529"/>
                  </a:lnTo>
                  <a:lnTo>
                    <a:pt x="26908" y="6591"/>
                  </a:lnTo>
                  <a:lnTo>
                    <a:pt x="26762" y="6508"/>
                  </a:lnTo>
                  <a:lnTo>
                    <a:pt x="26657" y="6529"/>
                  </a:lnTo>
                  <a:lnTo>
                    <a:pt x="26553" y="6675"/>
                  </a:lnTo>
                  <a:lnTo>
                    <a:pt x="26385" y="6801"/>
                  </a:lnTo>
                  <a:lnTo>
                    <a:pt x="26323" y="6843"/>
                  </a:lnTo>
                  <a:lnTo>
                    <a:pt x="26218" y="6780"/>
                  </a:lnTo>
                  <a:lnTo>
                    <a:pt x="26155" y="6801"/>
                  </a:lnTo>
                  <a:lnTo>
                    <a:pt x="26155" y="6905"/>
                  </a:lnTo>
                  <a:lnTo>
                    <a:pt x="26092" y="6947"/>
                  </a:lnTo>
                  <a:lnTo>
                    <a:pt x="26030" y="6989"/>
                  </a:lnTo>
                  <a:lnTo>
                    <a:pt x="25967" y="6947"/>
                  </a:lnTo>
                  <a:lnTo>
                    <a:pt x="25925" y="7031"/>
                  </a:lnTo>
                  <a:lnTo>
                    <a:pt x="25820" y="7198"/>
                  </a:lnTo>
                  <a:lnTo>
                    <a:pt x="25800" y="7366"/>
                  </a:lnTo>
                  <a:lnTo>
                    <a:pt x="25800" y="7470"/>
                  </a:lnTo>
                  <a:lnTo>
                    <a:pt x="25737" y="7554"/>
                  </a:lnTo>
                  <a:lnTo>
                    <a:pt x="25611" y="7575"/>
                  </a:lnTo>
                  <a:lnTo>
                    <a:pt x="25381" y="7763"/>
                  </a:lnTo>
                  <a:lnTo>
                    <a:pt x="25214" y="7763"/>
                  </a:lnTo>
                  <a:lnTo>
                    <a:pt x="25088" y="7742"/>
                  </a:lnTo>
                  <a:lnTo>
                    <a:pt x="25004" y="7784"/>
                  </a:lnTo>
                  <a:lnTo>
                    <a:pt x="24900" y="7993"/>
                  </a:lnTo>
                  <a:lnTo>
                    <a:pt x="24795" y="8077"/>
                  </a:lnTo>
                  <a:lnTo>
                    <a:pt x="24670" y="8182"/>
                  </a:lnTo>
                  <a:lnTo>
                    <a:pt x="24586" y="8265"/>
                  </a:lnTo>
                  <a:lnTo>
                    <a:pt x="24565" y="8370"/>
                  </a:lnTo>
                  <a:lnTo>
                    <a:pt x="24502" y="8370"/>
                  </a:lnTo>
                  <a:lnTo>
                    <a:pt x="24377" y="8307"/>
                  </a:lnTo>
                  <a:lnTo>
                    <a:pt x="24251" y="8286"/>
                  </a:lnTo>
                  <a:lnTo>
                    <a:pt x="24063" y="8203"/>
                  </a:lnTo>
                  <a:lnTo>
                    <a:pt x="23937" y="8140"/>
                  </a:lnTo>
                  <a:lnTo>
                    <a:pt x="23770" y="8098"/>
                  </a:lnTo>
                  <a:lnTo>
                    <a:pt x="23561" y="8161"/>
                  </a:lnTo>
                  <a:lnTo>
                    <a:pt x="23435" y="8265"/>
                  </a:lnTo>
                  <a:lnTo>
                    <a:pt x="23331" y="8391"/>
                  </a:lnTo>
                  <a:lnTo>
                    <a:pt x="23331" y="8621"/>
                  </a:lnTo>
                  <a:lnTo>
                    <a:pt x="23351" y="8768"/>
                  </a:lnTo>
                  <a:lnTo>
                    <a:pt x="23331" y="8830"/>
                  </a:lnTo>
                  <a:lnTo>
                    <a:pt x="23603" y="9019"/>
                  </a:lnTo>
                  <a:lnTo>
                    <a:pt x="23833" y="9144"/>
                  </a:lnTo>
                  <a:lnTo>
                    <a:pt x="23833" y="9228"/>
                  </a:lnTo>
                  <a:lnTo>
                    <a:pt x="23770" y="9332"/>
                  </a:lnTo>
                  <a:lnTo>
                    <a:pt x="23707" y="9437"/>
                  </a:lnTo>
                  <a:lnTo>
                    <a:pt x="23435" y="9730"/>
                  </a:lnTo>
                  <a:lnTo>
                    <a:pt x="23310" y="9960"/>
                  </a:lnTo>
                  <a:lnTo>
                    <a:pt x="23226" y="10169"/>
                  </a:lnTo>
                  <a:lnTo>
                    <a:pt x="23121" y="10169"/>
                  </a:lnTo>
                  <a:lnTo>
                    <a:pt x="22933" y="10232"/>
                  </a:lnTo>
                  <a:lnTo>
                    <a:pt x="22807" y="10232"/>
                  </a:lnTo>
                  <a:lnTo>
                    <a:pt x="22661" y="10337"/>
                  </a:lnTo>
                  <a:lnTo>
                    <a:pt x="22494" y="10462"/>
                  </a:lnTo>
                  <a:lnTo>
                    <a:pt x="22347" y="10462"/>
                  </a:lnTo>
                  <a:lnTo>
                    <a:pt x="22096" y="10483"/>
                  </a:lnTo>
                  <a:lnTo>
                    <a:pt x="21908" y="10546"/>
                  </a:lnTo>
                  <a:lnTo>
                    <a:pt x="21740" y="10588"/>
                  </a:lnTo>
                  <a:lnTo>
                    <a:pt x="21322" y="10755"/>
                  </a:lnTo>
                  <a:lnTo>
                    <a:pt x="21008" y="10860"/>
                  </a:lnTo>
                  <a:lnTo>
                    <a:pt x="20841" y="11027"/>
                  </a:lnTo>
                  <a:lnTo>
                    <a:pt x="20590" y="11216"/>
                  </a:lnTo>
                  <a:lnTo>
                    <a:pt x="20485" y="11320"/>
                  </a:lnTo>
                  <a:lnTo>
                    <a:pt x="20338" y="11320"/>
                  </a:lnTo>
                  <a:lnTo>
                    <a:pt x="20192" y="11278"/>
                  </a:lnTo>
                  <a:lnTo>
                    <a:pt x="20192" y="11216"/>
                  </a:lnTo>
                  <a:lnTo>
                    <a:pt x="20171" y="11111"/>
                  </a:lnTo>
                  <a:lnTo>
                    <a:pt x="19899" y="11195"/>
                  </a:lnTo>
                  <a:lnTo>
                    <a:pt x="19732" y="11216"/>
                  </a:lnTo>
                  <a:lnTo>
                    <a:pt x="19522" y="11111"/>
                  </a:lnTo>
                  <a:lnTo>
                    <a:pt x="19355" y="11090"/>
                  </a:lnTo>
                  <a:lnTo>
                    <a:pt x="18999" y="10965"/>
                  </a:lnTo>
                  <a:lnTo>
                    <a:pt x="18623" y="10797"/>
                  </a:lnTo>
                  <a:lnTo>
                    <a:pt x="18413" y="10609"/>
                  </a:lnTo>
                  <a:lnTo>
                    <a:pt x="18288" y="10588"/>
                  </a:lnTo>
                  <a:lnTo>
                    <a:pt x="17869" y="10567"/>
                  </a:lnTo>
                  <a:lnTo>
                    <a:pt x="17493" y="10567"/>
                  </a:lnTo>
                  <a:lnTo>
                    <a:pt x="17430" y="10546"/>
                  </a:lnTo>
                  <a:lnTo>
                    <a:pt x="17367" y="10588"/>
                  </a:lnTo>
                  <a:lnTo>
                    <a:pt x="17325" y="10651"/>
                  </a:lnTo>
                  <a:lnTo>
                    <a:pt x="17137" y="10713"/>
                  </a:lnTo>
                  <a:lnTo>
                    <a:pt x="16865" y="10755"/>
                  </a:lnTo>
                  <a:lnTo>
                    <a:pt x="16384" y="10693"/>
                  </a:lnTo>
                  <a:lnTo>
                    <a:pt x="16028" y="10713"/>
                  </a:lnTo>
                  <a:lnTo>
                    <a:pt x="15777" y="10693"/>
                  </a:lnTo>
                  <a:lnTo>
                    <a:pt x="15547" y="10713"/>
                  </a:lnTo>
                  <a:lnTo>
                    <a:pt x="15442" y="10755"/>
                  </a:lnTo>
                  <a:lnTo>
                    <a:pt x="15338" y="10713"/>
                  </a:lnTo>
                  <a:lnTo>
                    <a:pt x="15191" y="10462"/>
                  </a:lnTo>
                  <a:lnTo>
                    <a:pt x="15149" y="10337"/>
                  </a:lnTo>
                  <a:lnTo>
                    <a:pt x="15024" y="10169"/>
                  </a:lnTo>
                  <a:lnTo>
                    <a:pt x="14919" y="10044"/>
                  </a:lnTo>
                  <a:lnTo>
                    <a:pt x="14856" y="9877"/>
                  </a:lnTo>
                  <a:lnTo>
                    <a:pt x="14856" y="9814"/>
                  </a:lnTo>
                  <a:lnTo>
                    <a:pt x="14752" y="9709"/>
                  </a:lnTo>
                  <a:lnTo>
                    <a:pt x="14668" y="9667"/>
                  </a:lnTo>
                  <a:lnTo>
                    <a:pt x="14626" y="9667"/>
                  </a:lnTo>
                  <a:lnTo>
                    <a:pt x="14584" y="9604"/>
                  </a:lnTo>
                  <a:lnTo>
                    <a:pt x="14564" y="9500"/>
                  </a:lnTo>
                  <a:lnTo>
                    <a:pt x="14333" y="9500"/>
                  </a:lnTo>
                  <a:lnTo>
                    <a:pt x="14187" y="9416"/>
                  </a:lnTo>
                  <a:lnTo>
                    <a:pt x="13978" y="9249"/>
                  </a:lnTo>
                  <a:lnTo>
                    <a:pt x="13873" y="9249"/>
                  </a:lnTo>
                  <a:lnTo>
                    <a:pt x="13768" y="9228"/>
                  </a:lnTo>
                  <a:lnTo>
                    <a:pt x="13706" y="9186"/>
                  </a:lnTo>
                  <a:lnTo>
                    <a:pt x="13517" y="9040"/>
                  </a:lnTo>
                  <a:lnTo>
                    <a:pt x="13141" y="8977"/>
                  </a:lnTo>
                  <a:lnTo>
                    <a:pt x="13099" y="8977"/>
                  </a:lnTo>
                  <a:lnTo>
                    <a:pt x="13057" y="9019"/>
                  </a:lnTo>
                  <a:lnTo>
                    <a:pt x="12890" y="9019"/>
                  </a:lnTo>
                  <a:lnTo>
                    <a:pt x="12639" y="9040"/>
                  </a:lnTo>
                  <a:lnTo>
                    <a:pt x="12053" y="8914"/>
                  </a:lnTo>
                  <a:lnTo>
                    <a:pt x="11948" y="8830"/>
                  </a:lnTo>
                  <a:lnTo>
                    <a:pt x="11823" y="8663"/>
                  </a:lnTo>
                  <a:lnTo>
                    <a:pt x="11802" y="8558"/>
                  </a:lnTo>
                  <a:lnTo>
                    <a:pt x="11802" y="8475"/>
                  </a:lnTo>
                  <a:lnTo>
                    <a:pt x="11823" y="8412"/>
                  </a:lnTo>
                  <a:lnTo>
                    <a:pt x="11906" y="8349"/>
                  </a:lnTo>
                  <a:lnTo>
                    <a:pt x="11948" y="8244"/>
                  </a:lnTo>
                  <a:lnTo>
                    <a:pt x="11885" y="8161"/>
                  </a:lnTo>
                  <a:lnTo>
                    <a:pt x="11843" y="8035"/>
                  </a:lnTo>
                  <a:lnTo>
                    <a:pt x="11885" y="7952"/>
                  </a:lnTo>
                  <a:lnTo>
                    <a:pt x="11885" y="7826"/>
                  </a:lnTo>
                  <a:lnTo>
                    <a:pt x="11823" y="7763"/>
                  </a:lnTo>
                  <a:lnTo>
                    <a:pt x="11739" y="7638"/>
                  </a:lnTo>
                  <a:lnTo>
                    <a:pt x="11676" y="7575"/>
                  </a:lnTo>
                  <a:lnTo>
                    <a:pt x="11592" y="7533"/>
                  </a:lnTo>
                  <a:lnTo>
                    <a:pt x="11530" y="7428"/>
                  </a:lnTo>
                  <a:lnTo>
                    <a:pt x="11488" y="7345"/>
                  </a:lnTo>
                  <a:lnTo>
                    <a:pt x="11446" y="7240"/>
                  </a:lnTo>
                  <a:lnTo>
                    <a:pt x="11425" y="7136"/>
                  </a:lnTo>
                  <a:lnTo>
                    <a:pt x="11383" y="7052"/>
                  </a:lnTo>
                  <a:lnTo>
                    <a:pt x="11279" y="6989"/>
                  </a:lnTo>
                  <a:lnTo>
                    <a:pt x="11195" y="6947"/>
                  </a:lnTo>
                  <a:lnTo>
                    <a:pt x="11153" y="6884"/>
                  </a:lnTo>
                  <a:lnTo>
                    <a:pt x="11069" y="6843"/>
                  </a:lnTo>
                  <a:lnTo>
                    <a:pt x="10965" y="6843"/>
                  </a:lnTo>
                  <a:lnTo>
                    <a:pt x="10902" y="6905"/>
                  </a:lnTo>
                  <a:lnTo>
                    <a:pt x="10860" y="6926"/>
                  </a:lnTo>
                  <a:lnTo>
                    <a:pt x="10776" y="6905"/>
                  </a:lnTo>
                  <a:lnTo>
                    <a:pt x="10693" y="6801"/>
                  </a:lnTo>
                  <a:lnTo>
                    <a:pt x="10672" y="6738"/>
                  </a:lnTo>
                  <a:lnTo>
                    <a:pt x="10567" y="6738"/>
                  </a:lnTo>
                  <a:lnTo>
                    <a:pt x="10442" y="6801"/>
                  </a:lnTo>
                  <a:lnTo>
                    <a:pt x="10400" y="6843"/>
                  </a:lnTo>
                  <a:lnTo>
                    <a:pt x="10379" y="6926"/>
                  </a:lnTo>
                  <a:lnTo>
                    <a:pt x="10337" y="6926"/>
                  </a:lnTo>
                  <a:lnTo>
                    <a:pt x="10211" y="6843"/>
                  </a:lnTo>
                  <a:lnTo>
                    <a:pt x="10170" y="6780"/>
                  </a:lnTo>
                  <a:lnTo>
                    <a:pt x="10170" y="6717"/>
                  </a:lnTo>
                  <a:lnTo>
                    <a:pt x="10107" y="6633"/>
                  </a:lnTo>
                  <a:lnTo>
                    <a:pt x="10002" y="6571"/>
                  </a:lnTo>
                  <a:lnTo>
                    <a:pt x="9877" y="6466"/>
                  </a:lnTo>
                  <a:lnTo>
                    <a:pt x="9835" y="6424"/>
                  </a:lnTo>
                  <a:lnTo>
                    <a:pt x="9751" y="6382"/>
                  </a:lnTo>
                  <a:lnTo>
                    <a:pt x="9730" y="6299"/>
                  </a:lnTo>
                  <a:lnTo>
                    <a:pt x="9730" y="6215"/>
                  </a:lnTo>
                  <a:lnTo>
                    <a:pt x="9709" y="6173"/>
                  </a:lnTo>
                  <a:lnTo>
                    <a:pt x="9688" y="6173"/>
                  </a:lnTo>
                  <a:lnTo>
                    <a:pt x="9688" y="6215"/>
                  </a:lnTo>
                  <a:lnTo>
                    <a:pt x="9646" y="6215"/>
                  </a:lnTo>
                  <a:lnTo>
                    <a:pt x="9605" y="6152"/>
                  </a:lnTo>
                  <a:lnTo>
                    <a:pt x="9584" y="6110"/>
                  </a:lnTo>
                  <a:lnTo>
                    <a:pt x="9584" y="5985"/>
                  </a:lnTo>
                  <a:lnTo>
                    <a:pt x="9542" y="5943"/>
                  </a:lnTo>
                  <a:lnTo>
                    <a:pt x="9521" y="5943"/>
                  </a:lnTo>
                  <a:lnTo>
                    <a:pt x="9395" y="5880"/>
                  </a:lnTo>
                  <a:lnTo>
                    <a:pt x="9312" y="5880"/>
                  </a:lnTo>
                  <a:lnTo>
                    <a:pt x="9333" y="5901"/>
                  </a:lnTo>
                  <a:lnTo>
                    <a:pt x="9228" y="6006"/>
                  </a:lnTo>
                  <a:lnTo>
                    <a:pt x="9123" y="6068"/>
                  </a:lnTo>
                  <a:lnTo>
                    <a:pt x="8998" y="6215"/>
                  </a:lnTo>
                  <a:lnTo>
                    <a:pt x="8977" y="6319"/>
                  </a:lnTo>
                  <a:lnTo>
                    <a:pt x="9019" y="6382"/>
                  </a:lnTo>
                  <a:lnTo>
                    <a:pt x="8956" y="6508"/>
                  </a:lnTo>
                  <a:lnTo>
                    <a:pt x="8768" y="6571"/>
                  </a:lnTo>
                  <a:lnTo>
                    <a:pt x="8684" y="6633"/>
                  </a:lnTo>
                  <a:lnTo>
                    <a:pt x="8663" y="6780"/>
                  </a:lnTo>
                  <a:lnTo>
                    <a:pt x="8663" y="7010"/>
                  </a:lnTo>
                  <a:lnTo>
                    <a:pt x="8768" y="7240"/>
                  </a:lnTo>
                  <a:lnTo>
                    <a:pt x="8872" y="7408"/>
                  </a:lnTo>
                  <a:lnTo>
                    <a:pt x="8872" y="7470"/>
                  </a:lnTo>
                  <a:lnTo>
                    <a:pt x="8705" y="7638"/>
                  </a:lnTo>
                  <a:lnTo>
                    <a:pt x="8579" y="7680"/>
                  </a:lnTo>
                  <a:lnTo>
                    <a:pt x="8496" y="7784"/>
                  </a:lnTo>
                  <a:lnTo>
                    <a:pt x="8433" y="7826"/>
                  </a:lnTo>
                  <a:lnTo>
                    <a:pt x="8349" y="7826"/>
                  </a:lnTo>
                  <a:lnTo>
                    <a:pt x="8307" y="7742"/>
                  </a:lnTo>
                  <a:lnTo>
                    <a:pt x="8245" y="7742"/>
                  </a:lnTo>
                  <a:lnTo>
                    <a:pt x="8014" y="7784"/>
                  </a:lnTo>
                  <a:lnTo>
                    <a:pt x="7847" y="7763"/>
                  </a:lnTo>
                  <a:lnTo>
                    <a:pt x="7638" y="7680"/>
                  </a:lnTo>
                  <a:lnTo>
                    <a:pt x="7429" y="7680"/>
                  </a:lnTo>
                  <a:lnTo>
                    <a:pt x="7387" y="7952"/>
                  </a:lnTo>
                  <a:lnTo>
                    <a:pt x="7324" y="8098"/>
                  </a:lnTo>
                  <a:lnTo>
                    <a:pt x="7324" y="8244"/>
                  </a:lnTo>
                  <a:lnTo>
                    <a:pt x="7261" y="8579"/>
                  </a:lnTo>
                  <a:lnTo>
                    <a:pt x="7261" y="8830"/>
                  </a:lnTo>
                  <a:lnTo>
                    <a:pt x="7240" y="8914"/>
                  </a:lnTo>
                  <a:lnTo>
                    <a:pt x="7303" y="8977"/>
                  </a:lnTo>
                  <a:lnTo>
                    <a:pt x="7429" y="9019"/>
                  </a:lnTo>
                  <a:lnTo>
                    <a:pt x="7387" y="9144"/>
                  </a:lnTo>
                  <a:lnTo>
                    <a:pt x="7387" y="9228"/>
                  </a:lnTo>
                  <a:lnTo>
                    <a:pt x="7303" y="9228"/>
                  </a:lnTo>
                  <a:lnTo>
                    <a:pt x="7219" y="9291"/>
                  </a:lnTo>
                  <a:lnTo>
                    <a:pt x="7136" y="9291"/>
                  </a:lnTo>
                  <a:lnTo>
                    <a:pt x="7073" y="9228"/>
                  </a:lnTo>
                  <a:lnTo>
                    <a:pt x="6989" y="9249"/>
                  </a:lnTo>
                  <a:lnTo>
                    <a:pt x="6864" y="9291"/>
                  </a:lnTo>
                  <a:lnTo>
                    <a:pt x="6592" y="9332"/>
                  </a:lnTo>
                  <a:lnTo>
                    <a:pt x="6445" y="9416"/>
                  </a:lnTo>
                  <a:lnTo>
                    <a:pt x="6341" y="9416"/>
                  </a:lnTo>
                  <a:lnTo>
                    <a:pt x="6278" y="9353"/>
                  </a:lnTo>
                  <a:lnTo>
                    <a:pt x="6173" y="9416"/>
                  </a:lnTo>
                  <a:lnTo>
                    <a:pt x="6069" y="9521"/>
                  </a:lnTo>
                  <a:lnTo>
                    <a:pt x="6069" y="9604"/>
                  </a:lnTo>
                  <a:lnTo>
                    <a:pt x="6173" y="9667"/>
                  </a:lnTo>
                  <a:lnTo>
                    <a:pt x="6341" y="9646"/>
                  </a:lnTo>
                  <a:lnTo>
                    <a:pt x="6466" y="9667"/>
                  </a:lnTo>
                  <a:lnTo>
                    <a:pt x="6466" y="9730"/>
                  </a:lnTo>
                  <a:lnTo>
                    <a:pt x="6382" y="9814"/>
                  </a:lnTo>
                  <a:lnTo>
                    <a:pt x="6445" y="9981"/>
                  </a:lnTo>
                  <a:lnTo>
                    <a:pt x="6445" y="10065"/>
                  </a:lnTo>
                  <a:lnTo>
                    <a:pt x="6487" y="10149"/>
                  </a:lnTo>
                  <a:lnTo>
                    <a:pt x="6508" y="10253"/>
                  </a:lnTo>
                  <a:lnTo>
                    <a:pt x="6613" y="10441"/>
                  </a:lnTo>
                  <a:lnTo>
                    <a:pt x="6654" y="10546"/>
                  </a:lnTo>
                  <a:lnTo>
                    <a:pt x="6780" y="10609"/>
                  </a:lnTo>
                  <a:lnTo>
                    <a:pt x="6822" y="10860"/>
                  </a:lnTo>
                  <a:lnTo>
                    <a:pt x="6738" y="10923"/>
                  </a:lnTo>
                  <a:lnTo>
                    <a:pt x="6696" y="11027"/>
                  </a:lnTo>
                  <a:lnTo>
                    <a:pt x="6801" y="11132"/>
                  </a:lnTo>
                  <a:lnTo>
                    <a:pt x="6738" y="11174"/>
                  </a:lnTo>
                  <a:lnTo>
                    <a:pt x="6738" y="11216"/>
                  </a:lnTo>
                  <a:lnTo>
                    <a:pt x="6613" y="11299"/>
                  </a:lnTo>
                  <a:lnTo>
                    <a:pt x="6654" y="11446"/>
                  </a:lnTo>
                  <a:lnTo>
                    <a:pt x="6508" y="11509"/>
                  </a:lnTo>
                  <a:lnTo>
                    <a:pt x="6278" y="11446"/>
                  </a:lnTo>
                  <a:lnTo>
                    <a:pt x="6027" y="11174"/>
                  </a:lnTo>
                  <a:lnTo>
                    <a:pt x="5922" y="11195"/>
                  </a:lnTo>
                  <a:lnTo>
                    <a:pt x="5671" y="11090"/>
                  </a:lnTo>
                  <a:lnTo>
                    <a:pt x="5336" y="11090"/>
                  </a:lnTo>
                  <a:lnTo>
                    <a:pt x="5148" y="11132"/>
                  </a:lnTo>
                  <a:lnTo>
                    <a:pt x="4876" y="11069"/>
                  </a:lnTo>
                  <a:lnTo>
                    <a:pt x="4583" y="11132"/>
                  </a:lnTo>
                  <a:lnTo>
                    <a:pt x="4457" y="11132"/>
                  </a:lnTo>
                  <a:lnTo>
                    <a:pt x="4311" y="11111"/>
                  </a:lnTo>
                  <a:lnTo>
                    <a:pt x="4206" y="11195"/>
                  </a:lnTo>
                  <a:lnTo>
                    <a:pt x="4102" y="11237"/>
                  </a:lnTo>
                  <a:lnTo>
                    <a:pt x="3767" y="11195"/>
                  </a:lnTo>
                  <a:lnTo>
                    <a:pt x="3558" y="11132"/>
                  </a:lnTo>
                  <a:lnTo>
                    <a:pt x="3432" y="11069"/>
                  </a:lnTo>
                  <a:lnTo>
                    <a:pt x="3244" y="11069"/>
                  </a:lnTo>
                  <a:lnTo>
                    <a:pt x="3202" y="11111"/>
                  </a:lnTo>
                  <a:lnTo>
                    <a:pt x="3035" y="11090"/>
                  </a:lnTo>
                  <a:lnTo>
                    <a:pt x="2930" y="11069"/>
                  </a:lnTo>
                  <a:lnTo>
                    <a:pt x="2888" y="11111"/>
                  </a:lnTo>
                  <a:lnTo>
                    <a:pt x="2888" y="11237"/>
                  </a:lnTo>
                  <a:lnTo>
                    <a:pt x="2909" y="11383"/>
                  </a:lnTo>
                  <a:lnTo>
                    <a:pt x="2930" y="11509"/>
                  </a:lnTo>
                  <a:lnTo>
                    <a:pt x="2742" y="11550"/>
                  </a:lnTo>
                  <a:lnTo>
                    <a:pt x="2386" y="11550"/>
                  </a:lnTo>
                  <a:lnTo>
                    <a:pt x="1968" y="11509"/>
                  </a:lnTo>
                  <a:lnTo>
                    <a:pt x="1863" y="11446"/>
                  </a:lnTo>
                  <a:lnTo>
                    <a:pt x="1675" y="11425"/>
                  </a:lnTo>
                  <a:lnTo>
                    <a:pt x="1570" y="11550"/>
                  </a:lnTo>
                  <a:lnTo>
                    <a:pt x="1591" y="11613"/>
                  </a:lnTo>
                  <a:lnTo>
                    <a:pt x="1465" y="11697"/>
                  </a:lnTo>
                  <a:lnTo>
                    <a:pt x="1465" y="11739"/>
                  </a:lnTo>
                  <a:lnTo>
                    <a:pt x="1507" y="11739"/>
                  </a:lnTo>
                  <a:lnTo>
                    <a:pt x="1507" y="11864"/>
                  </a:lnTo>
                  <a:lnTo>
                    <a:pt x="1340" y="12157"/>
                  </a:lnTo>
                  <a:lnTo>
                    <a:pt x="1256" y="12283"/>
                  </a:lnTo>
                  <a:lnTo>
                    <a:pt x="1361" y="12366"/>
                  </a:lnTo>
                  <a:lnTo>
                    <a:pt x="1633" y="12450"/>
                  </a:lnTo>
                  <a:lnTo>
                    <a:pt x="1737" y="12555"/>
                  </a:lnTo>
                  <a:lnTo>
                    <a:pt x="1842" y="12576"/>
                  </a:lnTo>
                  <a:lnTo>
                    <a:pt x="1947" y="12471"/>
                  </a:lnTo>
                  <a:lnTo>
                    <a:pt x="1947" y="12325"/>
                  </a:lnTo>
                  <a:lnTo>
                    <a:pt x="2009" y="12325"/>
                  </a:lnTo>
                  <a:lnTo>
                    <a:pt x="2302" y="12555"/>
                  </a:lnTo>
                  <a:lnTo>
                    <a:pt x="2323" y="12659"/>
                  </a:lnTo>
                  <a:lnTo>
                    <a:pt x="2177" y="12848"/>
                  </a:lnTo>
                  <a:lnTo>
                    <a:pt x="1968" y="12848"/>
                  </a:lnTo>
                  <a:lnTo>
                    <a:pt x="1675" y="12890"/>
                  </a:lnTo>
                  <a:lnTo>
                    <a:pt x="1654" y="12785"/>
                  </a:lnTo>
                  <a:lnTo>
                    <a:pt x="1507" y="12659"/>
                  </a:lnTo>
                  <a:lnTo>
                    <a:pt x="1340" y="12869"/>
                  </a:lnTo>
                  <a:lnTo>
                    <a:pt x="1235" y="12848"/>
                  </a:lnTo>
                  <a:lnTo>
                    <a:pt x="1068" y="12973"/>
                  </a:lnTo>
                  <a:lnTo>
                    <a:pt x="921" y="13015"/>
                  </a:lnTo>
                  <a:lnTo>
                    <a:pt x="921" y="13162"/>
                  </a:lnTo>
                  <a:lnTo>
                    <a:pt x="1110" y="13224"/>
                  </a:lnTo>
                  <a:lnTo>
                    <a:pt x="1068" y="13371"/>
                  </a:lnTo>
                  <a:lnTo>
                    <a:pt x="900" y="13434"/>
                  </a:lnTo>
                  <a:lnTo>
                    <a:pt x="628" y="13496"/>
                  </a:lnTo>
                  <a:lnTo>
                    <a:pt x="691" y="13538"/>
                  </a:lnTo>
                  <a:lnTo>
                    <a:pt x="733" y="13622"/>
                  </a:lnTo>
                  <a:lnTo>
                    <a:pt x="503" y="13706"/>
                  </a:lnTo>
                  <a:lnTo>
                    <a:pt x="503" y="13831"/>
                  </a:lnTo>
                  <a:lnTo>
                    <a:pt x="398" y="13852"/>
                  </a:lnTo>
                  <a:lnTo>
                    <a:pt x="126" y="13831"/>
                  </a:lnTo>
                  <a:lnTo>
                    <a:pt x="1" y="13936"/>
                  </a:lnTo>
                  <a:lnTo>
                    <a:pt x="1" y="14103"/>
                  </a:lnTo>
                  <a:lnTo>
                    <a:pt x="168" y="14333"/>
                  </a:lnTo>
                  <a:lnTo>
                    <a:pt x="273" y="14270"/>
                  </a:lnTo>
                  <a:lnTo>
                    <a:pt x="419" y="14250"/>
                  </a:lnTo>
                  <a:lnTo>
                    <a:pt x="440" y="14375"/>
                  </a:lnTo>
                  <a:lnTo>
                    <a:pt x="398" y="14522"/>
                  </a:lnTo>
                  <a:lnTo>
                    <a:pt x="461" y="14668"/>
                  </a:lnTo>
                  <a:lnTo>
                    <a:pt x="587" y="14731"/>
                  </a:lnTo>
                  <a:lnTo>
                    <a:pt x="607" y="14877"/>
                  </a:lnTo>
                  <a:lnTo>
                    <a:pt x="545" y="14940"/>
                  </a:lnTo>
                  <a:lnTo>
                    <a:pt x="419" y="15212"/>
                  </a:lnTo>
                  <a:lnTo>
                    <a:pt x="377" y="15589"/>
                  </a:lnTo>
                  <a:lnTo>
                    <a:pt x="335" y="15526"/>
                  </a:lnTo>
                  <a:lnTo>
                    <a:pt x="440" y="15693"/>
                  </a:lnTo>
                  <a:lnTo>
                    <a:pt x="545" y="15714"/>
                  </a:lnTo>
                  <a:lnTo>
                    <a:pt x="733" y="15693"/>
                  </a:lnTo>
                  <a:lnTo>
                    <a:pt x="859" y="15610"/>
                  </a:lnTo>
                  <a:lnTo>
                    <a:pt x="921" y="15526"/>
                  </a:lnTo>
                  <a:lnTo>
                    <a:pt x="984" y="15505"/>
                  </a:lnTo>
                  <a:lnTo>
                    <a:pt x="1047" y="15463"/>
                  </a:lnTo>
                  <a:lnTo>
                    <a:pt x="1110" y="15484"/>
                  </a:lnTo>
                  <a:lnTo>
                    <a:pt x="1172" y="15568"/>
                  </a:lnTo>
                  <a:lnTo>
                    <a:pt x="1361" y="15589"/>
                  </a:lnTo>
                  <a:lnTo>
                    <a:pt x="1361" y="15505"/>
                  </a:lnTo>
                  <a:lnTo>
                    <a:pt x="1319" y="15463"/>
                  </a:lnTo>
                  <a:lnTo>
                    <a:pt x="1319" y="15358"/>
                  </a:lnTo>
                  <a:lnTo>
                    <a:pt x="1444" y="15317"/>
                  </a:lnTo>
                  <a:lnTo>
                    <a:pt x="1486" y="15275"/>
                  </a:lnTo>
                  <a:lnTo>
                    <a:pt x="1549" y="15275"/>
                  </a:lnTo>
                  <a:lnTo>
                    <a:pt x="1570" y="15317"/>
                  </a:lnTo>
                  <a:lnTo>
                    <a:pt x="1695" y="15317"/>
                  </a:lnTo>
                  <a:lnTo>
                    <a:pt x="1779" y="15191"/>
                  </a:lnTo>
                  <a:lnTo>
                    <a:pt x="1758" y="15045"/>
                  </a:lnTo>
                  <a:lnTo>
                    <a:pt x="1779" y="14961"/>
                  </a:lnTo>
                  <a:lnTo>
                    <a:pt x="1863" y="14898"/>
                  </a:lnTo>
                  <a:lnTo>
                    <a:pt x="1884" y="14731"/>
                  </a:lnTo>
                  <a:lnTo>
                    <a:pt x="1947" y="14626"/>
                  </a:lnTo>
                  <a:lnTo>
                    <a:pt x="2072" y="14626"/>
                  </a:lnTo>
                  <a:lnTo>
                    <a:pt x="2177" y="14689"/>
                  </a:lnTo>
                  <a:lnTo>
                    <a:pt x="2281" y="14752"/>
                  </a:lnTo>
                  <a:lnTo>
                    <a:pt x="2281" y="14835"/>
                  </a:lnTo>
                  <a:lnTo>
                    <a:pt x="2260" y="14982"/>
                  </a:lnTo>
                  <a:lnTo>
                    <a:pt x="2281" y="15086"/>
                  </a:lnTo>
                  <a:lnTo>
                    <a:pt x="2386" y="15086"/>
                  </a:lnTo>
                  <a:lnTo>
                    <a:pt x="2428" y="15191"/>
                  </a:lnTo>
                  <a:lnTo>
                    <a:pt x="2407" y="15317"/>
                  </a:lnTo>
                  <a:lnTo>
                    <a:pt x="2428" y="15463"/>
                  </a:lnTo>
                  <a:lnTo>
                    <a:pt x="2428" y="15672"/>
                  </a:lnTo>
                  <a:lnTo>
                    <a:pt x="2532" y="15798"/>
                  </a:lnTo>
                  <a:lnTo>
                    <a:pt x="2532" y="15882"/>
                  </a:lnTo>
                  <a:lnTo>
                    <a:pt x="2637" y="15903"/>
                  </a:lnTo>
                  <a:lnTo>
                    <a:pt x="2784" y="15903"/>
                  </a:lnTo>
                  <a:lnTo>
                    <a:pt x="2888" y="15819"/>
                  </a:lnTo>
                  <a:lnTo>
                    <a:pt x="2909" y="15777"/>
                  </a:lnTo>
                  <a:lnTo>
                    <a:pt x="3076" y="15693"/>
                  </a:lnTo>
                  <a:lnTo>
                    <a:pt x="3202" y="15610"/>
                  </a:lnTo>
                  <a:lnTo>
                    <a:pt x="3223" y="15484"/>
                  </a:lnTo>
                  <a:lnTo>
                    <a:pt x="3307" y="15421"/>
                  </a:lnTo>
                  <a:lnTo>
                    <a:pt x="3558" y="15275"/>
                  </a:lnTo>
                  <a:lnTo>
                    <a:pt x="3725" y="15212"/>
                  </a:lnTo>
                  <a:lnTo>
                    <a:pt x="3746" y="15358"/>
                  </a:lnTo>
                  <a:lnTo>
                    <a:pt x="3976" y="15317"/>
                  </a:lnTo>
                  <a:lnTo>
                    <a:pt x="4039" y="15212"/>
                  </a:lnTo>
                  <a:lnTo>
                    <a:pt x="4290" y="15212"/>
                  </a:lnTo>
                  <a:lnTo>
                    <a:pt x="4311" y="15317"/>
                  </a:lnTo>
                  <a:lnTo>
                    <a:pt x="4123" y="15484"/>
                  </a:lnTo>
                  <a:lnTo>
                    <a:pt x="4248" y="15505"/>
                  </a:lnTo>
                  <a:lnTo>
                    <a:pt x="4290" y="15463"/>
                  </a:lnTo>
                  <a:lnTo>
                    <a:pt x="4374" y="15463"/>
                  </a:lnTo>
                  <a:lnTo>
                    <a:pt x="4478" y="15526"/>
                  </a:lnTo>
                  <a:lnTo>
                    <a:pt x="4520" y="15505"/>
                  </a:lnTo>
                  <a:lnTo>
                    <a:pt x="4625" y="15505"/>
                  </a:lnTo>
                  <a:lnTo>
                    <a:pt x="4688" y="15463"/>
                  </a:lnTo>
                  <a:lnTo>
                    <a:pt x="4729" y="15400"/>
                  </a:lnTo>
                  <a:lnTo>
                    <a:pt x="4813" y="15400"/>
                  </a:lnTo>
                  <a:lnTo>
                    <a:pt x="4897" y="15484"/>
                  </a:lnTo>
                  <a:lnTo>
                    <a:pt x="4981" y="15672"/>
                  </a:lnTo>
                  <a:lnTo>
                    <a:pt x="5232" y="16049"/>
                  </a:lnTo>
                  <a:lnTo>
                    <a:pt x="5357" y="16133"/>
                  </a:lnTo>
                  <a:lnTo>
                    <a:pt x="5399" y="16300"/>
                  </a:lnTo>
                  <a:lnTo>
                    <a:pt x="5462" y="16363"/>
                  </a:lnTo>
                  <a:lnTo>
                    <a:pt x="5545" y="16447"/>
                  </a:lnTo>
                  <a:lnTo>
                    <a:pt x="5776" y="16467"/>
                  </a:lnTo>
                  <a:lnTo>
                    <a:pt x="5985" y="16467"/>
                  </a:lnTo>
                  <a:lnTo>
                    <a:pt x="6089" y="16509"/>
                  </a:lnTo>
                  <a:lnTo>
                    <a:pt x="6131" y="16635"/>
                  </a:lnTo>
                  <a:lnTo>
                    <a:pt x="6361" y="16719"/>
                  </a:lnTo>
                  <a:lnTo>
                    <a:pt x="6550" y="16823"/>
                  </a:lnTo>
                  <a:lnTo>
                    <a:pt x="6654" y="17095"/>
                  </a:lnTo>
                  <a:lnTo>
                    <a:pt x="6801" y="17263"/>
                  </a:lnTo>
                  <a:lnTo>
                    <a:pt x="6989" y="17367"/>
                  </a:lnTo>
                  <a:lnTo>
                    <a:pt x="7073" y="17514"/>
                  </a:lnTo>
                  <a:lnTo>
                    <a:pt x="7073" y="17786"/>
                  </a:lnTo>
                  <a:lnTo>
                    <a:pt x="7177" y="18037"/>
                  </a:lnTo>
                  <a:lnTo>
                    <a:pt x="7324" y="18079"/>
                  </a:lnTo>
                  <a:lnTo>
                    <a:pt x="7387" y="18330"/>
                  </a:lnTo>
                  <a:lnTo>
                    <a:pt x="7429" y="18539"/>
                  </a:lnTo>
                  <a:lnTo>
                    <a:pt x="7345" y="18664"/>
                  </a:lnTo>
                  <a:lnTo>
                    <a:pt x="7324" y="18602"/>
                  </a:lnTo>
                  <a:lnTo>
                    <a:pt x="7219" y="18539"/>
                  </a:lnTo>
                  <a:lnTo>
                    <a:pt x="7073" y="18727"/>
                  </a:lnTo>
                  <a:lnTo>
                    <a:pt x="7094" y="18811"/>
                  </a:lnTo>
                  <a:lnTo>
                    <a:pt x="7115" y="18874"/>
                  </a:lnTo>
                  <a:lnTo>
                    <a:pt x="7261" y="18957"/>
                  </a:lnTo>
                  <a:lnTo>
                    <a:pt x="7240" y="19188"/>
                  </a:lnTo>
                  <a:lnTo>
                    <a:pt x="7303" y="19292"/>
                  </a:lnTo>
                  <a:lnTo>
                    <a:pt x="7261" y="19376"/>
                  </a:lnTo>
                  <a:lnTo>
                    <a:pt x="7324" y="19397"/>
                  </a:lnTo>
                  <a:lnTo>
                    <a:pt x="7408" y="19501"/>
                  </a:lnTo>
                  <a:lnTo>
                    <a:pt x="7408" y="19606"/>
                  </a:lnTo>
                  <a:lnTo>
                    <a:pt x="7449" y="19606"/>
                  </a:lnTo>
                  <a:lnTo>
                    <a:pt x="7491" y="19752"/>
                  </a:lnTo>
                  <a:lnTo>
                    <a:pt x="7617" y="19794"/>
                  </a:lnTo>
                  <a:lnTo>
                    <a:pt x="7701" y="19690"/>
                  </a:lnTo>
                  <a:lnTo>
                    <a:pt x="7826" y="19690"/>
                  </a:lnTo>
                  <a:lnTo>
                    <a:pt x="7868" y="19773"/>
                  </a:lnTo>
                  <a:lnTo>
                    <a:pt x="8014" y="19794"/>
                  </a:lnTo>
                  <a:lnTo>
                    <a:pt x="8119" y="19899"/>
                  </a:lnTo>
                  <a:lnTo>
                    <a:pt x="8182" y="19920"/>
                  </a:lnTo>
                  <a:lnTo>
                    <a:pt x="8266" y="20087"/>
                  </a:lnTo>
                  <a:lnTo>
                    <a:pt x="8370" y="20087"/>
                  </a:lnTo>
                  <a:lnTo>
                    <a:pt x="8391" y="20192"/>
                  </a:lnTo>
                  <a:lnTo>
                    <a:pt x="8433" y="20171"/>
                  </a:lnTo>
                  <a:lnTo>
                    <a:pt x="8454" y="20129"/>
                  </a:lnTo>
                  <a:lnTo>
                    <a:pt x="8600" y="20213"/>
                  </a:lnTo>
                  <a:lnTo>
                    <a:pt x="8663" y="20296"/>
                  </a:lnTo>
                  <a:lnTo>
                    <a:pt x="8768" y="20296"/>
                  </a:lnTo>
                  <a:lnTo>
                    <a:pt x="8830" y="20317"/>
                  </a:lnTo>
                  <a:lnTo>
                    <a:pt x="8893" y="20213"/>
                  </a:lnTo>
                  <a:lnTo>
                    <a:pt x="9061" y="20192"/>
                  </a:lnTo>
                  <a:lnTo>
                    <a:pt x="9270" y="20276"/>
                  </a:lnTo>
                  <a:lnTo>
                    <a:pt x="9312" y="20338"/>
                  </a:lnTo>
                  <a:lnTo>
                    <a:pt x="9437" y="20338"/>
                  </a:lnTo>
                  <a:lnTo>
                    <a:pt x="9542" y="20401"/>
                  </a:lnTo>
                  <a:lnTo>
                    <a:pt x="9709" y="20589"/>
                  </a:lnTo>
                  <a:lnTo>
                    <a:pt x="9835" y="20589"/>
                  </a:lnTo>
                  <a:lnTo>
                    <a:pt x="9960" y="20652"/>
                  </a:lnTo>
                  <a:lnTo>
                    <a:pt x="10023" y="20715"/>
                  </a:lnTo>
                  <a:lnTo>
                    <a:pt x="10128" y="20840"/>
                  </a:lnTo>
                  <a:lnTo>
                    <a:pt x="10170" y="20966"/>
                  </a:lnTo>
                  <a:lnTo>
                    <a:pt x="10232" y="20945"/>
                  </a:lnTo>
                  <a:lnTo>
                    <a:pt x="10232" y="20757"/>
                  </a:lnTo>
                  <a:lnTo>
                    <a:pt x="10316" y="20715"/>
                  </a:lnTo>
                  <a:lnTo>
                    <a:pt x="10337" y="20757"/>
                  </a:lnTo>
                  <a:lnTo>
                    <a:pt x="10462" y="20757"/>
                  </a:lnTo>
                  <a:lnTo>
                    <a:pt x="10588" y="20840"/>
                  </a:lnTo>
                  <a:lnTo>
                    <a:pt x="10588" y="21008"/>
                  </a:lnTo>
                  <a:lnTo>
                    <a:pt x="10755" y="21133"/>
                  </a:lnTo>
                  <a:lnTo>
                    <a:pt x="10923" y="21071"/>
                  </a:lnTo>
                  <a:lnTo>
                    <a:pt x="11069" y="21071"/>
                  </a:lnTo>
                  <a:lnTo>
                    <a:pt x="11048" y="21322"/>
                  </a:lnTo>
                  <a:lnTo>
                    <a:pt x="11090" y="21468"/>
                  </a:lnTo>
                  <a:lnTo>
                    <a:pt x="11195" y="21447"/>
                  </a:lnTo>
                  <a:lnTo>
                    <a:pt x="11362" y="21531"/>
                  </a:lnTo>
                  <a:lnTo>
                    <a:pt x="11425" y="21447"/>
                  </a:lnTo>
                  <a:lnTo>
                    <a:pt x="11571" y="21426"/>
                  </a:lnTo>
                  <a:lnTo>
                    <a:pt x="11676" y="21322"/>
                  </a:lnTo>
                  <a:lnTo>
                    <a:pt x="11885" y="21322"/>
                  </a:lnTo>
                  <a:lnTo>
                    <a:pt x="12011" y="21384"/>
                  </a:lnTo>
                  <a:lnTo>
                    <a:pt x="12053" y="21531"/>
                  </a:lnTo>
                  <a:lnTo>
                    <a:pt x="12220" y="21594"/>
                  </a:lnTo>
                  <a:lnTo>
                    <a:pt x="12346" y="21761"/>
                  </a:lnTo>
                  <a:lnTo>
                    <a:pt x="12429" y="21782"/>
                  </a:lnTo>
                  <a:lnTo>
                    <a:pt x="12576" y="21740"/>
                  </a:lnTo>
                  <a:lnTo>
                    <a:pt x="12639" y="21761"/>
                  </a:lnTo>
                  <a:lnTo>
                    <a:pt x="12785" y="21698"/>
                  </a:lnTo>
                  <a:lnTo>
                    <a:pt x="12931" y="21698"/>
                  </a:lnTo>
                  <a:lnTo>
                    <a:pt x="13015" y="21594"/>
                  </a:lnTo>
                  <a:lnTo>
                    <a:pt x="13162" y="21594"/>
                  </a:lnTo>
                  <a:lnTo>
                    <a:pt x="13203" y="21698"/>
                  </a:lnTo>
                  <a:lnTo>
                    <a:pt x="13245" y="21866"/>
                  </a:lnTo>
                  <a:lnTo>
                    <a:pt x="13350" y="21949"/>
                  </a:lnTo>
                  <a:lnTo>
                    <a:pt x="13475" y="21887"/>
                  </a:lnTo>
                  <a:lnTo>
                    <a:pt x="13601" y="21636"/>
                  </a:lnTo>
                  <a:lnTo>
                    <a:pt x="13873" y="21468"/>
                  </a:lnTo>
                  <a:lnTo>
                    <a:pt x="14040" y="21447"/>
                  </a:lnTo>
                  <a:lnTo>
                    <a:pt x="14124" y="21552"/>
                  </a:lnTo>
                  <a:lnTo>
                    <a:pt x="14396" y="21573"/>
                  </a:lnTo>
                  <a:lnTo>
                    <a:pt x="14501" y="21636"/>
                  </a:lnTo>
                  <a:lnTo>
                    <a:pt x="14647" y="21552"/>
                  </a:lnTo>
                  <a:lnTo>
                    <a:pt x="14815" y="21573"/>
                  </a:lnTo>
                  <a:lnTo>
                    <a:pt x="14877" y="21677"/>
                  </a:lnTo>
                  <a:lnTo>
                    <a:pt x="14982" y="21677"/>
                  </a:lnTo>
                  <a:lnTo>
                    <a:pt x="15191" y="21636"/>
                  </a:lnTo>
                  <a:lnTo>
                    <a:pt x="15296" y="21636"/>
                  </a:lnTo>
                  <a:lnTo>
                    <a:pt x="15359" y="21468"/>
                  </a:lnTo>
                  <a:lnTo>
                    <a:pt x="15442" y="21426"/>
                  </a:lnTo>
                  <a:lnTo>
                    <a:pt x="15547" y="21447"/>
                  </a:lnTo>
                  <a:lnTo>
                    <a:pt x="15547" y="21364"/>
                  </a:lnTo>
                  <a:lnTo>
                    <a:pt x="15631" y="21343"/>
                  </a:lnTo>
                  <a:lnTo>
                    <a:pt x="15693" y="21217"/>
                  </a:lnTo>
                  <a:lnTo>
                    <a:pt x="15798" y="21112"/>
                  </a:lnTo>
                  <a:lnTo>
                    <a:pt x="15903" y="21071"/>
                  </a:lnTo>
                  <a:lnTo>
                    <a:pt x="16133" y="21029"/>
                  </a:lnTo>
                  <a:lnTo>
                    <a:pt x="16237" y="20861"/>
                  </a:lnTo>
                  <a:lnTo>
                    <a:pt x="16237" y="20736"/>
                  </a:lnTo>
                  <a:lnTo>
                    <a:pt x="16321" y="20736"/>
                  </a:lnTo>
                  <a:lnTo>
                    <a:pt x="16447" y="20631"/>
                  </a:lnTo>
                  <a:lnTo>
                    <a:pt x="16551" y="20799"/>
                  </a:lnTo>
                  <a:lnTo>
                    <a:pt x="16719" y="20736"/>
                  </a:lnTo>
                  <a:lnTo>
                    <a:pt x="16928" y="20820"/>
                  </a:lnTo>
                  <a:lnTo>
                    <a:pt x="17012" y="20757"/>
                  </a:lnTo>
                  <a:lnTo>
                    <a:pt x="16970" y="20652"/>
                  </a:lnTo>
                  <a:lnTo>
                    <a:pt x="17242" y="20506"/>
                  </a:lnTo>
                  <a:lnTo>
                    <a:pt x="17325" y="20527"/>
                  </a:lnTo>
                  <a:lnTo>
                    <a:pt x="17367" y="20610"/>
                  </a:lnTo>
                  <a:lnTo>
                    <a:pt x="17451" y="20610"/>
                  </a:lnTo>
                  <a:lnTo>
                    <a:pt x="17472" y="20652"/>
                  </a:lnTo>
                  <a:lnTo>
                    <a:pt x="17388" y="20820"/>
                  </a:lnTo>
                  <a:lnTo>
                    <a:pt x="17451" y="20903"/>
                  </a:lnTo>
                  <a:lnTo>
                    <a:pt x="17535" y="20903"/>
                  </a:lnTo>
                  <a:lnTo>
                    <a:pt x="17597" y="20861"/>
                  </a:lnTo>
                  <a:lnTo>
                    <a:pt x="17639" y="20945"/>
                  </a:lnTo>
                  <a:lnTo>
                    <a:pt x="17702" y="21050"/>
                  </a:lnTo>
                  <a:lnTo>
                    <a:pt x="17702" y="21133"/>
                  </a:lnTo>
                  <a:lnTo>
                    <a:pt x="17597" y="21238"/>
                  </a:lnTo>
                  <a:lnTo>
                    <a:pt x="17639" y="21343"/>
                  </a:lnTo>
                  <a:lnTo>
                    <a:pt x="17765" y="21364"/>
                  </a:lnTo>
                  <a:lnTo>
                    <a:pt x="17849" y="21322"/>
                  </a:lnTo>
                  <a:lnTo>
                    <a:pt x="17953" y="21364"/>
                  </a:lnTo>
                  <a:lnTo>
                    <a:pt x="18016" y="21468"/>
                  </a:lnTo>
                  <a:lnTo>
                    <a:pt x="18121" y="21426"/>
                  </a:lnTo>
                  <a:lnTo>
                    <a:pt x="18246" y="21468"/>
                  </a:lnTo>
                  <a:lnTo>
                    <a:pt x="18330" y="21426"/>
                  </a:lnTo>
                  <a:lnTo>
                    <a:pt x="18497" y="21426"/>
                  </a:lnTo>
                  <a:lnTo>
                    <a:pt x="18539" y="21573"/>
                  </a:lnTo>
                  <a:lnTo>
                    <a:pt x="18685" y="21677"/>
                  </a:lnTo>
                  <a:lnTo>
                    <a:pt x="18706" y="21845"/>
                  </a:lnTo>
                  <a:lnTo>
                    <a:pt x="18811" y="21845"/>
                  </a:lnTo>
                  <a:lnTo>
                    <a:pt x="18916" y="21970"/>
                  </a:lnTo>
                  <a:lnTo>
                    <a:pt x="18916" y="22117"/>
                  </a:lnTo>
                  <a:lnTo>
                    <a:pt x="18999" y="22326"/>
                  </a:lnTo>
                  <a:lnTo>
                    <a:pt x="19020" y="22493"/>
                  </a:lnTo>
                  <a:lnTo>
                    <a:pt x="18999" y="22745"/>
                  </a:lnTo>
                  <a:lnTo>
                    <a:pt x="18999" y="22849"/>
                  </a:lnTo>
                  <a:lnTo>
                    <a:pt x="18957" y="22933"/>
                  </a:lnTo>
                  <a:lnTo>
                    <a:pt x="18853" y="22996"/>
                  </a:lnTo>
                  <a:lnTo>
                    <a:pt x="18832" y="23100"/>
                  </a:lnTo>
                  <a:lnTo>
                    <a:pt x="18769" y="23121"/>
                  </a:lnTo>
                  <a:lnTo>
                    <a:pt x="18748" y="23205"/>
                  </a:lnTo>
                  <a:lnTo>
                    <a:pt x="18811" y="23309"/>
                  </a:lnTo>
                  <a:lnTo>
                    <a:pt x="18748" y="23351"/>
                  </a:lnTo>
                  <a:lnTo>
                    <a:pt x="18685" y="23330"/>
                  </a:lnTo>
                  <a:lnTo>
                    <a:pt x="18602" y="23435"/>
                  </a:lnTo>
                  <a:lnTo>
                    <a:pt x="18539" y="23519"/>
                  </a:lnTo>
                  <a:lnTo>
                    <a:pt x="18602" y="23581"/>
                  </a:lnTo>
                  <a:lnTo>
                    <a:pt x="18539" y="23665"/>
                  </a:lnTo>
                  <a:lnTo>
                    <a:pt x="18539" y="23770"/>
                  </a:lnTo>
                  <a:lnTo>
                    <a:pt x="18644" y="23833"/>
                  </a:lnTo>
                  <a:lnTo>
                    <a:pt x="18706" y="23895"/>
                  </a:lnTo>
                  <a:lnTo>
                    <a:pt x="18769" y="23958"/>
                  </a:lnTo>
                  <a:lnTo>
                    <a:pt x="18748" y="24105"/>
                  </a:lnTo>
                  <a:lnTo>
                    <a:pt x="18811" y="24251"/>
                  </a:lnTo>
                  <a:lnTo>
                    <a:pt x="18937" y="24146"/>
                  </a:lnTo>
                  <a:lnTo>
                    <a:pt x="19209" y="24084"/>
                  </a:lnTo>
                  <a:lnTo>
                    <a:pt x="19229" y="24167"/>
                  </a:lnTo>
                  <a:lnTo>
                    <a:pt x="19209" y="24251"/>
                  </a:lnTo>
                  <a:lnTo>
                    <a:pt x="19271" y="24293"/>
                  </a:lnTo>
                  <a:lnTo>
                    <a:pt x="19418" y="24272"/>
                  </a:lnTo>
                  <a:lnTo>
                    <a:pt x="19439" y="24377"/>
                  </a:lnTo>
                  <a:lnTo>
                    <a:pt x="19418" y="24481"/>
                  </a:lnTo>
                  <a:lnTo>
                    <a:pt x="19481" y="24565"/>
                  </a:lnTo>
                  <a:lnTo>
                    <a:pt x="19627" y="24586"/>
                  </a:lnTo>
                  <a:lnTo>
                    <a:pt x="19585" y="24628"/>
                  </a:lnTo>
                  <a:lnTo>
                    <a:pt x="19648" y="24711"/>
                  </a:lnTo>
                  <a:lnTo>
                    <a:pt x="19669" y="24670"/>
                  </a:lnTo>
                  <a:lnTo>
                    <a:pt x="19815" y="24670"/>
                  </a:lnTo>
                  <a:lnTo>
                    <a:pt x="19941" y="24732"/>
                  </a:lnTo>
                  <a:lnTo>
                    <a:pt x="19941" y="24816"/>
                  </a:lnTo>
                  <a:lnTo>
                    <a:pt x="19878" y="24921"/>
                  </a:lnTo>
                  <a:lnTo>
                    <a:pt x="19899" y="25004"/>
                  </a:lnTo>
                  <a:lnTo>
                    <a:pt x="19753" y="25193"/>
                  </a:lnTo>
                  <a:lnTo>
                    <a:pt x="19648" y="25297"/>
                  </a:lnTo>
                  <a:lnTo>
                    <a:pt x="19669" y="25360"/>
                  </a:lnTo>
                  <a:lnTo>
                    <a:pt x="19753" y="25339"/>
                  </a:lnTo>
                  <a:lnTo>
                    <a:pt x="19941" y="25339"/>
                  </a:lnTo>
                  <a:lnTo>
                    <a:pt x="19983" y="25402"/>
                  </a:lnTo>
                  <a:lnTo>
                    <a:pt x="20066" y="25318"/>
                  </a:lnTo>
                  <a:lnTo>
                    <a:pt x="20150" y="25423"/>
                  </a:lnTo>
                  <a:lnTo>
                    <a:pt x="20108" y="25548"/>
                  </a:lnTo>
                  <a:lnTo>
                    <a:pt x="20150" y="25674"/>
                  </a:lnTo>
                  <a:lnTo>
                    <a:pt x="20276" y="25737"/>
                  </a:lnTo>
                  <a:lnTo>
                    <a:pt x="20338" y="25653"/>
                  </a:lnTo>
                  <a:lnTo>
                    <a:pt x="20485" y="25653"/>
                  </a:lnTo>
                  <a:lnTo>
                    <a:pt x="20736" y="25548"/>
                  </a:lnTo>
                  <a:lnTo>
                    <a:pt x="20841" y="25569"/>
                  </a:lnTo>
                  <a:lnTo>
                    <a:pt x="20841" y="25716"/>
                  </a:lnTo>
                  <a:lnTo>
                    <a:pt x="20799" y="25737"/>
                  </a:lnTo>
                  <a:lnTo>
                    <a:pt x="20862" y="25778"/>
                  </a:lnTo>
                  <a:lnTo>
                    <a:pt x="20924" y="25883"/>
                  </a:lnTo>
                  <a:lnTo>
                    <a:pt x="21050" y="25841"/>
                  </a:lnTo>
                  <a:lnTo>
                    <a:pt x="21154" y="25862"/>
                  </a:lnTo>
                  <a:lnTo>
                    <a:pt x="21134" y="25716"/>
                  </a:lnTo>
                  <a:lnTo>
                    <a:pt x="21134" y="25569"/>
                  </a:lnTo>
                  <a:lnTo>
                    <a:pt x="21092" y="25465"/>
                  </a:lnTo>
                  <a:lnTo>
                    <a:pt x="21092" y="25255"/>
                  </a:lnTo>
                  <a:lnTo>
                    <a:pt x="21154" y="25214"/>
                  </a:lnTo>
                  <a:lnTo>
                    <a:pt x="21154" y="25130"/>
                  </a:lnTo>
                  <a:lnTo>
                    <a:pt x="21364" y="25130"/>
                  </a:lnTo>
                  <a:lnTo>
                    <a:pt x="21426" y="25109"/>
                  </a:lnTo>
                  <a:lnTo>
                    <a:pt x="21468" y="25088"/>
                  </a:lnTo>
                  <a:lnTo>
                    <a:pt x="21510" y="25025"/>
                  </a:lnTo>
                  <a:lnTo>
                    <a:pt x="21552" y="24983"/>
                  </a:lnTo>
                  <a:lnTo>
                    <a:pt x="21678" y="24921"/>
                  </a:lnTo>
                  <a:lnTo>
                    <a:pt x="21761" y="24942"/>
                  </a:lnTo>
                  <a:lnTo>
                    <a:pt x="21740" y="25025"/>
                  </a:lnTo>
                  <a:lnTo>
                    <a:pt x="21782" y="25046"/>
                  </a:lnTo>
                  <a:lnTo>
                    <a:pt x="21866" y="25046"/>
                  </a:lnTo>
                  <a:lnTo>
                    <a:pt x="21887" y="24942"/>
                  </a:lnTo>
                  <a:lnTo>
                    <a:pt x="21970" y="24900"/>
                  </a:lnTo>
                  <a:lnTo>
                    <a:pt x="22096" y="25004"/>
                  </a:lnTo>
                  <a:lnTo>
                    <a:pt x="22159" y="24921"/>
                  </a:lnTo>
                  <a:lnTo>
                    <a:pt x="22242" y="24921"/>
                  </a:lnTo>
                  <a:lnTo>
                    <a:pt x="22263" y="25004"/>
                  </a:lnTo>
                  <a:lnTo>
                    <a:pt x="22389" y="24942"/>
                  </a:lnTo>
                  <a:lnTo>
                    <a:pt x="22389" y="24879"/>
                  </a:lnTo>
                  <a:lnTo>
                    <a:pt x="22556" y="24816"/>
                  </a:lnTo>
                  <a:lnTo>
                    <a:pt x="22661" y="24900"/>
                  </a:lnTo>
                  <a:lnTo>
                    <a:pt x="22870" y="24816"/>
                  </a:lnTo>
                  <a:lnTo>
                    <a:pt x="22828" y="24628"/>
                  </a:lnTo>
                  <a:lnTo>
                    <a:pt x="22954" y="24586"/>
                  </a:lnTo>
                  <a:lnTo>
                    <a:pt x="23100" y="24586"/>
                  </a:lnTo>
                  <a:lnTo>
                    <a:pt x="23184" y="24502"/>
                  </a:lnTo>
                  <a:lnTo>
                    <a:pt x="23310" y="24586"/>
                  </a:lnTo>
                  <a:lnTo>
                    <a:pt x="23310" y="24670"/>
                  </a:lnTo>
                  <a:lnTo>
                    <a:pt x="23435" y="24690"/>
                  </a:lnTo>
                  <a:lnTo>
                    <a:pt x="23477" y="24774"/>
                  </a:lnTo>
                  <a:lnTo>
                    <a:pt x="23749" y="24774"/>
                  </a:lnTo>
                  <a:lnTo>
                    <a:pt x="23812" y="24816"/>
                  </a:lnTo>
                  <a:lnTo>
                    <a:pt x="23958" y="24774"/>
                  </a:lnTo>
                  <a:lnTo>
                    <a:pt x="24042" y="24837"/>
                  </a:lnTo>
                  <a:lnTo>
                    <a:pt x="24042" y="24942"/>
                  </a:lnTo>
                  <a:lnTo>
                    <a:pt x="23937" y="24983"/>
                  </a:lnTo>
                  <a:lnTo>
                    <a:pt x="23875" y="25193"/>
                  </a:lnTo>
                  <a:lnTo>
                    <a:pt x="23958" y="25214"/>
                  </a:lnTo>
                  <a:lnTo>
                    <a:pt x="23979" y="25318"/>
                  </a:lnTo>
                  <a:lnTo>
                    <a:pt x="24230" y="25402"/>
                  </a:lnTo>
                  <a:lnTo>
                    <a:pt x="24251" y="25506"/>
                  </a:lnTo>
                  <a:lnTo>
                    <a:pt x="24377" y="25527"/>
                  </a:lnTo>
                  <a:lnTo>
                    <a:pt x="24481" y="25611"/>
                  </a:lnTo>
                  <a:lnTo>
                    <a:pt x="24586" y="25548"/>
                  </a:lnTo>
                  <a:lnTo>
                    <a:pt x="24649" y="25611"/>
                  </a:lnTo>
                  <a:lnTo>
                    <a:pt x="24711" y="25569"/>
                  </a:lnTo>
                  <a:lnTo>
                    <a:pt x="24816" y="25632"/>
                  </a:lnTo>
                  <a:lnTo>
                    <a:pt x="24858" y="25632"/>
                  </a:lnTo>
                  <a:lnTo>
                    <a:pt x="24900" y="25611"/>
                  </a:lnTo>
                  <a:lnTo>
                    <a:pt x="24963" y="25653"/>
                  </a:lnTo>
                  <a:lnTo>
                    <a:pt x="25046" y="25611"/>
                  </a:lnTo>
                  <a:lnTo>
                    <a:pt x="25046" y="25548"/>
                  </a:lnTo>
                  <a:lnTo>
                    <a:pt x="25088" y="25423"/>
                  </a:lnTo>
                  <a:lnTo>
                    <a:pt x="25130" y="25527"/>
                  </a:lnTo>
                  <a:lnTo>
                    <a:pt x="25235" y="25653"/>
                  </a:lnTo>
                  <a:lnTo>
                    <a:pt x="25297" y="25632"/>
                  </a:lnTo>
                  <a:lnTo>
                    <a:pt x="25444" y="25737"/>
                  </a:lnTo>
                  <a:lnTo>
                    <a:pt x="25569" y="25737"/>
                  </a:lnTo>
                  <a:lnTo>
                    <a:pt x="25632" y="25632"/>
                  </a:lnTo>
                  <a:lnTo>
                    <a:pt x="25716" y="25716"/>
                  </a:lnTo>
                  <a:lnTo>
                    <a:pt x="25820" y="25674"/>
                  </a:lnTo>
                  <a:lnTo>
                    <a:pt x="25862" y="25716"/>
                  </a:lnTo>
                  <a:lnTo>
                    <a:pt x="25862" y="25737"/>
                  </a:lnTo>
                  <a:lnTo>
                    <a:pt x="25800" y="25758"/>
                  </a:lnTo>
                  <a:lnTo>
                    <a:pt x="25758" y="25862"/>
                  </a:lnTo>
                  <a:lnTo>
                    <a:pt x="25695" y="25967"/>
                  </a:lnTo>
                  <a:lnTo>
                    <a:pt x="25695" y="26030"/>
                  </a:lnTo>
                  <a:lnTo>
                    <a:pt x="25820" y="26197"/>
                  </a:lnTo>
                  <a:lnTo>
                    <a:pt x="25904" y="26260"/>
                  </a:lnTo>
                  <a:lnTo>
                    <a:pt x="25904" y="26302"/>
                  </a:lnTo>
                  <a:lnTo>
                    <a:pt x="25925" y="26448"/>
                  </a:lnTo>
                  <a:lnTo>
                    <a:pt x="25946" y="26406"/>
                  </a:lnTo>
                  <a:lnTo>
                    <a:pt x="26009" y="26343"/>
                  </a:lnTo>
                  <a:lnTo>
                    <a:pt x="26092" y="26364"/>
                  </a:lnTo>
                  <a:lnTo>
                    <a:pt x="26134" y="26385"/>
                  </a:lnTo>
                  <a:lnTo>
                    <a:pt x="26176" y="26385"/>
                  </a:lnTo>
                  <a:lnTo>
                    <a:pt x="26281" y="26281"/>
                  </a:lnTo>
                  <a:lnTo>
                    <a:pt x="26260" y="26239"/>
                  </a:lnTo>
                  <a:lnTo>
                    <a:pt x="26218" y="26197"/>
                  </a:lnTo>
                  <a:lnTo>
                    <a:pt x="26218" y="26176"/>
                  </a:lnTo>
                  <a:lnTo>
                    <a:pt x="26155" y="26071"/>
                  </a:lnTo>
                  <a:lnTo>
                    <a:pt x="26072" y="26071"/>
                  </a:lnTo>
                  <a:lnTo>
                    <a:pt x="26030" y="25967"/>
                  </a:lnTo>
                  <a:lnTo>
                    <a:pt x="26051" y="25925"/>
                  </a:lnTo>
                  <a:lnTo>
                    <a:pt x="26155" y="25841"/>
                  </a:lnTo>
                  <a:lnTo>
                    <a:pt x="26155" y="25758"/>
                  </a:lnTo>
                  <a:lnTo>
                    <a:pt x="26155" y="25716"/>
                  </a:lnTo>
                  <a:lnTo>
                    <a:pt x="26176" y="25716"/>
                  </a:lnTo>
                  <a:lnTo>
                    <a:pt x="26218" y="25653"/>
                  </a:lnTo>
                  <a:lnTo>
                    <a:pt x="26239" y="25716"/>
                  </a:lnTo>
                  <a:lnTo>
                    <a:pt x="26260" y="25737"/>
                  </a:lnTo>
                  <a:lnTo>
                    <a:pt x="26281" y="25737"/>
                  </a:lnTo>
                  <a:lnTo>
                    <a:pt x="26260" y="25758"/>
                  </a:lnTo>
                  <a:lnTo>
                    <a:pt x="26260" y="25778"/>
                  </a:lnTo>
                  <a:lnTo>
                    <a:pt x="26323" y="25778"/>
                  </a:lnTo>
                  <a:lnTo>
                    <a:pt x="26281" y="25820"/>
                  </a:lnTo>
                  <a:lnTo>
                    <a:pt x="26344" y="25841"/>
                  </a:lnTo>
                  <a:lnTo>
                    <a:pt x="26385" y="25758"/>
                  </a:lnTo>
                  <a:lnTo>
                    <a:pt x="26490" y="25737"/>
                  </a:lnTo>
                  <a:lnTo>
                    <a:pt x="26553" y="25653"/>
                  </a:lnTo>
                  <a:lnTo>
                    <a:pt x="26616" y="25716"/>
                  </a:lnTo>
                  <a:lnTo>
                    <a:pt x="26741" y="25653"/>
                  </a:lnTo>
                  <a:lnTo>
                    <a:pt x="26867" y="25611"/>
                  </a:lnTo>
                  <a:lnTo>
                    <a:pt x="26804" y="25527"/>
                  </a:lnTo>
                  <a:lnTo>
                    <a:pt x="26908" y="25527"/>
                  </a:lnTo>
                  <a:lnTo>
                    <a:pt x="27013" y="25465"/>
                  </a:lnTo>
                  <a:lnTo>
                    <a:pt x="27139" y="25527"/>
                  </a:lnTo>
                  <a:lnTo>
                    <a:pt x="27201" y="25506"/>
                  </a:lnTo>
                  <a:lnTo>
                    <a:pt x="27327" y="25444"/>
                  </a:lnTo>
                  <a:lnTo>
                    <a:pt x="27432" y="25339"/>
                  </a:lnTo>
                  <a:lnTo>
                    <a:pt x="27515" y="25234"/>
                  </a:lnTo>
                  <a:lnTo>
                    <a:pt x="27536" y="25193"/>
                  </a:lnTo>
                  <a:lnTo>
                    <a:pt x="27578" y="25214"/>
                  </a:lnTo>
                  <a:lnTo>
                    <a:pt x="27620" y="25255"/>
                  </a:lnTo>
                  <a:lnTo>
                    <a:pt x="27662" y="25214"/>
                  </a:lnTo>
                  <a:lnTo>
                    <a:pt x="27724" y="25130"/>
                  </a:lnTo>
                  <a:lnTo>
                    <a:pt x="27808" y="25088"/>
                  </a:lnTo>
                  <a:lnTo>
                    <a:pt x="27787" y="24942"/>
                  </a:lnTo>
                  <a:lnTo>
                    <a:pt x="27745" y="24837"/>
                  </a:lnTo>
                  <a:lnTo>
                    <a:pt x="27787" y="24774"/>
                  </a:lnTo>
                  <a:lnTo>
                    <a:pt x="27745" y="24690"/>
                  </a:lnTo>
                  <a:lnTo>
                    <a:pt x="27808" y="24732"/>
                  </a:lnTo>
                  <a:lnTo>
                    <a:pt x="27934" y="24816"/>
                  </a:lnTo>
                  <a:lnTo>
                    <a:pt x="27955" y="24900"/>
                  </a:lnTo>
                  <a:lnTo>
                    <a:pt x="28059" y="25004"/>
                  </a:lnTo>
                  <a:lnTo>
                    <a:pt x="28143" y="24983"/>
                  </a:lnTo>
                  <a:lnTo>
                    <a:pt x="28143" y="24983"/>
                  </a:lnTo>
                  <a:lnTo>
                    <a:pt x="28101" y="25046"/>
                  </a:lnTo>
                  <a:lnTo>
                    <a:pt x="28017" y="25109"/>
                  </a:lnTo>
                  <a:lnTo>
                    <a:pt x="28038" y="25151"/>
                  </a:lnTo>
                  <a:lnTo>
                    <a:pt x="28248" y="25046"/>
                  </a:lnTo>
                  <a:lnTo>
                    <a:pt x="28248" y="24921"/>
                  </a:lnTo>
                  <a:lnTo>
                    <a:pt x="28352" y="24900"/>
                  </a:lnTo>
                  <a:lnTo>
                    <a:pt x="28415" y="24837"/>
                  </a:lnTo>
                  <a:lnTo>
                    <a:pt x="28520" y="24900"/>
                  </a:lnTo>
                  <a:lnTo>
                    <a:pt x="28582" y="24879"/>
                  </a:lnTo>
                  <a:lnTo>
                    <a:pt x="28624" y="24795"/>
                  </a:lnTo>
                  <a:lnTo>
                    <a:pt x="28687" y="24795"/>
                  </a:lnTo>
                  <a:lnTo>
                    <a:pt x="28708" y="24711"/>
                  </a:lnTo>
                  <a:lnTo>
                    <a:pt x="28771" y="24795"/>
                  </a:lnTo>
                  <a:lnTo>
                    <a:pt x="28854" y="24900"/>
                  </a:lnTo>
                  <a:lnTo>
                    <a:pt x="28896" y="24837"/>
                  </a:lnTo>
                  <a:lnTo>
                    <a:pt x="28938" y="24732"/>
                  </a:lnTo>
                  <a:lnTo>
                    <a:pt x="28980" y="24732"/>
                  </a:lnTo>
                  <a:lnTo>
                    <a:pt x="29001" y="24774"/>
                  </a:lnTo>
                  <a:lnTo>
                    <a:pt x="29085" y="24774"/>
                  </a:lnTo>
                  <a:lnTo>
                    <a:pt x="29105" y="24711"/>
                  </a:lnTo>
                  <a:lnTo>
                    <a:pt x="29231" y="24711"/>
                  </a:lnTo>
                  <a:lnTo>
                    <a:pt x="29294" y="24628"/>
                  </a:lnTo>
                  <a:lnTo>
                    <a:pt x="29357" y="24586"/>
                  </a:lnTo>
                  <a:lnTo>
                    <a:pt x="29377" y="24670"/>
                  </a:lnTo>
                  <a:lnTo>
                    <a:pt x="29398" y="24607"/>
                  </a:lnTo>
                  <a:lnTo>
                    <a:pt x="29482" y="24607"/>
                  </a:lnTo>
                  <a:lnTo>
                    <a:pt x="29566" y="24586"/>
                  </a:lnTo>
                  <a:lnTo>
                    <a:pt x="29524" y="24502"/>
                  </a:lnTo>
                  <a:lnTo>
                    <a:pt x="29587" y="24418"/>
                  </a:lnTo>
                  <a:lnTo>
                    <a:pt x="29608" y="24293"/>
                  </a:lnTo>
                  <a:lnTo>
                    <a:pt x="29566" y="24188"/>
                  </a:lnTo>
                  <a:lnTo>
                    <a:pt x="29566" y="24188"/>
                  </a:lnTo>
                  <a:lnTo>
                    <a:pt x="29608" y="24209"/>
                  </a:lnTo>
                  <a:lnTo>
                    <a:pt x="29670" y="24146"/>
                  </a:lnTo>
                  <a:lnTo>
                    <a:pt x="29796" y="24105"/>
                  </a:lnTo>
                  <a:lnTo>
                    <a:pt x="29817" y="24167"/>
                  </a:lnTo>
                  <a:lnTo>
                    <a:pt x="29921" y="24167"/>
                  </a:lnTo>
                  <a:lnTo>
                    <a:pt x="29942" y="24042"/>
                  </a:lnTo>
                  <a:lnTo>
                    <a:pt x="30005" y="24042"/>
                  </a:lnTo>
                  <a:lnTo>
                    <a:pt x="30026" y="23958"/>
                  </a:lnTo>
                  <a:lnTo>
                    <a:pt x="30089" y="23958"/>
                  </a:lnTo>
                  <a:lnTo>
                    <a:pt x="30089" y="23979"/>
                  </a:lnTo>
                  <a:lnTo>
                    <a:pt x="30110" y="23979"/>
                  </a:lnTo>
                  <a:lnTo>
                    <a:pt x="30193" y="23874"/>
                  </a:lnTo>
                  <a:lnTo>
                    <a:pt x="30256" y="23958"/>
                  </a:lnTo>
                  <a:lnTo>
                    <a:pt x="30256" y="23833"/>
                  </a:lnTo>
                  <a:lnTo>
                    <a:pt x="30340" y="23833"/>
                  </a:lnTo>
                  <a:lnTo>
                    <a:pt x="30361" y="23728"/>
                  </a:lnTo>
                  <a:lnTo>
                    <a:pt x="30277" y="23686"/>
                  </a:lnTo>
                  <a:lnTo>
                    <a:pt x="30193" y="23749"/>
                  </a:lnTo>
                  <a:lnTo>
                    <a:pt x="30047" y="23623"/>
                  </a:lnTo>
                  <a:lnTo>
                    <a:pt x="30235" y="23623"/>
                  </a:lnTo>
                  <a:lnTo>
                    <a:pt x="30340" y="23477"/>
                  </a:lnTo>
                  <a:lnTo>
                    <a:pt x="30361" y="23540"/>
                  </a:lnTo>
                  <a:lnTo>
                    <a:pt x="30445" y="23477"/>
                  </a:lnTo>
                  <a:lnTo>
                    <a:pt x="30612" y="23581"/>
                  </a:lnTo>
                  <a:lnTo>
                    <a:pt x="30633" y="23456"/>
                  </a:lnTo>
                  <a:lnTo>
                    <a:pt x="30549" y="23435"/>
                  </a:lnTo>
                  <a:lnTo>
                    <a:pt x="30507" y="23372"/>
                  </a:lnTo>
                  <a:lnTo>
                    <a:pt x="30528" y="23309"/>
                  </a:lnTo>
                  <a:lnTo>
                    <a:pt x="30633" y="23372"/>
                  </a:lnTo>
                  <a:lnTo>
                    <a:pt x="30717" y="23309"/>
                  </a:lnTo>
                  <a:lnTo>
                    <a:pt x="30675" y="23268"/>
                  </a:lnTo>
                  <a:lnTo>
                    <a:pt x="30612" y="23268"/>
                  </a:lnTo>
                  <a:lnTo>
                    <a:pt x="30612" y="23163"/>
                  </a:lnTo>
                  <a:lnTo>
                    <a:pt x="30528" y="23121"/>
                  </a:lnTo>
                  <a:lnTo>
                    <a:pt x="30612" y="23100"/>
                  </a:lnTo>
                  <a:lnTo>
                    <a:pt x="30654" y="23142"/>
                  </a:lnTo>
                  <a:lnTo>
                    <a:pt x="30717" y="23142"/>
                  </a:lnTo>
                  <a:lnTo>
                    <a:pt x="30758" y="23205"/>
                  </a:lnTo>
                  <a:lnTo>
                    <a:pt x="30758" y="23121"/>
                  </a:lnTo>
                  <a:lnTo>
                    <a:pt x="30654" y="23037"/>
                  </a:lnTo>
                  <a:lnTo>
                    <a:pt x="30654" y="22933"/>
                  </a:lnTo>
                  <a:lnTo>
                    <a:pt x="30737" y="22933"/>
                  </a:lnTo>
                  <a:lnTo>
                    <a:pt x="30758" y="22891"/>
                  </a:lnTo>
                  <a:lnTo>
                    <a:pt x="30863" y="22954"/>
                  </a:lnTo>
                  <a:lnTo>
                    <a:pt x="30863" y="23037"/>
                  </a:lnTo>
                  <a:lnTo>
                    <a:pt x="30926" y="23037"/>
                  </a:lnTo>
                  <a:lnTo>
                    <a:pt x="30968" y="23121"/>
                  </a:lnTo>
                  <a:lnTo>
                    <a:pt x="30989" y="22996"/>
                  </a:lnTo>
                  <a:lnTo>
                    <a:pt x="30947" y="22912"/>
                  </a:lnTo>
                  <a:lnTo>
                    <a:pt x="30884" y="22912"/>
                  </a:lnTo>
                  <a:lnTo>
                    <a:pt x="30863" y="22828"/>
                  </a:lnTo>
                  <a:lnTo>
                    <a:pt x="30947" y="22828"/>
                  </a:lnTo>
                  <a:lnTo>
                    <a:pt x="30947" y="22745"/>
                  </a:lnTo>
                  <a:lnTo>
                    <a:pt x="30863" y="22724"/>
                  </a:lnTo>
                  <a:lnTo>
                    <a:pt x="30989" y="22598"/>
                  </a:lnTo>
                  <a:lnTo>
                    <a:pt x="30926" y="22535"/>
                  </a:lnTo>
                  <a:lnTo>
                    <a:pt x="30842" y="22535"/>
                  </a:lnTo>
                  <a:lnTo>
                    <a:pt x="30779" y="22598"/>
                  </a:lnTo>
                  <a:lnTo>
                    <a:pt x="30800" y="22493"/>
                  </a:lnTo>
                  <a:lnTo>
                    <a:pt x="30947" y="22410"/>
                  </a:lnTo>
                  <a:lnTo>
                    <a:pt x="31135" y="22326"/>
                  </a:lnTo>
                  <a:lnTo>
                    <a:pt x="31072" y="22263"/>
                  </a:lnTo>
                  <a:lnTo>
                    <a:pt x="30989" y="22326"/>
                  </a:lnTo>
                  <a:lnTo>
                    <a:pt x="30863" y="22201"/>
                  </a:lnTo>
                  <a:lnTo>
                    <a:pt x="30968" y="22201"/>
                  </a:lnTo>
                  <a:lnTo>
                    <a:pt x="30884" y="22096"/>
                  </a:lnTo>
                  <a:lnTo>
                    <a:pt x="30800" y="22096"/>
                  </a:lnTo>
                  <a:lnTo>
                    <a:pt x="30863" y="22054"/>
                  </a:lnTo>
                  <a:lnTo>
                    <a:pt x="30800" y="21991"/>
                  </a:lnTo>
                  <a:lnTo>
                    <a:pt x="30884" y="21991"/>
                  </a:lnTo>
                  <a:lnTo>
                    <a:pt x="30926" y="21908"/>
                  </a:lnTo>
                  <a:lnTo>
                    <a:pt x="31030" y="21908"/>
                  </a:lnTo>
                  <a:lnTo>
                    <a:pt x="30989" y="22012"/>
                  </a:lnTo>
                  <a:lnTo>
                    <a:pt x="31072" y="22012"/>
                  </a:lnTo>
                  <a:lnTo>
                    <a:pt x="31240" y="21866"/>
                  </a:lnTo>
                  <a:lnTo>
                    <a:pt x="31240" y="21782"/>
                  </a:lnTo>
                  <a:lnTo>
                    <a:pt x="31365" y="21803"/>
                  </a:lnTo>
                  <a:lnTo>
                    <a:pt x="31281" y="21698"/>
                  </a:lnTo>
                  <a:lnTo>
                    <a:pt x="31198" y="21698"/>
                  </a:lnTo>
                  <a:lnTo>
                    <a:pt x="31240" y="21594"/>
                  </a:lnTo>
                  <a:lnTo>
                    <a:pt x="31302" y="21677"/>
                  </a:lnTo>
                  <a:lnTo>
                    <a:pt x="31386" y="21636"/>
                  </a:lnTo>
                  <a:lnTo>
                    <a:pt x="31386" y="21531"/>
                  </a:lnTo>
                  <a:lnTo>
                    <a:pt x="31449" y="21489"/>
                  </a:lnTo>
                  <a:lnTo>
                    <a:pt x="31386" y="21426"/>
                  </a:lnTo>
                  <a:lnTo>
                    <a:pt x="31386" y="21343"/>
                  </a:lnTo>
                  <a:lnTo>
                    <a:pt x="31470" y="21322"/>
                  </a:lnTo>
                  <a:lnTo>
                    <a:pt x="31407" y="21238"/>
                  </a:lnTo>
                  <a:lnTo>
                    <a:pt x="31407" y="21175"/>
                  </a:lnTo>
                  <a:lnTo>
                    <a:pt x="31302" y="21112"/>
                  </a:lnTo>
                  <a:lnTo>
                    <a:pt x="31470" y="21154"/>
                  </a:lnTo>
                  <a:lnTo>
                    <a:pt x="31512" y="21112"/>
                  </a:lnTo>
                  <a:lnTo>
                    <a:pt x="31616" y="20903"/>
                  </a:lnTo>
                  <a:lnTo>
                    <a:pt x="31700" y="20903"/>
                  </a:lnTo>
                  <a:lnTo>
                    <a:pt x="31721" y="20966"/>
                  </a:lnTo>
                  <a:lnTo>
                    <a:pt x="31763" y="21029"/>
                  </a:lnTo>
                  <a:lnTo>
                    <a:pt x="31784" y="20924"/>
                  </a:lnTo>
                  <a:lnTo>
                    <a:pt x="31846" y="20861"/>
                  </a:lnTo>
                  <a:lnTo>
                    <a:pt x="31805" y="20736"/>
                  </a:lnTo>
                  <a:lnTo>
                    <a:pt x="31679" y="20736"/>
                  </a:lnTo>
                  <a:lnTo>
                    <a:pt x="31616" y="20694"/>
                  </a:lnTo>
                  <a:lnTo>
                    <a:pt x="31679" y="20652"/>
                  </a:lnTo>
                  <a:lnTo>
                    <a:pt x="31763" y="20652"/>
                  </a:lnTo>
                  <a:lnTo>
                    <a:pt x="31826" y="20610"/>
                  </a:lnTo>
                  <a:lnTo>
                    <a:pt x="31784" y="20548"/>
                  </a:lnTo>
                  <a:lnTo>
                    <a:pt x="31700" y="20506"/>
                  </a:lnTo>
                  <a:lnTo>
                    <a:pt x="31784" y="20443"/>
                  </a:lnTo>
                  <a:lnTo>
                    <a:pt x="31826" y="20443"/>
                  </a:lnTo>
                  <a:lnTo>
                    <a:pt x="31826" y="20401"/>
                  </a:lnTo>
                  <a:lnTo>
                    <a:pt x="31784" y="20338"/>
                  </a:lnTo>
                  <a:lnTo>
                    <a:pt x="31574" y="20338"/>
                  </a:lnTo>
                  <a:lnTo>
                    <a:pt x="31595" y="20296"/>
                  </a:lnTo>
                  <a:lnTo>
                    <a:pt x="31721" y="20192"/>
                  </a:lnTo>
                  <a:lnTo>
                    <a:pt x="31826" y="20213"/>
                  </a:lnTo>
                  <a:lnTo>
                    <a:pt x="31846" y="20192"/>
                  </a:lnTo>
                  <a:lnTo>
                    <a:pt x="31888" y="20129"/>
                  </a:lnTo>
                  <a:lnTo>
                    <a:pt x="31930" y="20192"/>
                  </a:lnTo>
                  <a:lnTo>
                    <a:pt x="31972" y="20213"/>
                  </a:lnTo>
                  <a:lnTo>
                    <a:pt x="32014" y="20171"/>
                  </a:lnTo>
                  <a:lnTo>
                    <a:pt x="31993" y="20087"/>
                  </a:lnTo>
                  <a:lnTo>
                    <a:pt x="31972" y="19920"/>
                  </a:lnTo>
                  <a:lnTo>
                    <a:pt x="31909" y="19878"/>
                  </a:lnTo>
                  <a:lnTo>
                    <a:pt x="31826" y="19962"/>
                  </a:lnTo>
                  <a:lnTo>
                    <a:pt x="31846" y="19983"/>
                  </a:lnTo>
                  <a:lnTo>
                    <a:pt x="31846" y="20024"/>
                  </a:lnTo>
                  <a:lnTo>
                    <a:pt x="31763" y="20004"/>
                  </a:lnTo>
                  <a:lnTo>
                    <a:pt x="31595" y="20129"/>
                  </a:lnTo>
                  <a:lnTo>
                    <a:pt x="31512" y="20108"/>
                  </a:lnTo>
                  <a:lnTo>
                    <a:pt x="31512" y="20004"/>
                  </a:lnTo>
                  <a:lnTo>
                    <a:pt x="31679" y="19983"/>
                  </a:lnTo>
                  <a:lnTo>
                    <a:pt x="31930" y="19752"/>
                  </a:lnTo>
                  <a:lnTo>
                    <a:pt x="31909" y="19711"/>
                  </a:lnTo>
                  <a:lnTo>
                    <a:pt x="31805" y="19711"/>
                  </a:lnTo>
                  <a:lnTo>
                    <a:pt x="31763" y="19648"/>
                  </a:lnTo>
                  <a:lnTo>
                    <a:pt x="31721" y="19690"/>
                  </a:lnTo>
                  <a:lnTo>
                    <a:pt x="31553" y="19460"/>
                  </a:lnTo>
                  <a:lnTo>
                    <a:pt x="31386" y="19439"/>
                  </a:lnTo>
                  <a:lnTo>
                    <a:pt x="31240" y="19585"/>
                  </a:lnTo>
                  <a:lnTo>
                    <a:pt x="31135" y="19564"/>
                  </a:lnTo>
                  <a:lnTo>
                    <a:pt x="31030" y="19397"/>
                  </a:lnTo>
                  <a:lnTo>
                    <a:pt x="30884" y="19439"/>
                  </a:lnTo>
                  <a:lnTo>
                    <a:pt x="30779" y="19501"/>
                  </a:lnTo>
                  <a:lnTo>
                    <a:pt x="30737" y="19606"/>
                  </a:lnTo>
                  <a:lnTo>
                    <a:pt x="30758" y="19480"/>
                  </a:lnTo>
                  <a:lnTo>
                    <a:pt x="30884" y="19376"/>
                  </a:lnTo>
                  <a:lnTo>
                    <a:pt x="30968" y="19376"/>
                  </a:lnTo>
                  <a:lnTo>
                    <a:pt x="31051" y="19334"/>
                  </a:lnTo>
                  <a:lnTo>
                    <a:pt x="31177" y="19376"/>
                  </a:lnTo>
                  <a:lnTo>
                    <a:pt x="31281" y="19355"/>
                  </a:lnTo>
                  <a:lnTo>
                    <a:pt x="31281" y="19250"/>
                  </a:lnTo>
                  <a:lnTo>
                    <a:pt x="31323" y="19188"/>
                  </a:lnTo>
                  <a:lnTo>
                    <a:pt x="31407" y="19188"/>
                  </a:lnTo>
                  <a:lnTo>
                    <a:pt x="31553" y="19041"/>
                  </a:lnTo>
                  <a:lnTo>
                    <a:pt x="31700" y="19020"/>
                  </a:lnTo>
                  <a:lnTo>
                    <a:pt x="31700" y="18936"/>
                  </a:lnTo>
                  <a:lnTo>
                    <a:pt x="31574" y="18727"/>
                  </a:lnTo>
                  <a:lnTo>
                    <a:pt x="31281" y="18539"/>
                  </a:lnTo>
                  <a:lnTo>
                    <a:pt x="31072" y="18413"/>
                  </a:lnTo>
                  <a:lnTo>
                    <a:pt x="30842" y="18204"/>
                  </a:lnTo>
                  <a:lnTo>
                    <a:pt x="30737" y="18204"/>
                  </a:lnTo>
                  <a:lnTo>
                    <a:pt x="30549" y="18330"/>
                  </a:lnTo>
                  <a:lnTo>
                    <a:pt x="30445" y="18309"/>
                  </a:lnTo>
                  <a:lnTo>
                    <a:pt x="30319" y="18183"/>
                  </a:lnTo>
                  <a:lnTo>
                    <a:pt x="30319" y="18099"/>
                  </a:lnTo>
                  <a:lnTo>
                    <a:pt x="30235" y="18079"/>
                  </a:lnTo>
                  <a:lnTo>
                    <a:pt x="30110" y="18120"/>
                  </a:lnTo>
                  <a:lnTo>
                    <a:pt x="29984" y="18120"/>
                  </a:lnTo>
                  <a:lnTo>
                    <a:pt x="29838" y="18141"/>
                  </a:lnTo>
                  <a:lnTo>
                    <a:pt x="29691" y="18351"/>
                  </a:lnTo>
                  <a:lnTo>
                    <a:pt x="29817" y="18099"/>
                  </a:lnTo>
                  <a:lnTo>
                    <a:pt x="29921" y="18037"/>
                  </a:lnTo>
                  <a:lnTo>
                    <a:pt x="29984" y="18079"/>
                  </a:lnTo>
                  <a:lnTo>
                    <a:pt x="30047" y="18079"/>
                  </a:lnTo>
                  <a:lnTo>
                    <a:pt x="30089" y="18016"/>
                  </a:lnTo>
                  <a:lnTo>
                    <a:pt x="30193" y="18079"/>
                  </a:lnTo>
                  <a:lnTo>
                    <a:pt x="30340" y="17995"/>
                  </a:lnTo>
                  <a:lnTo>
                    <a:pt x="30403" y="18183"/>
                  </a:lnTo>
                  <a:lnTo>
                    <a:pt x="30465" y="18225"/>
                  </a:lnTo>
                  <a:lnTo>
                    <a:pt x="30570" y="18225"/>
                  </a:lnTo>
                  <a:lnTo>
                    <a:pt x="30654" y="18120"/>
                  </a:lnTo>
                  <a:lnTo>
                    <a:pt x="30842" y="18141"/>
                  </a:lnTo>
                  <a:lnTo>
                    <a:pt x="30968" y="18246"/>
                  </a:lnTo>
                  <a:lnTo>
                    <a:pt x="31051" y="18246"/>
                  </a:lnTo>
                  <a:lnTo>
                    <a:pt x="31177" y="18351"/>
                  </a:lnTo>
                  <a:lnTo>
                    <a:pt x="31323" y="18288"/>
                  </a:lnTo>
                  <a:lnTo>
                    <a:pt x="31574" y="18351"/>
                  </a:lnTo>
                  <a:lnTo>
                    <a:pt x="31658" y="18330"/>
                  </a:lnTo>
                  <a:lnTo>
                    <a:pt x="31553" y="18141"/>
                  </a:lnTo>
                  <a:lnTo>
                    <a:pt x="31491" y="18120"/>
                  </a:lnTo>
                  <a:lnTo>
                    <a:pt x="31323" y="17974"/>
                  </a:lnTo>
                  <a:lnTo>
                    <a:pt x="31323" y="17911"/>
                  </a:lnTo>
                  <a:lnTo>
                    <a:pt x="31281" y="17869"/>
                  </a:lnTo>
                  <a:lnTo>
                    <a:pt x="31177" y="17890"/>
                  </a:lnTo>
                  <a:lnTo>
                    <a:pt x="31051" y="17827"/>
                  </a:lnTo>
                  <a:lnTo>
                    <a:pt x="30884" y="17597"/>
                  </a:lnTo>
                  <a:lnTo>
                    <a:pt x="30884" y="17451"/>
                  </a:lnTo>
                  <a:lnTo>
                    <a:pt x="30675" y="17283"/>
                  </a:lnTo>
                  <a:lnTo>
                    <a:pt x="30675" y="17095"/>
                  </a:lnTo>
                  <a:lnTo>
                    <a:pt x="30549" y="17074"/>
                  </a:lnTo>
                  <a:lnTo>
                    <a:pt x="30612" y="16949"/>
                  </a:lnTo>
                  <a:lnTo>
                    <a:pt x="30570" y="16928"/>
                  </a:lnTo>
                  <a:lnTo>
                    <a:pt x="30403" y="16572"/>
                  </a:lnTo>
                  <a:lnTo>
                    <a:pt x="30089" y="16405"/>
                  </a:lnTo>
                  <a:lnTo>
                    <a:pt x="30005" y="16447"/>
                  </a:lnTo>
                  <a:lnTo>
                    <a:pt x="30005" y="16363"/>
                  </a:lnTo>
                  <a:lnTo>
                    <a:pt x="29712" y="16237"/>
                  </a:lnTo>
                  <a:lnTo>
                    <a:pt x="29670" y="16237"/>
                  </a:lnTo>
                  <a:lnTo>
                    <a:pt x="29670" y="15944"/>
                  </a:lnTo>
                  <a:lnTo>
                    <a:pt x="29712" y="15735"/>
                  </a:lnTo>
                  <a:lnTo>
                    <a:pt x="29670" y="15610"/>
                  </a:lnTo>
                  <a:lnTo>
                    <a:pt x="29691" y="15463"/>
                  </a:lnTo>
                  <a:lnTo>
                    <a:pt x="29712" y="15484"/>
                  </a:lnTo>
                  <a:lnTo>
                    <a:pt x="29817" y="15463"/>
                  </a:lnTo>
                  <a:lnTo>
                    <a:pt x="29921" y="15296"/>
                  </a:lnTo>
                  <a:lnTo>
                    <a:pt x="29984" y="15317"/>
                  </a:lnTo>
                  <a:lnTo>
                    <a:pt x="30089" y="15191"/>
                  </a:lnTo>
                  <a:lnTo>
                    <a:pt x="29984" y="15149"/>
                  </a:lnTo>
                  <a:lnTo>
                    <a:pt x="29921" y="15066"/>
                  </a:lnTo>
                  <a:lnTo>
                    <a:pt x="30005" y="14961"/>
                  </a:lnTo>
                  <a:lnTo>
                    <a:pt x="30193" y="14982"/>
                  </a:lnTo>
                  <a:lnTo>
                    <a:pt x="30193" y="14856"/>
                  </a:lnTo>
                  <a:lnTo>
                    <a:pt x="30319" y="14835"/>
                  </a:lnTo>
                  <a:lnTo>
                    <a:pt x="30319" y="14731"/>
                  </a:lnTo>
                  <a:lnTo>
                    <a:pt x="30193" y="14647"/>
                  </a:lnTo>
                  <a:lnTo>
                    <a:pt x="30319" y="14647"/>
                  </a:lnTo>
                  <a:lnTo>
                    <a:pt x="30424" y="14689"/>
                  </a:lnTo>
                  <a:lnTo>
                    <a:pt x="30445" y="14647"/>
                  </a:lnTo>
                  <a:lnTo>
                    <a:pt x="30549" y="14647"/>
                  </a:lnTo>
                  <a:lnTo>
                    <a:pt x="30654" y="14563"/>
                  </a:lnTo>
                  <a:lnTo>
                    <a:pt x="30717" y="14563"/>
                  </a:lnTo>
                  <a:lnTo>
                    <a:pt x="30842" y="14375"/>
                  </a:lnTo>
                  <a:lnTo>
                    <a:pt x="30884" y="14459"/>
                  </a:lnTo>
                  <a:lnTo>
                    <a:pt x="30947" y="14417"/>
                  </a:lnTo>
                  <a:lnTo>
                    <a:pt x="30947" y="14459"/>
                  </a:lnTo>
                  <a:lnTo>
                    <a:pt x="31093" y="14563"/>
                  </a:lnTo>
                  <a:lnTo>
                    <a:pt x="31240" y="14438"/>
                  </a:lnTo>
                  <a:lnTo>
                    <a:pt x="31240" y="14375"/>
                  </a:lnTo>
                  <a:lnTo>
                    <a:pt x="31156" y="14354"/>
                  </a:lnTo>
                  <a:lnTo>
                    <a:pt x="31135" y="14250"/>
                  </a:lnTo>
                  <a:lnTo>
                    <a:pt x="31198" y="14208"/>
                  </a:lnTo>
                  <a:lnTo>
                    <a:pt x="31261" y="14208"/>
                  </a:lnTo>
                  <a:lnTo>
                    <a:pt x="31177" y="14061"/>
                  </a:lnTo>
                  <a:lnTo>
                    <a:pt x="31177" y="13998"/>
                  </a:lnTo>
                  <a:lnTo>
                    <a:pt x="31302" y="13957"/>
                  </a:lnTo>
                  <a:lnTo>
                    <a:pt x="31240" y="13936"/>
                  </a:lnTo>
                  <a:lnTo>
                    <a:pt x="31093" y="13957"/>
                  </a:lnTo>
                  <a:lnTo>
                    <a:pt x="30947" y="13957"/>
                  </a:lnTo>
                  <a:lnTo>
                    <a:pt x="30947" y="13915"/>
                  </a:lnTo>
                  <a:lnTo>
                    <a:pt x="30800" y="13915"/>
                  </a:lnTo>
                  <a:lnTo>
                    <a:pt x="30758" y="13957"/>
                  </a:lnTo>
                  <a:lnTo>
                    <a:pt x="30403" y="13998"/>
                  </a:lnTo>
                  <a:lnTo>
                    <a:pt x="30319" y="13915"/>
                  </a:lnTo>
                  <a:lnTo>
                    <a:pt x="30256" y="13894"/>
                  </a:lnTo>
                  <a:lnTo>
                    <a:pt x="30193" y="13789"/>
                  </a:lnTo>
                  <a:lnTo>
                    <a:pt x="30131" y="13747"/>
                  </a:lnTo>
                  <a:lnTo>
                    <a:pt x="30089" y="13706"/>
                  </a:lnTo>
                  <a:lnTo>
                    <a:pt x="29817" y="13831"/>
                  </a:lnTo>
                  <a:lnTo>
                    <a:pt x="29691" y="13831"/>
                  </a:lnTo>
                  <a:lnTo>
                    <a:pt x="29733" y="13894"/>
                  </a:lnTo>
                  <a:lnTo>
                    <a:pt x="29733" y="13998"/>
                  </a:lnTo>
                  <a:lnTo>
                    <a:pt x="29670" y="14040"/>
                  </a:lnTo>
                  <a:lnTo>
                    <a:pt x="29503" y="14103"/>
                  </a:lnTo>
                  <a:lnTo>
                    <a:pt x="29524" y="14124"/>
                  </a:lnTo>
                  <a:lnTo>
                    <a:pt x="29587" y="14208"/>
                  </a:lnTo>
                  <a:lnTo>
                    <a:pt x="29524" y="14312"/>
                  </a:lnTo>
                  <a:lnTo>
                    <a:pt x="29482" y="14354"/>
                  </a:lnTo>
                  <a:lnTo>
                    <a:pt x="29357" y="14312"/>
                  </a:lnTo>
                  <a:lnTo>
                    <a:pt x="29231" y="14375"/>
                  </a:lnTo>
                  <a:lnTo>
                    <a:pt x="29085" y="14354"/>
                  </a:lnTo>
                  <a:lnTo>
                    <a:pt x="28938" y="14061"/>
                  </a:lnTo>
                  <a:lnTo>
                    <a:pt x="28938" y="13915"/>
                  </a:lnTo>
                  <a:lnTo>
                    <a:pt x="28896" y="13810"/>
                  </a:lnTo>
                  <a:lnTo>
                    <a:pt x="28750" y="13810"/>
                  </a:lnTo>
                  <a:lnTo>
                    <a:pt x="28687" y="13831"/>
                  </a:lnTo>
                  <a:lnTo>
                    <a:pt x="28687" y="13789"/>
                  </a:lnTo>
                  <a:lnTo>
                    <a:pt x="28624" y="13789"/>
                  </a:lnTo>
                  <a:lnTo>
                    <a:pt x="28561" y="13852"/>
                  </a:lnTo>
                  <a:lnTo>
                    <a:pt x="28540" y="13789"/>
                  </a:lnTo>
                  <a:lnTo>
                    <a:pt x="28540" y="13831"/>
                  </a:lnTo>
                  <a:lnTo>
                    <a:pt x="28436" y="13706"/>
                  </a:lnTo>
                  <a:lnTo>
                    <a:pt x="28436" y="13622"/>
                  </a:lnTo>
                  <a:lnTo>
                    <a:pt x="28227" y="13496"/>
                  </a:lnTo>
                  <a:lnTo>
                    <a:pt x="28122" y="13413"/>
                  </a:lnTo>
                  <a:lnTo>
                    <a:pt x="28101" y="13287"/>
                  </a:lnTo>
                  <a:lnTo>
                    <a:pt x="28038" y="13162"/>
                  </a:lnTo>
                  <a:lnTo>
                    <a:pt x="28101" y="13099"/>
                  </a:lnTo>
                  <a:lnTo>
                    <a:pt x="28101" y="13057"/>
                  </a:lnTo>
                  <a:lnTo>
                    <a:pt x="28101" y="12994"/>
                  </a:lnTo>
                  <a:lnTo>
                    <a:pt x="28122" y="12869"/>
                  </a:lnTo>
                  <a:lnTo>
                    <a:pt x="28164" y="12806"/>
                  </a:lnTo>
                  <a:lnTo>
                    <a:pt x="28185" y="12764"/>
                  </a:lnTo>
                  <a:lnTo>
                    <a:pt x="28415" y="12848"/>
                  </a:lnTo>
                  <a:lnTo>
                    <a:pt x="28750" y="12848"/>
                  </a:lnTo>
                  <a:lnTo>
                    <a:pt x="28792" y="12701"/>
                  </a:lnTo>
                  <a:lnTo>
                    <a:pt x="28771" y="12659"/>
                  </a:lnTo>
                  <a:lnTo>
                    <a:pt x="28854" y="12659"/>
                  </a:lnTo>
                  <a:lnTo>
                    <a:pt x="28833" y="12492"/>
                  </a:lnTo>
                  <a:lnTo>
                    <a:pt x="28792" y="12471"/>
                  </a:lnTo>
                  <a:lnTo>
                    <a:pt x="28854" y="12429"/>
                  </a:lnTo>
                  <a:lnTo>
                    <a:pt x="28896" y="12136"/>
                  </a:lnTo>
                  <a:lnTo>
                    <a:pt x="29105" y="12011"/>
                  </a:lnTo>
                  <a:lnTo>
                    <a:pt x="29210" y="12011"/>
                  </a:lnTo>
                  <a:lnTo>
                    <a:pt x="29315" y="11843"/>
                  </a:lnTo>
                  <a:lnTo>
                    <a:pt x="29377" y="11843"/>
                  </a:lnTo>
                  <a:lnTo>
                    <a:pt x="29398" y="11613"/>
                  </a:lnTo>
                  <a:lnTo>
                    <a:pt x="29503" y="11488"/>
                  </a:lnTo>
                  <a:lnTo>
                    <a:pt x="29524" y="11341"/>
                  </a:lnTo>
                  <a:lnTo>
                    <a:pt x="29587" y="11320"/>
                  </a:lnTo>
                  <a:lnTo>
                    <a:pt x="29670" y="11195"/>
                  </a:lnTo>
                  <a:lnTo>
                    <a:pt x="29796" y="11195"/>
                  </a:lnTo>
                  <a:lnTo>
                    <a:pt x="29838" y="11216"/>
                  </a:lnTo>
                  <a:lnTo>
                    <a:pt x="29942" y="11216"/>
                  </a:lnTo>
                  <a:lnTo>
                    <a:pt x="29984" y="11111"/>
                  </a:lnTo>
                  <a:lnTo>
                    <a:pt x="30152" y="11320"/>
                  </a:lnTo>
                  <a:lnTo>
                    <a:pt x="30424" y="11488"/>
                  </a:lnTo>
                  <a:lnTo>
                    <a:pt x="30424" y="11592"/>
                  </a:lnTo>
                  <a:lnTo>
                    <a:pt x="30361" y="11613"/>
                  </a:lnTo>
                  <a:lnTo>
                    <a:pt x="30340" y="11697"/>
                  </a:lnTo>
                  <a:lnTo>
                    <a:pt x="30214" y="11843"/>
                  </a:lnTo>
                  <a:lnTo>
                    <a:pt x="30193" y="12011"/>
                  </a:lnTo>
                  <a:lnTo>
                    <a:pt x="30089" y="12011"/>
                  </a:lnTo>
                  <a:lnTo>
                    <a:pt x="30110" y="12032"/>
                  </a:lnTo>
                  <a:lnTo>
                    <a:pt x="30089" y="12178"/>
                  </a:lnTo>
                  <a:lnTo>
                    <a:pt x="30214" y="12325"/>
                  </a:lnTo>
                  <a:lnTo>
                    <a:pt x="30193" y="12387"/>
                  </a:lnTo>
                  <a:lnTo>
                    <a:pt x="30131" y="12429"/>
                  </a:lnTo>
                  <a:lnTo>
                    <a:pt x="30131" y="12471"/>
                  </a:lnTo>
                  <a:lnTo>
                    <a:pt x="30193" y="12555"/>
                  </a:lnTo>
                  <a:lnTo>
                    <a:pt x="30319" y="12492"/>
                  </a:lnTo>
                  <a:lnTo>
                    <a:pt x="30445" y="12387"/>
                  </a:lnTo>
                  <a:lnTo>
                    <a:pt x="30403" y="12492"/>
                  </a:lnTo>
                  <a:lnTo>
                    <a:pt x="30277" y="12576"/>
                  </a:lnTo>
                  <a:lnTo>
                    <a:pt x="30319" y="12638"/>
                  </a:lnTo>
                  <a:lnTo>
                    <a:pt x="30361" y="12659"/>
                  </a:lnTo>
                  <a:lnTo>
                    <a:pt x="30361" y="12701"/>
                  </a:lnTo>
                  <a:lnTo>
                    <a:pt x="30319" y="12743"/>
                  </a:lnTo>
                  <a:lnTo>
                    <a:pt x="30193" y="12743"/>
                  </a:lnTo>
                  <a:lnTo>
                    <a:pt x="30131" y="12806"/>
                  </a:lnTo>
                  <a:lnTo>
                    <a:pt x="30026" y="12806"/>
                  </a:lnTo>
                  <a:lnTo>
                    <a:pt x="29984" y="12890"/>
                  </a:lnTo>
                  <a:lnTo>
                    <a:pt x="30089" y="12973"/>
                  </a:lnTo>
                  <a:lnTo>
                    <a:pt x="30089" y="13057"/>
                  </a:lnTo>
                  <a:lnTo>
                    <a:pt x="30152" y="13057"/>
                  </a:lnTo>
                  <a:lnTo>
                    <a:pt x="30235" y="12952"/>
                  </a:lnTo>
                  <a:lnTo>
                    <a:pt x="30277" y="12952"/>
                  </a:lnTo>
                  <a:lnTo>
                    <a:pt x="30403" y="12806"/>
                  </a:lnTo>
                  <a:lnTo>
                    <a:pt x="30549" y="12743"/>
                  </a:lnTo>
                  <a:lnTo>
                    <a:pt x="30570" y="12701"/>
                  </a:lnTo>
                  <a:lnTo>
                    <a:pt x="30528" y="12576"/>
                  </a:lnTo>
                  <a:lnTo>
                    <a:pt x="30654" y="12471"/>
                  </a:lnTo>
                  <a:lnTo>
                    <a:pt x="30926" y="12283"/>
                  </a:lnTo>
                  <a:lnTo>
                    <a:pt x="30989" y="12283"/>
                  </a:lnTo>
                  <a:lnTo>
                    <a:pt x="31030" y="12178"/>
                  </a:lnTo>
                  <a:lnTo>
                    <a:pt x="31156" y="12178"/>
                  </a:lnTo>
                  <a:lnTo>
                    <a:pt x="31302" y="12053"/>
                  </a:lnTo>
                  <a:lnTo>
                    <a:pt x="31365" y="12115"/>
                  </a:lnTo>
                  <a:lnTo>
                    <a:pt x="31407" y="12115"/>
                  </a:lnTo>
                  <a:lnTo>
                    <a:pt x="31553" y="12073"/>
                  </a:lnTo>
                  <a:lnTo>
                    <a:pt x="31721" y="11906"/>
                  </a:lnTo>
                  <a:lnTo>
                    <a:pt x="31763" y="12011"/>
                  </a:lnTo>
                  <a:lnTo>
                    <a:pt x="31763" y="11655"/>
                  </a:lnTo>
                  <a:lnTo>
                    <a:pt x="31909" y="11550"/>
                  </a:lnTo>
                  <a:lnTo>
                    <a:pt x="31972" y="11404"/>
                  </a:lnTo>
                  <a:lnTo>
                    <a:pt x="31972" y="11299"/>
                  </a:lnTo>
                  <a:lnTo>
                    <a:pt x="32118" y="11195"/>
                  </a:lnTo>
                  <a:lnTo>
                    <a:pt x="32223" y="11006"/>
                  </a:lnTo>
                  <a:lnTo>
                    <a:pt x="32328" y="10965"/>
                  </a:lnTo>
                  <a:lnTo>
                    <a:pt x="32411" y="10672"/>
                  </a:lnTo>
                  <a:lnTo>
                    <a:pt x="32453" y="10567"/>
                  </a:lnTo>
                  <a:lnTo>
                    <a:pt x="32453" y="10504"/>
                  </a:lnTo>
                  <a:lnTo>
                    <a:pt x="32453" y="10337"/>
                  </a:lnTo>
                  <a:lnTo>
                    <a:pt x="32600" y="10190"/>
                  </a:lnTo>
                  <a:lnTo>
                    <a:pt x="32704" y="10358"/>
                  </a:lnTo>
                  <a:lnTo>
                    <a:pt x="32767" y="10400"/>
                  </a:lnTo>
                  <a:lnTo>
                    <a:pt x="32851" y="10483"/>
                  </a:lnTo>
                  <a:lnTo>
                    <a:pt x="32955" y="10441"/>
                  </a:lnTo>
                  <a:lnTo>
                    <a:pt x="33081" y="10483"/>
                  </a:lnTo>
                  <a:lnTo>
                    <a:pt x="33332" y="10462"/>
                  </a:lnTo>
                  <a:lnTo>
                    <a:pt x="33478" y="10483"/>
                  </a:lnTo>
                  <a:lnTo>
                    <a:pt x="33541" y="10337"/>
                  </a:lnTo>
                  <a:lnTo>
                    <a:pt x="33541" y="10253"/>
                  </a:lnTo>
                  <a:lnTo>
                    <a:pt x="33395" y="10128"/>
                  </a:lnTo>
                  <a:lnTo>
                    <a:pt x="33290" y="10044"/>
                  </a:lnTo>
                  <a:lnTo>
                    <a:pt x="33374" y="9960"/>
                  </a:lnTo>
                  <a:lnTo>
                    <a:pt x="33499" y="9960"/>
                  </a:lnTo>
                  <a:lnTo>
                    <a:pt x="33750" y="9772"/>
                  </a:lnTo>
                  <a:lnTo>
                    <a:pt x="33750" y="9646"/>
                  </a:lnTo>
                  <a:lnTo>
                    <a:pt x="33855" y="9521"/>
                  </a:lnTo>
                  <a:lnTo>
                    <a:pt x="33939" y="9521"/>
                  </a:lnTo>
                  <a:lnTo>
                    <a:pt x="34002" y="9416"/>
                  </a:lnTo>
                  <a:lnTo>
                    <a:pt x="33939" y="9312"/>
                  </a:lnTo>
                  <a:lnTo>
                    <a:pt x="33939" y="9207"/>
                  </a:lnTo>
                  <a:lnTo>
                    <a:pt x="33939" y="9081"/>
                  </a:lnTo>
                  <a:lnTo>
                    <a:pt x="34022" y="9040"/>
                  </a:lnTo>
                  <a:lnTo>
                    <a:pt x="34127" y="9123"/>
                  </a:lnTo>
                  <a:lnTo>
                    <a:pt x="34127" y="9228"/>
                  </a:lnTo>
                  <a:lnTo>
                    <a:pt x="34190" y="9312"/>
                  </a:lnTo>
                  <a:lnTo>
                    <a:pt x="34378" y="9332"/>
                  </a:lnTo>
                  <a:lnTo>
                    <a:pt x="34399" y="9395"/>
                  </a:lnTo>
                  <a:lnTo>
                    <a:pt x="34399" y="9353"/>
                  </a:lnTo>
                  <a:lnTo>
                    <a:pt x="34399" y="9291"/>
                  </a:lnTo>
                  <a:lnTo>
                    <a:pt x="34378" y="9249"/>
                  </a:lnTo>
                  <a:lnTo>
                    <a:pt x="34336" y="9144"/>
                  </a:lnTo>
                  <a:lnTo>
                    <a:pt x="34336" y="9123"/>
                  </a:lnTo>
                  <a:lnTo>
                    <a:pt x="34420" y="9081"/>
                  </a:lnTo>
                  <a:lnTo>
                    <a:pt x="34546" y="9102"/>
                  </a:lnTo>
                  <a:lnTo>
                    <a:pt x="34608" y="9081"/>
                  </a:lnTo>
                  <a:lnTo>
                    <a:pt x="34608" y="8977"/>
                  </a:lnTo>
                  <a:lnTo>
                    <a:pt x="34587" y="8914"/>
                  </a:lnTo>
                  <a:lnTo>
                    <a:pt x="34587" y="8830"/>
                  </a:lnTo>
                  <a:lnTo>
                    <a:pt x="34608" y="8788"/>
                  </a:lnTo>
                  <a:lnTo>
                    <a:pt x="34608" y="8684"/>
                  </a:lnTo>
                  <a:lnTo>
                    <a:pt x="34608" y="8579"/>
                  </a:lnTo>
                  <a:lnTo>
                    <a:pt x="34525" y="8516"/>
                  </a:lnTo>
                  <a:lnTo>
                    <a:pt x="34525" y="8349"/>
                  </a:lnTo>
                  <a:lnTo>
                    <a:pt x="34525" y="8244"/>
                  </a:lnTo>
                  <a:lnTo>
                    <a:pt x="34504" y="8098"/>
                  </a:lnTo>
                  <a:lnTo>
                    <a:pt x="34504" y="7993"/>
                  </a:lnTo>
                  <a:lnTo>
                    <a:pt x="34441" y="7889"/>
                  </a:lnTo>
                  <a:lnTo>
                    <a:pt x="34399" y="7826"/>
                  </a:lnTo>
                  <a:lnTo>
                    <a:pt x="34378" y="7742"/>
                  </a:lnTo>
                  <a:lnTo>
                    <a:pt x="34232" y="7533"/>
                  </a:lnTo>
                  <a:lnTo>
                    <a:pt x="34190" y="7428"/>
                  </a:lnTo>
                  <a:lnTo>
                    <a:pt x="34211" y="7366"/>
                  </a:lnTo>
                  <a:lnTo>
                    <a:pt x="34294" y="7345"/>
                  </a:lnTo>
                  <a:lnTo>
                    <a:pt x="34378" y="7324"/>
                  </a:lnTo>
                  <a:lnTo>
                    <a:pt x="34420" y="7261"/>
                  </a:lnTo>
                  <a:lnTo>
                    <a:pt x="34441" y="7198"/>
                  </a:lnTo>
                  <a:lnTo>
                    <a:pt x="34546" y="7010"/>
                  </a:lnTo>
                  <a:lnTo>
                    <a:pt x="34587" y="7010"/>
                  </a:lnTo>
                  <a:lnTo>
                    <a:pt x="34692" y="7031"/>
                  </a:lnTo>
                  <a:lnTo>
                    <a:pt x="34755" y="7052"/>
                  </a:lnTo>
                  <a:lnTo>
                    <a:pt x="35131" y="7115"/>
                  </a:lnTo>
                  <a:lnTo>
                    <a:pt x="35173" y="7136"/>
                  </a:lnTo>
                  <a:lnTo>
                    <a:pt x="35236" y="7136"/>
                  </a:lnTo>
                  <a:lnTo>
                    <a:pt x="35278" y="7094"/>
                  </a:lnTo>
                  <a:lnTo>
                    <a:pt x="35257" y="7010"/>
                  </a:lnTo>
                  <a:lnTo>
                    <a:pt x="35236" y="6926"/>
                  </a:lnTo>
                  <a:lnTo>
                    <a:pt x="35236" y="6884"/>
                  </a:lnTo>
                  <a:lnTo>
                    <a:pt x="35257" y="6822"/>
                  </a:lnTo>
                  <a:lnTo>
                    <a:pt x="35236" y="6780"/>
                  </a:lnTo>
                  <a:lnTo>
                    <a:pt x="35215" y="6696"/>
                  </a:lnTo>
                  <a:lnTo>
                    <a:pt x="35257" y="6591"/>
                  </a:lnTo>
                  <a:lnTo>
                    <a:pt x="35320" y="6571"/>
                  </a:lnTo>
                  <a:lnTo>
                    <a:pt x="35278" y="6466"/>
                  </a:lnTo>
                  <a:lnTo>
                    <a:pt x="35257" y="6403"/>
                  </a:lnTo>
                  <a:lnTo>
                    <a:pt x="35257" y="6382"/>
                  </a:lnTo>
                  <a:lnTo>
                    <a:pt x="35341" y="6319"/>
                  </a:lnTo>
                  <a:lnTo>
                    <a:pt x="35320" y="6278"/>
                  </a:lnTo>
                  <a:lnTo>
                    <a:pt x="35320" y="6215"/>
                  </a:lnTo>
                  <a:lnTo>
                    <a:pt x="35278" y="6152"/>
                  </a:lnTo>
                  <a:lnTo>
                    <a:pt x="35320" y="6068"/>
                  </a:lnTo>
                  <a:lnTo>
                    <a:pt x="35362" y="6047"/>
                  </a:lnTo>
                  <a:lnTo>
                    <a:pt x="35362" y="5985"/>
                  </a:lnTo>
                  <a:lnTo>
                    <a:pt x="35341" y="5943"/>
                  </a:lnTo>
                  <a:lnTo>
                    <a:pt x="35278" y="5796"/>
                  </a:lnTo>
                  <a:lnTo>
                    <a:pt x="35278" y="5671"/>
                  </a:lnTo>
                  <a:lnTo>
                    <a:pt x="35320" y="5650"/>
                  </a:lnTo>
                  <a:lnTo>
                    <a:pt x="35341" y="5629"/>
                  </a:lnTo>
                  <a:lnTo>
                    <a:pt x="35341" y="5587"/>
                  </a:lnTo>
                  <a:lnTo>
                    <a:pt x="35320" y="5545"/>
                  </a:lnTo>
                  <a:lnTo>
                    <a:pt x="35320" y="5483"/>
                  </a:lnTo>
                  <a:lnTo>
                    <a:pt x="35257" y="5441"/>
                  </a:lnTo>
                  <a:lnTo>
                    <a:pt x="35236" y="5378"/>
                  </a:lnTo>
                  <a:lnTo>
                    <a:pt x="35257" y="5315"/>
                  </a:lnTo>
                  <a:lnTo>
                    <a:pt x="35257" y="5231"/>
                  </a:lnTo>
                  <a:lnTo>
                    <a:pt x="35236" y="5169"/>
                  </a:lnTo>
                  <a:lnTo>
                    <a:pt x="35173" y="5127"/>
                  </a:lnTo>
                  <a:lnTo>
                    <a:pt x="35173" y="5064"/>
                  </a:lnTo>
                  <a:lnTo>
                    <a:pt x="35257" y="4959"/>
                  </a:lnTo>
                  <a:lnTo>
                    <a:pt x="35362" y="4939"/>
                  </a:lnTo>
                  <a:lnTo>
                    <a:pt x="35383" y="4918"/>
                  </a:lnTo>
                  <a:lnTo>
                    <a:pt x="35383" y="4813"/>
                  </a:lnTo>
                  <a:lnTo>
                    <a:pt x="35424" y="4687"/>
                  </a:lnTo>
                  <a:lnTo>
                    <a:pt x="35341" y="4646"/>
                  </a:lnTo>
                  <a:lnTo>
                    <a:pt x="35278" y="4583"/>
                  </a:lnTo>
                  <a:lnTo>
                    <a:pt x="35257" y="4499"/>
                  </a:lnTo>
                  <a:lnTo>
                    <a:pt x="35173" y="4395"/>
                  </a:lnTo>
                  <a:lnTo>
                    <a:pt x="35152" y="4332"/>
                  </a:lnTo>
                  <a:lnTo>
                    <a:pt x="35215" y="4290"/>
                  </a:lnTo>
                  <a:lnTo>
                    <a:pt x="35152" y="4185"/>
                  </a:lnTo>
                  <a:lnTo>
                    <a:pt x="35131" y="4123"/>
                  </a:lnTo>
                  <a:lnTo>
                    <a:pt x="35027" y="4102"/>
                  </a:lnTo>
                  <a:lnTo>
                    <a:pt x="34964" y="4081"/>
                  </a:lnTo>
                  <a:lnTo>
                    <a:pt x="34859" y="4018"/>
                  </a:lnTo>
                  <a:lnTo>
                    <a:pt x="34797" y="4081"/>
                  </a:lnTo>
                  <a:lnTo>
                    <a:pt x="34713" y="4102"/>
                  </a:lnTo>
                  <a:lnTo>
                    <a:pt x="34629" y="4143"/>
                  </a:lnTo>
                  <a:lnTo>
                    <a:pt x="34629" y="4227"/>
                  </a:lnTo>
                  <a:lnTo>
                    <a:pt x="34587" y="4269"/>
                  </a:lnTo>
                  <a:lnTo>
                    <a:pt x="34504" y="4269"/>
                  </a:lnTo>
                  <a:lnTo>
                    <a:pt x="34483" y="4395"/>
                  </a:lnTo>
                  <a:lnTo>
                    <a:pt x="34294" y="4395"/>
                  </a:lnTo>
                  <a:lnTo>
                    <a:pt x="34232" y="4478"/>
                  </a:lnTo>
                  <a:lnTo>
                    <a:pt x="34232" y="4583"/>
                  </a:lnTo>
                  <a:lnTo>
                    <a:pt x="34190" y="4604"/>
                  </a:lnTo>
                  <a:lnTo>
                    <a:pt x="34169" y="4729"/>
                  </a:lnTo>
                  <a:lnTo>
                    <a:pt x="34169" y="4792"/>
                  </a:lnTo>
                  <a:lnTo>
                    <a:pt x="34106" y="4813"/>
                  </a:lnTo>
                  <a:lnTo>
                    <a:pt x="34022" y="4897"/>
                  </a:lnTo>
                  <a:lnTo>
                    <a:pt x="33876" y="4918"/>
                  </a:lnTo>
                  <a:lnTo>
                    <a:pt x="33709" y="4918"/>
                  </a:lnTo>
                  <a:lnTo>
                    <a:pt x="33667" y="4939"/>
                  </a:lnTo>
                  <a:lnTo>
                    <a:pt x="33604" y="5001"/>
                  </a:lnTo>
                  <a:lnTo>
                    <a:pt x="33583" y="4918"/>
                  </a:lnTo>
                  <a:lnTo>
                    <a:pt x="33541" y="4834"/>
                  </a:lnTo>
                  <a:lnTo>
                    <a:pt x="33458" y="4834"/>
                  </a:lnTo>
                  <a:lnTo>
                    <a:pt x="33374" y="4897"/>
                  </a:lnTo>
                  <a:lnTo>
                    <a:pt x="33269" y="4918"/>
                  </a:lnTo>
                  <a:lnTo>
                    <a:pt x="33248" y="4834"/>
                  </a:lnTo>
                  <a:lnTo>
                    <a:pt x="33165" y="4729"/>
                  </a:lnTo>
                  <a:lnTo>
                    <a:pt x="33123" y="4708"/>
                  </a:lnTo>
                  <a:lnTo>
                    <a:pt x="32976" y="4583"/>
                  </a:lnTo>
                  <a:lnTo>
                    <a:pt x="32976" y="4478"/>
                  </a:lnTo>
                  <a:lnTo>
                    <a:pt x="33018" y="4436"/>
                  </a:lnTo>
                  <a:lnTo>
                    <a:pt x="33039" y="4332"/>
                  </a:lnTo>
                  <a:lnTo>
                    <a:pt x="33018" y="4227"/>
                  </a:lnTo>
                  <a:lnTo>
                    <a:pt x="32976" y="4123"/>
                  </a:lnTo>
                  <a:lnTo>
                    <a:pt x="32872" y="4143"/>
                  </a:lnTo>
                  <a:lnTo>
                    <a:pt x="32872" y="4081"/>
                  </a:lnTo>
                  <a:lnTo>
                    <a:pt x="32872" y="3997"/>
                  </a:lnTo>
                  <a:lnTo>
                    <a:pt x="32934" y="3913"/>
                  </a:lnTo>
                  <a:lnTo>
                    <a:pt x="32934" y="3871"/>
                  </a:lnTo>
                  <a:lnTo>
                    <a:pt x="32872" y="3851"/>
                  </a:lnTo>
                  <a:lnTo>
                    <a:pt x="32851" y="3851"/>
                  </a:lnTo>
                  <a:lnTo>
                    <a:pt x="32767" y="3892"/>
                  </a:lnTo>
                  <a:lnTo>
                    <a:pt x="32725" y="3892"/>
                  </a:lnTo>
                  <a:lnTo>
                    <a:pt x="32642" y="3913"/>
                  </a:lnTo>
                  <a:lnTo>
                    <a:pt x="32558" y="3892"/>
                  </a:lnTo>
                  <a:lnTo>
                    <a:pt x="32516" y="3871"/>
                  </a:lnTo>
                  <a:lnTo>
                    <a:pt x="32453" y="3851"/>
                  </a:lnTo>
                  <a:lnTo>
                    <a:pt x="32432" y="3809"/>
                  </a:lnTo>
                  <a:lnTo>
                    <a:pt x="32307" y="3767"/>
                  </a:lnTo>
                  <a:lnTo>
                    <a:pt x="32307" y="3704"/>
                  </a:lnTo>
                  <a:lnTo>
                    <a:pt x="32244" y="3662"/>
                  </a:lnTo>
                  <a:lnTo>
                    <a:pt x="32202" y="3662"/>
                  </a:lnTo>
                  <a:lnTo>
                    <a:pt x="32139" y="3599"/>
                  </a:lnTo>
                  <a:lnTo>
                    <a:pt x="32139" y="3558"/>
                  </a:lnTo>
                  <a:lnTo>
                    <a:pt x="32077" y="3558"/>
                  </a:lnTo>
                  <a:lnTo>
                    <a:pt x="32014" y="3474"/>
                  </a:lnTo>
                  <a:lnTo>
                    <a:pt x="31993" y="3432"/>
                  </a:lnTo>
                  <a:lnTo>
                    <a:pt x="31930" y="3369"/>
                  </a:lnTo>
                  <a:lnTo>
                    <a:pt x="31888" y="3369"/>
                  </a:lnTo>
                  <a:lnTo>
                    <a:pt x="31846" y="3453"/>
                  </a:lnTo>
                  <a:lnTo>
                    <a:pt x="31805" y="3432"/>
                  </a:lnTo>
                  <a:lnTo>
                    <a:pt x="31763" y="3453"/>
                  </a:lnTo>
                  <a:lnTo>
                    <a:pt x="31721" y="3495"/>
                  </a:lnTo>
                  <a:lnTo>
                    <a:pt x="31658" y="3453"/>
                  </a:lnTo>
                  <a:lnTo>
                    <a:pt x="31616" y="3390"/>
                  </a:lnTo>
                  <a:lnTo>
                    <a:pt x="31574" y="3369"/>
                  </a:lnTo>
                  <a:lnTo>
                    <a:pt x="31449" y="3369"/>
                  </a:lnTo>
                  <a:lnTo>
                    <a:pt x="31386" y="3348"/>
                  </a:lnTo>
                  <a:lnTo>
                    <a:pt x="31449" y="3286"/>
                  </a:lnTo>
                  <a:lnTo>
                    <a:pt x="31449" y="3244"/>
                  </a:lnTo>
                  <a:lnTo>
                    <a:pt x="31365" y="3244"/>
                  </a:lnTo>
                  <a:lnTo>
                    <a:pt x="31302" y="3286"/>
                  </a:lnTo>
                  <a:lnTo>
                    <a:pt x="31177" y="3286"/>
                  </a:lnTo>
                  <a:lnTo>
                    <a:pt x="31135" y="3327"/>
                  </a:lnTo>
                  <a:lnTo>
                    <a:pt x="31072" y="3265"/>
                  </a:lnTo>
                  <a:lnTo>
                    <a:pt x="31030" y="3286"/>
                  </a:lnTo>
                  <a:lnTo>
                    <a:pt x="30947" y="3286"/>
                  </a:lnTo>
                  <a:lnTo>
                    <a:pt x="30884" y="3223"/>
                  </a:lnTo>
                  <a:lnTo>
                    <a:pt x="30800" y="3181"/>
                  </a:lnTo>
                  <a:lnTo>
                    <a:pt x="30675" y="3055"/>
                  </a:lnTo>
                  <a:lnTo>
                    <a:pt x="30633" y="2930"/>
                  </a:lnTo>
                  <a:lnTo>
                    <a:pt x="30633" y="2846"/>
                  </a:lnTo>
                  <a:lnTo>
                    <a:pt x="30612" y="2742"/>
                  </a:lnTo>
                  <a:lnTo>
                    <a:pt x="30549" y="2742"/>
                  </a:lnTo>
                  <a:lnTo>
                    <a:pt x="30465" y="2721"/>
                  </a:lnTo>
                  <a:lnTo>
                    <a:pt x="30465" y="2574"/>
                  </a:lnTo>
                  <a:lnTo>
                    <a:pt x="30424" y="2553"/>
                  </a:lnTo>
                  <a:lnTo>
                    <a:pt x="30403" y="2428"/>
                  </a:lnTo>
                  <a:lnTo>
                    <a:pt x="30361" y="2323"/>
                  </a:lnTo>
                  <a:lnTo>
                    <a:pt x="30152" y="2198"/>
                  </a:lnTo>
                  <a:lnTo>
                    <a:pt x="30047" y="2030"/>
                  </a:lnTo>
                  <a:lnTo>
                    <a:pt x="30026" y="1988"/>
                  </a:lnTo>
                  <a:lnTo>
                    <a:pt x="29984" y="1884"/>
                  </a:lnTo>
                  <a:lnTo>
                    <a:pt x="29921" y="1905"/>
                  </a:lnTo>
                  <a:lnTo>
                    <a:pt x="29901" y="1905"/>
                  </a:lnTo>
                  <a:lnTo>
                    <a:pt x="29901" y="1821"/>
                  </a:lnTo>
                  <a:lnTo>
                    <a:pt x="29921" y="1779"/>
                  </a:lnTo>
                  <a:lnTo>
                    <a:pt x="29838" y="1716"/>
                  </a:lnTo>
                  <a:lnTo>
                    <a:pt x="29796" y="1612"/>
                  </a:lnTo>
                  <a:lnTo>
                    <a:pt x="29733" y="1591"/>
                  </a:lnTo>
                  <a:lnTo>
                    <a:pt x="29712" y="1507"/>
                  </a:lnTo>
                  <a:lnTo>
                    <a:pt x="29670" y="1444"/>
                  </a:lnTo>
                  <a:lnTo>
                    <a:pt x="29608" y="1340"/>
                  </a:lnTo>
                  <a:lnTo>
                    <a:pt x="29482" y="1256"/>
                  </a:lnTo>
                  <a:lnTo>
                    <a:pt x="29461" y="1193"/>
                  </a:lnTo>
                  <a:lnTo>
                    <a:pt x="29503" y="1130"/>
                  </a:lnTo>
                  <a:lnTo>
                    <a:pt x="29482" y="1047"/>
                  </a:lnTo>
                  <a:lnTo>
                    <a:pt x="29315" y="1047"/>
                  </a:lnTo>
                  <a:lnTo>
                    <a:pt x="29294" y="984"/>
                  </a:lnTo>
                  <a:lnTo>
                    <a:pt x="29294" y="942"/>
                  </a:lnTo>
                  <a:lnTo>
                    <a:pt x="29273" y="879"/>
                  </a:lnTo>
                  <a:lnTo>
                    <a:pt x="29273" y="817"/>
                  </a:lnTo>
                  <a:lnTo>
                    <a:pt x="29231" y="733"/>
                  </a:lnTo>
                  <a:lnTo>
                    <a:pt x="29168" y="712"/>
                  </a:lnTo>
                  <a:lnTo>
                    <a:pt x="29168" y="649"/>
                  </a:lnTo>
                  <a:lnTo>
                    <a:pt x="29147" y="607"/>
                  </a:lnTo>
                  <a:lnTo>
                    <a:pt x="29085" y="628"/>
                  </a:lnTo>
                  <a:lnTo>
                    <a:pt x="28980" y="607"/>
                  </a:lnTo>
                  <a:lnTo>
                    <a:pt x="28959" y="545"/>
                  </a:lnTo>
                  <a:lnTo>
                    <a:pt x="28980" y="482"/>
                  </a:lnTo>
                  <a:lnTo>
                    <a:pt x="28959" y="440"/>
                  </a:lnTo>
                  <a:lnTo>
                    <a:pt x="28875" y="419"/>
                  </a:lnTo>
                  <a:lnTo>
                    <a:pt x="28833" y="461"/>
                  </a:lnTo>
                  <a:lnTo>
                    <a:pt x="28792" y="419"/>
                  </a:lnTo>
                  <a:lnTo>
                    <a:pt x="28750" y="419"/>
                  </a:lnTo>
                  <a:lnTo>
                    <a:pt x="28708" y="356"/>
                  </a:lnTo>
                  <a:lnTo>
                    <a:pt x="28750" y="293"/>
                  </a:lnTo>
                  <a:lnTo>
                    <a:pt x="28687" y="231"/>
                  </a:lnTo>
                  <a:lnTo>
                    <a:pt x="28624" y="210"/>
                  </a:lnTo>
                  <a:lnTo>
                    <a:pt x="28561" y="231"/>
                  </a:lnTo>
                  <a:lnTo>
                    <a:pt x="28520" y="147"/>
                  </a:lnTo>
                  <a:lnTo>
                    <a:pt x="28457" y="189"/>
                  </a:lnTo>
                  <a:lnTo>
                    <a:pt x="28373" y="189"/>
                  </a:lnTo>
                  <a:lnTo>
                    <a:pt x="28331" y="147"/>
                  </a:lnTo>
                  <a:lnTo>
                    <a:pt x="28268" y="189"/>
                  </a:lnTo>
                  <a:lnTo>
                    <a:pt x="28268" y="252"/>
                  </a:lnTo>
                  <a:lnTo>
                    <a:pt x="28248" y="293"/>
                  </a:lnTo>
                  <a:lnTo>
                    <a:pt x="28143" y="231"/>
                  </a:lnTo>
                  <a:lnTo>
                    <a:pt x="28101" y="189"/>
                  </a:lnTo>
                  <a:lnTo>
                    <a:pt x="28017" y="210"/>
                  </a:lnTo>
                  <a:lnTo>
                    <a:pt x="27892" y="210"/>
                  </a:lnTo>
                  <a:lnTo>
                    <a:pt x="27892" y="189"/>
                  </a:lnTo>
                  <a:lnTo>
                    <a:pt x="27808" y="105"/>
                  </a:lnTo>
                  <a:lnTo>
                    <a:pt x="27620" y="84"/>
                  </a:lnTo>
                  <a:lnTo>
                    <a:pt x="27536" y="21"/>
                  </a:lnTo>
                  <a:lnTo>
                    <a:pt x="27432" y="21"/>
                  </a:lnTo>
                  <a:lnTo>
                    <a:pt x="27390"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42"/>
            <p:cNvSpPr/>
            <p:nvPr/>
          </p:nvSpPr>
          <p:spPr>
            <a:xfrm>
              <a:off x="5150925" y="2903250"/>
              <a:ext cx="1600" cy="2125"/>
            </a:xfrm>
            <a:custGeom>
              <a:avLst/>
              <a:gdLst/>
              <a:ahLst/>
              <a:cxnLst/>
              <a:rect l="l" t="t" r="r" b="b"/>
              <a:pathLst>
                <a:path w="64" h="85" extrusionOk="0">
                  <a:moveTo>
                    <a:pt x="63" y="85"/>
                  </a:moveTo>
                  <a:lnTo>
                    <a:pt x="1" y="1"/>
                  </a:lnTo>
                  <a:lnTo>
                    <a:pt x="1"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42"/>
            <p:cNvSpPr/>
            <p:nvPr/>
          </p:nvSpPr>
          <p:spPr>
            <a:xfrm>
              <a:off x="5134200" y="2918425"/>
              <a:ext cx="2625" cy="2650"/>
            </a:xfrm>
            <a:custGeom>
              <a:avLst/>
              <a:gdLst/>
              <a:ahLst/>
              <a:cxnLst/>
              <a:rect l="l" t="t" r="r" b="b"/>
              <a:pathLst>
                <a:path w="105" h="106" extrusionOk="0">
                  <a:moveTo>
                    <a:pt x="0" y="105"/>
                  </a:moveTo>
                  <a:lnTo>
                    <a:pt x="105" y="1"/>
                  </a:lnTo>
                  <a:lnTo>
                    <a:pt x="105"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42"/>
            <p:cNvSpPr/>
            <p:nvPr/>
          </p:nvSpPr>
          <p:spPr>
            <a:xfrm>
              <a:off x="4608475" y="2660550"/>
              <a:ext cx="5275" cy="1600"/>
            </a:xfrm>
            <a:custGeom>
              <a:avLst/>
              <a:gdLst/>
              <a:ahLst/>
              <a:cxnLst/>
              <a:rect l="l" t="t" r="r" b="b"/>
              <a:pathLst>
                <a:path w="211" h="64" extrusionOk="0">
                  <a:moveTo>
                    <a:pt x="210" y="0"/>
                  </a:moveTo>
                  <a:lnTo>
                    <a:pt x="1" y="63"/>
                  </a:lnTo>
                  <a:lnTo>
                    <a:pt x="22" y="63"/>
                  </a:lnTo>
                  <a:lnTo>
                    <a:pt x="210"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42"/>
            <p:cNvSpPr/>
            <p:nvPr/>
          </p:nvSpPr>
          <p:spPr>
            <a:xfrm>
              <a:off x="4302475" y="2310075"/>
              <a:ext cx="547700" cy="287725"/>
            </a:xfrm>
            <a:custGeom>
              <a:avLst/>
              <a:gdLst/>
              <a:ahLst/>
              <a:cxnLst/>
              <a:rect l="l" t="t" r="r" b="b"/>
              <a:pathLst>
                <a:path w="21908" h="11509" extrusionOk="0">
                  <a:moveTo>
                    <a:pt x="10860" y="0"/>
                  </a:moveTo>
                  <a:lnTo>
                    <a:pt x="10755" y="84"/>
                  </a:lnTo>
                  <a:lnTo>
                    <a:pt x="10713" y="189"/>
                  </a:lnTo>
                  <a:lnTo>
                    <a:pt x="10567" y="189"/>
                  </a:lnTo>
                  <a:lnTo>
                    <a:pt x="10483" y="252"/>
                  </a:lnTo>
                  <a:lnTo>
                    <a:pt x="10546" y="314"/>
                  </a:lnTo>
                  <a:lnTo>
                    <a:pt x="10546" y="398"/>
                  </a:lnTo>
                  <a:lnTo>
                    <a:pt x="10400" y="419"/>
                  </a:lnTo>
                  <a:lnTo>
                    <a:pt x="10337" y="419"/>
                  </a:lnTo>
                  <a:lnTo>
                    <a:pt x="10253" y="524"/>
                  </a:lnTo>
                  <a:lnTo>
                    <a:pt x="10128" y="524"/>
                  </a:lnTo>
                  <a:lnTo>
                    <a:pt x="10044" y="586"/>
                  </a:lnTo>
                  <a:lnTo>
                    <a:pt x="9981" y="586"/>
                  </a:lnTo>
                  <a:lnTo>
                    <a:pt x="9751" y="733"/>
                  </a:lnTo>
                  <a:lnTo>
                    <a:pt x="9625" y="796"/>
                  </a:lnTo>
                  <a:lnTo>
                    <a:pt x="9521" y="837"/>
                  </a:lnTo>
                  <a:lnTo>
                    <a:pt x="9437" y="837"/>
                  </a:lnTo>
                  <a:lnTo>
                    <a:pt x="9353" y="775"/>
                  </a:lnTo>
                  <a:lnTo>
                    <a:pt x="9312" y="837"/>
                  </a:lnTo>
                  <a:lnTo>
                    <a:pt x="9291" y="921"/>
                  </a:lnTo>
                  <a:lnTo>
                    <a:pt x="9144" y="921"/>
                  </a:lnTo>
                  <a:lnTo>
                    <a:pt x="9102" y="984"/>
                  </a:lnTo>
                  <a:lnTo>
                    <a:pt x="9102" y="1088"/>
                  </a:lnTo>
                  <a:lnTo>
                    <a:pt x="9040" y="1130"/>
                  </a:lnTo>
                  <a:lnTo>
                    <a:pt x="8977" y="1109"/>
                  </a:lnTo>
                  <a:lnTo>
                    <a:pt x="8893" y="1109"/>
                  </a:lnTo>
                  <a:lnTo>
                    <a:pt x="8789" y="1151"/>
                  </a:lnTo>
                  <a:lnTo>
                    <a:pt x="8663" y="1172"/>
                  </a:lnTo>
                  <a:lnTo>
                    <a:pt x="8496" y="1256"/>
                  </a:lnTo>
                  <a:lnTo>
                    <a:pt x="8475" y="1319"/>
                  </a:lnTo>
                  <a:lnTo>
                    <a:pt x="8307" y="1340"/>
                  </a:lnTo>
                  <a:lnTo>
                    <a:pt x="8182" y="1402"/>
                  </a:lnTo>
                  <a:lnTo>
                    <a:pt x="8035" y="1423"/>
                  </a:lnTo>
                  <a:lnTo>
                    <a:pt x="7847" y="1465"/>
                  </a:lnTo>
                  <a:lnTo>
                    <a:pt x="7826" y="1549"/>
                  </a:lnTo>
                  <a:lnTo>
                    <a:pt x="7763" y="1632"/>
                  </a:lnTo>
                  <a:lnTo>
                    <a:pt x="7721" y="1528"/>
                  </a:lnTo>
                  <a:lnTo>
                    <a:pt x="7617" y="1528"/>
                  </a:lnTo>
                  <a:lnTo>
                    <a:pt x="7512" y="1570"/>
                  </a:lnTo>
                  <a:lnTo>
                    <a:pt x="7512" y="1653"/>
                  </a:lnTo>
                  <a:lnTo>
                    <a:pt x="7449" y="1695"/>
                  </a:lnTo>
                  <a:lnTo>
                    <a:pt x="7345" y="1653"/>
                  </a:lnTo>
                  <a:lnTo>
                    <a:pt x="7219" y="1653"/>
                  </a:lnTo>
                  <a:lnTo>
                    <a:pt x="7198" y="1612"/>
                  </a:lnTo>
                  <a:lnTo>
                    <a:pt x="7115" y="1612"/>
                  </a:lnTo>
                  <a:lnTo>
                    <a:pt x="7031" y="1653"/>
                  </a:lnTo>
                  <a:lnTo>
                    <a:pt x="6926" y="1674"/>
                  </a:lnTo>
                  <a:lnTo>
                    <a:pt x="6884" y="1695"/>
                  </a:lnTo>
                  <a:lnTo>
                    <a:pt x="6926" y="1842"/>
                  </a:lnTo>
                  <a:lnTo>
                    <a:pt x="6884" y="1925"/>
                  </a:lnTo>
                  <a:lnTo>
                    <a:pt x="6989" y="1946"/>
                  </a:lnTo>
                  <a:lnTo>
                    <a:pt x="7136" y="1925"/>
                  </a:lnTo>
                  <a:lnTo>
                    <a:pt x="7198" y="2051"/>
                  </a:lnTo>
                  <a:lnTo>
                    <a:pt x="7031" y="2051"/>
                  </a:lnTo>
                  <a:lnTo>
                    <a:pt x="6989" y="2093"/>
                  </a:lnTo>
                  <a:lnTo>
                    <a:pt x="6989" y="2156"/>
                  </a:lnTo>
                  <a:lnTo>
                    <a:pt x="7136" y="2176"/>
                  </a:lnTo>
                  <a:lnTo>
                    <a:pt x="7240" y="2197"/>
                  </a:lnTo>
                  <a:lnTo>
                    <a:pt x="7324" y="2156"/>
                  </a:lnTo>
                  <a:lnTo>
                    <a:pt x="7408" y="2156"/>
                  </a:lnTo>
                  <a:lnTo>
                    <a:pt x="7512" y="2260"/>
                  </a:lnTo>
                  <a:lnTo>
                    <a:pt x="7617" y="2281"/>
                  </a:lnTo>
                  <a:lnTo>
                    <a:pt x="7617" y="2386"/>
                  </a:lnTo>
                  <a:lnTo>
                    <a:pt x="7554" y="2449"/>
                  </a:lnTo>
                  <a:lnTo>
                    <a:pt x="7449" y="2407"/>
                  </a:lnTo>
                  <a:lnTo>
                    <a:pt x="7219" y="2449"/>
                  </a:lnTo>
                  <a:lnTo>
                    <a:pt x="7094" y="2553"/>
                  </a:lnTo>
                  <a:lnTo>
                    <a:pt x="6947" y="2741"/>
                  </a:lnTo>
                  <a:lnTo>
                    <a:pt x="6947" y="2867"/>
                  </a:lnTo>
                  <a:lnTo>
                    <a:pt x="7031" y="2888"/>
                  </a:lnTo>
                  <a:lnTo>
                    <a:pt x="7052" y="3013"/>
                  </a:lnTo>
                  <a:lnTo>
                    <a:pt x="6989" y="3118"/>
                  </a:lnTo>
                  <a:lnTo>
                    <a:pt x="6947" y="3244"/>
                  </a:lnTo>
                  <a:lnTo>
                    <a:pt x="6843" y="3244"/>
                  </a:lnTo>
                  <a:lnTo>
                    <a:pt x="6843" y="3306"/>
                  </a:lnTo>
                  <a:lnTo>
                    <a:pt x="6884" y="3390"/>
                  </a:lnTo>
                  <a:lnTo>
                    <a:pt x="6884" y="3453"/>
                  </a:lnTo>
                  <a:lnTo>
                    <a:pt x="7031" y="3453"/>
                  </a:lnTo>
                  <a:lnTo>
                    <a:pt x="7115" y="3537"/>
                  </a:lnTo>
                  <a:lnTo>
                    <a:pt x="7240" y="3557"/>
                  </a:lnTo>
                  <a:lnTo>
                    <a:pt x="7240" y="3620"/>
                  </a:lnTo>
                  <a:lnTo>
                    <a:pt x="7366" y="3704"/>
                  </a:lnTo>
                  <a:lnTo>
                    <a:pt x="7533" y="3725"/>
                  </a:lnTo>
                  <a:lnTo>
                    <a:pt x="7575" y="3746"/>
                  </a:lnTo>
                  <a:lnTo>
                    <a:pt x="7617" y="4227"/>
                  </a:lnTo>
                  <a:lnTo>
                    <a:pt x="7554" y="4290"/>
                  </a:lnTo>
                  <a:lnTo>
                    <a:pt x="7366" y="4373"/>
                  </a:lnTo>
                  <a:lnTo>
                    <a:pt x="7219" y="4353"/>
                  </a:lnTo>
                  <a:lnTo>
                    <a:pt x="7031" y="4248"/>
                  </a:lnTo>
                  <a:lnTo>
                    <a:pt x="6947" y="4290"/>
                  </a:lnTo>
                  <a:lnTo>
                    <a:pt x="6947" y="4394"/>
                  </a:lnTo>
                  <a:lnTo>
                    <a:pt x="6905" y="4541"/>
                  </a:lnTo>
                  <a:lnTo>
                    <a:pt x="6780" y="4562"/>
                  </a:lnTo>
                  <a:lnTo>
                    <a:pt x="6571" y="4457"/>
                  </a:lnTo>
                  <a:lnTo>
                    <a:pt x="6403" y="4457"/>
                  </a:lnTo>
                  <a:lnTo>
                    <a:pt x="6320" y="4394"/>
                  </a:lnTo>
                  <a:lnTo>
                    <a:pt x="6278" y="4436"/>
                  </a:lnTo>
                  <a:lnTo>
                    <a:pt x="6173" y="4394"/>
                  </a:lnTo>
                  <a:lnTo>
                    <a:pt x="6048" y="4269"/>
                  </a:lnTo>
                  <a:lnTo>
                    <a:pt x="6152" y="4227"/>
                  </a:lnTo>
                  <a:lnTo>
                    <a:pt x="6173" y="4143"/>
                  </a:lnTo>
                  <a:lnTo>
                    <a:pt x="6089" y="4122"/>
                  </a:lnTo>
                  <a:lnTo>
                    <a:pt x="5964" y="4039"/>
                  </a:lnTo>
                  <a:lnTo>
                    <a:pt x="5880" y="4122"/>
                  </a:lnTo>
                  <a:lnTo>
                    <a:pt x="5755" y="4081"/>
                  </a:lnTo>
                  <a:lnTo>
                    <a:pt x="5671" y="4122"/>
                  </a:lnTo>
                  <a:lnTo>
                    <a:pt x="5692" y="4269"/>
                  </a:lnTo>
                  <a:lnTo>
                    <a:pt x="5545" y="4290"/>
                  </a:lnTo>
                  <a:lnTo>
                    <a:pt x="5483" y="4227"/>
                  </a:lnTo>
                  <a:lnTo>
                    <a:pt x="5336" y="4060"/>
                  </a:lnTo>
                  <a:lnTo>
                    <a:pt x="5211" y="4081"/>
                  </a:lnTo>
                  <a:lnTo>
                    <a:pt x="5148" y="4185"/>
                  </a:lnTo>
                  <a:lnTo>
                    <a:pt x="5064" y="4081"/>
                  </a:lnTo>
                  <a:lnTo>
                    <a:pt x="5001" y="4122"/>
                  </a:lnTo>
                  <a:lnTo>
                    <a:pt x="5001" y="4248"/>
                  </a:lnTo>
                  <a:lnTo>
                    <a:pt x="4855" y="4248"/>
                  </a:lnTo>
                  <a:lnTo>
                    <a:pt x="4834" y="4457"/>
                  </a:lnTo>
                  <a:lnTo>
                    <a:pt x="4708" y="4562"/>
                  </a:lnTo>
                  <a:lnTo>
                    <a:pt x="4625" y="4541"/>
                  </a:lnTo>
                  <a:lnTo>
                    <a:pt x="4541" y="4436"/>
                  </a:lnTo>
                  <a:lnTo>
                    <a:pt x="4332" y="4394"/>
                  </a:lnTo>
                  <a:lnTo>
                    <a:pt x="4269" y="4269"/>
                  </a:lnTo>
                  <a:lnTo>
                    <a:pt x="4123" y="4353"/>
                  </a:lnTo>
                  <a:lnTo>
                    <a:pt x="4164" y="4478"/>
                  </a:lnTo>
                  <a:lnTo>
                    <a:pt x="4081" y="4604"/>
                  </a:lnTo>
                  <a:lnTo>
                    <a:pt x="3997" y="4583"/>
                  </a:lnTo>
                  <a:lnTo>
                    <a:pt x="3997" y="4457"/>
                  </a:lnTo>
                  <a:lnTo>
                    <a:pt x="3955" y="4373"/>
                  </a:lnTo>
                  <a:lnTo>
                    <a:pt x="3871" y="4373"/>
                  </a:lnTo>
                  <a:lnTo>
                    <a:pt x="3704" y="4248"/>
                  </a:lnTo>
                  <a:lnTo>
                    <a:pt x="3599" y="4122"/>
                  </a:lnTo>
                  <a:lnTo>
                    <a:pt x="3474" y="4122"/>
                  </a:lnTo>
                  <a:lnTo>
                    <a:pt x="3369" y="3976"/>
                  </a:lnTo>
                  <a:lnTo>
                    <a:pt x="3286" y="3955"/>
                  </a:lnTo>
                  <a:lnTo>
                    <a:pt x="3244" y="3871"/>
                  </a:lnTo>
                  <a:lnTo>
                    <a:pt x="3160" y="3871"/>
                  </a:lnTo>
                  <a:lnTo>
                    <a:pt x="2951" y="3955"/>
                  </a:lnTo>
                  <a:lnTo>
                    <a:pt x="2825" y="3850"/>
                  </a:lnTo>
                  <a:lnTo>
                    <a:pt x="2742" y="3704"/>
                  </a:lnTo>
                  <a:lnTo>
                    <a:pt x="2637" y="3704"/>
                  </a:lnTo>
                  <a:lnTo>
                    <a:pt x="2532" y="3809"/>
                  </a:lnTo>
                  <a:lnTo>
                    <a:pt x="2407" y="3809"/>
                  </a:lnTo>
                  <a:lnTo>
                    <a:pt x="2407" y="3871"/>
                  </a:lnTo>
                  <a:lnTo>
                    <a:pt x="2323" y="3955"/>
                  </a:lnTo>
                  <a:lnTo>
                    <a:pt x="2323" y="3850"/>
                  </a:lnTo>
                  <a:lnTo>
                    <a:pt x="2239" y="3913"/>
                  </a:lnTo>
                  <a:lnTo>
                    <a:pt x="2218" y="3976"/>
                  </a:lnTo>
                  <a:lnTo>
                    <a:pt x="2114" y="4060"/>
                  </a:lnTo>
                  <a:lnTo>
                    <a:pt x="2030" y="3976"/>
                  </a:lnTo>
                  <a:lnTo>
                    <a:pt x="2114" y="3913"/>
                  </a:lnTo>
                  <a:lnTo>
                    <a:pt x="2135" y="3829"/>
                  </a:lnTo>
                  <a:lnTo>
                    <a:pt x="2009" y="3767"/>
                  </a:lnTo>
                  <a:lnTo>
                    <a:pt x="1821" y="3662"/>
                  </a:lnTo>
                  <a:lnTo>
                    <a:pt x="1800" y="3746"/>
                  </a:lnTo>
                  <a:lnTo>
                    <a:pt x="1821" y="3850"/>
                  </a:lnTo>
                  <a:lnTo>
                    <a:pt x="1821" y="3955"/>
                  </a:lnTo>
                  <a:lnTo>
                    <a:pt x="1695" y="3913"/>
                  </a:lnTo>
                  <a:lnTo>
                    <a:pt x="1612" y="3976"/>
                  </a:lnTo>
                  <a:lnTo>
                    <a:pt x="1570" y="4143"/>
                  </a:lnTo>
                  <a:lnTo>
                    <a:pt x="1486" y="4143"/>
                  </a:lnTo>
                  <a:lnTo>
                    <a:pt x="1298" y="4248"/>
                  </a:lnTo>
                  <a:lnTo>
                    <a:pt x="1277" y="4373"/>
                  </a:lnTo>
                  <a:lnTo>
                    <a:pt x="1361" y="4478"/>
                  </a:lnTo>
                  <a:lnTo>
                    <a:pt x="1361" y="4604"/>
                  </a:lnTo>
                  <a:lnTo>
                    <a:pt x="1172" y="4604"/>
                  </a:lnTo>
                  <a:lnTo>
                    <a:pt x="984" y="4645"/>
                  </a:lnTo>
                  <a:lnTo>
                    <a:pt x="1130" y="5106"/>
                  </a:lnTo>
                  <a:lnTo>
                    <a:pt x="1047" y="5169"/>
                  </a:lnTo>
                  <a:lnTo>
                    <a:pt x="1068" y="5336"/>
                  </a:lnTo>
                  <a:lnTo>
                    <a:pt x="879" y="5336"/>
                  </a:lnTo>
                  <a:lnTo>
                    <a:pt x="733" y="5231"/>
                  </a:lnTo>
                  <a:lnTo>
                    <a:pt x="670" y="5127"/>
                  </a:lnTo>
                  <a:lnTo>
                    <a:pt x="356" y="4876"/>
                  </a:lnTo>
                  <a:lnTo>
                    <a:pt x="294" y="4980"/>
                  </a:lnTo>
                  <a:lnTo>
                    <a:pt x="294" y="5106"/>
                  </a:lnTo>
                  <a:lnTo>
                    <a:pt x="126" y="5315"/>
                  </a:lnTo>
                  <a:lnTo>
                    <a:pt x="22" y="5378"/>
                  </a:lnTo>
                  <a:lnTo>
                    <a:pt x="42" y="5629"/>
                  </a:lnTo>
                  <a:lnTo>
                    <a:pt x="126" y="5734"/>
                  </a:lnTo>
                  <a:lnTo>
                    <a:pt x="105" y="6068"/>
                  </a:lnTo>
                  <a:lnTo>
                    <a:pt x="1" y="6278"/>
                  </a:lnTo>
                  <a:lnTo>
                    <a:pt x="231" y="6382"/>
                  </a:lnTo>
                  <a:lnTo>
                    <a:pt x="335" y="6550"/>
                  </a:lnTo>
                  <a:lnTo>
                    <a:pt x="314" y="6633"/>
                  </a:lnTo>
                  <a:lnTo>
                    <a:pt x="503" y="6780"/>
                  </a:lnTo>
                  <a:lnTo>
                    <a:pt x="545" y="6696"/>
                  </a:lnTo>
                  <a:lnTo>
                    <a:pt x="921" y="6801"/>
                  </a:lnTo>
                  <a:lnTo>
                    <a:pt x="1172" y="7052"/>
                  </a:lnTo>
                  <a:lnTo>
                    <a:pt x="1402" y="7428"/>
                  </a:lnTo>
                  <a:lnTo>
                    <a:pt x="1172" y="7428"/>
                  </a:lnTo>
                  <a:lnTo>
                    <a:pt x="1172" y="7533"/>
                  </a:lnTo>
                  <a:lnTo>
                    <a:pt x="1382" y="7679"/>
                  </a:lnTo>
                  <a:lnTo>
                    <a:pt x="1549" y="7617"/>
                  </a:lnTo>
                  <a:lnTo>
                    <a:pt x="1674" y="7721"/>
                  </a:lnTo>
                  <a:lnTo>
                    <a:pt x="1716" y="7721"/>
                  </a:lnTo>
                  <a:lnTo>
                    <a:pt x="1758" y="7784"/>
                  </a:lnTo>
                  <a:lnTo>
                    <a:pt x="1821" y="7784"/>
                  </a:lnTo>
                  <a:lnTo>
                    <a:pt x="1863" y="7721"/>
                  </a:lnTo>
                  <a:lnTo>
                    <a:pt x="1905" y="7721"/>
                  </a:lnTo>
                  <a:lnTo>
                    <a:pt x="1967" y="7784"/>
                  </a:lnTo>
                  <a:lnTo>
                    <a:pt x="2009" y="7721"/>
                  </a:lnTo>
                  <a:lnTo>
                    <a:pt x="2009" y="7638"/>
                  </a:lnTo>
                  <a:lnTo>
                    <a:pt x="2072" y="7679"/>
                  </a:lnTo>
                  <a:lnTo>
                    <a:pt x="2177" y="7596"/>
                  </a:lnTo>
                  <a:lnTo>
                    <a:pt x="2218" y="7512"/>
                  </a:lnTo>
                  <a:lnTo>
                    <a:pt x="2281" y="7512"/>
                  </a:lnTo>
                  <a:lnTo>
                    <a:pt x="2344" y="7428"/>
                  </a:lnTo>
                  <a:lnTo>
                    <a:pt x="2407" y="7428"/>
                  </a:lnTo>
                  <a:lnTo>
                    <a:pt x="2428" y="7470"/>
                  </a:lnTo>
                  <a:lnTo>
                    <a:pt x="2491" y="7428"/>
                  </a:lnTo>
                  <a:lnTo>
                    <a:pt x="2511" y="7366"/>
                  </a:lnTo>
                  <a:lnTo>
                    <a:pt x="2595" y="7282"/>
                  </a:lnTo>
                  <a:lnTo>
                    <a:pt x="2721" y="7282"/>
                  </a:lnTo>
                  <a:lnTo>
                    <a:pt x="2763" y="7303"/>
                  </a:lnTo>
                  <a:lnTo>
                    <a:pt x="2846" y="7303"/>
                  </a:lnTo>
                  <a:lnTo>
                    <a:pt x="2909" y="7282"/>
                  </a:lnTo>
                  <a:lnTo>
                    <a:pt x="2930" y="7303"/>
                  </a:lnTo>
                  <a:lnTo>
                    <a:pt x="2930" y="7386"/>
                  </a:lnTo>
                  <a:lnTo>
                    <a:pt x="2972" y="7470"/>
                  </a:lnTo>
                  <a:lnTo>
                    <a:pt x="3014" y="7407"/>
                  </a:lnTo>
                  <a:lnTo>
                    <a:pt x="3076" y="7407"/>
                  </a:lnTo>
                  <a:lnTo>
                    <a:pt x="3076" y="7470"/>
                  </a:lnTo>
                  <a:lnTo>
                    <a:pt x="3160" y="7491"/>
                  </a:lnTo>
                  <a:lnTo>
                    <a:pt x="3223" y="7470"/>
                  </a:lnTo>
                  <a:lnTo>
                    <a:pt x="3244" y="7407"/>
                  </a:lnTo>
                  <a:lnTo>
                    <a:pt x="3286" y="7386"/>
                  </a:lnTo>
                  <a:lnTo>
                    <a:pt x="3286" y="7324"/>
                  </a:lnTo>
                  <a:lnTo>
                    <a:pt x="3369" y="7303"/>
                  </a:lnTo>
                  <a:lnTo>
                    <a:pt x="3453" y="7324"/>
                  </a:lnTo>
                  <a:lnTo>
                    <a:pt x="3662" y="7324"/>
                  </a:lnTo>
                  <a:lnTo>
                    <a:pt x="3662" y="7386"/>
                  </a:lnTo>
                  <a:lnTo>
                    <a:pt x="3704" y="7470"/>
                  </a:lnTo>
                  <a:lnTo>
                    <a:pt x="3788" y="7491"/>
                  </a:lnTo>
                  <a:lnTo>
                    <a:pt x="3788" y="7512"/>
                  </a:lnTo>
                  <a:lnTo>
                    <a:pt x="3746" y="7596"/>
                  </a:lnTo>
                  <a:lnTo>
                    <a:pt x="3767" y="7638"/>
                  </a:lnTo>
                  <a:lnTo>
                    <a:pt x="3871" y="7742"/>
                  </a:lnTo>
                  <a:lnTo>
                    <a:pt x="3851" y="7826"/>
                  </a:lnTo>
                  <a:lnTo>
                    <a:pt x="3788" y="7951"/>
                  </a:lnTo>
                  <a:lnTo>
                    <a:pt x="3809" y="8014"/>
                  </a:lnTo>
                  <a:lnTo>
                    <a:pt x="3851" y="8056"/>
                  </a:lnTo>
                  <a:lnTo>
                    <a:pt x="3871" y="8098"/>
                  </a:lnTo>
                  <a:lnTo>
                    <a:pt x="3851" y="8140"/>
                  </a:lnTo>
                  <a:lnTo>
                    <a:pt x="3767" y="8161"/>
                  </a:lnTo>
                  <a:lnTo>
                    <a:pt x="3746" y="8307"/>
                  </a:lnTo>
                  <a:lnTo>
                    <a:pt x="3809" y="8454"/>
                  </a:lnTo>
                  <a:lnTo>
                    <a:pt x="3913" y="8475"/>
                  </a:lnTo>
                  <a:lnTo>
                    <a:pt x="3997" y="8516"/>
                  </a:lnTo>
                  <a:lnTo>
                    <a:pt x="3997" y="8558"/>
                  </a:lnTo>
                  <a:lnTo>
                    <a:pt x="3871" y="8621"/>
                  </a:lnTo>
                  <a:lnTo>
                    <a:pt x="3788" y="8621"/>
                  </a:lnTo>
                  <a:lnTo>
                    <a:pt x="3683" y="8516"/>
                  </a:lnTo>
                  <a:lnTo>
                    <a:pt x="3599" y="8516"/>
                  </a:lnTo>
                  <a:lnTo>
                    <a:pt x="3558" y="8558"/>
                  </a:lnTo>
                  <a:lnTo>
                    <a:pt x="3495" y="8516"/>
                  </a:lnTo>
                  <a:lnTo>
                    <a:pt x="3432" y="8516"/>
                  </a:lnTo>
                  <a:lnTo>
                    <a:pt x="3286" y="8558"/>
                  </a:lnTo>
                  <a:lnTo>
                    <a:pt x="3223" y="8516"/>
                  </a:lnTo>
                  <a:lnTo>
                    <a:pt x="3118" y="8537"/>
                  </a:lnTo>
                  <a:lnTo>
                    <a:pt x="2972" y="8579"/>
                  </a:lnTo>
                  <a:lnTo>
                    <a:pt x="2930" y="8663"/>
                  </a:lnTo>
                  <a:lnTo>
                    <a:pt x="2930" y="8726"/>
                  </a:lnTo>
                  <a:lnTo>
                    <a:pt x="2930" y="8788"/>
                  </a:lnTo>
                  <a:lnTo>
                    <a:pt x="2867" y="8830"/>
                  </a:lnTo>
                  <a:lnTo>
                    <a:pt x="2867" y="8893"/>
                  </a:lnTo>
                  <a:lnTo>
                    <a:pt x="3014" y="9039"/>
                  </a:lnTo>
                  <a:lnTo>
                    <a:pt x="3014" y="9102"/>
                  </a:lnTo>
                  <a:lnTo>
                    <a:pt x="3035" y="9144"/>
                  </a:lnTo>
                  <a:lnTo>
                    <a:pt x="3139" y="9102"/>
                  </a:lnTo>
                  <a:lnTo>
                    <a:pt x="3160" y="9186"/>
                  </a:lnTo>
                  <a:lnTo>
                    <a:pt x="3139" y="9207"/>
                  </a:lnTo>
                  <a:lnTo>
                    <a:pt x="3055" y="9165"/>
                  </a:lnTo>
                  <a:lnTo>
                    <a:pt x="3014" y="9186"/>
                  </a:lnTo>
                  <a:lnTo>
                    <a:pt x="2930" y="9249"/>
                  </a:lnTo>
                  <a:lnTo>
                    <a:pt x="2867" y="9207"/>
                  </a:lnTo>
                  <a:lnTo>
                    <a:pt x="2825" y="9207"/>
                  </a:lnTo>
                  <a:lnTo>
                    <a:pt x="2763" y="9186"/>
                  </a:lnTo>
                  <a:lnTo>
                    <a:pt x="2616" y="9207"/>
                  </a:lnTo>
                  <a:lnTo>
                    <a:pt x="2532" y="9186"/>
                  </a:lnTo>
                  <a:lnTo>
                    <a:pt x="2491" y="9249"/>
                  </a:lnTo>
                  <a:lnTo>
                    <a:pt x="2491" y="9291"/>
                  </a:lnTo>
                  <a:lnTo>
                    <a:pt x="2553" y="9395"/>
                  </a:lnTo>
                  <a:lnTo>
                    <a:pt x="2637" y="9395"/>
                  </a:lnTo>
                  <a:lnTo>
                    <a:pt x="2742" y="9416"/>
                  </a:lnTo>
                  <a:lnTo>
                    <a:pt x="2804" y="9521"/>
                  </a:lnTo>
                  <a:lnTo>
                    <a:pt x="2846" y="9563"/>
                  </a:lnTo>
                  <a:lnTo>
                    <a:pt x="2909" y="9688"/>
                  </a:lnTo>
                  <a:lnTo>
                    <a:pt x="2951" y="9709"/>
                  </a:lnTo>
                  <a:lnTo>
                    <a:pt x="2972" y="9772"/>
                  </a:lnTo>
                  <a:lnTo>
                    <a:pt x="3139" y="9939"/>
                  </a:lnTo>
                  <a:lnTo>
                    <a:pt x="3139" y="10086"/>
                  </a:lnTo>
                  <a:lnTo>
                    <a:pt x="3139" y="10211"/>
                  </a:lnTo>
                  <a:lnTo>
                    <a:pt x="3181" y="10211"/>
                  </a:lnTo>
                  <a:lnTo>
                    <a:pt x="3286" y="10190"/>
                  </a:lnTo>
                  <a:lnTo>
                    <a:pt x="3327" y="10190"/>
                  </a:lnTo>
                  <a:lnTo>
                    <a:pt x="3369" y="10211"/>
                  </a:lnTo>
                  <a:lnTo>
                    <a:pt x="3432" y="10295"/>
                  </a:lnTo>
                  <a:lnTo>
                    <a:pt x="3474" y="10337"/>
                  </a:lnTo>
                  <a:lnTo>
                    <a:pt x="3537" y="10441"/>
                  </a:lnTo>
                  <a:lnTo>
                    <a:pt x="3579" y="10441"/>
                  </a:lnTo>
                  <a:lnTo>
                    <a:pt x="3662" y="10420"/>
                  </a:lnTo>
                  <a:lnTo>
                    <a:pt x="3767" y="10441"/>
                  </a:lnTo>
                  <a:lnTo>
                    <a:pt x="3871" y="10462"/>
                  </a:lnTo>
                  <a:lnTo>
                    <a:pt x="3976" y="10462"/>
                  </a:lnTo>
                  <a:lnTo>
                    <a:pt x="4018" y="10504"/>
                  </a:lnTo>
                  <a:lnTo>
                    <a:pt x="3997" y="10546"/>
                  </a:lnTo>
                  <a:lnTo>
                    <a:pt x="3997" y="10609"/>
                  </a:lnTo>
                  <a:lnTo>
                    <a:pt x="3997" y="10755"/>
                  </a:lnTo>
                  <a:lnTo>
                    <a:pt x="3913" y="10923"/>
                  </a:lnTo>
                  <a:lnTo>
                    <a:pt x="3955" y="11048"/>
                  </a:lnTo>
                  <a:lnTo>
                    <a:pt x="3976" y="11195"/>
                  </a:lnTo>
                  <a:lnTo>
                    <a:pt x="4311" y="10881"/>
                  </a:lnTo>
                  <a:lnTo>
                    <a:pt x="4604" y="10776"/>
                  </a:lnTo>
                  <a:lnTo>
                    <a:pt x="4959" y="10839"/>
                  </a:lnTo>
                  <a:lnTo>
                    <a:pt x="5378" y="11069"/>
                  </a:lnTo>
                  <a:lnTo>
                    <a:pt x="5755" y="11508"/>
                  </a:lnTo>
                  <a:lnTo>
                    <a:pt x="5985" y="11467"/>
                  </a:lnTo>
                  <a:lnTo>
                    <a:pt x="6068" y="11446"/>
                  </a:lnTo>
                  <a:lnTo>
                    <a:pt x="5629" y="8726"/>
                  </a:lnTo>
                  <a:lnTo>
                    <a:pt x="7136" y="8433"/>
                  </a:lnTo>
                  <a:lnTo>
                    <a:pt x="8056" y="9060"/>
                  </a:lnTo>
                  <a:lnTo>
                    <a:pt x="8391" y="9186"/>
                  </a:lnTo>
                  <a:lnTo>
                    <a:pt x="8893" y="9479"/>
                  </a:lnTo>
                  <a:lnTo>
                    <a:pt x="9751" y="9395"/>
                  </a:lnTo>
                  <a:lnTo>
                    <a:pt x="10693" y="9395"/>
                  </a:lnTo>
                  <a:lnTo>
                    <a:pt x="10985" y="9604"/>
                  </a:lnTo>
                  <a:lnTo>
                    <a:pt x="11132" y="9981"/>
                  </a:lnTo>
                  <a:lnTo>
                    <a:pt x="11320" y="9897"/>
                  </a:lnTo>
                  <a:lnTo>
                    <a:pt x="11341" y="10713"/>
                  </a:lnTo>
                  <a:lnTo>
                    <a:pt x="11760" y="10755"/>
                  </a:lnTo>
                  <a:lnTo>
                    <a:pt x="11990" y="11446"/>
                  </a:lnTo>
                  <a:lnTo>
                    <a:pt x="12115" y="11446"/>
                  </a:lnTo>
                  <a:lnTo>
                    <a:pt x="12366" y="11299"/>
                  </a:lnTo>
                  <a:lnTo>
                    <a:pt x="12555" y="11278"/>
                  </a:lnTo>
                  <a:lnTo>
                    <a:pt x="12743" y="11299"/>
                  </a:lnTo>
                  <a:lnTo>
                    <a:pt x="12994" y="11446"/>
                  </a:lnTo>
                  <a:lnTo>
                    <a:pt x="13078" y="11467"/>
                  </a:lnTo>
                  <a:lnTo>
                    <a:pt x="13287" y="11257"/>
                  </a:lnTo>
                  <a:lnTo>
                    <a:pt x="13413" y="11048"/>
                  </a:lnTo>
                  <a:lnTo>
                    <a:pt x="13475" y="10964"/>
                  </a:lnTo>
                  <a:lnTo>
                    <a:pt x="13538" y="10818"/>
                  </a:lnTo>
                  <a:lnTo>
                    <a:pt x="13789" y="10525"/>
                  </a:lnTo>
                  <a:lnTo>
                    <a:pt x="13894" y="10504"/>
                  </a:lnTo>
                  <a:lnTo>
                    <a:pt x="13998" y="10337"/>
                  </a:lnTo>
                  <a:lnTo>
                    <a:pt x="14040" y="10337"/>
                  </a:lnTo>
                  <a:lnTo>
                    <a:pt x="14040" y="10295"/>
                  </a:lnTo>
                  <a:lnTo>
                    <a:pt x="14166" y="10211"/>
                  </a:lnTo>
                  <a:lnTo>
                    <a:pt x="14145" y="10148"/>
                  </a:lnTo>
                  <a:lnTo>
                    <a:pt x="14250" y="10023"/>
                  </a:lnTo>
                  <a:lnTo>
                    <a:pt x="14438" y="10044"/>
                  </a:lnTo>
                  <a:lnTo>
                    <a:pt x="14543" y="10107"/>
                  </a:lnTo>
                  <a:lnTo>
                    <a:pt x="14961" y="10148"/>
                  </a:lnTo>
                  <a:lnTo>
                    <a:pt x="15317" y="10148"/>
                  </a:lnTo>
                  <a:lnTo>
                    <a:pt x="15505" y="10107"/>
                  </a:lnTo>
                  <a:lnTo>
                    <a:pt x="15484" y="9981"/>
                  </a:lnTo>
                  <a:lnTo>
                    <a:pt x="15463" y="9835"/>
                  </a:lnTo>
                  <a:lnTo>
                    <a:pt x="15463" y="9709"/>
                  </a:lnTo>
                  <a:lnTo>
                    <a:pt x="15505" y="9667"/>
                  </a:lnTo>
                  <a:lnTo>
                    <a:pt x="15610" y="9688"/>
                  </a:lnTo>
                  <a:lnTo>
                    <a:pt x="15777" y="9709"/>
                  </a:lnTo>
                  <a:lnTo>
                    <a:pt x="15819" y="9667"/>
                  </a:lnTo>
                  <a:lnTo>
                    <a:pt x="16007" y="9667"/>
                  </a:lnTo>
                  <a:lnTo>
                    <a:pt x="16133" y="9730"/>
                  </a:lnTo>
                  <a:lnTo>
                    <a:pt x="16342" y="9793"/>
                  </a:lnTo>
                  <a:lnTo>
                    <a:pt x="16677" y="9835"/>
                  </a:lnTo>
                  <a:lnTo>
                    <a:pt x="16781" y="9793"/>
                  </a:lnTo>
                  <a:lnTo>
                    <a:pt x="16886" y="9709"/>
                  </a:lnTo>
                  <a:lnTo>
                    <a:pt x="17032" y="9730"/>
                  </a:lnTo>
                  <a:lnTo>
                    <a:pt x="17158" y="9730"/>
                  </a:lnTo>
                  <a:lnTo>
                    <a:pt x="17451" y="9667"/>
                  </a:lnTo>
                  <a:lnTo>
                    <a:pt x="17723" y="9730"/>
                  </a:lnTo>
                  <a:lnTo>
                    <a:pt x="17911" y="9688"/>
                  </a:lnTo>
                  <a:lnTo>
                    <a:pt x="18246" y="9688"/>
                  </a:lnTo>
                  <a:lnTo>
                    <a:pt x="18497" y="9793"/>
                  </a:lnTo>
                  <a:lnTo>
                    <a:pt x="18602" y="9772"/>
                  </a:lnTo>
                  <a:lnTo>
                    <a:pt x="18853" y="10044"/>
                  </a:lnTo>
                  <a:lnTo>
                    <a:pt x="19083" y="10107"/>
                  </a:lnTo>
                  <a:lnTo>
                    <a:pt x="19229" y="10044"/>
                  </a:lnTo>
                  <a:lnTo>
                    <a:pt x="19188" y="9897"/>
                  </a:lnTo>
                  <a:lnTo>
                    <a:pt x="19313" y="9814"/>
                  </a:lnTo>
                  <a:lnTo>
                    <a:pt x="19313" y="9772"/>
                  </a:lnTo>
                  <a:lnTo>
                    <a:pt x="19376" y="9730"/>
                  </a:lnTo>
                  <a:lnTo>
                    <a:pt x="19271" y="9625"/>
                  </a:lnTo>
                  <a:lnTo>
                    <a:pt x="19313" y="9521"/>
                  </a:lnTo>
                  <a:lnTo>
                    <a:pt x="19397" y="9458"/>
                  </a:lnTo>
                  <a:lnTo>
                    <a:pt x="19355" y="9207"/>
                  </a:lnTo>
                  <a:lnTo>
                    <a:pt x="19229" y="9144"/>
                  </a:lnTo>
                  <a:lnTo>
                    <a:pt x="19188" y="9039"/>
                  </a:lnTo>
                  <a:lnTo>
                    <a:pt x="19083" y="8851"/>
                  </a:lnTo>
                  <a:lnTo>
                    <a:pt x="19062" y="8747"/>
                  </a:lnTo>
                  <a:lnTo>
                    <a:pt x="19020" y="8663"/>
                  </a:lnTo>
                  <a:lnTo>
                    <a:pt x="19020" y="8579"/>
                  </a:lnTo>
                  <a:lnTo>
                    <a:pt x="18957" y="8412"/>
                  </a:lnTo>
                  <a:lnTo>
                    <a:pt x="19041" y="8328"/>
                  </a:lnTo>
                  <a:lnTo>
                    <a:pt x="19041" y="8265"/>
                  </a:lnTo>
                  <a:lnTo>
                    <a:pt x="18916" y="8244"/>
                  </a:lnTo>
                  <a:lnTo>
                    <a:pt x="18748" y="8265"/>
                  </a:lnTo>
                  <a:lnTo>
                    <a:pt x="18644" y="8202"/>
                  </a:lnTo>
                  <a:lnTo>
                    <a:pt x="18644" y="8119"/>
                  </a:lnTo>
                  <a:lnTo>
                    <a:pt x="18748" y="8014"/>
                  </a:lnTo>
                  <a:lnTo>
                    <a:pt x="18853" y="7951"/>
                  </a:lnTo>
                  <a:lnTo>
                    <a:pt x="18916" y="8014"/>
                  </a:lnTo>
                  <a:lnTo>
                    <a:pt x="19020" y="8014"/>
                  </a:lnTo>
                  <a:lnTo>
                    <a:pt x="19167" y="7930"/>
                  </a:lnTo>
                  <a:lnTo>
                    <a:pt x="19439" y="7889"/>
                  </a:lnTo>
                  <a:lnTo>
                    <a:pt x="19564" y="7847"/>
                  </a:lnTo>
                  <a:lnTo>
                    <a:pt x="19648" y="7826"/>
                  </a:lnTo>
                  <a:lnTo>
                    <a:pt x="19711" y="7889"/>
                  </a:lnTo>
                  <a:lnTo>
                    <a:pt x="19794" y="7889"/>
                  </a:lnTo>
                  <a:lnTo>
                    <a:pt x="19878" y="7826"/>
                  </a:lnTo>
                  <a:lnTo>
                    <a:pt x="19962" y="7826"/>
                  </a:lnTo>
                  <a:lnTo>
                    <a:pt x="19962" y="7742"/>
                  </a:lnTo>
                  <a:lnTo>
                    <a:pt x="20004" y="7617"/>
                  </a:lnTo>
                  <a:lnTo>
                    <a:pt x="19878" y="7575"/>
                  </a:lnTo>
                  <a:lnTo>
                    <a:pt x="19815" y="7512"/>
                  </a:lnTo>
                  <a:lnTo>
                    <a:pt x="19836" y="7428"/>
                  </a:lnTo>
                  <a:lnTo>
                    <a:pt x="19836" y="7177"/>
                  </a:lnTo>
                  <a:lnTo>
                    <a:pt x="19899" y="6842"/>
                  </a:lnTo>
                  <a:lnTo>
                    <a:pt x="19899" y="6696"/>
                  </a:lnTo>
                  <a:lnTo>
                    <a:pt x="19962" y="6550"/>
                  </a:lnTo>
                  <a:lnTo>
                    <a:pt x="20004" y="6278"/>
                  </a:lnTo>
                  <a:lnTo>
                    <a:pt x="20213" y="6278"/>
                  </a:lnTo>
                  <a:lnTo>
                    <a:pt x="20422" y="6361"/>
                  </a:lnTo>
                  <a:lnTo>
                    <a:pt x="20589" y="6382"/>
                  </a:lnTo>
                  <a:lnTo>
                    <a:pt x="20820" y="6340"/>
                  </a:lnTo>
                  <a:lnTo>
                    <a:pt x="20882" y="6340"/>
                  </a:lnTo>
                  <a:lnTo>
                    <a:pt x="20924" y="6424"/>
                  </a:lnTo>
                  <a:lnTo>
                    <a:pt x="21008" y="6424"/>
                  </a:lnTo>
                  <a:lnTo>
                    <a:pt x="21071" y="6382"/>
                  </a:lnTo>
                  <a:lnTo>
                    <a:pt x="21154" y="6278"/>
                  </a:lnTo>
                  <a:lnTo>
                    <a:pt x="21280" y="6236"/>
                  </a:lnTo>
                  <a:lnTo>
                    <a:pt x="21447" y="6068"/>
                  </a:lnTo>
                  <a:lnTo>
                    <a:pt x="21447" y="6006"/>
                  </a:lnTo>
                  <a:lnTo>
                    <a:pt x="21343" y="5838"/>
                  </a:lnTo>
                  <a:lnTo>
                    <a:pt x="21238" y="5608"/>
                  </a:lnTo>
                  <a:lnTo>
                    <a:pt x="21238" y="5378"/>
                  </a:lnTo>
                  <a:lnTo>
                    <a:pt x="21259" y="5231"/>
                  </a:lnTo>
                  <a:lnTo>
                    <a:pt x="21343" y="5169"/>
                  </a:lnTo>
                  <a:lnTo>
                    <a:pt x="21531" y="5106"/>
                  </a:lnTo>
                  <a:lnTo>
                    <a:pt x="21594" y="4980"/>
                  </a:lnTo>
                  <a:lnTo>
                    <a:pt x="21552" y="4917"/>
                  </a:lnTo>
                  <a:lnTo>
                    <a:pt x="21573" y="4813"/>
                  </a:lnTo>
                  <a:lnTo>
                    <a:pt x="21698" y="4666"/>
                  </a:lnTo>
                  <a:lnTo>
                    <a:pt x="21803" y="4604"/>
                  </a:lnTo>
                  <a:lnTo>
                    <a:pt x="21908" y="4499"/>
                  </a:lnTo>
                  <a:lnTo>
                    <a:pt x="21887" y="4478"/>
                  </a:lnTo>
                  <a:lnTo>
                    <a:pt x="21866" y="4457"/>
                  </a:lnTo>
                  <a:lnTo>
                    <a:pt x="21698" y="4394"/>
                  </a:lnTo>
                  <a:lnTo>
                    <a:pt x="21573" y="4269"/>
                  </a:lnTo>
                  <a:lnTo>
                    <a:pt x="21489" y="4269"/>
                  </a:lnTo>
                  <a:lnTo>
                    <a:pt x="21447" y="4164"/>
                  </a:lnTo>
                  <a:lnTo>
                    <a:pt x="21489" y="4039"/>
                  </a:lnTo>
                  <a:lnTo>
                    <a:pt x="21447" y="3976"/>
                  </a:lnTo>
                  <a:lnTo>
                    <a:pt x="21343" y="4060"/>
                  </a:lnTo>
                  <a:lnTo>
                    <a:pt x="21259" y="4164"/>
                  </a:lnTo>
                  <a:lnTo>
                    <a:pt x="21154" y="4185"/>
                  </a:lnTo>
                  <a:lnTo>
                    <a:pt x="20861" y="4227"/>
                  </a:lnTo>
                  <a:lnTo>
                    <a:pt x="20799" y="4269"/>
                  </a:lnTo>
                  <a:lnTo>
                    <a:pt x="20757" y="4332"/>
                  </a:lnTo>
                  <a:lnTo>
                    <a:pt x="20652" y="4269"/>
                  </a:lnTo>
                  <a:lnTo>
                    <a:pt x="20548" y="4227"/>
                  </a:lnTo>
                  <a:lnTo>
                    <a:pt x="20506" y="4227"/>
                  </a:lnTo>
                  <a:lnTo>
                    <a:pt x="20485" y="4185"/>
                  </a:lnTo>
                  <a:lnTo>
                    <a:pt x="20422" y="4143"/>
                  </a:lnTo>
                  <a:lnTo>
                    <a:pt x="20401" y="4060"/>
                  </a:lnTo>
                  <a:lnTo>
                    <a:pt x="20359" y="3976"/>
                  </a:lnTo>
                  <a:lnTo>
                    <a:pt x="20401" y="3934"/>
                  </a:lnTo>
                  <a:lnTo>
                    <a:pt x="20401" y="3850"/>
                  </a:lnTo>
                  <a:lnTo>
                    <a:pt x="20317" y="3809"/>
                  </a:lnTo>
                  <a:lnTo>
                    <a:pt x="20276" y="3809"/>
                  </a:lnTo>
                  <a:lnTo>
                    <a:pt x="20129" y="3725"/>
                  </a:lnTo>
                  <a:lnTo>
                    <a:pt x="20004" y="3704"/>
                  </a:lnTo>
                  <a:lnTo>
                    <a:pt x="19962" y="3704"/>
                  </a:lnTo>
                  <a:lnTo>
                    <a:pt x="19899" y="3557"/>
                  </a:lnTo>
                  <a:lnTo>
                    <a:pt x="19794" y="3390"/>
                  </a:lnTo>
                  <a:lnTo>
                    <a:pt x="19648" y="3244"/>
                  </a:lnTo>
                  <a:lnTo>
                    <a:pt x="19460" y="3223"/>
                  </a:lnTo>
                  <a:lnTo>
                    <a:pt x="19250" y="3223"/>
                  </a:lnTo>
                  <a:lnTo>
                    <a:pt x="19062" y="3244"/>
                  </a:lnTo>
                  <a:lnTo>
                    <a:pt x="19041" y="3306"/>
                  </a:lnTo>
                  <a:lnTo>
                    <a:pt x="19083" y="3348"/>
                  </a:lnTo>
                  <a:lnTo>
                    <a:pt x="19062" y="3411"/>
                  </a:lnTo>
                  <a:lnTo>
                    <a:pt x="18936" y="3453"/>
                  </a:lnTo>
                  <a:lnTo>
                    <a:pt x="18853" y="3432"/>
                  </a:lnTo>
                  <a:lnTo>
                    <a:pt x="18727" y="3495"/>
                  </a:lnTo>
                  <a:lnTo>
                    <a:pt x="18560" y="3411"/>
                  </a:lnTo>
                  <a:lnTo>
                    <a:pt x="18497" y="3432"/>
                  </a:lnTo>
                  <a:lnTo>
                    <a:pt x="18413" y="3495"/>
                  </a:lnTo>
                  <a:lnTo>
                    <a:pt x="18309" y="3495"/>
                  </a:lnTo>
                  <a:lnTo>
                    <a:pt x="18204" y="3411"/>
                  </a:lnTo>
                  <a:lnTo>
                    <a:pt x="18079" y="3348"/>
                  </a:lnTo>
                  <a:lnTo>
                    <a:pt x="18079" y="3285"/>
                  </a:lnTo>
                  <a:lnTo>
                    <a:pt x="18100" y="3202"/>
                  </a:lnTo>
                  <a:lnTo>
                    <a:pt x="17911" y="3118"/>
                  </a:lnTo>
                  <a:lnTo>
                    <a:pt x="17828" y="3181"/>
                  </a:lnTo>
                  <a:lnTo>
                    <a:pt x="17828" y="3306"/>
                  </a:lnTo>
                  <a:lnTo>
                    <a:pt x="17869" y="3327"/>
                  </a:lnTo>
                  <a:lnTo>
                    <a:pt x="17828" y="3390"/>
                  </a:lnTo>
                  <a:lnTo>
                    <a:pt x="17744" y="3453"/>
                  </a:lnTo>
                  <a:lnTo>
                    <a:pt x="17597" y="3453"/>
                  </a:lnTo>
                  <a:lnTo>
                    <a:pt x="16175" y="1695"/>
                  </a:lnTo>
                  <a:lnTo>
                    <a:pt x="15170" y="921"/>
                  </a:lnTo>
                  <a:lnTo>
                    <a:pt x="15107" y="837"/>
                  </a:lnTo>
                  <a:lnTo>
                    <a:pt x="15191" y="816"/>
                  </a:lnTo>
                  <a:lnTo>
                    <a:pt x="15296" y="712"/>
                  </a:lnTo>
                  <a:lnTo>
                    <a:pt x="15296" y="607"/>
                  </a:lnTo>
                  <a:lnTo>
                    <a:pt x="15254" y="565"/>
                  </a:lnTo>
                  <a:lnTo>
                    <a:pt x="15087" y="607"/>
                  </a:lnTo>
                  <a:lnTo>
                    <a:pt x="14961" y="628"/>
                  </a:lnTo>
                  <a:lnTo>
                    <a:pt x="14877" y="733"/>
                  </a:lnTo>
                  <a:lnTo>
                    <a:pt x="14773" y="775"/>
                  </a:lnTo>
                  <a:lnTo>
                    <a:pt x="14647" y="900"/>
                  </a:lnTo>
                  <a:lnTo>
                    <a:pt x="14647" y="984"/>
                  </a:lnTo>
                  <a:lnTo>
                    <a:pt x="14563" y="1047"/>
                  </a:lnTo>
                  <a:lnTo>
                    <a:pt x="14522" y="1151"/>
                  </a:lnTo>
                  <a:lnTo>
                    <a:pt x="14417" y="1235"/>
                  </a:lnTo>
                  <a:lnTo>
                    <a:pt x="14229" y="1235"/>
                  </a:lnTo>
                  <a:lnTo>
                    <a:pt x="14124" y="1298"/>
                  </a:lnTo>
                  <a:lnTo>
                    <a:pt x="14145" y="1423"/>
                  </a:lnTo>
                  <a:lnTo>
                    <a:pt x="14061" y="1465"/>
                  </a:lnTo>
                  <a:lnTo>
                    <a:pt x="14019" y="1423"/>
                  </a:lnTo>
                  <a:lnTo>
                    <a:pt x="13789" y="1360"/>
                  </a:lnTo>
                  <a:lnTo>
                    <a:pt x="13643" y="1423"/>
                  </a:lnTo>
                  <a:lnTo>
                    <a:pt x="13601" y="1507"/>
                  </a:lnTo>
                  <a:lnTo>
                    <a:pt x="13517" y="1507"/>
                  </a:lnTo>
                  <a:lnTo>
                    <a:pt x="13434" y="1402"/>
                  </a:lnTo>
                  <a:lnTo>
                    <a:pt x="13434" y="1235"/>
                  </a:lnTo>
                  <a:lnTo>
                    <a:pt x="13517" y="1172"/>
                  </a:lnTo>
                  <a:lnTo>
                    <a:pt x="13538" y="1088"/>
                  </a:lnTo>
                  <a:lnTo>
                    <a:pt x="13496" y="1026"/>
                  </a:lnTo>
                  <a:lnTo>
                    <a:pt x="13413" y="1109"/>
                  </a:lnTo>
                  <a:lnTo>
                    <a:pt x="13329" y="1109"/>
                  </a:lnTo>
                  <a:lnTo>
                    <a:pt x="13120" y="1005"/>
                  </a:lnTo>
                  <a:lnTo>
                    <a:pt x="12994" y="1026"/>
                  </a:lnTo>
                  <a:lnTo>
                    <a:pt x="13015" y="1109"/>
                  </a:lnTo>
                  <a:lnTo>
                    <a:pt x="13078" y="1130"/>
                  </a:lnTo>
                  <a:lnTo>
                    <a:pt x="12994" y="1214"/>
                  </a:lnTo>
                  <a:lnTo>
                    <a:pt x="12952" y="1214"/>
                  </a:lnTo>
                  <a:lnTo>
                    <a:pt x="12869" y="1088"/>
                  </a:lnTo>
                  <a:lnTo>
                    <a:pt x="12848" y="900"/>
                  </a:lnTo>
                  <a:lnTo>
                    <a:pt x="12638" y="733"/>
                  </a:lnTo>
                  <a:lnTo>
                    <a:pt x="12597" y="775"/>
                  </a:lnTo>
                  <a:lnTo>
                    <a:pt x="12638" y="900"/>
                  </a:lnTo>
                  <a:lnTo>
                    <a:pt x="12638" y="984"/>
                  </a:lnTo>
                  <a:lnTo>
                    <a:pt x="12555" y="984"/>
                  </a:lnTo>
                  <a:lnTo>
                    <a:pt x="12513" y="879"/>
                  </a:lnTo>
                  <a:lnTo>
                    <a:pt x="12450" y="900"/>
                  </a:lnTo>
                  <a:lnTo>
                    <a:pt x="12429" y="1005"/>
                  </a:lnTo>
                  <a:lnTo>
                    <a:pt x="12366" y="1026"/>
                  </a:lnTo>
                  <a:lnTo>
                    <a:pt x="12262" y="942"/>
                  </a:lnTo>
                  <a:lnTo>
                    <a:pt x="12136" y="1026"/>
                  </a:lnTo>
                  <a:lnTo>
                    <a:pt x="12074" y="984"/>
                  </a:lnTo>
                  <a:lnTo>
                    <a:pt x="12032" y="879"/>
                  </a:lnTo>
                  <a:lnTo>
                    <a:pt x="12115" y="837"/>
                  </a:lnTo>
                  <a:lnTo>
                    <a:pt x="12136" y="796"/>
                  </a:lnTo>
                  <a:lnTo>
                    <a:pt x="12115" y="691"/>
                  </a:lnTo>
                  <a:lnTo>
                    <a:pt x="12136" y="586"/>
                  </a:lnTo>
                  <a:lnTo>
                    <a:pt x="12115" y="524"/>
                  </a:lnTo>
                  <a:lnTo>
                    <a:pt x="12032" y="482"/>
                  </a:lnTo>
                  <a:lnTo>
                    <a:pt x="11948" y="398"/>
                  </a:lnTo>
                  <a:lnTo>
                    <a:pt x="11927" y="272"/>
                  </a:lnTo>
                  <a:lnTo>
                    <a:pt x="11864" y="252"/>
                  </a:lnTo>
                  <a:lnTo>
                    <a:pt x="11822" y="84"/>
                  </a:lnTo>
                  <a:lnTo>
                    <a:pt x="11718" y="84"/>
                  </a:lnTo>
                  <a:lnTo>
                    <a:pt x="11592" y="126"/>
                  </a:lnTo>
                  <a:lnTo>
                    <a:pt x="11446" y="126"/>
                  </a:lnTo>
                  <a:lnTo>
                    <a:pt x="11299" y="42"/>
                  </a:lnTo>
                  <a:lnTo>
                    <a:pt x="11132" y="63"/>
                  </a:lnTo>
                  <a:lnTo>
                    <a:pt x="11006" y="0"/>
                  </a:lnTo>
                  <a:lnTo>
                    <a:pt x="10902" y="42"/>
                  </a:lnTo>
                  <a:lnTo>
                    <a:pt x="10860"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42"/>
            <p:cNvSpPr/>
            <p:nvPr/>
          </p:nvSpPr>
          <p:spPr>
            <a:xfrm>
              <a:off x="4443200" y="2520875"/>
              <a:ext cx="231750" cy="144400"/>
            </a:xfrm>
            <a:custGeom>
              <a:avLst/>
              <a:gdLst/>
              <a:ahLst/>
              <a:cxnLst/>
              <a:rect l="l" t="t" r="r" b="b"/>
              <a:pathLst>
                <a:path w="9270" h="5776" extrusionOk="0">
                  <a:moveTo>
                    <a:pt x="1507" y="1"/>
                  </a:moveTo>
                  <a:lnTo>
                    <a:pt x="0" y="294"/>
                  </a:lnTo>
                  <a:lnTo>
                    <a:pt x="439" y="3014"/>
                  </a:lnTo>
                  <a:lnTo>
                    <a:pt x="732" y="3014"/>
                  </a:lnTo>
                  <a:lnTo>
                    <a:pt x="963" y="3035"/>
                  </a:lnTo>
                  <a:lnTo>
                    <a:pt x="1004" y="2909"/>
                  </a:lnTo>
                  <a:lnTo>
                    <a:pt x="900" y="2804"/>
                  </a:lnTo>
                  <a:lnTo>
                    <a:pt x="879" y="2595"/>
                  </a:lnTo>
                  <a:lnTo>
                    <a:pt x="983" y="2344"/>
                  </a:lnTo>
                  <a:lnTo>
                    <a:pt x="1172" y="2323"/>
                  </a:lnTo>
                  <a:lnTo>
                    <a:pt x="1276" y="2198"/>
                  </a:lnTo>
                  <a:lnTo>
                    <a:pt x="1402" y="2114"/>
                  </a:lnTo>
                  <a:lnTo>
                    <a:pt x="1527" y="2198"/>
                  </a:lnTo>
                  <a:lnTo>
                    <a:pt x="1611" y="2135"/>
                  </a:lnTo>
                  <a:lnTo>
                    <a:pt x="1507" y="2009"/>
                  </a:lnTo>
                  <a:lnTo>
                    <a:pt x="1779" y="2030"/>
                  </a:lnTo>
                  <a:lnTo>
                    <a:pt x="2155" y="2219"/>
                  </a:lnTo>
                  <a:lnTo>
                    <a:pt x="2511" y="2428"/>
                  </a:lnTo>
                  <a:lnTo>
                    <a:pt x="2532" y="2553"/>
                  </a:lnTo>
                  <a:lnTo>
                    <a:pt x="2971" y="2804"/>
                  </a:lnTo>
                  <a:lnTo>
                    <a:pt x="3306" y="2951"/>
                  </a:lnTo>
                  <a:lnTo>
                    <a:pt x="3390" y="2909"/>
                  </a:lnTo>
                  <a:lnTo>
                    <a:pt x="3515" y="2930"/>
                  </a:lnTo>
                  <a:lnTo>
                    <a:pt x="3766" y="3076"/>
                  </a:lnTo>
                  <a:lnTo>
                    <a:pt x="3871" y="3432"/>
                  </a:lnTo>
                  <a:lnTo>
                    <a:pt x="3976" y="3537"/>
                  </a:lnTo>
                  <a:lnTo>
                    <a:pt x="4017" y="3662"/>
                  </a:lnTo>
                  <a:lnTo>
                    <a:pt x="4143" y="3913"/>
                  </a:lnTo>
                  <a:lnTo>
                    <a:pt x="4352" y="3997"/>
                  </a:lnTo>
                  <a:lnTo>
                    <a:pt x="4729" y="4227"/>
                  </a:lnTo>
                  <a:lnTo>
                    <a:pt x="5126" y="4520"/>
                  </a:lnTo>
                  <a:lnTo>
                    <a:pt x="5545" y="4708"/>
                  </a:lnTo>
                  <a:lnTo>
                    <a:pt x="5921" y="5001"/>
                  </a:lnTo>
                  <a:lnTo>
                    <a:pt x="6235" y="5022"/>
                  </a:lnTo>
                  <a:lnTo>
                    <a:pt x="6319" y="5106"/>
                  </a:lnTo>
                  <a:lnTo>
                    <a:pt x="6403" y="5106"/>
                  </a:lnTo>
                  <a:lnTo>
                    <a:pt x="6612" y="5232"/>
                  </a:lnTo>
                  <a:lnTo>
                    <a:pt x="6612" y="5378"/>
                  </a:lnTo>
                  <a:lnTo>
                    <a:pt x="6633" y="5650"/>
                  </a:lnTo>
                  <a:lnTo>
                    <a:pt x="6821" y="5587"/>
                  </a:lnTo>
                  <a:lnTo>
                    <a:pt x="6926" y="5671"/>
                  </a:lnTo>
                  <a:lnTo>
                    <a:pt x="7009" y="5776"/>
                  </a:lnTo>
                  <a:lnTo>
                    <a:pt x="7072" y="5776"/>
                  </a:lnTo>
                  <a:lnTo>
                    <a:pt x="7177" y="5671"/>
                  </a:lnTo>
                  <a:lnTo>
                    <a:pt x="7281" y="5692"/>
                  </a:lnTo>
                  <a:lnTo>
                    <a:pt x="7323" y="5755"/>
                  </a:lnTo>
                  <a:lnTo>
                    <a:pt x="7365" y="5378"/>
                  </a:lnTo>
                  <a:lnTo>
                    <a:pt x="7491" y="5106"/>
                  </a:lnTo>
                  <a:lnTo>
                    <a:pt x="7553" y="5043"/>
                  </a:lnTo>
                  <a:lnTo>
                    <a:pt x="7533" y="4897"/>
                  </a:lnTo>
                  <a:lnTo>
                    <a:pt x="7407" y="4834"/>
                  </a:lnTo>
                  <a:lnTo>
                    <a:pt x="7344" y="4688"/>
                  </a:lnTo>
                  <a:lnTo>
                    <a:pt x="7386" y="4541"/>
                  </a:lnTo>
                  <a:lnTo>
                    <a:pt x="7365" y="4416"/>
                  </a:lnTo>
                  <a:lnTo>
                    <a:pt x="7219" y="4436"/>
                  </a:lnTo>
                  <a:lnTo>
                    <a:pt x="7114" y="4499"/>
                  </a:lnTo>
                  <a:lnTo>
                    <a:pt x="6947" y="4269"/>
                  </a:lnTo>
                  <a:lnTo>
                    <a:pt x="6947" y="4102"/>
                  </a:lnTo>
                  <a:lnTo>
                    <a:pt x="7072" y="3997"/>
                  </a:lnTo>
                  <a:lnTo>
                    <a:pt x="7344" y="4018"/>
                  </a:lnTo>
                  <a:lnTo>
                    <a:pt x="7449" y="3997"/>
                  </a:lnTo>
                  <a:lnTo>
                    <a:pt x="7449" y="3872"/>
                  </a:lnTo>
                  <a:lnTo>
                    <a:pt x="7679" y="3788"/>
                  </a:lnTo>
                  <a:lnTo>
                    <a:pt x="7637" y="3704"/>
                  </a:lnTo>
                  <a:lnTo>
                    <a:pt x="7574" y="3662"/>
                  </a:lnTo>
                  <a:lnTo>
                    <a:pt x="7846" y="3600"/>
                  </a:lnTo>
                  <a:lnTo>
                    <a:pt x="8014" y="3537"/>
                  </a:lnTo>
                  <a:lnTo>
                    <a:pt x="8056" y="3390"/>
                  </a:lnTo>
                  <a:lnTo>
                    <a:pt x="7867" y="3328"/>
                  </a:lnTo>
                  <a:lnTo>
                    <a:pt x="7867" y="3181"/>
                  </a:lnTo>
                  <a:lnTo>
                    <a:pt x="8014" y="3139"/>
                  </a:lnTo>
                  <a:lnTo>
                    <a:pt x="8181" y="3014"/>
                  </a:lnTo>
                  <a:lnTo>
                    <a:pt x="8286" y="3035"/>
                  </a:lnTo>
                  <a:lnTo>
                    <a:pt x="8453" y="2825"/>
                  </a:lnTo>
                  <a:lnTo>
                    <a:pt x="8600" y="2951"/>
                  </a:lnTo>
                  <a:lnTo>
                    <a:pt x="8621" y="3056"/>
                  </a:lnTo>
                  <a:lnTo>
                    <a:pt x="8914" y="3014"/>
                  </a:lnTo>
                  <a:lnTo>
                    <a:pt x="9123" y="3014"/>
                  </a:lnTo>
                  <a:lnTo>
                    <a:pt x="9269" y="2825"/>
                  </a:lnTo>
                  <a:lnTo>
                    <a:pt x="9248" y="2721"/>
                  </a:lnTo>
                  <a:lnTo>
                    <a:pt x="8955" y="2491"/>
                  </a:lnTo>
                  <a:lnTo>
                    <a:pt x="8893" y="2491"/>
                  </a:lnTo>
                  <a:lnTo>
                    <a:pt x="8893" y="2637"/>
                  </a:lnTo>
                  <a:lnTo>
                    <a:pt x="8788" y="2742"/>
                  </a:lnTo>
                  <a:lnTo>
                    <a:pt x="8683" y="2721"/>
                  </a:lnTo>
                  <a:lnTo>
                    <a:pt x="8579" y="2616"/>
                  </a:lnTo>
                  <a:lnTo>
                    <a:pt x="8307" y="2532"/>
                  </a:lnTo>
                  <a:lnTo>
                    <a:pt x="8202" y="2449"/>
                  </a:lnTo>
                  <a:lnTo>
                    <a:pt x="8286" y="2323"/>
                  </a:lnTo>
                  <a:lnTo>
                    <a:pt x="8453" y="2030"/>
                  </a:lnTo>
                  <a:lnTo>
                    <a:pt x="8453" y="1905"/>
                  </a:lnTo>
                  <a:lnTo>
                    <a:pt x="8369" y="1905"/>
                  </a:lnTo>
                  <a:lnTo>
                    <a:pt x="8265" y="2072"/>
                  </a:lnTo>
                  <a:lnTo>
                    <a:pt x="8160" y="2093"/>
                  </a:lnTo>
                  <a:lnTo>
                    <a:pt x="7909" y="2386"/>
                  </a:lnTo>
                  <a:lnTo>
                    <a:pt x="7846" y="2532"/>
                  </a:lnTo>
                  <a:lnTo>
                    <a:pt x="7784" y="2616"/>
                  </a:lnTo>
                  <a:lnTo>
                    <a:pt x="7658" y="2825"/>
                  </a:lnTo>
                  <a:lnTo>
                    <a:pt x="7449" y="3035"/>
                  </a:lnTo>
                  <a:lnTo>
                    <a:pt x="7365" y="3014"/>
                  </a:lnTo>
                  <a:lnTo>
                    <a:pt x="7114" y="2867"/>
                  </a:lnTo>
                  <a:lnTo>
                    <a:pt x="6926" y="2846"/>
                  </a:lnTo>
                  <a:lnTo>
                    <a:pt x="6737" y="2867"/>
                  </a:lnTo>
                  <a:lnTo>
                    <a:pt x="6486" y="3014"/>
                  </a:lnTo>
                  <a:lnTo>
                    <a:pt x="6361" y="3014"/>
                  </a:lnTo>
                  <a:lnTo>
                    <a:pt x="6131" y="2323"/>
                  </a:lnTo>
                  <a:lnTo>
                    <a:pt x="5712" y="2281"/>
                  </a:lnTo>
                  <a:lnTo>
                    <a:pt x="5691" y="1465"/>
                  </a:lnTo>
                  <a:lnTo>
                    <a:pt x="5503" y="1549"/>
                  </a:lnTo>
                  <a:lnTo>
                    <a:pt x="5356" y="1172"/>
                  </a:lnTo>
                  <a:lnTo>
                    <a:pt x="5064" y="963"/>
                  </a:lnTo>
                  <a:lnTo>
                    <a:pt x="4122" y="963"/>
                  </a:lnTo>
                  <a:lnTo>
                    <a:pt x="3264" y="1047"/>
                  </a:lnTo>
                  <a:lnTo>
                    <a:pt x="2762" y="754"/>
                  </a:lnTo>
                  <a:lnTo>
                    <a:pt x="2427" y="628"/>
                  </a:lnTo>
                  <a:lnTo>
                    <a:pt x="1507"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42"/>
            <p:cNvSpPr/>
            <p:nvPr/>
          </p:nvSpPr>
          <p:spPr>
            <a:xfrm>
              <a:off x="4401875" y="2571100"/>
              <a:ext cx="207150" cy="130275"/>
            </a:xfrm>
            <a:custGeom>
              <a:avLst/>
              <a:gdLst/>
              <a:ahLst/>
              <a:cxnLst/>
              <a:rect l="l" t="t" r="r" b="b"/>
              <a:pathLst>
                <a:path w="8286" h="5211" extrusionOk="0">
                  <a:moveTo>
                    <a:pt x="3160" y="0"/>
                  </a:moveTo>
                  <a:lnTo>
                    <a:pt x="3264" y="126"/>
                  </a:lnTo>
                  <a:lnTo>
                    <a:pt x="3180" y="189"/>
                  </a:lnTo>
                  <a:lnTo>
                    <a:pt x="3055" y="105"/>
                  </a:lnTo>
                  <a:lnTo>
                    <a:pt x="2929" y="189"/>
                  </a:lnTo>
                  <a:lnTo>
                    <a:pt x="2825" y="314"/>
                  </a:lnTo>
                  <a:lnTo>
                    <a:pt x="2636" y="335"/>
                  </a:lnTo>
                  <a:lnTo>
                    <a:pt x="2532" y="586"/>
                  </a:lnTo>
                  <a:lnTo>
                    <a:pt x="2553" y="795"/>
                  </a:lnTo>
                  <a:lnTo>
                    <a:pt x="2657" y="900"/>
                  </a:lnTo>
                  <a:lnTo>
                    <a:pt x="2616" y="1026"/>
                  </a:lnTo>
                  <a:lnTo>
                    <a:pt x="2385" y="1005"/>
                  </a:lnTo>
                  <a:lnTo>
                    <a:pt x="2092" y="1005"/>
                  </a:lnTo>
                  <a:lnTo>
                    <a:pt x="2009" y="1026"/>
                  </a:lnTo>
                  <a:lnTo>
                    <a:pt x="1779" y="1067"/>
                  </a:lnTo>
                  <a:lnTo>
                    <a:pt x="1402" y="628"/>
                  </a:lnTo>
                  <a:lnTo>
                    <a:pt x="983" y="398"/>
                  </a:lnTo>
                  <a:lnTo>
                    <a:pt x="628" y="335"/>
                  </a:lnTo>
                  <a:lnTo>
                    <a:pt x="335" y="440"/>
                  </a:lnTo>
                  <a:lnTo>
                    <a:pt x="0" y="754"/>
                  </a:lnTo>
                  <a:lnTo>
                    <a:pt x="0" y="816"/>
                  </a:lnTo>
                  <a:lnTo>
                    <a:pt x="84" y="900"/>
                  </a:lnTo>
                  <a:lnTo>
                    <a:pt x="126" y="963"/>
                  </a:lnTo>
                  <a:lnTo>
                    <a:pt x="209" y="1047"/>
                  </a:lnTo>
                  <a:lnTo>
                    <a:pt x="251" y="1151"/>
                  </a:lnTo>
                  <a:lnTo>
                    <a:pt x="356" y="1360"/>
                  </a:lnTo>
                  <a:lnTo>
                    <a:pt x="335" y="1528"/>
                  </a:lnTo>
                  <a:lnTo>
                    <a:pt x="293" y="1653"/>
                  </a:lnTo>
                  <a:lnTo>
                    <a:pt x="314" y="1946"/>
                  </a:lnTo>
                  <a:lnTo>
                    <a:pt x="356" y="2009"/>
                  </a:lnTo>
                  <a:lnTo>
                    <a:pt x="398" y="2093"/>
                  </a:lnTo>
                  <a:lnTo>
                    <a:pt x="607" y="2302"/>
                  </a:lnTo>
                  <a:lnTo>
                    <a:pt x="565" y="2218"/>
                  </a:lnTo>
                  <a:lnTo>
                    <a:pt x="523" y="2155"/>
                  </a:lnTo>
                  <a:lnTo>
                    <a:pt x="544" y="2114"/>
                  </a:lnTo>
                  <a:lnTo>
                    <a:pt x="732" y="2155"/>
                  </a:lnTo>
                  <a:lnTo>
                    <a:pt x="816" y="2093"/>
                  </a:lnTo>
                  <a:lnTo>
                    <a:pt x="858" y="2114"/>
                  </a:lnTo>
                  <a:lnTo>
                    <a:pt x="837" y="2260"/>
                  </a:lnTo>
                  <a:lnTo>
                    <a:pt x="858" y="2365"/>
                  </a:lnTo>
                  <a:lnTo>
                    <a:pt x="942" y="2323"/>
                  </a:lnTo>
                  <a:lnTo>
                    <a:pt x="983" y="2427"/>
                  </a:lnTo>
                  <a:lnTo>
                    <a:pt x="963" y="2490"/>
                  </a:lnTo>
                  <a:lnTo>
                    <a:pt x="858" y="2469"/>
                  </a:lnTo>
                  <a:lnTo>
                    <a:pt x="816" y="2469"/>
                  </a:lnTo>
                  <a:lnTo>
                    <a:pt x="753" y="2427"/>
                  </a:lnTo>
                  <a:lnTo>
                    <a:pt x="649" y="2511"/>
                  </a:lnTo>
                  <a:lnTo>
                    <a:pt x="649" y="2616"/>
                  </a:lnTo>
                  <a:lnTo>
                    <a:pt x="732" y="2699"/>
                  </a:lnTo>
                  <a:lnTo>
                    <a:pt x="711" y="2574"/>
                  </a:lnTo>
                  <a:lnTo>
                    <a:pt x="774" y="2574"/>
                  </a:lnTo>
                  <a:lnTo>
                    <a:pt x="837" y="2595"/>
                  </a:lnTo>
                  <a:lnTo>
                    <a:pt x="921" y="2616"/>
                  </a:lnTo>
                  <a:lnTo>
                    <a:pt x="963" y="2720"/>
                  </a:lnTo>
                  <a:lnTo>
                    <a:pt x="1130" y="2804"/>
                  </a:lnTo>
                  <a:lnTo>
                    <a:pt x="1172" y="2909"/>
                  </a:lnTo>
                  <a:lnTo>
                    <a:pt x="1151" y="3097"/>
                  </a:lnTo>
                  <a:lnTo>
                    <a:pt x="1172" y="3160"/>
                  </a:lnTo>
                  <a:lnTo>
                    <a:pt x="1172" y="3453"/>
                  </a:lnTo>
                  <a:lnTo>
                    <a:pt x="1235" y="3662"/>
                  </a:lnTo>
                  <a:lnTo>
                    <a:pt x="1339" y="3955"/>
                  </a:lnTo>
                  <a:lnTo>
                    <a:pt x="1444" y="3871"/>
                  </a:lnTo>
                  <a:lnTo>
                    <a:pt x="1716" y="3871"/>
                  </a:lnTo>
                  <a:lnTo>
                    <a:pt x="1779" y="3725"/>
                  </a:lnTo>
                  <a:lnTo>
                    <a:pt x="1862" y="3620"/>
                  </a:lnTo>
                  <a:lnTo>
                    <a:pt x="1967" y="3620"/>
                  </a:lnTo>
                  <a:lnTo>
                    <a:pt x="2197" y="3411"/>
                  </a:lnTo>
                  <a:lnTo>
                    <a:pt x="2427" y="3348"/>
                  </a:lnTo>
                  <a:lnTo>
                    <a:pt x="2636" y="3411"/>
                  </a:lnTo>
                  <a:lnTo>
                    <a:pt x="2699" y="3264"/>
                  </a:lnTo>
                  <a:lnTo>
                    <a:pt x="2804" y="3243"/>
                  </a:lnTo>
                  <a:lnTo>
                    <a:pt x="2929" y="3306"/>
                  </a:lnTo>
                  <a:lnTo>
                    <a:pt x="3055" y="3264"/>
                  </a:lnTo>
                  <a:lnTo>
                    <a:pt x="3264" y="3453"/>
                  </a:lnTo>
                  <a:lnTo>
                    <a:pt x="3432" y="3515"/>
                  </a:lnTo>
                  <a:lnTo>
                    <a:pt x="3766" y="3725"/>
                  </a:lnTo>
                  <a:lnTo>
                    <a:pt x="3871" y="3725"/>
                  </a:lnTo>
                  <a:lnTo>
                    <a:pt x="3955" y="3641"/>
                  </a:lnTo>
                  <a:lnTo>
                    <a:pt x="4185" y="3746"/>
                  </a:lnTo>
                  <a:lnTo>
                    <a:pt x="4310" y="3767"/>
                  </a:lnTo>
                  <a:lnTo>
                    <a:pt x="4331" y="3934"/>
                  </a:lnTo>
                  <a:lnTo>
                    <a:pt x="4394" y="3976"/>
                  </a:lnTo>
                  <a:lnTo>
                    <a:pt x="4520" y="3955"/>
                  </a:lnTo>
                  <a:lnTo>
                    <a:pt x="4729" y="3997"/>
                  </a:lnTo>
                  <a:lnTo>
                    <a:pt x="4959" y="4311"/>
                  </a:lnTo>
                  <a:lnTo>
                    <a:pt x="5231" y="4352"/>
                  </a:lnTo>
                  <a:lnTo>
                    <a:pt x="5357" y="4394"/>
                  </a:lnTo>
                  <a:lnTo>
                    <a:pt x="5461" y="4562"/>
                  </a:lnTo>
                  <a:lnTo>
                    <a:pt x="5419" y="4666"/>
                  </a:lnTo>
                  <a:lnTo>
                    <a:pt x="5461" y="4792"/>
                  </a:lnTo>
                  <a:lnTo>
                    <a:pt x="5461" y="4876"/>
                  </a:lnTo>
                  <a:lnTo>
                    <a:pt x="5524" y="4980"/>
                  </a:lnTo>
                  <a:lnTo>
                    <a:pt x="5566" y="4938"/>
                  </a:lnTo>
                  <a:lnTo>
                    <a:pt x="5691" y="4980"/>
                  </a:lnTo>
                  <a:lnTo>
                    <a:pt x="5775" y="5043"/>
                  </a:lnTo>
                  <a:lnTo>
                    <a:pt x="5880" y="5043"/>
                  </a:lnTo>
                  <a:lnTo>
                    <a:pt x="5963" y="4980"/>
                  </a:lnTo>
                  <a:lnTo>
                    <a:pt x="6047" y="4980"/>
                  </a:lnTo>
                  <a:lnTo>
                    <a:pt x="6173" y="5085"/>
                  </a:lnTo>
                  <a:lnTo>
                    <a:pt x="6214" y="5148"/>
                  </a:lnTo>
                  <a:lnTo>
                    <a:pt x="6277" y="5210"/>
                  </a:lnTo>
                  <a:lnTo>
                    <a:pt x="6319" y="5148"/>
                  </a:lnTo>
                  <a:lnTo>
                    <a:pt x="6486" y="5127"/>
                  </a:lnTo>
                  <a:lnTo>
                    <a:pt x="6570" y="5022"/>
                  </a:lnTo>
                  <a:lnTo>
                    <a:pt x="6591" y="4938"/>
                  </a:lnTo>
                  <a:lnTo>
                    <a:pt x="6675" y="4896"/>
                  </a:lnTo>
                  <a:lnTo>
                    <a:pt x="6633" y="4813"/>
                  </a:lnTo>
                  <a:lnTo>
                    <a:pt x="6821" y="4708"/>
                  </a:lnTo>
                  <a:lnTo>
                    <a:pt x="7030" y="4666"/>
                  </a:lnTo>
                  <a:lnTo>
                    <a:pt x="7051" y="4604"/>
                  </a:lnTo>
                  <a:lnTo>
                    <a:pt x="7135" y="4520"/>
                  </a:lnTo>
                  <a:lnTo>
                    <a:pt x="7240" y="4499"/>
                  </a:lnTo>
                  <a:lnTo>
                    <a:pt x="7261" y="4373"/>
                  </a:lnTo>
                  <a:lnTo>
                    <a:pt x="7261" y="4206"/>
                  </a:lnTo>
                  <a:lnTo>
                    <a:pt x="7407" y="4080"/>
                  </a:lnTo>
                  <a:lnTo>
                    <a:pt x="7407" y="3955"/>
                  </a:lnTo>
                  <a:lnTo>
                    <a:pt x="7344" y="3892"/>
                  </a:lnTo>
                  <a:lnTo>
                    <a:pt x="7365" y="3850"/>
                  </a:lnTo>
                  <a:lnTo>
                    <a:pt x="7428" y="3829"/>
                  </a:lnTo>
                  <a:lnTo>
                    <a:pt x="7470" y="3767"/>
                  </a:lnTo>
                  <a:lnTo>
                    <a:pt x="7637" y="3725"/>
                  </a:lnTo>
                  <a:lnTo>
                    <a:pt x="7679" y="3725"/>
                  </a:lnTo>
                  <a:lnTo>
                    <a:pt x="7846" y="3620"/>
                  </a:lnTo>
                  <a:lnTo>
                    <a:pt x="7993" y="3557"/>
                  </a:lnTo>
                  <a:lnTo>
                    <a:pt x="8098" y="3641"/>
                  </a:lnTo>
                  <a:lnTo>
                    <a:pt x="8244" y="3620"/>
                  </a:lnTo>
                  <a:lnTo>
                    <a:pt x="8265" y="3641"/>
                  </a:lnTo>
                  <a:lnTo>
                    <a:pt x="8286" y="3641"/>
                  </a:lnTo>
                  <a:lnTo>
                    <a:pt x="8265" y="3369"/>
                  </a:lnTo>
                  <a:lnTo>
                    <a:pt x="8265" y="3223"/>
                  </a:lnTo>
                  <a:lnTo>
                    <a:pt x="8056" y="3097"/>
                  </a:lnTo>
                  <a:lnTo>
                    <a:pt x="7972" y="3097"/>
                  </a:lnTo>
                  <a:lnTo>
                    <a:pt x="7888" y="3013"/>
                  </a:lnTo>
                  <a:lnTo>
                    <a:pt x="7574" y="2992"/>
                  </a:lnTo>
                  <a:lnTo>
                    <a:pt x="7198" y="2699"/>
                  </a:lnTo>
                  <a:lnTo>
                    <a:pt x="6779" y="2511"/>
                  </a:lnTo>
                  <a:lnTo>
                    <a:pt x="6382" y="2218"/>
                  </a:lnTo>
                  <a:lnTo>
                    <a:pt x="6005" y="1988"/>
                  </a:lnTo>
                  <a:lnTo>
                    <a:pt x="5796" y="1904"/>
                  </a:lnTo>
                  <a:lnTo>
                    <a:pt x="5670" y="1653"/>
                  </a:lnTo>
                  <a:lnTo>
                    <a:pt x="5629" y="1528"/>
                  </a:lnTo>
                  <a:lnTo>
                    <a:pt x="5524" y="1423"/>
                  </a:lnTo>
                  <a:lnTo>
                    <a:pt x="5419" y="1067"/>
                  </a:lnTo>
                  <a:lnTo>
                    <a:pt x="5168" y="921"/>
                  </a:lnTo>
                  <a:lnTo>
                    <a:pt x="5043" y="900"/>
                  </a:lnTo>
                  <a:lnTo>
                    <a:pt x="4959" y="942"/>
                  </a:lnTo>
                  <a:lnTo>
                    <a:pt x="4624" y="795"/>
                  </a:lnTo>
                  <a:lnTo>
                    <a:pt x="4185" y="544"/>
                  </a:lnTo>
                  <a:lnTo>
                    <a:pt x="4164" y="419"/>
                  </a:lnTo>
                  <a:lnTo>
                    <a:pt x="3808" y="210"/>
                  </a:lnTo>
                  <a:lnTo>
                    <a:pt x="3432" y="21"/>
                  </a:lnTo>
                  <a:lnTo>
                    <a:pt x="3160"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0" name="Google Shape;1300;p42"/>
            <p:cNvGrpSpPr/>
            <p:nvPr/>
          </p:nvGrpSpPr>
          <p:grpSpPr>
            <a:xfrm>
              <a:off x="4842300" y="3099950"/>
              <a:ext cx="31425" cy="59650"/>
              <a:chOff x="4842300" y="3099950"/>
              <a:chExt cx="31425" cy="59650"/>
            </a:xfrm>
          </p:grpSpPr>
          <p:sp>
            <p:nvSpPr>
              <p:cNvPr id="1301" name="Google Shape;1301;p42"/>
              <p:cNvSpPr/>
              <p:nvPr/>
            </p:nvSpPr>
            <p:spPr>
              <a:xfrm>
                <a:off x="4842300" y="3122950"/>
                <a:ext cx="2125" cy="6825"/>
              </a:xfrm>
              <a:custGeom>
                <a:avLst/>
                <a:gdLst/>
                <a:ahLst/>
                <a:cxnLst/>
                <a:rect l="l" t="t" r="r" b="b"/>
                <a:pathLst>
                  <a:path w="85" h="273" extrusionOk="0">
                    <a:moveTo>
                      <a:pt x="84" y="1"/>
                    </a:moveTo>
                    <a:lnTo>
                      <a:pt x="1" y="22"/>
                    </a:lnTo>
                    <a:lnTo>
                      <a:pt x="43" y="126"/>
                    </a:lnTo>
                    <a:lnTo>
                      <a:pt x="1" y="273"/>
                    </a:lnTo>
                    <a:lnTo>
                      <a:pt x="64" y="126"/>
                    </a:lnTo>
                    <a:lnTo>
                      <a:pt x="43" y="22"/>
                    </a:lnTo>
                    <a:lnTo>
                      <a:pt x="84" y="22"/>
                    </a:lnTo>
                    <a:lnTo>
                      <a:pt x="84"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42"/>
              <p:cNvSpPr/>
              <p:nvPr/>
            </p:nvSpPr>
            <p:spPr>
              <a:xfrm>
                <a:off x="4842300" y="3106225"/>
                <a:ext cx="31425" cy="53375"/>
              </a:xfrm>
              <a:custGeom>
                <a:avLst/>
                <a:gdLst/>
                <a:ahLst/>
                <a:cxnLst/>
                <a:rect l="l" t="t" r="r" b="b"/>
                <a:pathLst>
                  <a:path w="1257" h="2135" extrusionOk="0">
                    <a:moveTo>
                      <a:pt x="273" y="0"/>
                    </a:moveTo>
                    <a:lnTo>
                      <a:pt x="273" y="21"/>
                    </a:lnTo>
                    <a:lnTo>
                      <a:pt x="294" y="42"/>
                    </a:lnTo>
                    <a:lnTo>
                      <a:pt x="273" y="63"/>
                    </a:lnTo>
                    <a:lnTo>
                      <a:pt x="252" y="105"/>
                    </a:lnTo>
                    <a:lnTo>
                      <a:pt x="252" y="126"/>
                    </a:lnTo>
                    <a:lnTo>
                      <a:pt x="252" y="209"/>
                    </a:lnTo>
                    <a:lnTo>
                      <a:pt x="189" y="314"/>
                    </a:lnTo>
                    <a:lnTo>
                      <a:pt x="147" y="272"/>
                    </a:lnTo>
                    <a:lnTo>
                      <a:pt x="84" y="230"/>
                    </a:lnTo>
                    <a:lnTo>
                      <a:pt x="1" y="230"/>
                    </a:lnTo>
                    <a:lnTo>
                      <a:pt x="1" y="251"/>
                    </a:lnTo>
                    <a:lnTo>
                      <a:pt x="84" y="272"/>
                    </a:lnTo>
                    <a:lnTo>
                      <a:pt x="105" y="335"/>
                    </a:lnTo>
                    <a:lnTo>
                      <a:pt x="84" y="356"/>
                    </a:lnTo>
                    <a:lnTo>
                      <a:pt x="147" y="461"/>
                    </a:lnTo>
                    <a:lnTo>
                      <a:pt x="147" y="628"/>
                    </a:lnTo>
                    <a:lnTo>
                      <a:pt x="84" y="691"/>
                    </a:lnTo>
                    <a:lnTo>
                      <a:pt x="64" y="942"/>
                    </a:lnTo>
                    <a:lnTo>
                      <a:pt x="84" y="1005"/>
                    </a:lnTo>
                    <a:lnTo>
                      <a:pt x="43" y="1046"/>
                    </a:lnTo>
                    <a:lnTo>
                      <a:pt x="84" y="1277"/>
                    </a:lnTo>
                    <a:lnTo>
                      <a:pt x="84" y="1360"/>
                    </a:lnTo>
                    <a:lnTo>
                      <a:pt x="168" y="1611"/>
                    </a:lnTo>
                    <a:lnTo>
                      <a:pt x="252" y="1925"/>
                    </a:lnTo>
                    <a:lnTo>
                      <a:pt x="315" y="2051"/>
                    </a:lnTo>
                    <a:lnTo>
                      <a:pt x="461" y="2134"/>
                    </a:lnTo>
                    <a:lnTo>
                      <a:pt x="587" y="2113"/>
                    </a:lnTo>
                    <a:lnTo>
                      <a:pt x="775" y="2093"/>
                    </a:lnTo>
                    <a:lnTo>
                      <a:pt x="942" y="2030"/>
                    </a:lnTo>
                    <a:lnTo>
                      <a:pt x="1131" y="1821"/>
                    </a:lnTo>
                    <a:lnTo>
                      <a:pt x="1214" y="1674"/>
                    </a:lnTo>
                    <a:lnTo>
                      <a:pt x="1256" y="1569"/>
                    </a:lnTo>
                    <a:lnTo>
                      <a:pt x="1235" y="1486"/>
                    </a:lnTo>
                    <a:lnTo>
                      <a:pt x="1256" y="1423"/>
                    </a:lnTo>
                    <a:lnTo>
                      <a:pt x="1256" y="1277"/>
                    </a:lnTo>
                    <a:lnTo>
                      <a:pt x="1235" y="1214"/>
                    </a:lnTo>
                    <a:lnTo>
                      <a:pt x="1256" y="1109"/>
                    </a:lnTo>
                    <a:lnTo>
                      <a:pt x="1152" y="1046"/>
                    </a:lnTo>
                    <a:lnTo>
                      <a:pt x="1089" y="795"/>
                    </a:lnTo>
                    <a:lnTo>
                      <a:pt x="1005" y="628"/>
                    </a:lnTo>
                    <a:lnTo>
                      <a:pt x="900" y="628"/>
                    </a:lnTo>
                    <a:lnTo>
                      <a:pt x="900" y="586"/>
                    </a:lnTo>
                    <a:lnTo>
                      <a:pt x="796" y="586"/>
                    </a:lnTo>
                    <a:lnTo>
                      <a:pt x="921" y="544"/>
                    </a:lnTo>
                    <a:lnTo>
                      <a:pt x="900" y="481"/>
                    </a:lnTo>
                    <a:lnTo>
                      <a:pt x="838" y="461"/>
                    </a:lnTo>
                    <a:lnTo>
                      <a:pt x="775" y="335"/>
                    </a:lnTo>
                    <a:lnTo>
                      <a:pt x="712" y="335"/>
                    </a:lnTo>
                    <a:lnTo>
                      <a:pt x="691" y="230"/>
                    </a:lnTo>
                    <a:lnTo>
                      <a:pt x="670" y="168"/>
                    </a:lnTo>
                    <a:lnTo>
                      <a:pt x="670" y="126"/>
                    </a:lnTo>
                    <a:lnTo>
                      <a:pt x="482" y="42"/>
                    </a:lnTo>
                    <a:lnTo>
                      <a:pt x="461" y="105"/>
                    </a:lnTo>
                    <a:lnTo>
                      <a:pt x="377" y="63"/>
                    </a:lnTo>
                    <a:lnTo>
                      <a:pt x="398" y="21"/>
                    </a:lnTo>
                    <a:lnTo>
                      <a:pt x="273"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42"/>
              <p:cNvSpPr/>
              <p:nvPr/>
            </p:nvSpPr>
            <p:spPr>
              <a:xfrm>
                <a:off x="4844400" y="3099950"/>
                <a:ext cx="5250" cy="4725"/>
              </a:xfrm>
              <a:custGeom>
                <a:avLst/>
                <a:gdLst/>
                <a:ahLst/>
                <a:cxnLst/>
                <a:rect l="l" t="t" r="r" b="b"/>
                <a:pathLst>
                  <a:path w="210" h="189" extrusionOk="0">
                    <a:moveTo>
                      <a:pt x="189" y="0"/>
                    </a:moveTo>
                    <a:lnTo>
                      <a:pt x="0" y="42"/>
                    </a:lnTo>
                    <a:lnTo>
                      <a:pt x="0" y="105"/>
                    </a:lnTo>
                    <a:lnTo>
                      <a:pt x="126" y="188"/>
                    </a:lnTo>
                    <a:lnTo>
                      <a:pt x="126" y="147"/>
                    </a:lnTo>
                    <a:lnTo>
                      <a:pt x="168" y="147"/>
                    </a:lnTo>
                    <a:lnTo>
                      <a:pt x="210" y="42"/>
                    </a:lnTo>
                    <a:lnTo>
                      <a:pt x="189"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42"/>
              <p:cNvSpPr/>
              <p:nvPr/>
            </p:nvSpPr>
            <p:spPr>
              <a:xfrm>
                <a:off x="4849625" y="3101500"/>
                <a:ext cx="7875" cy="6300"/>
              </a:xfrm>
              <a:custGeom>
                <a:avLst/>
                <a:gdLst/>
                <a:ahLst/>
                <a:cxnLst/>
                <a:rect l="l" t="t" r="r" b="b"/>
                <a:pathLst>
                  <a:path w="315" h="252" extrusionOk="0">
                    <a:moveTo>
                      <a:pt x="43" y="1"/>
                    </a:moveTo>
                    <a:lnTo>
                      <a:pt x="43" y="43"/>
                    </a:lnTo>
                    <a:lnTo>
                      <a:pt x="84" y="85"/>
                    </a:lnTo>
                    <a:lnTo>
                      <a:pt x="1" y="85"/>
                    </a:lnTo>
                    <a:lnTo>
                      <a:pt x="1" y="105"/>
                    </a:lnTo>
                    <a:lnTo>
                      <a:pt x="126" y="147"/>
                    </a:lnTo>
                    <a:lnTo>
                      <a:pt x="189" y="210"/>
                    </a:lnTo>
                    <a:lnTo>
                      <a:pt x="273" y="210"/>
                    </a:lnTo>
                    <a:lnTo>
                      <a:pt x="315" y="252"/>
                    </a:lnTo>
                    <a:lnTo>
                      <a:pt x="294" y="210"/>
                    </a:lnTo>
                    <a:lnTo>
                      <a:pt x="168" y="105"/>
                    </a:lnTo>
                    <a:lnTo>
                      <a:pt x="168" y="22"/>
                    </a:lnTo>
                    <a:lnTo>
                      <a:pt x="43"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5" name="Google Shape;1305;p42"/>
            <p:cNvSpPr/>
            <p:nvPr/>
          </p:nvSpPr>
          <p:spPr>
            <a:xfrm>
              <a:off x="4663400" y="2731150"/>
              <a:ext cx="405425" cy="396025"/>
            </a:xfrm>
            <a:custGeom>
              <a:avLst/>
              <a:gdLst/>
              <a:ahLst/>
              <a:cxnLst/>
              <a:rect l="l" t="t" r="r" b="b"/>
              <a:pathLst>
                <a:path w="16217" h="15841" extrusionOk="0">
                  <a:moveTo>
                    <a:pt x="6906" y="15150"/>
                  </a:moveTo>
                  <a:lnTo>
                    <a:pt x="6927" y="15212"/>
                  </a:lnTo>
                  <a:lnTo>
                    <a:pt x="6927" y="15171"/>
                  </a:lnTo>
                  <a:lnTo>
                    <a:pt x="6906" y="15150"/>
                  </a:lnTo>
                  <a:close/>
                  <a:moveTo>
                    <a:pt x="3997" y="1"/>
                  </a:moveTo>
                  <a:lnTo>
                    <a:pt x="3914" y="147"/>
                  </a:lnTo>
                  <a:lnTo>
                    <a:pt x="3788" y="147"/>
                  </a:lnTo>
                  <a:lnTo>
                    <a:pt x="3600" y="294"/>
                  </a:lnTo>
                  <a:lnTo>
                    <a:pt x="3453" y="587"/>
                  </a:lnTo>
                  <a:lnTo>
                    <a:pt x="3391" y="629"/>
                  </a:lnTo>
                  <a:lnTo>
                    <a:pt x="3286" y="733"/>
                  </a:lnTo>
                  <a:lnTo>
                    <a:pt x="3223" y="733"/>
                  </a:lnTo>
                  <a:lnTo>
                    <a:pt x="3119" y="817"/>
                  </a:lnTo>
                  <a:lnTo>
                    <a:pt x="3014" y="838"/>
                  </a:lnTo>
                  <a:lnTo>
                    <a:pt x="2826" y="1026"/>
                  </a:lnTo>
                  <a:lnTo>
                    <a:pt x="2846" y="1089"/>
                  </a:lnTo>
                  <a:lnTo>
                    <a:pt x="2930" y="1298"/>
                  </a:lnTo>
                  <a:lnTo>
                    <a:pt x="2867" y="1570"/>
                  </a:lnTo>
                  <a:lnTo>
                    <a:pt x="2867" y="1717"/>
                  </a:lnTo>
                  <a:lnTo>
                    <a:pt x="2763" y="1779"/>
                  </a:lnTo>
                  <a:lnTo>
                    <a:pt x="2616" y="1968"/>
                  </a:lnTo>
                  <a:lnTo>
                    <a:pt x="2700" y="2031"/>
                  </a:lnTo>
                  <a:lnTo>
                    <a:pt x="2700" y="2135"/>
                  </a:lnTo>
                  <a:lnTo>
                    <a:pt x="2637" y="2261"/>
                  </a:lnTo>
                  <a:lnTo>
                    <a:pt x="2428" y="2365"/>
                  </a:lnTo>
                  <a:lnTo>
                    <a:pt x="2323" y="2554"/>
                  </a:lnTo>
                  <a:lnTo>
                    <a:pt x="2302" y="2721"/>
                  </a:lnTo>
                  <a:lnTo>
                    <a:pt x="2219" y="2867"/>
                  </a:lnTo>
                  <a:lnTo>
                    <a:pt x="1968" y="3035"/>
                  </a:lnTo>
                  <a:lnTo>
                    <a:pt x="1863" y="3391"/>
                  </a:lnTo>
                  <a:lnTo>
                    <a:pt x="1675" y="3600"/>
                  </a:lnTo>
                  <a:lnTo>
                    <a:pt x="1361" y="3600"/>
                  </a:lnTo>
                  <a:lnTo>
                    <a:pt x="1152" y="3725"/>
                  </a:lnTo>
                  <a:lnTo>
                    <a:pt x="1068" y="3704"/>
                  </a:lnTo>
                  <a:lnTo>
                    <a:pt x="1047" y="3600"/>
                  </a:lnTo>
                  <a:lnTo>
                    <a:pt x="922" y="3537"/>
                  </a:lnTo>
                  <a:lnTo>
                    <a:pt x="838" y="3600"/>
                  </a:lnTo>
                  <a:lnTo>
                    <a:pt x="733" y="3642"/>
                  </a:lnTo>
                  <a:lnTo>
                    <a:pt x="691" y="3746"/>
                  </a:lnTo>
                  <a:lnTo>
                    <a:pt x="545" y="3956"/>
                  </a:lnTo>
                  <a:lnTo>
                    <a:pt x="461" y="3976"/>
                  </a:lnTo>
                  <a:lnTo>
                    <a:pt x="357" y="4228"/>
                  </a:lnTo>
                  <a:lnTo>
                    <a:pt x="357" y="4374"/>
                  </a:lnTo>
                  <a:lnTo>
                    <a:pt x="461" y="4353"/>
                  </a:lnTo>
                  <a:lnTo>
                    <a:pt x="608" y="4395"/>
                  </a:lnTo>
                  <a:lnTo>
                    <a:pt x="670" y="4374"/>
                  </a:lnTo>
                  <a:lnTo>
                    <a:pt x="775" y="4374"/>
                  </a:lnTo>
                  <a:lnTo>
                    <a:pt x="859" y="4562"/>
                  </a:lnTo>
                  <a:lnTo>
                    <a:pt x="838" y="4688"/>
                  </a:lnTo>
                  <a:lnTo>
                    <a:pt x="859" y="4897"/>
                  </a:lnTo>
                  <a:lnTo>
                    <a:pt x="1068" y="5023"/>
                  </a:lnTo>
                  <a:lnTo>
                    <a:pt x="1173" y="5023"/>
                  </a:lnTo>
                  <a:lnTo>
                    <a:pt x="1256" y="5085"/>
                  </a:lnTo>
                  <a:lnTo>
                    <a:pt x="1214" y="5169"/>
                  </a:lnTo>
                  <a:lnTo>
                    <a:pt x="1340" y="5316"/>
                  </a:lnTo>
                  <a:lnTo>
                    <a:pt x="1466" y="5692"/>
                  </a:lnTo>
                  <a:lnTo>
                    <a:pt x="1445" y="5755"/>
                  </a:lnTo>
                  <a:lnTo>
                    <a:pt x="1486" y="5818"/>
                  </a:lnTo>
                  <a:lnTo>
                    <a:pt x="1382" y="5860"/>
                  </a:lnTo>
                  <a:lnTo>
                    <a:pt x="1256" y="5943"/>
                  </a:lnTo>
                  <a:lnTo>
                    <a:pt x="1194" y="5860"/>
                  </a:lnTo>
                  <a:lnTo>
                    <a:pt x="1256" y="5797"/>
                  </a:lnTo>
                  <a:lnTo>
                    <a:pt x="1256" y="5797"/>
                  </a:lnTo>
                  <a:lnTo>
                    <a:pt x="1131" y="5818"/>
                  </a:lnTo>
                  <a:lnTo>
                    <a:pt x="1068" y="5860"/>
                  </a:lnTo>
                  <a:lnTo>
                    <a:pt x="838" y="5964"/>
                  </a:lnTo>
                  <a:lnTo>
                    <a:pt x="440" y="5943"/>
                  </a:lnTo>
                  <a:lnTo>
                    <a:pt x="336" y="6006"/>
                  </a:lnTo>
                  <a:lnTo>
                    <a:pt x="252" y="5964"/>
                  </a:lnTo>
                  <a:lnTo>
                    <a:pt x="210" y="6111"/>
                  </a:lnTo>
                  <a:lnTo>
                    <a:pt x="126" y="6132"/>
                  </a:lnTo>
                  <a:lnTo>
                    <a:pt x="22" y="6215"/>
                  </a:lnTo>
                  <a:lnTo>
                    <a:pt x="1" y="6362"/>
                  </a:lnTo>
                  <a:lnTo>
                    <a:pt x="168" y="6257"/>
                  </a:lnTo>
                  <a:lnTo>
                    <a:pt x="336" y="6236"/>
                  </a:lnTo>
                  <a:lnTo>
                    <a:pt x="210" y="6320"/>
                  </a:lnTo>
                  <a:lnTo>
                    <a:pt x="106" y="6445"/>
                  </a:lnTo>
                  <a:lnTo>
                    <a:pt x="85" y="6571"/>
                  </a:lnTo>
                  <a:lnTo>
                    <a:pt x="147" y="6592"/>
                  </a:lnTo>
                  <a:lnTo>
                    <a:pt x="336" y="6780"/>
                  </a:lnTo>
                  <a:lnTo>
                    <a:pt x="691" y="6906"/>
                  </a:lnTo>
                  <a:lnTo>
                    <a:pt x="817" y="6885"/>
                  </a:lnTo>
                  <a:lnTo>
                    <a:pt x="963" y="6885"/>
                  </a:lnTo>
                  <a:lnTo>
                    <a:pt x="1194" y="6780"/>
                  </a:lnTo>
                  <a:lnTo>
                    <a:pt x="1194" y="6738"/>
                  </a:lnTo>
                  <a:lnTo>
                    <a:pt x="1194" y="6697"/>
                  </a:lnTo>
                  <a:lnTo>
                    <a:pt x="1214" y="6697"/>
                  </a:lnTo>
                  <a:lnTo>
                    <a:pt x="1340" y="6738"/>
                  </a:lnTo>
                  <a:lnTo>
                    <a:pt x="1298" y="6843"/>
                  </a:lnTo>
                  <a:lnTo>
                    <a:pt x="1256" y="6843"/>
                  </a:lnTo>
                  <a:lnTo>
                    <a:pt x="1152" y="6989"/>
                  </a:lnTo>
                  <a:lnTo>
                    <a:pt x="1068" y="6989"/>
                  </a:lnTo>
                  <a:lnTo>
                    <a:pt x="838" y="7178"/>
                  </a:lnTo>
                  <a:lnTo>
                    <a:pt x="838" y="7220"/>
                  </a:lnTo>
                  <a:lnTo>
                    <a:pt x="754" y="7199"/>
                  </a:lnTo>
                  <a:lnTo>
                    <a:pt x="733" y="7199"/>
                  </a:lnTo>
                  <a:lnTo>
                    <a:pt x="650" y="7261"/>
                  </a:lnTo>
                  <a:lnTo>
                    <a:pt x="566" y="7220"/>
                  </a:lnTo>
                  <a:lnTo>
                    <a:pt x="566" y="7115"/>
                  </a:lnTo>
                  <a:lnTo>
                    <a:pt x="503" y="7115"/>
                  </a:lnTo>
                  <a:lnTo>
                    <a:pt x="461" y="7094"/>
                  </a:lnTo>
                  <a:lnTo>
                    <a:pt x="419" y="7094"/>
                  </a:lnTo>
                  <a:lnTo>
                    <a:pt x="398" y="7178"/>
                  </a:lnTo>
                  <a:lnTo>
                    <a:pt x="419" y="7261"/>
                  </a:lnTo>
                  <a:lnTo>
                    <a:pt x="650" y="7492"/>
                  </a:lnTo>
                  <a:lnTo>
                    <a:pt x="733" y="7533"/>
                  </a:lnTo>
                  <a:lnTo>
                    <a:pt x="775" y="7533"/>
                  </a:lnTo>
                  <a:lnTo>
                    <a:pt x="817" y="7575"/>
                  </a:lnTo>
                  <a:lnTo>
                    <a:pt x="984" y="7826"/>
                  </a:lnTo>
                  <a:lnTo>
                    <a:pt x="1403" y="8161"/>
                  </a:lnTo>
                  <a:lnTo>
                    <a:pt x="1612" y="8224"/>
                  </a:lnTo>
                  <a:lnTo>
                    <a:pt x="1779" y="8161"/>
                  </a:lnTo>
                  <a:lnTo>
                    <a:pt x="2072" y="7994"/>
                  </a:lnTo>
                  <a:lnTo>
                    <a:pt x="2261" y="7889"/>
                  </a:lnTo>
                  <a:lnTo>
                    <a:pt x="2261" y="7826"/>
                  </a:lnTo>
                  <a:lnTo>
                    <a:pt x="2344" y="7722"/>
                  </a:lnTo>
                  <a:lnTo>
                    <a:pt x="2386" y="7513"/>
                  </a:lnTo>
                  <a:lnTo>
                    <a:pt x="2302" y="7408"/>
                  </a:lnTo>
                  <a:lnTo>
                    <a:pt x="2386" y="7199"/>
                  </a:lnTo>
                  <a:lnTo>
                    <a:pt x="2386" y="7094"/>
                  </a:lnTo>
                  <a:lnTo>
                    <a:pt x="2407" y="7010"/>
                  </a:lnTo>
                  <a:lnTo>
                    <a:pt x="2428" y="7094"/>
                  </a:lnTo>
                  <a:lnTo>
                    <a:pt x="2595" y="7094"/>
                  </a:lnTo>
                  <a:lnTo>
                    <a:pt x="2637" y="7115"/>
                  </a:lnTo>
                  <a:lnTo>
                    <a:pt x="2742" y="7073"/>
                  </a:lnTo>
                  <a:lnTo>
                    <a:pt x="2721" y="7115"/>
                  </a:lnTo>
                  <a:lnTo>
                    <a:pt x="2616" y="7220"/>
                  </a:lnTo>
                  <a:lnTo>
                    <a:pt x="2533" y="7199"/>
                  </a:lnTo>
                  <a:lnTo>
                    <a:pt x="2512" y="7220"/>
                  </a:lnTo>
                  <a:lnTo>
                    <a:pt x="2491" y="7366"/>
                  </a:lnTo>
                  <a:lnTo>
                    <a:pt x="2533" y="7429"/>
                  </a:lnTo>
                  <a:lnTo>
                    <a:pt x="2533" y="7533"/>
                  </a:lnTo>
                  <a:lnTo>
                    <a:pt x="2595" y="7575"/>
                  </a:lnTo>
                  <a:lnTo>
                    <a:pt x="2742" y="7533"/>
                  </a:lnTo>
                  <a:lnTo>
                    <a:pt x="2826" y="7575"/>
                  </a:lnTo>
                  <a:lnTo>
                    <a:pt x="2742" y="7575"/>
                  </a:lnTo>
                  <a:lnTo>
                    <a:pt x="2700" y="7617"/>
                  </a:lnTo>
                  <a:lnTo>
                    <a:pt x="2554" y="7701"/>
                  </a:lnTo>
                  <a:lnTo>
                    <a:pt x="2616" y="7952"/>
                  </a:lnTo>
                  <a:lnTo>
                    <a:pt x="2700" y="8015"/>
                  </a:lnTo>
                  <a:lnTo>
                    <a:pt x="2742" y="8203"/>
                  </a:lnTo>
                  <a:lnTo>
                    <a:pt x="2742" y="8349"/>
                  </a:lnTo>
                  <a:lnTo>
                    <a:pt x="2700" y="8475"/>
                  </a:lnTo>
                  <a:lnTo>
                    <a:pt x="2700" y="8580"/>
                  </a:lnTo>
                  <a:lnTo>
                    <a:pt x="2784" y="8642"/>
                  </a:lnTo>
                  <a:lnTo>
                    <a:pt x="2700" y="8684"/>
                  </a:lnTo>
                  <a:lnTo>
                    <a:pt x="2721" y="8873"/>
                  </a:lnTo>
                  <a:lnTo>
                    <a:pt x="2867" y="9186"/>
                  </a:lnTo>
                  <a:lnTo>
                    <a:pt x="2909" y="9291"/>
                  </a:lnTo>
                  <a:lnTo>
                    <a:pt x="2951" y="9375"/>
                  </a:lnTo>
                  <a:lnTo>
                    <a:pt x="2867" y="9396"/>
                  </a:lnTo>
                  <a:lnTo>
                    <a:pt x="2867" y="9521"/>
                  </a:lnTo>
                  <a:lnTo>
                    <a:pt x="3035" y="9730"/>
                  </a:lnTo>
                  <a:lnTo>
                    <a:pt x="2909" y="9730"/>
                  </a:lnTo>
                  <a:lnTo>
                    <a:pt x="3035" y="9919"/>
                  </a:lnTo>
                  <a:lnTo>
                    <a:pt x="3035" y="10086"/>
                  </a:lnTo>
                  <a:lnTo>
                    <a:pt x="3265" y="10546"/>
                  </a:lnTo>
                  <a:lnTo>
                    <a:pt x="3265" y="10860"/>
                  </a:lnTo>
                  <a:lnTo>
                    <a:pt x="3370" y="11132"/>
                  </a:lnTo>
                  <a:lnTo>
                    <a:pt x="3453" y="11174"/>
                  </a:lnTo>
                  <a:lnTo>
                    <a:pt x="3495" y="11342"/>
                  </a:lnTo>
                  <a:lnTo>
                    <a:pt x="3579" y="11383"/>
                  </a:lnTo>
                  <a:lnTo>
                    <a:pt x="3579" y="11467"/>
                  </a:lnTo>
                  <a:lnTo>
                    <a:pt x="3704" y="11697"/>
                  </a:lnTo>
                  <a:lnTo>
                    <a:pt x="3767" y="11718"/>
                  </a:lnTo>
                  <a:lnTo>
                    <a:pt x="3767" y="11781"/>
                  </a:lnTo>
                  <a:lnTo>
                    <a:pt x="3893" y="11969"/>
                  </a:lnTo>
                  <a:lnTo>
                    <a:pt x="3955" y="11969"/>
                  </a:lnTo>
                  <a:lnTo>
                    <a:pt x="3955" y="12178"/>
                  </a:lnTo>
                  <a:lnTo>
                    <a:pt x="3997" y="12241"/>
                  </a:lnTo>
                  <a:lnTo>
                    <a:pt x="4081" y="12388"/>
                  </a:lnTo>
                  <a:lnTo>
                    <a:pt x="4102" y="12555"/>
                  </a:lnTo>
                  <a:lnTo>
                    <a:pt x="4207" y="12827"/>
                  </a:lnTo>
                  <a:lnTo>
                    <a:pt x="4269" y="12932"/>
                  </a:lnTo>
                  <a:lnTo>
                    <a:pt x="4290" y="13162"/>
                  </a:lnTo>
                  <a:lnTo>
                    <a:pt x="4332" y="13225"/>
                  </a:lnTo>
                  <a:lnTo>
                    <a:pt x="4416" y="13371"/>
                  </a:lnTo>
                  <a:lnTo>
                    <a:pt x="4583" y="13539"/>
                  </a:lnTo>
                  <a:lnTo>
                    <a:pt x="4604" y="13539"/>
                  </a:lnTo>
                  <a:lnTo>
                    <a:pt x="4709" y="13685"/>
                  </a:lnTo>
                  <a:lnTo>
                    <a:pt x="4876" y="13894"/>
                  </a:lnTo>
                  <a:lnTo>
                    <a:pt x="4939" y="14083"/>
                  </a:lnTo>
                  <a:lnTo>
                    <a:pt x="5002" y="14229"/>
                  </a:lnTo>
                  <a:lnTo>
                    <a:pt x="5043" y="14271"/>
                  </a:lnTo>
                  <a:lnTo>
                    <a:pt x="5043" y="14375"/>
                  </a:lnTo>
                  <a:lnTo>
                    <a:pt x="5169" y="14606"/>
                  </a:lnTo>
                  <a:lnTo>
                    <a:pt x="5232" y="14815"/>
                  </a:lnTo>
                  <a:lnTo>
                    <a:pt x="5232" y="15045"/>
                  </a:lnTo>
                  <a:lnTo>
                    <a:pt x="5441" y="15484"/>
                  </a:lnTo>
                  <a:lnTo>
                    <a:pt x="5629" y="15673"/>
                  </a:lnTo>
                  <a:lnTo>
                    <a:pt x="5776" y="15798"/>
                  </a:lnTo>
                  <a:lnTo>
                    <a:pt x="5985" y="15840"/>
                  </a:lnTo>
                  <a:lnTo>
                    <a:pt x="6194" y="15673"/>
                  </a:lnTo>
                  <a:lnTo>
                    <a:pt x="6257" y="15547"/>
                  </a:lnTo>
                  <a:lnTo>
                    <a:pt x="6215" y="15484"/>
                  </a:lnTo>
                  <a:lnTo>
                    <a:pt x="6257" y="15464"/>
                  </a:lnTo>
                  <a:lnTo>
                    <a:pt x="6278" y="15422"/>
                  </a:lnTo>
                  <a:lnTo>
                    <a:pt x="6320" y="15317"/>
                  </a:lnTo>
                  <a:lnTo>
                    <a:pt x="6529" y="15212"/>
                  </a:lnTo>
                  <a:lnTo>
                    <a:pt x="6571" y="15212"/>
                  </a:lnTo>
                  <a:lnTo>
                    <a:pt x="6822" y="15129"/>
                  </a:lnTo>
                  <a:lnTo>
                    <a:pt x="6906" y="15150"/>
                  </a:lnTo>
                  <a:lnTo>
                    <a:pt x="6717" y="15045"/>
                  </a:lnTo>
                  <a:lnTo>
                    <a:pt x="6696" y="14961"/>
                  </a:lnTo>
                  <a:lnTo>
                    <a:pt x="6738" y="14919"/>
                  </a:lnTo>
                  <a:lnTo>
                    <a:pt x="6906" y="14710"/>
                  </a:lnTo>
                  <a:lnTo>
                    <a:pt x="6885" y="14647"/>
                  </a:lnTo>
                  <a:lnTo>
                    <a:pt x="6927" y="14543"/>
                  </a:lnTo>
                  <a:lnTo>
                    <a:pt x="7094" y="14522"/>
                  </a:lnTo>
                  <a:lnTo>
                    <a:pt x="7136" y="14543"/>
                  </a:lnTo>
                  <a:lnTo>
                    <a:pt x="7261" y="14522"/>
                  </a:lnTo>
                  <a:lnTo>
                    <a:pt x="7261" y="14375"/>
                  </a:lnTo>
                  <a:lnTo>
                    <a:pt x="7220" y="13894"/>
                  </a:lnTo>
                  <a:lnTo>
                    <a:pt x="7157" y="13811"/>
                  </a:lnTo>
                  <a:lnTo>
                    <a:pt x="7157" y="13580"/>
                  </a:lnTo>
                  <a:lnTo>
                    <a:pt x="7303" y="13329"/>
                  </a:lnTo>
                  <a:lnTo>
                    <a:pt x="7429" y="12953"/>
                  </a:lnTo>
                  <a:lnTo>
                    <a:pt x="7429" y="12660"/>
                  </a:lnTo>
                  <a:lnTo>
                    <a:pt x="7261" y="12618"/>
                  </a:lnTo>
                  <a:lnTo>
                    <a:pt x="7261" y="12178"/>
                  </a:lnTo>
                  <a:lnTo>
                    <a:pt x="7240" y="12011"/>
                  </a:lnTo>
                  <a:lnTo>
                    <a:pt x="7345" y="11906"/>
                  </a:lnTo>
                  <a:lnTo>
                    <a:pt x="7240" y="11614"/>
                  </a:lnTo>
                  <a:lnTo>
                    <a:pt x="7240" y="11404"/>
                  </a:lnTo>
                  <a:lnTo>
                    <a:pt x="7303" y="11300"/>
                  </a:lnTo>
                  <a:lnTo>
                    <a:pt x="7492" y="11132"/>
                  </a:lnTo>
                  <a:lnTo>
                    <a:pt x="7533" y="11132"/>
                  </a:lnTo>
                  <a:lnTo>
                    <a:pt x="7617" y="11195"/>
                  </a:lnTo>
                  <a:lnTo>
                    <a:pt x="7680" y="11237"/>
                  </a:lnTo>
                  <a:lnTo>
                    <a:pt x="7847" y="11028"/>
                  </a:lnTo>
                  <a:lnTo>
                    <a:pt x="7847" y="10881"/>
                  </a:lnTo>
                  <a:lnTo>
                    <a:pt x="7952" y="10818"/>
                  </a:lnTo>
                  <a:lnTo>
                    <a:pt x="8203" y="10839"/>
                  </a:lnTo>
                  <a:lnTo>
                    <a:pt x="8349" y="10756"/>
                  </a:lnTo>
                  <a:lnTo>
                    <a:pt x="8454" y="10609"/>
                  </a:lnTo>
                  <a:lnTo>
                    <a:pt x="8412" y="10463"/>
                  </a:lnTo>
                  <a:lnTo>
                    <a:pt x="8454" y="10358"/>
                  </a:lnTo>
                  <a:lnTo>
                    <a:pt x="8600" y="10212"/>
                  </a:lnTo>
                  <a:lnTo>
                    <a:pt x="8810" y="10149"/>
                  </a:lnTo>
                  <a:lnTo>
                    <a:pt x="8935" y="10023"/>
                  </a:lnTo>
                  <a:lnTo>
                    <a:pt x="9019" y="9877"/>
                  </a:lnTo>
                  <a:lnTo>
                    <a:pt x="9542" y="9479"/>
                  </a:lnTo>
                  <a:lnTo>
                    <a:pt x="9626" y="9186"/>
                  </a:lnTo>
                  <a:lnTo>
                    <a:pt x="10023" y="8852"/>
                  </a:lnTo>
                  <a:lnTo>
                    <a:pt x="9961" y="8831"/>
                  </a:lnTo>
                  <a:lnTo>
                    <a:pt x="9940" y="8852"/>
                  </a:lnTo>
                  <a:lnTo>
                    <a:pt x="9856" y="8893"/>
                  </a:lnTo>
                  <a:lnTo>
                    <a:pt x="9877" y="8747"/>
                  </a:lnTo>
                  <a:lnTo>
                    <a:pt x="9940" y="8747"/>
                  </a:lnTo>
                  <a:lnTo>
                    <a:pt x="10044" y="8663"/>
                  </a:lnTo>
                  <a:lnTo>
                    <a:pt x="10065" y="8663"/>
                  </a:lnTo>
                  <a:lnTo>
                    <a:pt x="10086" y="8684"/>
                  </a:lnTo>
                  <a:lnTo>
                    <a:pt x="10086" y="8747"/>
                  </a:lnTo>
                  <a:lnTo>
                    <a:pt x="10149" y="8789"/>
                  </a:lnTo>
                  <a:lnTo>
                    <a:pt x="10463" y="8621"/>
                  </a:lnTo>
                  <a:lnTo>
                    <a:pt x="10463" y="8559"/>
                  </a:lnTo>
                  <a:lnTo>
                    <a:pt x="10672" y="8412"/>
                  </a:lnTo>
                  <a:lnTo>
                    <a:pt x="10630" y="8329"/>
                  </a:lnTo>
                  <a:lnTo>
                    <a:pt x="10714" y="8329"/>
                  </a:lnTo>
                  <a:lnTo>
                    <a:pt x="10756" y="8224"/>
                  </a:lnTo>
                  <a:lnTo>
                    <a:pt x="10881" y="8119"/>
                  </a:lnTo>
                  <a:lnTo>
                    <a:pt x="10818" y="8098"/>
                  </a:lnTo>
                  <a:lnTo>
                    <a:pt x="10860" y="8057"/>
                  </a:lnTo>
                  <a:lnTo>
                    <a:pt x="10777" y="7931"/>
                  </a:lnTo>
                  <a:lnTo>
                    <a:pt x="10777" y="7847"/>
                  </a:lnTo>
                  <a:lnTo>
                    <a:pt x="10818" y="7743"/>
                  </a:lnTo>
                  <a:lnTo>
                    <a:pt x="10860" y="7680"/>
                  </a:lnTo>
                  <a:lnTo>
                    <a:pt x="10902" y="7617"/>
                  </a:lnTo>
                  <a:lnTo>
                    <a:pt x="11279" y="7492"/>
                  </a:lnTo>
                  <a:lnTo>
                    <a:pt x="11341" y="7387"/>
                  </a:lnTo>
                  <a:lnTo>
                    <a:pt x="11341" y="7303"/>
                  </a:lnTo>
                  <a:lnTo>
                    <a:pt x="11404" y="7220"/>
                  </a:lnTo>
                  <a:lnTo>
                    <a:pt x="11425" y="7178"/>
                  </a:lnTo>
                  <a:lnTo>
                    <a:pt x="11383" y="7115"/>
                  </a:lnTo>
                  <a:lnTo>
                    <a:pt x="11321" y="7115"/>
                  </a:lnTo>
                  <a:lnTo>
                    <a:pt x="11300" y="7073"/>
                  </a:lnTo>
                  <a:lnTo>
                    <a:pt x="11404" y="7073"/>
                  </a:lnTo>
                  <a:lnTo>
                    <a:pt x="11488" y="7157"/>
                  </a:lnTo>
                  <a:lnTo>
                    <a:pt x="11488" y="7261"/>
                  </a:lnTo>
                  <a:lnTo>
                    <a:pt x="11509" y="7387"/>
                  </a:lnTo>
                  <a:lnTo>
                    <a:pt x="11593" y="7408"/>
                  </a:lnTo>
                  <a:lnTo>
                    <a:pt x="11676" y="7408"/>
                  </a:lnTo>
                  <a:lnTo>
                    <a:pt x="11718" y="7366"/>
                  </a:lnTo>
                  <a:lnTo>
                    <a:pt x="11739" y="7387"/>
                  </a:lnTo>
                  <a:lnTo>
                    <a:pt x="11739" y="7324"/>
                  </a:lnTo>
                  <a:lnTo>
                    <a:pt x="11760" y="7282"/>
                  </a:lnTo>
                  <a:lnTo>
                    <a:pt x="11802" y="7324"/>
                  </a:lnTo>
                  <a:lnTo>
                    <a:pt x="11823" y="7492"/>
                  </a:lnTo>
                  <a:lnTo>
                    <a:pt x="11906" y="7513"/>
                  </a:lnTo>
                  <a:lnTo>
                    <a:pt x="11906" y="7429"/>
                  </a:lnTo>
                  <a:lnTo>
                    <a:pt x="11969" y="7533"/>
                  </a:lnTo>
                  <a:lnTo>
                    <a:pt x="12032" y="7429"/>
                  </a:lnTo>
                  <a:lnTo>
                    <a:pt x="11969" y="7303"/>
                  </a:lnTo>
                  <a:lnTo>
                    <a:pt x="12011" y="7303"/>
                  </a:lnTo>
                  <a:lnTo>
                    <a:pt x="11969" y="7115"/>
                  </a:lnTo>
                  <a:lnTo>
                    <a:pt x="11948" y="7010"/>
                  </a:lnTo>
                  <a:lnTo>
                    <a:pt x="11948" y="6864"/>
                  </a:lnTo>
                  <a:lnTo>
                    <a:pt x="11760" y="6634"/>
                  </a:lnTo>
                  <a:lnTo>
                    <a:pt x="11739" y="6445"/>
                  </a:lnTo>
                  <a:lnTo>
                    <a:pt x="11760" y="6341"/>
                  </a:lnTo>
                  <a:lnTo>
                    <a:pt x="11718" y="6215"/>
                  </a:lnTo>
                  <a:lnTo>
                    <a:pt x="11718" y="6027"/>
                  </a:lnTo>
                  <a:lnTo>
                    <a:pt x="11551" y="5839"/>
                  </a:lnTo>
                  <a:lnTo>
                    <a:pt x="11425" y="5797"/>
                  </a:lnTo>
                  <a:lnTo>
                    <a:pt x="11300" y="5629"/>
                  </a:lnTo>
                  <a:lnTo>
                    <a:pt x="11300" y="5399"/>
                  </a:lnTo>
                  <a:lnTo>
                    <a:pt x="11404" y="5378"/>
                  </a:lnTo>
                  <a:lnTo>
                    <a:pt x="11446" y="5211"/>
                  </a:lnTo>
                  <a:lnTo>
                    <a:pt x="11530" y="5169"/>
                  </a:lnTo>
                  <a:lnTo>
                    <a:pt x="11613" y="5190"/>
                  </a:lnTo>
                  <a:lnTo>
                    <a:pt x="11676" y="5127"/>
                  </a:lnTo>
                  <a:lnTo>
                    <a:pt x="11634" y="4981"/>
                  </a:lnTo>
                  <a:lnTo>
                    <a:pt x="11655" y="4918"/>
                  </a:lnTo>
                  <a:lnTo>
                    <a:pt x="11530" y="4897"/>
                  </a:lnTo>
                  <a:lnTo>
                    <a:pt x="11425" y="4960"/>
                  </a:lnTo>
                  <a:lnTo>
                    <a:pt x="11132" y="4855"/>
                  </a:lnTo>
                  <a:lnTo>
                    <a:pt x="11153" y="4709"/>
                  </a:lnTo>
                  <a:lnTo>
                    <a:pt x="11279" y="4583"/>
                  </a:lnTo>
                  <a:lnTo>
                    <a:pt x="11321" y="4437"/>
                  </a:lnTo>
                  <a:lnTo>
                    <a:pt x="11279" y="4374"/>
                  </a:lnTo>
                  <a:lnTo>
                    <a:pt x="11279" y="4290"/>
                  </a:lnTo>
                  <a:lnTo>
                    <a:pt x="11321" y="4290"/>
                  </a:lnTo>
                  <a:lnTo>
                    <a:pt x="11341" y="4228"/>
                  </a:lnTo>
                  <a:lnTo>
                    <a:pt x="11404" y="4269"/>
                  </a:lnTo>
                  <a:lnTo>
                    <a:pt x="11488" y="4374"/>
                  </a:lnTo>
                  <a:lnTo>
                    <a:pt x="11488" y="4437"/>
                  </a:lnTo>
                  <a:lnTo>
                    <a:pt x="11551" y="4541"/>
                  </a:lnTo>
                  <a:lnTo>
                    <a:pt x="11676" y="4562"/>
                  </a:lnTo>
                  <a:lnTo>
                    <a:pt x="11739" y="4541"/>
                  </a:lnTo>
                  <a:lnTo>
                    <a:pt x="11655" y="4479"/>
                  </a:lnTo>
                  <a:lnTo>
                    <a:pt x="11676" y="4395"/>
                  </a:lnTo>
                  <a:lnTo>
                    <a:pt x="11739" y="4395"/>
                  </a:lnTo>
                  <a:lnTo>
                    <a:pt x="11823" y="4479"/>
                  </a:lnTo>
                  <a:lnTo>
                    <a:pt x="11865" y="4541"/>
                  </a:lnTo>
                  <a:lnTo>
                    <a:pt x="11969" y="4583"/>
                  </a:lnTo>
                  <a:lnTo>
                    <a:pt x="12011" y="4541"/>
                  </a:lnTo>
                  <a:lnTo>
                    <a:pt x="12053" y="4541"/>
                  </a:lnTo>
                  <a:lnTo>
                    <a:pt x="12137" y="4667"/>
                  </a:lnTo>
                  <a:lnTo>
                    <a:pt x="12158" y="4792"/>
                  </a:lnTo>
                  <a:lnTo>
                    <a:pt x="12158" y="4876"/>
                  </a:lnTo>
                  <a:lnTo>
                    <a:pt x="12199" y="5002"/>
                  </a:lnTo>
                  <a:lnTo>
                    <a:pt x="12199" y="5085"/>
                  </a:lnTo>
                  <a:lnTo>
                    <a:pt x="12325" y="5127"/>
                  </a:lnTo>
                  <a:lnTo>
                    <a:pt x="12430" y="5106"/>
                  </a:lnTo>
                  <a:lnTo>
                    <a:pt x="12555" y="5169"/>
                  </a:lnTo>
                  <a:lnTo>
                    <a:pt x="12911" y="5169"/>
                  </a:lnTo>
                  <a:lnTo>
                    <a:pt x="13099" y="5190"/>
                  </a:lnTo>
                  <a:lnTo>
                    <a:pt x="13308" y="5169"/>
                  </a:lnTo>
                  <a:lnTo>
                    <a:pt x="13392" y="5169"/>
                  </a:lnTo>
                  <a:lnTo>
                    <a:pt x="13434" y="5190"/>
                  </a:lnTo>
                  <a:lnTo>
                    <a:pt x="13497" y="5169"/>
                  </a:lnTo>
                  <a:lnTo>
                    <a:pt x="13601" y="5274"/>
                  </a:lnTo>
                  <a:lnTo>
                    <a:pt x="13643" y="5295"/>
                  </a:lnTo>
                  <a:lnTo>
                    <a:pt x="13601" y="5420"/>
                  </a:lnTo>
                  <a:lnTo>
                    <a:pt x="13580" y="5546"/>
                  </a:lnTo>
                  <a:lnTo>
                    <a:pt x="13497" y="5755"/>
                  </a:lnTo>
                  <a:lnTo>
                    <a:pt x="13434" y="5797"/>
                  </a:lnTo>
                  <a:lnTo>
                    <a:pt x="13434" y="5860"/>
                  </a:lnTo>
                  <a:lnTo>
                    <a:pt x="13392" y="5922"/>
                  </a:lnTo>
                  <a:lnTo>
                    <a:pt x="13308" y="5922"/>
                  </a:lnTo>
                  <a:lnTo>
                    <a:pt x="13287" y="5860"/>
                  </a:lnTo>
                  <a:lnTo>
                    <a:pt x="13183" y="5943"/>
                  </a:lnTo>
                  <a:lnTo>
                    <a:pt x="13162" y="6027"/>
                  </a:lnTo>
                  <a:lnTo>
                    <a:pt x="13099" y="6048"/>
                  </a:lnTo>
                  <a:lnTo>
                    <a:pt x="13099" y="6132"/>
                  </a:lnTo>
                  <a:lnTo>
                    <a:pt x="13162" y="6278"/>
                  </a:lnTo>
                  <a:lnTo>
                    <a:pt x="13225" y="6341"/>
                  </a:lnTo>
                  <a:lnTo>
                    <a:pt x="13225" y="6383"/>
                  </a:lnTo>
                  <a:lnTo>
                    <a:pt x="13329" y="6487"/>
                  </a:lnTo>
                  <a:lnTo>
                    <a:pt x="13413" y="6592"/>
                  </a:lnTo>
                  <a:lnTo>
                    <a:pt x="13497" y="6592"/>
                  </a:lnTo>
                  <a:lnTo>
                    <a:pt x="13497" y="6529"/>
                  </a:lnTo>
                  <a:lnTo>
                    <a:pt x="13476" y="6466"/>
                  </a:lnTo>
                  <a:lnTo>
                    <a:pt x="13518" y="6383"/>
                  </a:lnTo>
                  <a:lnTo>
                    <a:pt x="13518" y="6341"/>
                  </a:lnTo>
                  <a:lnTo>
                    <a:pt x="13538" y="6278"/>
                  </a:lnTo>
                  <a:lnTo>
                    <a:pt x="13518" y="6236"/>
                  </a:lnTo>
                  <a:lnTo>
                    <a:pt x="13580" y="6173"/>
                  </a:lnTo>
                  <a:lnTo>
                    <a:pt x="13643" y="6236"/>
                  </a:lnTo>
                  <a:lnTo>
                    <a:pt x="13727" y="6236"/>
                  </a:lnTo>
                  <a:lnTo>
                    <a:pt x="13769" y="6278"/>
                  </a:lnTo>
                  <a:lnTo>
                    <a:pt x="13831" y="6362"/>
                  </a:lnTo>
                  <a:lnTo>
                    <a:pt x="13852" y="6529"/>
                  </a:lnTo>
                  <a:lnTo>
                    <a:pt x="13852" y="6655"/>
                  </a:lnTo>
                  <a:lnTo>
                    <a:pt x="13915" y="6738"/>
                  </a:lnTo>
                  <a:lnTo>
                    <a:pt x="13936" y="6969"/>
                  </a:lnTo>
                  <a:lnTo>
                    <a:pt x="13999" y="7115"/>
                  </a:lnTo>
                  <a:lnTo>
                    <a:pt x="14020" y="7199"/>
                  </a:lnTo>
                  <a:lnTo>
                    <a:pt x="14041" y="7261"/>
                  </a:lnTo>
                  <a:lnTo>
                    <a:pt x="14041" y="7303"/>
                  </a:lnTo>
                  <a:lnTo>
                    <a:pt x="14062" y="7366"/>
                  </a:lnTo>
                  <a:lnTo>
                    <a:pt x="14103" y="7387"/>
                  </a:lnTo>
                  <a:lnTo>
                    <a:pt x="14103" y="7303"/>
                  </a:lnTo>
                  <a:lnTo>
                    <a:pt x="14124" y="7199"/>
                  </a:lnTo>
                  <a:lnTo>
                    <a:pt x="14166" y="7220"/>
                  </a:lnTo>
                  <a:lnTo>
                    <a:pt x="14250" y="7199"/>
                  </a:lnTo>
                  <a:lnTo>
                    <a:pt x="14292" y="6989"/>
                  </a:lnTo>
                  <a:lnTo>
                    <a:pt x="14271" y="6885"/>
                  </a:lnTo>
                  <a:lnTo>
                    <a:pt x="14292" y="6759"/>
                  </a:lnTo>
                  <a:lnTo>
                    <a:pt x="14271" y="6592"/>
                  </a:lnTo>
                  <a:lnTo>
                    <a:pt x="14417" y="6592"/>
                  </a:lnTo>
                  <a:lnTo>
                    <a:pt x="14417" y="6383"/>
                  </a:lnTo>
                  <a:lnTo>
                    <a:pt x="14417" y="6257"/>
                  </a:lnTo>
                  <a:lnTo>
                    <a:pt x="14354" y="5964"/>
                  </a:lnTo>
                  <a:lnTo>
                    <a:pt x="14459" y="5964"/>
                  </a:lnTo>
                  <a:lnTo>
                    <a:pt x="14564" y="6006"/>
                  </a:lnTo>
                  <a:lnTo>
                    <a:pt x="14731" y="6006"/>
                  </a:lnTo>
                  <a:lnTo>
                    <a:pt x="14794" y="5797"/>
                  </a:lnTo>
                  <a:lnTo>
                    <a:pt x="14857" y="5546"/>
                  </a:lnTo>
                  <a:lnTo>
                    <a:pt x="14982" y="5232"/>
                  </a:lnTo>
                  <a:lnTo>
                    <a:pt x="14857" y="5190"/>
                  </a:lnTo>
                  <a:lnTo>
                    <a:pt x="14857" y="5085"/>
                  </a:lnTo>
                  <a:lnTo>
                    <a:pt x="15003" y="4813"/>
                  </a:lnTo>
                  <a:lnTo>
                    <a:pt x="15087" y="4583"/>
                  </a:lnTo>
                  <a:lnTo>
                    <a:pt x="15045" y="4541"/>
                  </a:lnTo>
                  <a:lnTo>
                    <a:pt x="15066" y="4374"/>
                  </a:lnTo>
                  <a:lnTo>
                    <a:pt x="15254" y="4081"/>
                  </a:lnTo>
                  <a:lnTo>
                    <a:pt x="15380" y="4039"/>
                  </a:lnTo>
                  <a:lnTo>
                    <a:pt x="15505" y="3872"/>
                  </a:lnTo>
                  <a:lnTo>
                    <a:pt x="15568" y="3725"/>
                  </a:lnTo>
                  <a:lnTo>
                    <a:pt x="15777" y="3663"/>
                  </a:lnTo>
                  <a:lnTo>
                    <a:pt x="15924" y="3558"/>
                  </a:lnTo>
                  <a:lnTo>
                    <a:pt x="16007" y="3642"/>
                  </a:lnTo>
                  <a:lnTo>
                    <a:pt x="16133" y="3704"/>
                  </a:lnTo>
                  <a:lnTo>
                    <a:pt x="16112" y="3600"/>
                  </a:lnTo>
                  <a:lnTo>
                    <a:pt x="16112" y="3432"/>
                  </a:lnTo>
                  <a:lnTo>
                    <a:pt x="16217" y="3328"/>
                  </a:lnTo>
                  <a:lnTo>
                    <a:pt x="16196" y="3244"/>
                  </a:lnTo>
                  <a:lnTo>
                    <a:pt x="16154" y="3223"/>
                  </a:lnTo>
                  <a:lnTo>
                    <a:pt x="16091" y="3119"/>
                  </a:lnTo>
                  <a:lnTo>
                    <a:pt x="15987" y="3077"/>
                  </a:lnTo>
                  <a:lnTo>
                    <a:pt x="15903" y="3119"/>
                  </a:lnTo>
                  <a:lnTo>
                    <a:pt x="15777" y="3098"/>
                  </a:lnTo>
                  <a:lnTo>
                    <a:pt x="15735" y="2993"/>
                  </a:lnTo>
                  <a:lnTo>
                    <a:pt x="15840" y="2888"/>
                  </a:lnTo>
                  <a:lnTo>
                    <a:pt x="15840" y="2805"/>
                  </a:lnTo>
                  <a:lnTo>
                    <a:pt x="15777" y="2700"/>
                  </a:lnTo>
                  <a:lnTo>
                    <a:pt x="15735" y="2616"/>
                  </a:lnTo>
                  <a:lnTo>
                    <a:pt x="15673" y="2658"/>
                  </a:lnTo>
                  <a:lnTo>
                    <a:pt x="15589" y="2658"/>
                  </a:lnTo>
                  <a:lnTo>
                    <a:pt x="15526" y="2575"/>
                  </a:lnTo>
                  <a:lnTo>
                    <a:pt x="15610" y="2407"/>
                  </a:lnTo>
                  <a:lnTo>
                    <a:pt x="15589" y="2365"/>
                  </a:lnTo>
                  <a:lnTo>
                    <a:pt x="15505" y="2365"/>
                  </a:lnTo>
                  <a:lnTo>
                    <a:pt x="15463" y="2282"/>
                  </a:lnTo>
                  <a:lnTo>
                    <a:pt x="15380" y="2261"/>
                  </a:lnTo>
                  <a:lnTo>
                    <a:pt x="15108" y="2407"/>
                  </a:lnTo>
                  <a:lnTo>
                    <a:pt x="15150" y="2512"/>
                  </a:lnTo>
                  <a:lnTo>
                    <a:pt x="15066" y="2575"/>
                  </a:lnTo>
                  <a:lnTo>
                    <a:pt x="14857" y="2491"/>
                  </a:lnTo>
                  <a:lnTo>
                    <a:pt x="14689" y="2554"/>
                  </a:lnTo>
                  <a:lnTo>
                    <a:pt x="14585" y="2386"/>
                  </a:lnTo>
                  <a:lnTo>
                    <a:pt x="14459" y="2491"/>
                  </a:lnTo>
                  <a:lnTo>
                    <a:pt x="14375" y="2491"/>
                  </a:lnTo>
                  <a:lnTo>
                    <a:pt x="14375" y="2616"/>
                  </a:lnTo>
                  <a:lnTo>
                    <a:pt x="14271" y="2784"/>
                  </a:lnTo>
                  <a:lnTo>
                    <a:pt x="14041" y="2826"/>
                  </a:lnTo>
                  <a:lnTo>
                    <a:pt x="13936" y="2867"/>
                  </a:lnTo>
                  <a:lnTo>
                    <a:pt x="13831" y="2972"/>
                  </a:lnTo>
                  <a:lnTo>
                    <a:pt x="13769" y="3098"/>
                  </a:lnTo>
                  <a:lnTo>
                    <a:pt x="13685" y="3119"/>
                  </a:lnTo>
                  <a:lnTo>
                    <a:pt x="13685" y="3202"/>
                  </a:lnTo>
                  <a:lnTo>
                    <a:pt x="13580" y="3181"/>
                  </a:lnTo>
                  <a:lnTo>
                    <a:pt x="13497" y="3223"/>
                  </a:lnTo>
                  <a:lnTo>
                    <a:pt x="13434" y="3391"/>
                  </a:lnTo>
                  <a:lnTo>
                    <a:pt x="13329" y="3391"/>
                  </a:lnTo>
                  <a:lnTo>
                    <a:pt x="13120" y="3432"/>
                  </a:lnTo>
                  <a:lnTo>
                    <a:pt x="13057" y="3432"/>
                  </a:lnTo>
                  <a:lnTo>
                    <a:pt x="13015" y="3600"/>
                  </a:lnTo>
                  <a:lnTo>
                    <a:pt x="13015" y="3704"/>
                  </a:lnTo>
                  <a:lnTo>
                    <a:pt x="13204" y="3767"/>
                  </a:lnTo>
                  <a:lnTo>
                    <a:pt x="13204" y="3935"/>
                  </a:lnTo>
                  <a:lnTo>
                    <a:pt x="13204" y="4039"/>
                  </a:lnTo>
                  <a:lnTo>
                    <a:pt x="12974" y="4123"/>
                  </a:lnTo>
                  <a:lnTo>
                    <a:pt x="12806" y="4081"/>
                  </a:lnTo>
                  <a:lnTo>
                    <a:pt x="12597" y="4144"/>
                  </a:lnTo>
                  <a:lnTo>
                    <a:pt x="12492" y="4081"/>
                  </a:lnTo>
                  <a:lnTo>
                    <a:pt x="12367" y="4123"/>
                  </a:lnTo>
                  <a:lnTo>
                    <a:pt x="12262" y="4248"/>
                  </a:lnTo>
                  <a:lnTo>
                    <a:pt x="12116" y="4248"/>
                  </a:lnTo>
                  <a:lnTo>
                    <a:pt x="11823" y="4081"/>
                  </a:lnTo>
                  <a:lnTo>
                    <a:pt x="11739" y="4144"/>
                  </a:lnTo>
                  <a:lnTo>
                    <a:pt x="11530" y="4123"/>
                  </a:lnTo>
                  <a:lnTo>
                    <a:pt x="11425" y="3935"/>
                  </a:lnTo>
                  <a:lnTo>
                    <a:pt x="11488" y="3830"/>
                  </a:lnTo>
                  <a:lnTo>
                    <a:pt x="11488" y="3704"/>
                  </a:lnTo>
                  <a:lnTo>
                    <a:pt x="11383" y="3621"/>
                  </a:lnTo>
                  <a:lnTo>
                    <a:pt x="11341" y="3453"/>
                  </a:lnTo>
                  <a:lnTo>
                    <a:pt x="11300" y="3349"/>
                  </a:lnTo>
                  <a:lnTo>
                    <a:pt x="11153" y="3349"/>
                  </a:lnTo>
                  <a:lnTo>
                    <a:pt x="11069" y="3453"/>
                  </a:lnTo>
                  <a:lnTo>
                    <a:pt x="11028" y="3453"/>
                  </a:lnTo>
                  <a:lnTo>
                    <a:pt x="11090" y="3600"/>
                  </a:lnTo>
                  <a:lnTo>
                    <a:pt x="11028" y="3851"/>
                  </a:lnTo>
                  <a:lnTo>
                    <a:pt x="11132" y="4081"/>
                  </a:lnTo>
                  <a:lnTo>
                    <a:pt x="11090" y="4353"/>
                  </a:lnTo>
                  <a:lnTo>
                    <a:pt x="10756" y="4437"/>
                  </a:lnTo>
                  <a:lnTo>
                    <a:pt x="10505" y="4290"/>
                  </a:lnTo>
                  <a:lnTo>
                    <a:pt x="10400" y="4374"/>
                  </a:lnTo>
                  <a:lnTo>
                    <a:pt x="9919" y="4186"/>
                  </a:lnTo>
                  <a:lnTo>
                    <a:pt x="9709" y="4186"/>
                  </a:lnTo>
                  <a:lnTo>
                    <a:pt x="9584" y="4248"/>
                  </a:lnTo>
                  <a:lnTo>
                    <a:pt x="9291" y="4165"/>
                  </a:lnTo>
                  <a:lnTo>
                    <a:pt x="9124" y="4039"/>
                  </a:lnTo>
                  <a:lnTo>
                    <a:pt x="9103" y="3872"/>
                  </a:lnTo>
                  <a:lnTo>
                    <a:pt x="8810" y="3830"/>
                  </a:lnTo>
                  <a:lnTo>
                    <a:pt x="8517" y="3914"/>
                  </a:lnTo>
                  <a:lnTo>
                    <a:pt x="8412" y="3830"/>
                  </a:lnTo>
                  <a:lnTo>
                    <a:pt x="8140" y="3830"/>
                  </a:lnTo>
                  <a:lnTo>
                    <a:pt x="7952" y="3725"/>
                  </a:lnTo>
                  <a:lnTo>
                    <a:pt x="7784" y="3725"/>
                  </a:lnTo>
                  <a:lnTo>
                    <a:pt x="7680" y="3642"/>
                  </a:lnTo>
                  <a:lnTo>
                    <a:pt x="7450" y="3600"/>
                  </a:lnTo>
                  <a:lnTo>
                    <a:pt x="7261" y="3391"/>
                  </a:lnTo>
                  <a:lnTo>
                    <a:pt x="7010" y="3202"/>
                  </a:lnTo>
                  <a:lnTo>
                    <a:pt x="6801" y="3139"/>
                  </a:lnTo>
                  <a:lnTo>
                    <a:pt x="6717" y="3077"/>
                  </a:lnTo>
                  <a:lnTo>
                    <a:pt x="6613" y="3077"/>
                  </a:lnTo>
                  <a:lnTo>
                    <a:pt x="6508" y="2993"/>
                  </a:lnTo>
                  <a:lnTo>
                    <a:pt x="6383" y="2972"/>
                  </a:lnTo>
                  <a:lnTo>
                    <a:pt x="6362" y="2826"/>
                  </a:lnTo>
                  <a:lnTo>
                    <a:pt x="6487" y="2616"/>
                  </a:lnTo>
                  <a:lnTo>
                    <a:pt x="6487" y="2449"/>
                  </a:lnTo>
                  <a:lnTo>
                    <a:pt x="6571" y="2135"/>
                  </a:lnTo>
                  <a:lnTo>
                    <a:pt x="6571" y="1926"/>
                  </a:lnTo>
                  <a:lnTo>
                    <a:pt x="6529" y="1947"/>
                  </a:lnTo>
                  <a:lnTo>
                    <a:pt x="6508" y="1842"/>
                  </a:lnTo>
                  <a:lnTo>
                    <a:pt x="6404" y="1842"/>
                  </a:lnTo>
                  <a:lnTo>
                    <a:pt x="6320" y="1675"/>
                  </a:lnTo>
                  <a:lnTo>
                    <a:pt x="6257" y="1654"/>
                  </a:lnTo>
                  <a:lnTo>
                    <a:pt x="6152" y="1549"/>
                  </a:lnTo>
                  <a:lnTo>
                    <a:pt x="6006" y="1528"/>
                  </a:lnTo>
                  <a:lnTo>
                    <a:pt x="5964" y="1445"/>
                  </a:lnTo>
                  <a:lnTo>
                    <a:pt x="5839" y="1445"/>
                  </a:lnTo>
                  <a:lnTo>
                    <a:pt x="5755" y="1549"/>
                  </a:lnTo>
                  <a:lnTo>
                    <a:pt x="5629" y="1507"/>
                  </a:lnTo>
                  <a:lnTo>
                    <a:pt x="5587" y="1361"/>
                  </a:lnTo>
                  <a:lnTo>
                    <a:pt x="5546" y="1361"/>
                  </a:lnTo>
                  <a:lnTo>
                    <a:pt x="5546" y="1256"/>
                  </a:lnTo>
                  <a:lnTo>
                    <a:pt x="5462" y="1152"/>
                  </a:lnTo>
                  <a:lnTo>
                    <a:pt x="5399" y="1131"/>
                  </a:lnTo>
                  <a:lnTo>
                    <a:pt x="5441" y="1047"/>
                  </a:lnTo>
                  <a:lnTo>
                    <a:pt x="5378" y="943"/>
                  </a:lnTo>
                  <a:lnTo>
                    <a:pt x="5399" y="712"/>
                  </a:lnTo>
                  <a:lnTo>
                    <a:pt x="5253" y="629"/>
                  </a:lnTo>
                  <a:lnTo>
                    <a:pt x="5232" y="566"/>
                  </a:lnTo>
                  <a:lnTo>
                    <a:pt x="5211" y="482"/>
                  </a:lnTo>
                  <a:lnTo>
                    <a:pt x="4960" y="357"/>
                  </a:lnTo>
                  <a:lnTo>
                    <a:pt x="4813" y="357"/>
                  </a:lnTo>
                  <a:lnTo>
                    <a:pt x="4751" y="189"/>
                  </a:lnTo>
                  <a:lnTo>
                    <a:pt x="4604" y="106"/>
                  </a:lnTo>
                  <a:lnTo>
                    <a:pt x="4437" y="210"/>
                  </a:lnTo>
                  <a:lnTo>
                    <a:pt x="4123"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42"/>
            <p:cNvSpPr/>
            <p:nvPr/>
          </p:nvSpPr>
          <p:spPr>
            <a:xfrm>
              <a:off x="4822425" y="2778250"/>
              <a:ext cx="119300" cy="63825"/>
            </a:xfrm>
            <a:custGeom>
              <a:avLst/>
              <a:gdLst/>
              <a:ahLst/>
              <a:cxnLst/>
              <a:rect l="l" t="t" r="r" b="b"/>
              <a:pathLst>
                <a:path w="4772" h="2553" extrusionOk="0">
                  <a:moveTo>
                    <a:pt x="231" y="0"/>
                  </a:moveTo>
                  <a:lnTo>
                    <a:pt x="210" y="42"/>
                  </a:lnTo>
                  <a:lnTo>
                    <a:pt x="210" y="251"/>
                  </a:lnTo>
                  <a:lnTo>
                    <a:pt x="126" y="565"/>
                  </a:lnTo>
                  <a:lnTo>
                    <a:pt x="126" y="732"/>
                  </a:lnTo>
                  <a:lnTo>
                    <a:pt x="1" y="942"/>
                  </a:lnTo>
                  <a:lnTo>
                    <a:pt x="22" y="1088"/>
                  </a:lnTo>
                  <a:lnTo>
                    <a:pt x="147" y="1109"/>
                  </a:lnTo>
                  <a:lnTo>
                    <a:pt x="252" y="1193"/>
                  </a:lnTo>
                  <a:lnTo>
                    <a:pt x="356" y="1193"/>
                  </a:lnTo>
                  <a:lnTo>
                    <a:pt x="440" y="1255"/>
                  </a:lnTo>
                  <a:lnTo>
                    <a:pt x="649" y="1318"/>
                  </a:lnTo>
                  <a:lnTo>
                    <a:pt x="900" y="1507"/>
                  </a:lnTo>
                  <a:lnTo>
                    <a:pt x="1089" y="1716"/>
                  </a:lnTo>
                  <a:lnTo>
                    <a:pt x="1319" y="1758"/>
                  </a:lnTo>
                  <a:lnTo>
                    <a:pt x="1423" y="1841"/>
                  </a:lnTo>
                  <a:lnTo>
                    <a:pt x="1591" y="1841"/>
                  </a:lnTo>
                  <a:lnTo>
                    <a:pt x="1779" y="1946"/>
                  </a:lnTo>
                  <a:lnTo>
                    <a:pt x="2051" y="1946"/>
                  </a:lnTo>
                  <a:lnTo>
                    <a:pt x="2156" y="2030"/>
                  </a:lnTo>
                  <a:lnTo>
                    <a:pt x="2449" y="1946"/>
                  </a:lnTo>
                  <a:lnTo>
                    <a:pt x="2742" y="1988"/>
                  </a:lnTo>
                  <a:lnTo>
                    <a:pt x="2763" y="2155"/>
                  </a:lnTo>
                  <a:lnTo>
                    <a:pt x="2930" y="2281"/>
                  </a:lnTo>
                  <a:lnTo>
                    <a:pt x="3223" y="2364"/>
                  </a:lnTo>
                  <a:lnTo>
                    <a:pt x="3348" y="2302"/>
                  </a:lnTo>
                  <a:lnTo>
                    <a:pt x="3558" y="2302"/>
                  </a:lnTo>
                  <a:lnTo>
                    <a:pt x="4039" y="2490"/>
                  </a:lnTo>
                  <a:lnTo>
                    <a:pt x="4144" y="2406"/>
                  </a:lnTo>
                  <a:lnTo>
                    <a:pt x="4395" y="2553"/>
                  </a:lnTo>
                  <a:lnTo>
                    <a:pt x="4729" y="2469"/>
                  </a:lnTo>
                  <a:lnTo>
                    <a:pt x="4771" y="2197"/>
                  </a:lnTo>
                  <a:lnTo>
                    <a:pt x="4667" y="1967"/>
                  </a:lnTo>
                  <a:lnTo>
                    <a:pt x="4729" y="1716"/>
                  </a:lnTo>
                  <a:lnTo>
                    <a:pt x="4667" y="1569"/>
                  </a:lnTo>
                  <a:lnTo>
                    <a:pt x="4562" y="1569"/>
                  </a:lnTo>
                  <a:lnTo>
                    <a:pt x="4416" y="1632"/>
                  </a:lnTo>
                  <a:lnTo>
                    <a:pt x="4353" y="1611"/>
                  </a:lnTo>
                  <a:lnTo>
                    <a:pt x="4206" y="1653"/>
                  </a:lnTo>
                  <a:lnTo>
                    <a:pt x="4123" y="1632"/>
                  </a:lnTo>
                  <a:lnTo>
                    <a:pt x="3997" y="1465"/>
                  </a:lnTo>
                  <a:lnTo>
                    <a:pt x="3830" y="1402"/>
                  </a:lnTo>
                  <a:lnTo>
                    <a:pt x="3788" y="1255"/>
                  </a:lnTo>
                  <a:lnTo>
                    <a:pt x="3662" y="1193"/>
                  </a:lnTo>
                  <a:lnTo>
                    <a:pt x="3453" y="1193"/>
                  </a:lnTo>
                  <a:lnTo>
                    <a:pt x="3348" y="1297"/>
                  </a:lnTo>
                  <a:lnTo>
                    <a:pt x="3202" y="1318"/>
                  </a:lnTo>
                  <a:lnTo>
                    <a:pt x="3139" y="1402"/>
                  </a:lnTo>
                  <a:lnTo>
                    <a:pt x="2972" y="1318"/>
                  </a:lnTo>
                  <a:lnTo>
                    <a:pt x="2867" y="1339"/>
                  </a:lnTo>
                  <a:lnTo>
                    <a:pt x="2825" y="1193"/>
                  </a:lnTo>
                  <a:lnTo>
                    <a:pt x="2846" y="942"/>
                  </a:lnTo>
                  <a:lnTo>
                    <a:pt x="2700" y="942"/>
                  </a:lnTo>
                  <a:lnTo>
                    <a:pt x="2532" y="1004"/>
                  </a:lnTo>
                  <a:lnTo>
                    <a:pt x="2365" y="879"/>
                  </a:lnTo>
                  <a:lnTo>
                    <a:pt x="2365" y="711"/>
                  </a:lnTo>
                  <a:lnTo>
                    <a:pt x="2239" y="628"/>
                  </a:lnTo>
                  <a:lnTo>
                    <a:pt x="2114" y="628"/>
                  </a:lnTo>
                  <a:lnTo>
                    <a:pt x="2093" y="586"/>
                  </a:lnTo>
                  <a:lnTo>
                    <a:pt x="2009" y="628"/>
                  </a:lnTo>
                  <a:lnTo>
                    <a:pt x="2009" y="816"/>
                  </a:lnTo>
                  <a:lnTo>
                    <a:pt x="1947" y="837"/>
                  </a:lnTo>
                  <a:lnTo>
                    <a:pt x="1905" y="711"/>
                  </a:lnTo>
                  <a:lnTo>
                    <a:pt x="1800" y="586"/>
                  </a:lnTo>
                  <a:lnTo>
                    <a:pt x="1737" y="523"/>
                  </a:lnTo>
                  <a:lnTo>
                    <a:pt x="1612" y="460"/>
                  </a:lnTo>
                  <a:lnTo>
                    <a:pt x="1486" y="460"/>
                  </a:lnTo>
                  <a:lnTo>
                    <a:pt x="1319" y="272"/>
                  </a:lnTo>
                  <a:lnTo>
                    <a:pt x="1214" y="209"/>
                  </a:lnTo>
                  <a:lnTo>
                    <a:pt x="1089" y="209"/>
                  </a:lnTo>
                  <a:lnTo>
                    <a:pt x="1047" y="147"/>
                  </a:lnTo>
                  <a:lnTo>
                    <a:pt x="838" y="63"/>
                  </a:lnTo>
                  <a:lnTo>
                    <a:pt x="670" y="84"/>
                  </a:lnTo>
                  <a:lnTo>
                    <a:pt x="607" y="188"/>
                  </a:lnTo>
                  <a:lnTo>
                    <a:pt x="545" y="167"/>
                  </a:lnTo>
                  <a:lnTo>
                    <a:pt x="440" y="167"/>
                  </a:lnTo>
                  <a:lnTo>
                    <a:pt x="377" y="84"/>
                  </a:lnTo>
                  <a:lnTo>
                    <a:pt x="231"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42"/>
            <p:cNvSpPr/>
            <p:nvPr/>
          </p:nvSpPr>
          <p:spPr>
            <a:xfrm>
              <a:off x="4547800" y="2671000"/>
              <a:ext cx="200375" cy="220775"/>
            </a:xfrm>
            <a:custGeom>
              <a:avLst/>
              <a:gdLst/>
              <a:ahLst/>
              <a:cxnLst/>
              <a:rect l="l" t="t" r="r" b="b"/>
              <a:pathLst>
                <a:path w="8015" h="8831" extrusionOk="0">
                  <a:moveTo>
                    <a:pt x="5901" y="1"/>
                  </a:moveTo>
                  <a:lnTo>
                    <a:pt x="5713" y="105"/>
                  </a:lnTo>
                  <a:lnTo>
                    <a:pt x="5587" y="252"/>
                  </a:lnTo>
                  <a:lnTo>
                    <a:pt x="5441" y="252"/>
                  </a:lnTo>
                  <a:lnTo>
                    <a:pt x="5315" y="377"/>
                  </a:lnTo>
                  <a:lnTo>
                    <a:pt x="5232" y="482"/>
                  </a:lnTo>
                  <a:lnTo>
                    <a:pt x="5462" y="838"/>
                  </a:lnTo>
                  <a:lnTo>
                    <a:pt x="5483" y="1110"/>
                  </a:lnTo>
                  <a:lnTo>
                    <a:pt x="5232" y="1444"/>
                  </a:lnTo>
                  <a:lnTo>
                    <a:pt x="5357" y="1570"/>
                  </a:lnTo>
                  <a:lnTo>
                    <a:pt x="5357" y="1737"/>
                  </a:lnTo>
                  <a:lnTo>
                    <a:pt x="5190" y="1968"/>
                  </a:lnTo>
                  <a:lnTo>
                    <a:pt x="4981" y="1968"/>
                  </a:lnTo>
                  <a:lnTo>
                    <a:pt x="4771" y="1884"/>
                  </a:lnTo>
                  <a:lnTo>
                    <a:pt x="4646" y="1968"/>
                  </a:lnTo>
                  <a:lnTo>
                    <a:pt x="4709" y="2135"/>
                  </a:lnTo>
                  <a:lnTo>
                    <a:pt x="4834" y="2198"/>
                  </a:lnTo>
                  <a:lnTo>
                    <a:pt x="4876" y="2365"/>
                  </a:lnTo>
                  <a:lnTo>
                    <a:pt x="4855" y="2449"/>
                  </a:lnTo>
                  <a:lnTo>
                    <a:pt x="4730" y="2512"/>
                  </a:lnTo>
                  <a:lnTo>
                    <a:pt x="4604" y="2553"/>
                  </a:lnTo>
                  <a:lnTo>
                    <a:pt x="4562" y="2616"/>
                  </a:lnTo>
                  <a:lnTo>
                    <a:pt x="4541" y="2825"/>
                  </a:lnTo>
                  <a:lnTo>
                    <a:pt x="4499" y="2972"/>
                  </a:lnTo>
                  <a:lnTo>
                    <a:pt x="4499" y="3035"/>
                  </a:lnTo>
                  <a:lnTo>
                    <a:pt x="4457" y="3097"/>
                  </a:lnTo>
                  <a:lnTo>
                    <a:pt x="4499" y="3328"/>
                  </a:lnTo>
                  <a:lnTo>
                    <a:pt x="4395" y="3537"/>
                  </a:lnTo>
                  <a:lnTo>
                    <a:pt x="4248" y="3390"/>
                  </a:lnTo>
                  <a:lnTo>
                    <a:pt x="4206" y="3390"/>
                  </a:lnTo>
                  <a:lnTo>
                    <a:pt x="4185" y="3453"/>
                  </a:lnTo>
                  <a:lnTo>
                    <a:pt x="4039" y="3453"/>
                  </a:lnTo>
                  <a:lnTo>
                    <a:pt x="3997" y="3411"/>
                  </a:lnTo>
                  <a:lnTo>
                    <a:pt x="3830" y="3432"/>
                  </a:lnTo>
                  <a:lnTo>
                    <a:pt x="3809" y="3495"/>
                  </a:lnTo>
                  <a:lnTo>
                    <a:pt x="3600" y="3662"/>
                  </a:lnTo>
                  <a:lnTo>
                    <a:pt x="3683" y="3704"/>
                  </a:lnTo>
                  <a:lnTo>
                    <a:pt x="3621" y="3767"/>
                  </a:lnTo>
                  <a:lnTo>
                    <a:pt x="3411" y="3872"/>
                  </a:lnTo>
                  <a:lnTo>
                    <a:pt x="3349" y="3830"/>
                  </a:lnTo>
                  <a:lnTo>
                    <a:pt x="3202" y="3851"/>
                  </a:lnTo>
                  <a:lnTo>
                    <a:pt x="3160" y="3934"/>
                  </a:lnTo>
                  <a:lnTo>
                    <a:pt x="3139" y="4039"/>
                  </a:lnTo>
                  <a:lnTo>
                    <a:pt x="3035" y="4060"/>
                  </a:lnTo>
                  <a:lnTo>
                    <a:pt x="2951" y="4165"/>
                  </a:lnTo>
                  <a:lnTo>
                    <a:pt x="2951" y="4332"/>
                  </a:lnTo>
                  <a:lnTo>
                    <a:pt x="2993" y="4499"/>
                  </a:lnTo>
                  <a:lnTo>
                    <a:pt x="2993" y="4646"/>
                  </a:lnTo>
                  <a:lnTo>
                    <a:pt x="3035" y="4750"/>
                  </a:lnTo>
                  <a:lnTo>
                    <a:pt x="3035" y="4855"/>
                  </a:lnTo>
                  <a:lnTo>
                    <a:pt x="2784" y="4960"/>
                  </a:lnTo>
                  <a:lnTo>
                    <a:pt x="2574" y="4960"/>
                  </a:lnTo>
                  <a:lnTo>
                    <a:pt x="2407" y="4981"/>
                  </a:lnTo>
                  <a:lnTo>
                    <a:pt x="2093" y="4981"/>
                  </a:lnTo>
                  <a:lnTo>
                    <a:pt x="1905" y="5022"/>
                  </a:lnTo>
                  <a:lnTo>
                    <a:pt x="1821" y="5106"/>
                  </a:lnTo>
                  <a:lnTo>
                    <a:pt x="1633" y="5085"/>
                  </a:lnTo>
                  <a:lnTo>
                    <a:pt x="1465" y="5127"/>
                  </a:lnTo>
                  <a:lnTo>
                    <a:pt x="775" y="5169"/>
                  </a:lnTo>
                  <a:lnTo>
                    <a:pt x="1" y="4918"/>
                  </a:lnTo>
                  <a:lnTo>
                    <a:pt x="273" y="5336"/>
                  </a:lnTo>
                  <a:lnTo>
                    <a:pt x="356" y="5483"/>
                  </a:lnTo>
                  <a:lnTo>
                    <a:pt x="524" y="5629"/>
                  </a:lnTo>
                  <a:lnTo>
                    <a:pt x="649" y="5713"/>
                  </a:lnTo>
                  <a:lnTo>
                    <a:pt x="691" y="5755"/>
                  </a:lnTo>
                  <a:lnTo>
                    <a:pt x="880" y="5797"/>
                  </a:lnTo>
                  <a:lnTo>
                    <a:pt x="984" y="5818"/>
                  </a:lnTo>
                  <a:lnTo>
                    <a:pt x="1005" y="5901"/>
                  </a:lnTo>
                  <a:lnTo>
                    <a:pt x="1172" y="5901"/>
                  </a:lnTo>
                  <a:lnTo>
                    <a:pt x="1172" y="6110"/>
                  </a:lnTo>
                  <a:lnTo>
                    <a:pt x="1214" y="6236"/>
                  </a:lnTo>
                  <a:lnTo>
                    <a:pt x="1214" y="6382"/>
                  </a:lnTo>
                  <a:lnTo>
                    <a:pt x="1256" y="6487"/>
                  </a:lnTo>
                  <a:lnTo>
                    <a:pt x="1403" y="6466"/>
                  </a:lnTo>
                  <a:lnTo>
                    <a:pt x="1528" y="6571"/>
                  </a:lnTo>
                  <a:lnTo>
                    <a:pt x="1570" y="6801"/>
                  </a:lnTo>
                  <a:lnTo>
                    <a:pt x="1486" y="6885"/>
                  </a:lnTo>
                  <a:lnTo>
                    <a:pt x="1319" y="6843"/>
                  </a:lnTo>
                  <a:lnTo>
                    <a:pt x="1068" y="6906"/>
                  </a:lnTo>
                  <a:lnTo>
                    <a:pt x="984" y="6968"/>
                  </a:lnTo>
                  <a:lnTo>
                    <a:pt x="838" y="7052"/>
                  </a:lnTo>
                  <a:lnTo>
                    <a:pt x="754" y="7157"/>
                  </a:lnTo>
                  <a:lnTo>
                    <a:pt x="796" y="7261"/>
                  </a:lnTo>
                  <a:lnTo>
                    <a:pt x="691" y="7387"/>
                  </a:lnTo>
                  <a:lnTo>
                    <a:pt x="754" y="7512"/>
                  </a:lnTo>
                  <a:lnTo>
                    <a:pt x="733" y="7722"/>
                  </a:lnTo>
                  <a:lnTo>
                    <a:pt x="733" y="7805"/>
                  </a:lnTo>
                  <a:lnTo>
                    <a:pt x="796" y="7805"/>
                  </a:lnTo>
                  <a:lnTo>
                    <a:pt x="796" y="7889"/>
                  </a:lnTo>
                  <a:lnTo>
                    <a:pt x="859" y="7910"/>
                  </a:lnTo>
                  <a:lnTo>
                    <a:pt x="1005" y="7805"/>
                  </a:lnTo>
                  <a:lnTo>
                    <a:pt x="1131" y="7805"/>
                  </a:lnTo>
                  <a:lnTo>
                    <a:pt x="1172" y="7847"/>
                  </a:lnTo>
                  <a:lnTo>
                    <a:pt x="1193" y="7826"/>
                  </a:lnTo>
                  <a:lnTo>
                    <a:pt x="1298" y="7784"/>
                  </a:lnTo>
                  <a:lnTo>
                    <a:pt x="1403" y="7784"/>
                  </a:lnTo>
                  <a:lnTo>
                    <a:pt x="1465" y="7805"/>
                  </a:lnTo>
                  <a:lnTo>
                    <a:pt x="1570" y="7784"/>
                  </a:lnTo>
                  <a:lnTo>
                    <a:pt x="1696" y="7784"/>
                  </a:lnTo>
                  <a:lnTo>
                    <a:pt x="1717" y="7722"/>
                  </a:lnTo>
                  <a:lnTo>
                    <a:pt x="1779" y="7638"/>
                  </a:lnTo>
                  <a:lnTo>
                    <a:pt x="1884" y="7722"/>
                  </a:lnTo>
                  <a:lnTo>
                    <a:pt x="1947" y="7722"/>
                  </a:lnTo>
                  <a:lnTo>
                    <a:pt x="1989" y="7701"/>
                  </a:lnTo>
                  <a:lnTo>
                    <a:pt x="2030" y="7701"/>
                  </a:lnTo>
                  <a:lnTo>
                    <a:pt x="2051" y="7784"/>
                  </a:lnTo>
                  <a:lnTo>
                    <a:pt x="2156" y="7784"/>
                  </a:lnTo>
                  <a:lnTo>
                    <a:pt x="2240" y="7826"/>
                  </a:lnTo>
                  <a:lnTo>
                    <a:pt x="2323" y="7826"/>
                  </a:lnTo>
                  <a:lnTo>
                    <a:pt x="2449" y="7701"/>
                  </a:lnTo>
                  <a:lnTo>
                    <a:pt x="2616" y="7701"/>
                  </a:lnTo>
                  <a:lnTo>
                    <a:pt x="2700" y="7722"/>
                  </a:lnTo>
                  <a:lnTo>
                    <a:pt x="2784" y="7680"/>
                  </a:lnTo>
                  <a:lnTo>
                    <a:pt x="2867" y="7680"/>
                  </a:lnTo>
                  <a:lnTo>
                    <a:pt x="2888" y="7617"/>
                  </a:lnTo>
                  <a:lnTo>
                    <a:pt x="2951" y="7638"/>
                  </a:lnTo>
                  <a:lnTo>
                    <a:pt x="3097" y="7680"/>
                  </a:lnTo>
                  <a:lnTo>
                    <a:pt x="3223" y="7617"/>
                  </a:lnTo>
                  <a:lnTo>
                    <a:pt x="3411" y="7617"/>
                  </a:lnTo>
                  <a:lnTo>
                    <a:pt x="3558" y="7722"/>
                  </a:lnTo>
                  <a:lnTo>
                    <a:pt x="3579" y="7847"/>
                  </a:lnTo>
                  <a:lnTo>
                    <a:pt x="3579" y="7931"/>
                  </a:lnTo>
                  <a:lnTo>
                    <a:pt x="3579" y="7952"/>
                  </a:lnTo>
                  <a:lnTo>
                    <a:pt x="3558" y="7952"/>
                  </a:lnTo>
                  <a:lnTo>
                    <a:pt x="3558" y="8014"/>
                  </a:lnTo>
                  <a:lnTo>
                    <a:pt x="3662" y="8014"/>
                  </a:lnTo>
                  <a:lnTo>
                    <a:pt x="3809" y="7931"/>
                  </a:lnTo>
                  <a:lnTo>
                    <a:pt x="3809" y="8056"/>
                  </a:lnTo>
                  <a:lnTo>
                    <a:pt x="3934" y="8203"/>
                  </a:lnTo>
                  <a:lnTo>
                    <a:pt x="3997" y="8412"/>
                  </a:lnTo>
                  <a:lnTo>
                    <a:pt x="3997" y="8433"/>
                  </a:lnTo>
                  <a:lnTo>
                    <a:pt x="3997" y="8517"/>
                  </a:lnTo>
                  <a:lnTo>
                    <a:pt x="3934" y="8538"/>
                  </a:lnTo>
                  <a:lnTo>
                    <a:pt x="4039" y="8538"/>
                  </a:lnTo>
                  <a:lnTo>
                    <a:pt x="4081" y="8663"/>
                  </a:lnTo>
                  <a:lnTo>
                    <a:pt x="4353" y="8663"/>
                  </a:lnTo>
                  <a:lnTo>
                    <a:pt x="4541" y="8747"/>
                  </a:lnTo>
                  <a:lnTo>
                    <a:pt x="4541" y="8831"/>
                  </a:lnTo>
                  <a:lnTo>
                    <a:pt x="4625" y="8768"/>
                  </a:lnTo>
                  <a:lnTo>
                    <a:pt x="4646" y="8621"/>
                  </a:lnTo>
                  <a:lnTo>
                    <a:pt x="4750" y="8538"/>
                  </a:lnTo>
                  <a:lnTo>
                    <a:pt x="4834" y="8517"/>
                  </a:lnTo>
                  <a:lnTo>
                    <a:pt x="4876" y="8370"/>
                  </a:lnTo>
                  <a:lnTo>
                    <a:pt x="4960" y="8412"/>
                  </a:lnTo>
                  <a:lnTo>
                    <a:pt x="5064" y="8349"/>
                  </a:lnTo>
                  <a:lnTo>
                    <a:pt x="5462" y="8370"/>
                  </a:lnTo>
                  <a:lnTo>
                    <a:pt x="5692" y="8266"/>
                  </a:lnTo>
                  <a:lnTo>
                    <a:pt x="5755" y="8224"/>
                  </a:lnTo>
                  <a:lnTo>
                    <a:pt x="5880" y="8203"/>
                  </a:lnTo>
                  <a:lnTo>
                    <a:pt x="5880" y="8203"/>
                  </a:lnTo>
                  <a:lnTo>
                    <a:pt x="5818" y="8266"/>
                  </a:lnTo>
                  <a:lnTo>
                    <a:pt x="5880" y="8349"/>
                  </a:lnTo>
                  <a:lnTo>
                    <a:pt x="6006" y="8266"/>
                  </a:lnTo>
                  <a:lnTo>
                    <a:pt x="6110" y="8224"/>
                  </a:lnTo>
                  <a:lnTo>
                    <a:pt x="6069" y="8161"/>
                  </a:lnTo>
                  <a:lnTo>
                    <a:pt x="6090" y="8098"/>
                  </a:lnTo>
                  <a:lnTo>
                    <a:pt x="5964" y="7722"/>
                  </a:lnTo>
                  <a:lnTo>
                    <a:pt x="5838" y="7575"/>
                  </a:lnTo>
                  <a:lnTo>
                    <a:pt x="5880" y="7491"/>
                  </a:lnTo>
                  <a:lnTo>
                    <a:pt x="5797" y="7429"/>
                  </a:lnTo>
                  <a:lnTo>
                    <a:pt x="5692" y="7429"/>
                  </a:lnTo>
                  <a:lnTo>
                    <a:pt x="5483" y="7303"/>
                  </a:lnTo>
                  <a:lnTo>
                    <a:pt x="5462" y="7094"/>
                  </a:lnTo>
                  <a:lnTo>
                    <a:pt x="5483" y="6968"/>
                  </a:lnTo>
                  <a:lnTo>
                    <a:pt x="5399" y="6780"/>
                  </a:lnTo>
                  <a:lnTo>
                    <a:pt x="5294" y="6780"/>
                  </a:lnTo>
                  <a:lnTo>
                    <a:pt x="5232" y="6801"/>
                  </a:lnTo>
                  <a:lnTo>
                    <a:pt x="5085" y="6759"/>
                  </a:lnTo>
                  <a:lnTo>
                    <a:pt x="4981" y="6780"/>
                  </a:lnTo>
                  <a:lnTo>
                    <a:pt x="4981" y="6634"/>
                  </a:lnTo>
                  <a:lnTo>
                    <a:pt x="5085" y="6382"/>
                  </a:lnTo>
                  <a:lnTo>
                    <a:pt x="5169" y="6362"/>
                  </a:lnTo>
                  <a:lnTo>
                    <a:pt x="5315" y="6152"/>
                  </a:lnTo>
                  <a:lnTo>
                    <a:pt x="5357" y="6048"/>
                  </a:lnTo>
                  <a:lnTo>
                    <a:pt x="5462" y="6006"/>
                  </a:lnTo>
                  <a:lnTo>
                    <a:pt x="5546" y="5943"/>
                  </a:lnTo>
                  <a:lnTo>
                    <a:pt x="5671" y="6006"/>
                  </a:lnTo>
                  <a:lnTo>
                    <a:pt x="5692" y="6110"/>
                  </a:lnTo>
                  <a:lnTo>
                    <a:pt x="5776" y="6131"/>
                  </a:lnTo>
                  <a:lnTo>
                    <a:pt x="5985" y="6006"/>
                  </a:lnTo>
                  <a:lnTo>
                    <a:pt x="6299" y="6006"/>
                  </a:lnTo>
                  <a:lnTo>
                    <a:pt x="6487" y="5797"/>
                  </a:lnTo>
                  <a:lnTo>
                    <a:pt x="6592" y="5441"/>
                  </a:lnTo>
                  <a:lnTo>
                    <a:pt x="6843" y="5273"/>
                  </a:lnTo>
                  <a:lnTo>
                    <a:pt x="6926" y="5127"/>
                  </a:lnTo>
                  <a:lnTo>
                    <a:pt x="6947" y="4960"/>
                  </a:lnTo>
                  <a:lnTo>
                    <a:pt x="7052" y="4771"/>
                  </a:lnTo>
                  <a:lnTo>
                    <a:pt x="7261" y="4667"/>
                  </a:lnTo>
                  <a:lnTo>
                    <a:pt x="7324" y="4541"/>
                  </a:lnTo>
                  <a:lnTo>
                    <a:pt x="7324" y="4437"/>
                  </a:lnTo>
                  <a:lnTo>
                    <a:pt x="7240" y="4374"/>
                  </a:lnTo>
                  <a:lnTo>
                    <a:pt x="7387" y="4185"/>
                  </a:lnTo>
                  <a:lnTo>
                    <a:pt x="7491" y="4123"/>
                  </a:lnTo>
                  <a:lnTo>
                    <a:pt x="7491" y="3976"/>
                  </a:lnTo>
                  <a:lnTo>
                    <a:pt x="7554" y="3704"/>
                  </a:lnTo>
                  <a:lnTo>
                    <a:pt x="7470" y="3495"/>
                  </a:lnTo>
                  <a:lnTo>
                    <a:pt x="7450" y="3432"/>
                  </a:lnTo>
                  <a:lnTo>
                    <a:pt x="7638" y="3244"/>
                  </a:lnTo>
                  <a:lnTo>
                    <a:pt x="7743" y="3223"/>
                  </a:lnTo>
                  <a:lnTo>
                    <a:pt x="7847" y="3139"/>
                  </a:lnTo>
                  <a:lnTo>
                    <a:pt x="7910" y="3139"/>
                  </a:lnTo>
                  <a:lnTo>
                    <a:pt x="8015" y="3035"/>
                  </a:lnTo>
                  <a:lnTo>
                    <a:pt x="8015" y="2909"/>
                  </a:lnTo>
                  <a:lnTo>
                    <a:pt x="7868" y="2867"/>
                  </a:lnTo>
                  <a:lnTo>
                    <a:pt x="7743" y="2909"/>
                  </a:lnTo>
                  <a:lnTo>
                    <a:pt x="7554" y="2888"/>
                  </a:lnTo>
                  <a:lnTo>
                    <a:pt x="7491" y="2721"/>
                  </a:lnTo>
                  <a:lnTo>
                    <a:pt x="7282" y="2658"/>
                  </a:lnTo>
                  <a:lnTo>
                    <a:pt x="7073" y="2595"/>
                  </a:lnTo>
                  <a:lnTo>
                    <a:pt x="6864" y="2407"/>
                  </a:lnTo>
                  <a:lnTo>
                    <a:pt x="6843" y="2240"/>
                  </a:lnTo>
                  <a:lnTo>
                    <a:pt x="6738" y="1863"/>
                  </a:lnTo>
                  <a:lnTo>
                    <a:pt x="6634" y="1675"/>
                  </a:lnTo>
                  <a:lnTo>
                    <a:pt x="6634" y="1507"/>
                  </a:lnTo>
                  <a:lnTo>
                    <a:pt x="6738" y="1465"/>
                  </a:lnTo>
                  <a:lnTo>
                    <a:pt x="6738" y="1340"/>
                  </a:lnTo>
                  <a:lnTo>
                    <a:pt x="6885" y="1235"/>
                  </a:lnTo>
                  <a:lnTo>
                    <a:pt x="6885" y="1110"/>
                  </a:lnTo>
                  <a:lnTo>
                    <a:pt x="6738" y="1047"/>
                  </a:lnTo>
                  <a:lnTo>
                    <a:pt x="6717" y="921"/>
                  </a:lnTo>
                  <a:lnTo>
                    <a:pt x="6550" y="838"/>
                  </a:lnTo>
                  <a:lnTo>
                    <a:pt x="6403" y="712"/>
                  </a:lnTo>
                  <a:lnTo>
                    <a:pt x="6278" y="566"/>
                  </a:lnTo>
                  <a:lnTo>
                    <a:pt x="6173" y="608"/>
                  </a:lnTo>
                  <a:lnTo>
                    <a:pt x="6090" y="628"/>
                  </a:lnTo>
                  <a:lnTo>
                    <a:pt x="6006" y="566"/>
                  </a:lnTo>
                  <a:lnTo>
                    <a:pt x="5985" y="315"/>
                  </a:lnTo>
                  <a:lnTo>
                    <a:pt x="6236" y="147"/>
                  </a:lnTo>
                  <a:lnTo>
                    <a:pt x="6215" y="64"/>
                  </a:lnTo>
                  <a:lnTo>
                    <a:pt x="6027" y="84"/>
                  </a:lnTo>
                  <a:lnTo>
                    <a:pt x="5901"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42"/>
            <p:cNvSpPr/>
            <p:nvPr/>
          </p:nvSpPr>
          <p:spPr>
            <a:xfrm>
              <a:off x="4533150" y="2640675"/>
              <a:ext cx="191475" cy="159550"/>
            </a:xfrm>
            <a:custGeom>
              <a:avLst/>
              <a:gdLst/>
              <a:ahLst/>
              <a:cxnLst/>
              <a:rect l="l" t="t" r="r" b="b"/>
              <a:pathLst>
                <a:path w="7659" h="6382" extrusionOk="0">
                  <a:moveTo>
                    <a:pt x="5295" y="0"/>
                  </a:moveTo>
                  <a:lnTo>
                    <a:pt x="5232" y="105"/>
                  </a:lnTo>
                  <a:lnTo>
                    <a:pt x="5211" y="272"/>
                  </a:lnTo>
                  <a:lnTo>
                    <a:pt x="5127" y="335"/>
                  </a:lnTo>
                  <a:lnTo>
                    <a:pt x="5106" y="419"/>
                  </a:lnTo>
                  <a:lnTo>
                    <a:pt x="5127" y="565"/>
                  </a:lnTo>
                  <a:lnTo>
                    <a:pt x="5043" y="691"/>
                  </a:lnTo>
                  <a:lnTo>
                    <a:pt x="4918" y="691"/>
                  </a:lnTo>
                  <a:lnTo>
                    <a:pt x="4897" y="649"/>
                  </a:lnTo>
                  <a:lnTo>
                    <a:pt x="4834" y="649"/>
                  </a:lnTo>
                  <a:lnTo>
                    <a:pt x="4792" y="691"/>
                  </a:lnTo>
                  <a:lnTo>
                    <a:pt x="4667" y="732"/>
                  </a:lnTo>
                  <a:lnTo>
                    <a:pt x="4667" y="837"/>
                  </a:lnTo>
                  <a:lnTo>
                    <a:pt x="4709" y="879"/>
                  </a:lnTo>
                  <a:lnTo>
                    <a:pt x="4709" y="963"/>
                  </a:lnTo>
                  <a:lnTo>
                    <a:pt x="4520" y="942"/>
                  </a:lnTo>
                  <a:lnTo>
                    <a:pt x="4458" y="858"/>
                  </a:lnTo>
                  <a:lnTo>
                    <a:pt x="4395" y="837"/>
                  </a:lnTo>
                  <a:lnTo>
                    <a:pt x="4332" y="879"/>
                  </a:lnTo>
                  <a:lnTo>
                    <a:pt x="4269" y="900"/>
                  </a:lnTo>
                  <a:lnTo>
                    <a:pt x="4207" y="984"/>
                  </a:lnTo>
                  <a:lnTo>
                    <a:pt x="4081" y="1067"/>
                  </a:lnTo>
                  <a:lnTo>
                    <a:pt x="3893" y="1088"/>
                  </a:lnTo>
                  <a:lnTo>
                    <a:pt x="3788" y="1067"/>
                  </a:lnTo>
                  <a:lnTo>
                    <a:pt x="3683" y="900"/>
                  </a:lnTo>
                  <a:lnTo>
                    <a:pt x="3579" y="879"/>
                  </a:lnTo>
                  <a:lnTo>
                    <a:pt x="3474" y="984"/>
                  </a:lnTo>
                  <a:lnTo>
                    <a:pt x="3411" y="984"/>
                  </a:lnTo>
                  <a:lnTo>
                    <a:pt x="3328" y="879"/>
                  </a:lnTo>
                  <a:lnTo>
                    <a:pt x="3223" y="795"/>
                  </a:lnTo>
                  <a:lnTo>
                    <a:pt x="3014" y="858"/>
                  </a:lnTo>
                  <a:lnTo>
                    <a:pt x="2993" y="837"/>
                  </a:lnTo>
                  <a:lnTo>
                    <a:pt x="2847" y="858"/>
                  </a:lnTo>
                  <a:lnTo>
                    <a:pt x="2742" y="774"/>
                  </a:lnTo>
                  <a:lnTo>
                    <a:pt x="2595" y="837"/>
                  </a:lnTo>
                  <a:lnTo>
                    <a:pt x="2428" y="942"/>
                  </a:lnTo>
                  <a:lnTo>
                    <a:pt x="2386" y="942"/>
                  </a:lnTo>
                  <a:lnTo>
                    <a:pt x="2219" y="984"/>
                  </a:lnTo>
                  <a:lnTo>
                    <a:pt x="2177" y="1046"/>
                  </a:lnTo>
                  <a:lnTo>
                    <a:pt x="2114" y="1067"/>
                  </a:lnTo>
                  <a:lnTo>
                    <a:pt x="2093" y="1109"/>
                  </a:lnTo>
                  <a:lnTo>
                    <a:pt x="2156" y="1172"/>
                  </a:lnTo>
                  <a:lnTo>
                    <a:pt x="2156" y="1297"/>
                  </a:lnTo>
                  <a:lnTo>
                    <a:pt x="2010" y="1423"/>
                  </a:lnTo>
                  <a:lnTo>
                    <a:pt x="2010" y="1590"/>
                  </a:lnTo>
                  <a:lnTo>
                    <a:pt x="1989" y="1716"/>
                  </a:lnTo>
                  <a:lnTo>
                    <a:pt x="1884" y="1737"/>
                  </a:lnTo>
                  <a:lnTo>
                    <a:pt x="1800" y="1821"/>
                  </a:lnTo>
                  <a:lnTo>
                    <a:pt x="1779" y="1883"/>
                  </a:lnTo>
                  <a:lnTo>
                    <a:pt x="1570" y="1925"/>
                  </a:lnTo>
                  <a:lnTo>
                    <a:pt x="1382" y="2030"/>
                  </a:lnTo>
                  <a:lnTo>
                    <a:pt x="1424" y="2113"/>
                  </a:lnTo>
                  <a:lnTo>
                    <a:pt x="1340" y="2155"/>
                  </a:lnTo>
                  <a:lnTo>
                    <a:pt x="1319" y="2239"/>
                  </a:lnTo>
                  <a:lnTo>
                    <a:pt x="1235" y="2344"/>
                  </a:lnTo>
                  <a:lnTo>
                    <a:pt x="1068" y="2365"/>
                  </a:lnTo>
                  <a:lnTo>
                    <a:pt x="1026" y="2427"/>
                  </a:lnTo>
                  <a:lnTo>
                    <a:pt x="963" y="2365"/>
                  </a:lnTo>
                  <a:lnTo>
                    <a:pt x="922" y="2302"/>
                  </a:lnTo>
                  <a:lnTo>
                    <a:pt x="796" y="2197"/>
                  </a:lnTo>
                  <a:lnTo>
                    <a:pt x="712" y="2197"/>
                  </a:lnTo>
                  <a:lnTo>
                    <a:pt x="629" y="2260"/>
                  </a:lnTo>
                  <a:lnTo>
                    <a:pt x="524" y="2260"/>
                  </a:lnTo>
                  <a:lnTo>
                    <a:pt x="440" y="2197"/>
                  </a:lnTo>
                  <a:lnTo>
                    <a:pt x="315" y="2155"/>
                  </a:lnTo>
                  <a:lnTo>
                    <a:pt x="273" y="2197"/>
                  </a:lnTo>
                  <a:lnTo>
                    <a:pt x="273" y="2365"/>
                  </a:lnTo>
                  <a:lnTo>
                    <a:pt x="273" y="2448"/>
                  </a:lnTo>
                  <a:lnTo>
                    <a:pt x="210" y="2532"/>
                  </a:lnTo>
                  <a:lnTo>
                    <a:pt x="294" y="2637"/>
                  </a:lnTo>
                  <a:lnTo>
                    <a:pt x="273" y="2657"/>
                  </a:lnTo>
                  <a:lnTo>
                    <a:pt x="273" y="2741"/>
                  </a:lnTo>
                  <a:lnTo>
                    <a:pt x="126" y="2846"/>
                  </a:lnTo>
                  <a:lnTo>
                    <a:pt x="1" y="2867"/>
                  </a:lnTo>
                  <a:lnTo>
                    <a:pt x="64" y="2950"/>
                  </a:lnTo>
                  <a:lnTo>
                    <a:pt x="168" y="3034"/>
                  </a:lnTo>
                  <a:lnTo>
                    <a:pt x="22" y="3181"/>
                  </a:lnTo>
                  <a:lnTo>
                    <a:pt x="85" y="3181"/>
                  </a:lnTo>
                  <a:lnTo>
                    <a:pt x="106" y="3390"/>
                  </a:lnTo>
                  <a:lnTo>
                    <a:pt x="106" y="3515"/>
                  </a:lnTo>
                  <a:lnTo>
                    <a:pt x="294" y="3557"/>
                  </a:lnTo>
                  <a:lnTo>
                    <a:pt x="336" y="3557"/>
                  </a:lnTo>
                  <a:lnTo>
                    <a:pt x="189" y="3787"/>
                  </a:lnTo>
                  <a:lnTo>
                    <a:pt x="126" y="3934"/>
                  </a:lnTo>
                  <a:lnTo>
                    <a:pt x="294" y="4227"/>
                  </a:lnTo>
                  <a:lnTo>
                    <a:pt x="378" y="4499"/>
                  </a:lnTo>
                  <a:lnTo>
                    <a:pt x="336" y="4562"/>
                  </a:lnTo>
                  <a:lnTo>
                    <a:pt x="398" y="4666"/>
                  </a:lnTo>
                  <a:lnTo>
                    <a:pt x="419" y="4875"/>
                  </a:lnTo>
                  <a:lnTo>
                    <a:pt x="922" y="4917"/>
                  </a:lnTo>
                  <a:lnTo>
                    <a:pt x="1005" y="5085"/>
                  </a:lnTo>
                  <a:lnTo>
                    <a:pt x="1005" y="5252"/>
                  </a:lnTo>
                  <a:lnTo>
                    <a:pt x="1047" y="5482"/>
                  </a:lnTo>
                  <a:lnTo>
                    <a:pt x="1005" y="5566"/>
                  </a:lnTo>
                  <a:lnTo>
                    <a:pt x="587" y="6131"/>
                  </a:lnTo>
                  <a:lnTo>
                    <a:pt x="1361" y="6382"/>
                  </a:lnTo>
                  <a:lnTo>
                    <a:pt x="2051" y="6340"/>
                  </a:lnTo>
                  <a:lnTo>
                    <a:pt x="2219" y="6298"/>
                  </a:lnTo>
                  <a:lnTo>
                    <a:pt x="2407" y="6319"/>
                  </a:lnTo>
                  <a:lnTo>
                    <a:pt x="2491" y="6235"/>
                  </a:lnTo>
                  <a:lnTo>
                    <a:pt x="2679" y="6194"/>
                  </a:lnTo>
                  <a:lnTo>
                    <a:pt x="2993" y="6194"/>
                  </a:lnTo>
                  <a:lnTo>
                    <a:pt x="3160" y="6173"/>
                  </a:lnTo>
                  <a:lnTo>
                    <a:pt x="3370" y="6173"/>
                  </a:lnTo>
                  <a:lnTo>
                    <a:pt x="3621" y="6068"/>
                  </a:lnTo>
                  <a:lnTo>
                    <a:pt x="3621" y="5963"/>
                  </a:lnTo>
                  <a:lnTo>
                    <a:pt x="3579" y="5859"/>
                  </a:lnTo>
                  <a:lnTo>
                    <a:pt x="3579" y="5712"/>
                  </a:lnTo>
                  <a:lnTo>
                    <a:pt x="3537" y="5545"/>
                  </a:lnTo>
                  <a:lnTo>
                    <a:pt x="3537" y="5378"/>
                  </a:lnTo>
                  <a:lnTo>
                    <a:pt x="3621" y="5273"/>
                  </a:lnTo>
                  <a:lnTo>
                    <a:pt x="3725" y="5252"/>
                  </a:lnTo>
                  <a:lnTo>
                    <a:pt x="3746" y="5147"/>
                  </a:lnTo>
                  <a:lnTo>
                    <a:pt x="3788" y="5064"/>
                  </a:lnTo>
                  <a:lnTo>
                    <a:pt x="3935" y="5043"/>
                  </a:lnTo>
                  <a:lnTo>
                    <a:pt x="3997" y="5085"/>
                  </a:lnTo>
                  <a:lnTo>
                    <a:pt x="4207" y="4980"/>
                  </a:lnTo>
                  <a:lnTo>
                    <a:pt x="4269" y="4917"/>
                  </a:lnTo>
                  <a:lnTo>
                    <a:pt x="4186" y="4875"/>
                  </a:lnTo>
                  <a:lnTo>
                    <a:pt x="4395" y="4708"/>
                  </a:lnTo>
                  <a:lnTo>
                    <a:pt x="4416" y="4645"/>
                  </a:lnTo>
                  <a:lnTo>
                    <a:pt x="4583" y="4624"/>
                  </a:lnTo>
                  <a:lnTo>
                    <a:pt x="4625" y="4666"/>
                  </a:lnTo>
                  <a:lnTo>
                    <a:pt x="4771" y="4666"/>
                  </a:lnTo>
                  <a:lnTo>
                    <a:pt x="4792" y="4603"/>
                  </a:lnTo>
                  <a:lnTo>
                    <a:pt x="4834" y="4603"/>
                  </a:lnTo>
                  <a:lnTo>
                    <a:pt x="4981" y="4750"/>
                  </a:lnTo>
                  <a:lnTo>
                    <a:pt x="5085" y="4541"/>
                  </a:lnTo>
                  <a:lnTo>
                    <a:pt x="5043" y="4310"/>
                  </a:lnTo>
                  <a:lnTo>
                    <a:pt x="5085" y="4248"/>
                  </a:lnTo>
                  <a:lnTo>
                    <a:pt x="5085" y="4185"/>
                  </a:lnTo>
                  <a:lnTo>
                    <a:pt x="5127" y="4038"/>
                  </a:lnTo>
                  <a:lnTo>
                    <a:pt x="5148" y="3829"/>
                  </a:lnTo>
                  <a:lnTo>
                    <a:pt x="5190" y="3766"/>
                  </a:lnTo>
                  <a:lnTo>
                    <a:pt x="5316" y="3725"/>
                  </a:lnTo>
                  <a:lnTo>
                    <a:pt x="5441" y="3662"/>
                  </a:lnTo>
                  <a:lnTo>
                    <a:pt x="5462" y="3578"/>
                  </a:lnTo>
                  <a:lnTo>
                    <a:pt x="5420" y="3411"/>
                  </a:lnTo>
                  <a:lnTo>
                    <a:pt x="5295" y="3348"/>
                  </a:lnTo>
                  <a:lnTo>
                    <a:pt x="5232" y="3181"/>
                  </a:lnTo>
                  <a:lnTo>
                    <a:pt x="5357" y="3097"/>
                  </a:lnTo>
                  <a:lnTo>
                    <a:pt x="5567" y="3181"/>
                  </a:lnTo>
                  <a:lnTo>
                    <a:pt x="5776" y="3181"/>
                  </a:lnTo>
                  <a:lnTo>
                    <a:pt x="5943" y="2950"/>
                  </a:lnTo>
                  <a:lnTo>
                    <a:pt x="5943" y="2783"/>
                  </a:lnTo>
                  <a:lnTo>
                    <a:pt x="5818" y="2657"/>
                  </a:lnTo>
                  <a:lnTo>
                    <a:pt x="6069" y="2323"/>
                  </a:lnTo>
                  <a:lnTo>
                    <a:pt x="6048" y="2051"/>
                  </a:lnTo>
                  <a:lnTo>
                    <a:pt x="5818" y="1695"/>
                  </a:lnTo>
                  <a:lnTo>
                    <a:pt x="5901" y="1590"/>
                  </a:lnTo>
                  <a:lnTo>
                    <a:pt x="6027" y="1465"/>
                  </a:lnTo>
                  <a:lnTo>
                    <a:pt x="6173" y="1465"/>
                  </a:lnTo>
                  <a:lnTo>
                    <a:pt x="6299" y="1318"/>
                  </a:lnTo>
                  <a:lnTo>
                    <a:pt x="6487" y="1214"/>
                  </a:lnTo>
                  <a:lnTo>
                    <a:pt x="6613" y="1297"/>
                  </a:lnTo>
                  <a:lnTo>
                    <a:pt x="6801" y="1277"/>
                  </a:lnTo>
                  <a:lnTo>
                    <a:pt x="7199" y="1172"/>
                  </a:lnTo>
                  <a:lnTo>
                    <a:pt x="7450" y="1067"/>
                  </a:lnTo>
                  <a:lnTo>
                    <a:pt x="7596" y="879"/>
                  </a:lnTo>
                  <a:lnTo>
                    <a:pt x="7471" y="858"/>
                  </a:lnTo>
                  <a:lnTo>
                    <a:pt x="7659" y="691"/>
                  </a:lnTo>
                  <a:lnTo>
                    <a:pt x="7638" y="586"/>
                  </a:lnTo>
                  <a:lnTo>
                    <a:pt x="7387" y="586"/>
                  </a:lnTo>
                  <a:lnTo>
                    <a:pt x="7324" y="691"/>
                  </a:lnTo>
                  <a:lnTo>
                    <a:pt x="7094" y="732"/>
                  </a:lnTo>
                  <a:lnTo>
                    <a:pt x="7073" y="586"/>
                  </a:lnTo>
                  <a:lnTo>
                    <a:pt x="6906" y="649"/>
                  </a:lnTo>
                  <a:lnTo>
                    <a:pt x="6655" y="795"/>
                  </a:lnTo>
                  <a:lnTo>
                    <a:pt x="6571" y="858"/>
                  </a:lnTo>
                  <a:lnTo>
                    <a:pt x="6550" y="984"/>
                  </a:lnTo>
                  <a:lnTo>
                    <a:pt x="6424" y="1067"/>
                  </a:lnTo>
                  <a:lnTo>
                    <a:pt x="6257" y="1151"/>
                  </a:lnTo>
                  <a:lnTo>
                    <a:pt x="6236" y="1193"/>
                  </a:lnTo>
                  <a:lnTo>
                    <a:pt x="6132" y="1277"/>
                  </a:lnTo>
                  <a:lnTo>
                    <a:pt x="5985" y="1277"/>
                  </a:lnTo>
                  <a:lnTo>
                    <a:pt x="5880" y="1256"/>
                  </a:lnTo>
                  <a:lnTo>
                    <a:pt x="5880" y="1172"/>
                  </a:lnTo>
                  <a:lnTo>
                    <a:pt x="5776" y="1046"/>
                  </a:lnTo>
                  <a:lnTo>
                    <a:pt x="5776" y="837"/>
                  </a:lnTo>
                  <a:lnTo>
                    <a:pt x="5755" y="691"/>
                  </a:lnTo>
                  <a:lnTo>
                    <a:pt x="5776" y="565"/>
                  </a:lnTo>
                  <a:lnTo>
                    <a:pt x="5734" y="460"/>
                  </a:lnTo>
                  <a:lnTo>
                    <a:pt x="5629" y="460"/>
                  </a:lnTo>
                  <a:lnTo>
                    <a:pt x="5608" y="356"/>
                  </a:lnTo>
                  <a:lnTo>
                    <a:pt x="5629" y="209"/>
                  </a:lnTo>
                  <a:lnTo>
                    <a:pt x="5629" y="126"/>
                  </a:lnTo>
                  <a:lnTo>
                    <a:pt x="5525" y="63"/>
                  </a:lnTo>
                  <a:lnTo>
                    <a:pt x="5420"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42"/>
            <p:cNvSpPr/>
            <p:nvPr/>
          </p:nvSpPr>
          <p:spPr>
            <a:xfrm>
              <a:off x="3978150" y="2401100"/>
              <a:ext cx="237525" cy="148050"/>
            </a:xfrm>
            <a:custGeom>
              <a:avLst/>
              <a:gdLst/>
              <a:ahLst/>
              <a:cxnLst/>
              <a:rect l="l" t="t" r="r" b="b"/>
              <a:pathLst>
                <a:path w="9501" h="5922" extrusionOk="0">
                  <a:moveTo>
                    <a:pt x="5064" y="0"/>
                  </a:moveTo>
                  <a:lnTo>
                    <a:pt x="4960" y="84"/>
                  </a:lnTo>
                  <a:lnTo>
                    <a:pt x="5002" y="209"/>
                  </a:lnTo>
                  <a:lnTo>
                    <a:pt x="4855" y="230"/>
                  </a:lnTo>
                  <a:lnTo>
                    <a:pt x="4751" y="209"/>
                  </a:lnTo>
                  <a:lnTo>
                    <a:pt x="4730" y="209"/>
                  </a:lnTo>
                  <a:lnTo>
                    <a:pt x="4500" y="272"/>
                  </a:lnTo>
                  <a:lnTo>
                    <a:pt x="4332" y="293"/>
                  </a:lnTo>
                  <a:lnTo>
                    <a:pt x="4228" y="502"/>
                  </a:lnTo>
                  <a:lnTo>
                    <a:pt x="4228" y="712"/>
                  </a:lnTo>
                  <a:lnTo>
                    <a:pt x="4102" y="712"/>
                  </a:lnTo>
                  <a:lnTo>
                    <a:pt x="3997" y="628"/>
                  </a:lnTo>
                  <a:lnTo>
                    <a:pt x="3851" y="691"/>
                  </a:lnTo>
                  <a:lnTo>
                    <a:pt x="3746" y="607"/>
                  </a:lnTo>
                  <a:lnTo>
                    <a:pt x="3642" y="628"/>
                  </a:lnTo>
                  <a:lnTo>
                    <a:pt x="3537" y="753"/>
                  </a:lnTo>
                  <a:lnTo>
                    <a:pt x="3432" y="732"/>
                  </a:lnTo>
                  <a:lnTo>
                    <a:pt x="3391" y="607"/>
                  </a:lnTo>
                  <a:lnTo>
                    <a:pt x="3244" y="607"/>
                  </a:lnTo>
                  <a:lnTo>
                    <a:pt x="3056" y="712"/>
                  </a:lnTo>
                  <a:lnTo>
                    <a:pt x="2972" y="649"/>
                  </a:lnTo>
                  <a:lnTo>
                    <a:pt x="2805" y="628"/>
                  </a:lnTo>
                  <a:lnTo>
                    <a:pt x="2763" y="691"/>
                  </a:lnTo>
                  <a:lnTo>
                    <a:pt x="2700" y="691"/>
                  </a:lnTo>
                  <a:lnTo>
                    <a:pt x="2595" y="607"/>
                  </a:lnTo>
                  <a:lnTo>
                    <a:pt x="2386" y="691"/>
                  </a:lnTo>
                  <a:lnTo>
                    <a:pt x="2344" y="628"/>
                  </a:lnTo>
                  <a:lnTo>
                    <a:pt x="2219" y="544"/>
                  </a:lnTo>
                  <a:lnTo>
                    <a:pt x="1884" y="502"/>
                  </a:lnTo>
                  <a:lnTo>
                    <a:pt x="1759" y="419"/>
                  </a:lnTo>
                  <a:lnTo>
                    <a:pt x="1675" y="419"/>
                  </a:lnTo>
                  <a:lnTo>
                    <a:pt x="1570" y="523"/>
                  </a:lnTo>
                  <a:lnTo>
                    <a:pt x="1382" y="523"/>
                  </a:lnTo>
                  <a:lnTo>
                    <a:pt x="963" y="586"/>
                  </a:lnTo>
                  <a:lnTo>
                    <a:pt x="859" y="628"/>
                  </a:lnTo>
                  <a:lnTo>
                    <a:pt x="671" y="544"/>
                  </a:lnTo>
                  <a:lnTo>
                    <a:pt x="608" y="544"/>
                  </a:lnTo>
                  <a:lnTo>
                    <a:pt x="566" y="649"/>
                  </a:lnTo>
                  <a:lnTo>
                    <a:pt x="608" y="921"/>
                  </a:lnTo>
                  <a:lnTo>
                    <a:pt x="650" y="1004"/>
                  </a:lnTo>
                  <a:lnTo>
                    <a:pt x="733" y="1151"/>
                  </a:lnTo>
                  <a:lnTo>
                    <a:pt x="859" y="1235"/>
                  </a:lnTo>
                  <a:lnTo>
                    <a:pt x="817" y="1318"/>
                  </a:lnTo>
                  <a:lnTo>
                    <a:pt x="838" y="1381"/>
                  </a:lnTo>
                  <a:lnTo>
                    <a:pt x="880" y="1465"/>
                  </a:lnTo>
                  <a:lnTo>
                    <a:pt x="838" y="1653"/>
                  </a:lnTo>
                  <a:lnTo>
                    <a:pt x="754" y="1653"/>
                  </a:lnTo>
                  <a:lnTo>
                    <a:pt x="650" y="1737"/>
                  </a:lnTo>
                  <a:lnTo>
                    <a:pt x="629" y="1904"/>
                  </a:lnTo>
                  <a:lnTo>
                    <a:pt x="252" y="2302"/>
                  </a:lnTo>
                  <a:lnTo>
                    <a:pt x="294" y="2469"/>
                  </a:lnTo>
                  <a:lnTo>
                    <a:pt x="294" y="2637"/>
                  </a:lnTo>
                  <a:lnTo>
                    <a:pt x="147" y="2616"/>
                  </a:lnTo>
                  <a:lnTo>
                    <a:pt x="43" y="2888"/>
                  </a:lnTo>
                  <a:lnTo>
                    <a:pt x="22" y="3097"/>
                  </a:lnTo>
                  <a:lnTo>
                    <a:pt x="1" y="3097"/>
                  </a:lnTo>
                  <a:lnTo>
                    <a:pt x="126" y="3222"/>
                  </a:lnTo>
                  <a:lnTo>
                    <a:pt x="294" y="3327"/>
                  </a:lnTo>
                  <a:lnTo>
                    <a:pt x="315" y="3432"/>
                  </a:lnTo>
                  <a:lnTo>
                    <a:pt x="440" y="3432"/>
                  </a:lnTo>
                  <a:lnTo>
                    <a:pt x="524" y="3348"/>
                  </a:lnTo>
                  <a:lnTo>
                    <a:pt x="629" y="3348"/>
                  </a:lnTo>
                  <a:lnTo>
                    <a:pt x="838" y="3453"/>
                  </a:lnTo>
                  <a:lnTo>
                    <a:pt x="984" y="3473"/>
                  </a:lnTo>
                  <a:lnTo>
                    <a:pt x="1152" y="3536"/>
                  </a:lnTo>
                  <a:lnTo>
                    <a:pt x="1194" y="3641"/>
                  </a:lnTo>
                  <a:lnTo>
                    <a:pt x="1340" y="3683"/>
                  </a:lnTo>
                  <a:lnTo>
                    <a:pt x="1487" y="3641"/>
                  </a:lnTo>
                  <a:lnTo>
                    <a:pt x="1612" y="3641"/>
                  </a:lnTo>
                  <a:lnTo>
                    <a:pt x="1717" y="3515"/>
                  </a:lnTo>
                  <a:lnTo>
                    <a:pt x="2114" y="3453"/>
                  </a:lnTo>
                  <a:lnTo>
                    <a:pt x="2240" y="3369"/>
                  </a:lnTo>
                  <a:lnTo>
                    <a:pt x="2386" y="3348"/>
                  </a:lnTo>
                  <a:lnTo>
                    <a:pt x="2344" y="3201"/>
                  </a:lnTo>
                  <a:lnTo>
                    <a:pt x="2386" y="3139"/>
                  </a:lnTo>
                  <a:lnTo>
                    <a:pt x="2344" y="2992"/>
                  </a:lnTo>
                  <a:lnTo>
                    <a:pt x="2428" y="3013"/>
                  </a:lnTo>
                  <a:lnTo>
                    <a:pt x="2449" y="2992"/>
                  </a:lnTo>
                  <a:lnTo>
                    <a:pt x="2554" y="3034"/>
                  </a:lnTo>
                  <a:lnTo>
                    <a:pt x="2616" y="2992"/>
                  </a:lnTo>
                  <a:lnTo>
                    <a:pt x="2742" y="2992"/>
                  </a:lnTo>
                  <a:lnTo>
                    <a:pt x="2763" y="2929"/>
                  </a:lnTo>
                  <a:lnTo>
                    <a:pt x="2867" y="3055"/>
                  </a:lnTo>
                  <a:lnTo>
                    <a:pt x="3014" y="3055"/>
                  </a:lnTo>
                  <a:lnTo>
                    <a:pt x="3181" y="3243"/>
                  </a:lnTo>
                  <a:lnTo>
                    <a:pt x="3370" y="3243"/>
                  </a:lnTo>
                  <a:lnTo>
                    <a:pt x="3391" y="3201"/>
                  </a:lnTo>
                  <a:lnTo>
                    <a:pt x="3453" y="3201"/>
                  </a:lnTo>
                  <a:lnTo>
                    <a:pt x="3642" y="3369"/>
                  </a:lnTo>
                  <a:lnTo>
                    <a:pt x="3788" y="3453"/>
                  </a:lnTo>
                  <a:lnTo>
                    <a:pt x="3809" y="3641"/>
                  </a:lnTo>
                  <a:lnTo>
                    <a:pt x="3809" y="3787"/>
                  </a:lnTo>
                  <a:lnTo>
                    <a:pt x="3956" y="3850"/>
                  </a:lnTo>
                  <a:lnTo>
                    <a:pt x="3956" y="3892"/>
                  </a:lnTo>
                  <a:lnTo>
                    <a:pt x="4102" y="4038"/>
                  </a:lnTo>
                  <a:lnTo>
                    <a:pt x="4269" y="4143"/>
                  </a:lnTo>
                  <a:lnTo>
                    <a:pt x="4290" y="4248"/>
                  </a:lnTo>
                  <a:lnTo>
                    <a:pt x="4269" y="4352"/>
                  </a:lnTo>
                  <a:lnTo>
                    <a:pt x="4332" y="4457"/>
                  </a:lnTo>
                  <a:lnTo>
                    <a:pt x="4311" y="4499"/>
                  </a:lnTo>
                  <a:lnTo>
                    <a:pt x="4123" y="4499"/>
                  </a:lnTo>
                  <a:lnTo>
                    <a:pt x="4060" y="4415"/>
                  </a:lnTo>
                  <a:lnTo>
                    <a:pt x="3893" y="4478"/>
                  </a:lnTo>
                  <a:lnTo>
                    <a:pt x="3788" y="4478"/>
                  </a:lnTo>
                  <a:lnTo>
                    <a:pt x="3767" y="4687"/>
                  </a:lnTo>
                  <a:lnTo>
                    <a:pt x="3767" y="4834"/>
                  </a:lnTo>
                  <a:lnTo>
                    <a:pt x="3704" y="4813"/>
                  </a:lnTo>
                  <a:lnTo>
                    <a:pt x="3600" y="5022"/>
                  </a:lnTo>
                  <a:lnTo>
                    <a:pt x="3600" y="5126"/>
                  </a:lnTo>
                  <a:lnTo>
                    <a:pt x="3495" y="5106"/>
                  </a:lnTo>
                  <a:lnTo>
                    <a:pt x="3432" y="5147"/>
                  </a:lnTo>
                  <a:lnTo>
                    <a:pt x="3537" y="5315"/>
                  </a:lnTo>
                  <a:lnTo>
                    <a:pt x="3684" y="5357"/>
                  </a:lnTo>
                  <a:lnTo>
                    <a:pt x="3893" y="5357"/>
                  </a:lnTo>
                  <a:lnTo>
                    <a:pt x="3976" y="5294"/>
                  </a:lnTo>
                  <a:lnTo>
                    <a:pt x="4165" y="5294"/>
                  </a:lnTo>
                  <a:lnTo>
                    <a:pt x="4269" y="5357"/>
                  </a:lnTo>
                  <a:lnTo>
                    <a:pt x="4290" y="5252"/>
                  </a:lnTo>
                  <a:lnTo>
                    <a:pt x="4228" y="5189"/>
                  </a:lnTo>
                  <a:lnTo>
                    <a:pt x="4228" y="5106"/>
                  </a:lnTo>
                  <a:lnTo>
                    <a:pt x="4228" y="5022"/>
                  </a:lnTo>
                  <a:lnTo>
                    <a:pt x="4290" y="5106"/>
                  </a:lnTo>
                  <a:lnTo>
                    <a:pt x="4374" y="5106"/>
                  </a:lnTo>
                  <a:lnTo>
                    <a:pt x="4583" y="4834"/>
                  </a:lnTo>
                  <a:lnTo>
                    <a:pt x="4541" y="4771"/>
                  </a:lnTo>
                  <a:lnTo>
                    <a:pt x="4604" y="4771"/>
                  </a:lnTo>
                  <a:lnTo>
                    <a:pt x="4730" y="4603"/>
                  </a:lnTo>
                  <a:lnTo>
                    <a:pt x="4730" y="4478"/>
                  </a:lnTo>
                  <a:lnTo>
                    <a:pt x="4813" y="4394"/>
                  </a:lnTo>
                  <a:lnTo>
                    <a:pt x="4939" y="4394"/>
                  </a:lnTo>
                  <a:lnTo>
                    <a:pt x="5064" y="4269"/>
                  </a:lnTo>
                  <a:lnTo>
                    <a:pt x="5127" y="4310"/>
                  </a:lnTo>
                  <a:lnTo>
                    <a:pt x="5127" y="4352"/>
                  </a:lnTo>
                  <a:lnTo>
                    <a:pt x="5232" y="4352"/>
                  </a:lnTo>
                  <a:lnTo>
                    <a:pt x="5274" y="4289"/>
                  </a:lnTo>
                  <a:lnTo>
                    <a:pt x="5336" y="4206"/>
                  </a:lnTo>
                  <a:lnTo>
                    <a:pt x="5357" y="4269"/>
                  </a:lnTo>
                  <a:lnTo>
                    <a:pt x="5441" y="4310"/>
                  </a:lnTo>
                  <a:lnTo>
                    <a:pt x="5525" y="4352"/>
                  </a:lnTo>
                  <a:lnTo>
                    <a:pt x="5692" y="4310"/>
                  </a:lnTo>
                  <a:lnTo>
                    <a:pt x="5567" y="4373"/>
                  </a:lnTo>
                  <a:lnTo>
                    <a:pt x="5483" y="4415"/>
                  </a:lnTo>
                  <a:lnTo>
                    <a:pt x="5378" y="4394"/>
                  </a:lnTo>
                  <a:lnTo>
                    <a:pt x="5211" y="4415"/>
                  </a:lnTo>
                  <a:lnTo>
                    <a:pt x="5064" y="4415"/>
                  </a:lnTo>
                  <a:lnTo>
                    <a:pt x="5127" y="4478"/>
                  </a:lnTo>
                  <a:lnTo>
                    <a:pt x="5336" y="4478"/>
                  </a:lnTo>
                  <a:lnTo>
                    <a:pt x="5483" y="4561"/>
                  </a:lnTo>
                  <a:lnTo>
                    <a:pt x="5462" y="4582"/>
                  </a:lnTo>
                  <a:lnTo>
                    <a:pt x="5420" y="4624"/>
                  </a:lnTo>
                  <a:lnTo>
                    <a:pt x="5483" y="4708"/>
                  </a:lnTo>
                  <a:lnTo>
                    <a:pt x="5567" y="4708"/>
                  </a:lnTo>
                  <a:lnTo>
                    <a:pt x="5671" y="4771"/>
                  </a:lnTo>
                  <a:lnTo>
                    <a:pt x="5797" y="4708"/>
                  </a:lnTo>
                  <a:lnTo>
                    <a:pt x="5943" y="4687"/>
                  </a:lnTo>
                  <a:lnTo>
                    <a:pt x="6069" y="4729"/>
                  </a:lnTo>
                  <a:lnTo>
                    <a:pt x="6173" y="4792"/>
                  </a:lnTo>
                  <a:lnTo>
                    <a:pt x="6194" y="4708"/>
                  </a:lnTo>
                  <a:lnTo>
                    <a:pt x="6257" y="4729"/>
                  </a:lnTo>
                  <a:lnTo>
                    <a:pt x="6278" y="4875"/>
                  </a:lnTo>
                  <a:lnTo>
                    <a:pt x="6362" y="4938"/>
                  </a:lnTo>
                  <a:lnTo>
                    <a:pt x="6299" y="4980"/>
                  </a:lnTo>
                  <a:lnTo>
                    <a:pt x="6111" y="5022"/>
                  </a:lnTo>
                  <a:lnTo>
                    <a:pt x="5943" y="5126"/>
                  </a:lnTo>
                  <a:lnTo>
                    <a:pt x="5797" y="5315"/>
                  </a:lnTo>
                  <a:lnTo>
                    <a:pt x="5901" y="5357"/>
                  </a:lnTo>
                  <a:lnTo>
                    <a:pt x="5985" y="5294"/>
                  </a:lnTo>
                  <a:lnTo>
                    <a:pt x="6111" y="5357"/>
                  </a:lnTo>
                  <a:lnTo>
                    <a:pt x="6173" y="5336"/>
                  </a:lnTo>
                  <a:lnTo>
                    <a:pt x="6362" y="5503"/>
                  </a:lnTo>
                  <a:lnTo>
                    <a:pt x="6383" y="5566"/>
                  </a:lnTo>
                  <a:lnTo>
                    <a:pt x="6299" y="5775"/>
                  </a:lnTo>
                  <a:lnTo>
                    <a:pt x="6278" y="5838"/>
                  </a:lnTo>
                  <a:lnTo>
                    <a:pt x="6383" y="5922"/>
                  </a:lnTo>
                  <a:lnTo>
                    <a:pt x="6592" y="5922"/>
                  </a:lnTo>
                  <a:lnTo>
                    <a:pt x="6780" y="5817"/>
                  </a:lnTo>
                  <a:lnTo>
                    <a:pt x="7031" y="5629"/>
                  </a:lnTo>
                  <a:lnTo>
                    <a:pt x="7220" y="5629"/>
                  </a:lnTo>
                  <a:lnTo>
                    <a:pt x="7324" y="5503"/>
                  </a:lnTo>
                  <a:lnTo>
                    <a:pt x="7450" y="5419"/>
                  </a:lnTo>
                  <a:lnTo>
                    <a:pt x="7680" y="5440"/>
                  </a:lnTo>
                  <a:lnTo>
                    <a:pt x="7889" y="5440"/>
                  </a:lnTo>
                  <a:lnTo>
                    <a:pt x="7952" y="5336"/>
                  </a:lnTo>
                  <a:lnTo>
                    <a:pt x="7889" y="5231"/>
                  </a:lnTo>
                  <a:lnTo>
                    <a:pt x="7952" y="5210"/>
                  </a:lnTo>
                  <a:lnTo>
                    <a:pt x="7994" y="5126"/>
                  </a:lnTo>
                  <a:lnTo>
                    <a:pt x="7847" y="5106"/>
                  </a:lnTo>
                  <a:lnTo>
                    <a:pt x="7659" y="5126"/>
                  </a:lnTo>
                  <a:lnTo>
                    <a:pt x="7638" y="5252"/>
                  </a:lnTo>
                  <a:lnTo>
                    <a:pt x="7513" y="5189"/>
                  </a:lnTo>
                  <a:lnTo>
                    <a:pt x="7450" y="5189"/>
                  </a:lnTo>
                  <a:lnTo>
                    <a:pt x="7345" y="5294"/>
                  </a:lnTo>
                  <a:lnTo>
                    <a:pt x="7303" y="5252"/>
                  </a:lnTo>
                  <a:lnTo>
                    <a:pt x="7010" y="4938"/>
                  </a:lnTo>
                  <a:lnTo>
                    <a:pt x="6948" y="4813"/>
                  </a:lnTo>
                  <a:lnTo>
                    <a:pt x="6885" y="4687"/>
                  </a:lnTo>
                  <a:lnTo>
                    <a:pt x="6822" y="4708"/>
                  </a:lnTo>
                  <a:lnTo>
                    <a:pt x="6885" y="4875"/>
                  </a:lnTo>
                  <a:lnTo>
                    <a:pt x="7094" y="5106"/>
                  </a:lnTo>
                  <a:lnTo>
                    <a:pt x="7261" y="5294"/>
                  </a:lnTo>
                  <a:lnTo>
                    <a:pt x="7220" y="5315"/>
                  </a:lnTo>
                  <a:lnTo>
                    <a:pt x="7094" y="5294"/>
                  </a:lnTo>
                  <a:lnTo>
                    <a:pt x="7031" y="5210"/>
                  </a:lnTo>
                  <a:lnTo>
                    <a:pt x="7010" y="5085"/>
                  </a:lnTo>
                  <a:lnTo>
                    <a:pt x="6927" y="5043"/>
                  </a:lnTo>
                  <a:lnTo>
                    <a:pt x="6885" y="5106"/>
                  </a:lnTo>
                  <a:lnTo>
                    <a:pt x="6885" y="5022"/>
                  </a:lnTo>
                  <a:lnTo>
                    <a:pt x="6822" y="5022"/>
                  </a:lnTo>
                  <a:lnTo>
                    <a:pt x="6780" y="5043"/>
                  </a:lnTo>
                  <a:lnTo>
                    <a:pt x="6780" y="5001"/>
                  </a:lnTo>
                  <a:lnTo>
                    <a:pt x="6822" y="4917"/>
                  </a:lnTo>
                  <a:lnTo>
                    <a:pt x="6801" y="4875"/>
                  </a:lnTo>
                  <a:lnTo>
                    <a:pt x="6717" y="4896"/>
                  </a:lnTo>
                  <a:lnTo>
                    <a:pt x="6676" y="4834"/>
                  </a:lnTo>
                  <a:lnTo>
                    <a:pt x="6592" y="4771"/>
                  </a:lnTo>
                  <a:lnTo>
                    <a:pt x="6404" y="4792"/>
                  </a:lnTo>
                  <a:lnTo>
                    <a:pt x="6320" y="4729"/>
                  </a:lnTo>
                  <a:lnTo>
                    <a:pt x="6362" y="4687"/>
                  </a:lnTo>
                  <a:lnTo>
                    <a:pt x="6487" y="4708"/>
                  </a:lnTo>
                  <a:lnTo>
                    <a:pt x="6529" y="4624"/>
                  </a:lnTo>
                  <a:lnTo>
                    <a:pt x="6634" y="4708"/>
                  </a:lnTo>
                  <a:lnTo>
                    <a:pt x="6738" y="4708"/>
                  </a:lnTo>
                  <a:lnTo>
                    <a:pt x="6780" y="4624"/>
                  </a:lnTo>
                  <a:lnTo>
                    <a:pt x="6885" y="4603"/>
                  </a:lnTo>
                  <a:lnTo>
                    <a:pt x="7052" y="4415"/>
                  </a:lnTo>
                  <a:lnTo>
                    <a:pt x="7052" y="4373"/>
                  </a:lnTo>
                  <a:lnTo>
                    <a:pt x="7136" y="4394"/>
                  </a:lnTo>
                  <a:lnTo>
                    <a:pt x="7136" y="4457"/>
                  </a:lnTo>
                  <a:lnTo>
                    <a:pt x="7031" y="4582"/>
                  </a:lnTo>
                  <a:lnTo>
                    <a:pt x="6989" y="4603"/>
                  </a:lnTo>
                  <a:lnTo>
                    <a:pt x="7010" y="4666"/>
                  </a:lnTo>
                  <a:lnTo>
                    <a:pt x="7094" y="4624"/>
                  </a:lnTo>
                  <a:lnTo>
                    <a:pt x="7220" y="4457"/>
                  </a:lnTo>
                  <a:lnTo>
                    <a:pt x="7241" y="4373"/>
                  </a:lnTo>
                  <a:lnTo>
                    <a:pt x="7157" y="4289"/>
                  </a:lnTo>
                  <a:lnTo>
                    <a:pt x="7136" y="4248"/>
                  </a:lnTo>
                  <a:lnTo>
                    <a:pt x="7199" y="4206"/>
                  </a:lnTo>
                  <a:lnTo>
                    <a:pt x="7261" y="4352"/>
                  </a:lnTo>
                  <a:lnTo>
                    <a:pt x="7345" y="4373"/>
                  </a:lnTo>
                  <a:lnTo>
                    <a:pt x="7450" y="4289"/>
                  </a:lnTo>
                  <a:lnTo>
                    <a:pt x="7617" y="4310"/>
                  </a:lnTo>
                  <a:lnTo>
                    <a:pt x="7722" y="4248"/>
                  </a:lnTo>
                  <a:lnTo>
                    <a:pt x="7868" y="4248"/>
                  </a:lnTo>
                  <a:lnTo>
                    <a:pt x="7973" y="4101"/>
                  </a:lnTo>
                  <a:lnTo>
                    <a:pt x="8057" y="4038"/>
                  </a:lnTo>
                  <a:lnTo>
                    <a:pt x="8182" y="4038"/>
                  </a:lnTo>
                  <a:lnTo>
                    <a:pt x="8203" y="3934"/>
                  </a:lnTo>
                  <a:lnTo>
                    <a:pt x="8287" y="3871"/>
                  </a:lnTo>
                  <a:lnTo>
                    <a:pt x="8454" y="3871"/>
                  </a:lnTo>
                  <a:lnTo>
                    <a:pt x="8580" y="3829"/>
                  </a:lnTo>
                  <a:lnTo>
                    <a:pt x="8663" y="3829"/>
                  </a:lnTo>
                  <a:lnTo>
                    <a:pt x="8663" y="3892"/>
                  </a:lnTo>
                  <a:lnTo>
                    <a:pt x="8768" y="3850"/>
                  </a:lnTo>
                  <a:lnTo>
                    <a:pt x="8789" y="3578"/>
                  </a:lnTo>
                  <a:lnTo>
                    <a:pt x="8873" y="3557"/>
                  </a:lnTo>
                  <a:lnTo>
                    <a:pt x="8998" y="3348"/>
                  </a:lnTo>
                  <a:lnTo>
                    <a:pt x="9291" y="3327"/>
                  </a:lnTo>
                  <a:lnTo>
                    <a:pt x="9396" y="3243"/>
                  </a:lnTo>
                  <a:lnTo>
                    <a:pt x="9354" y="3118"/>
                  </a:lnTo>
                  <a:lnTo>
                    <a:pt x="9438" y="2909"/>
                  </a:lnTo>
                  <a:lnTo>
                    <a:pt x="9417" y="2720"/>
                  </a:lnTo>
                  <a:lnTo>
                    <a:pt x="9228" y="2616"/>
                  </a:lnTo>
                  <a:lnTo>
                    <a:pt x="9291" y="2365"/>
                  </a:lnTo>
                  <a:lnTo>
                    <a:pt x="9396" y="2323"/>
                  </a:lnTo>
                  <a:lnTo>
                    <a:pt x="9500" y="2197"/>
                  </a:lnTo>
                  <a:lnTo>
                    <a:pt x="9500" y="2072"/>
                  </a:lnTo>
                  <a:lnTo>
                    <a:pt x="9417" y="2009"/>
                  </a:lnTo>
                  <a:lnTo>
                    <a:pt x="9354" y="1883"/>
                  </a:lnTo>
                  <a:lnTo>
                    <a:pt x="9291" y="1967"/>
                  </a:lnTo>
                  <a:lnTo>
                    <a:pt x="9103" y="1946"/>
                  </a:lnTo>
                  <a:lnTo>
                    <a:pt x="8935" y="1841"/>
                  </a:lnTo>
                  <a:lnTo>
                    <a:pt x="8810" y="1862"/>
                  </a:lnTo>
                  <a:lnTo>
                    <a:pt x="8705" y="1800"/>
                  </a:lnTo>
                  <a:lnTo>
                    <a:pt x="8559" y="1779"/>
                  </a:lnTo>
                  <a:lnTo>
                    <a:pt x="8349" y="1758"/>
                  </a:lnTo>
                  <a:lnTo>
                    <a:pt x="8266" y="1841"/>
                  </a:lnTo>
                  <a:lnTo>
                    <a:pt x="8203" y="1695"/>
                  </a:lnTo>
                  <a:lnTo>
                    <a:pt x="8057" y="1590"/>
                  </a:lnTo>
                  <a:lnTo>
                    <a:pt x="7931" y="1318"/>
                  </a:lnTo>
                  <a:lnTo>
                    <a:pt x="7826" y="1339"/>
                  </a:lnTo>
                  <a:lnTo>
                    <a:pt x="7638" y="1465"/>
                  </a:lnTo>
                  <a:lnTo>
                    <a:pt x="7513" y="1444"/>
                  </a:lnTo>
                  <a:lnTo>
                    <a:pt x="7366" y="1486"/>
                  </a:lnTo>
                  <a:lnTo>
                    <a:pt x="7220" y="1423"/>
                  </a:lnTo>
                  <a:lnTo>
                    <a:pt x="7115" y="1528"/>
                  </a:lnTo>
                  <a:lnTo>
                    <a:pt x="6843" y="1256"/>
                  </a:lnTo>
                  <a:lnTo>
                    <a:pt x="6780" y="1067"/>
                  </a:lnTo>
                  <a:lnTo>
                    <a:pt x="6780" y="921"/>
                  </a:lnTo>
                  <a:lnTo>
                    <a:pt x="6676" y="921"/>
                  </a:lnTo>
                  <a:lnTo>
                    <a:pt x="6676" y="795"/>
                  </a:lnTo>
                  <a:lnTo>
                    <a:pt x="6529" y="691"/>
                  </a:lnTo>
                  <a:lnTo>
                    <a:pt x="6215" y="732"/>
                  </a:lnTo>
                  <a:lnTo>
                    <a:pt x="6069" y="523"/>
                  </a:lnTo>
                  <a:lnTo>
                    <a:pt x="6111" y="398"/>
                  </a:lnTo>
                  <a:lnTo>
                    <a:pt x="6006" y="293"/>
                  </a:lnTo>
                  <a:lnTo>
                    <a:pt x="5901" y="21"/>
                  </a:lnTo>
                  <a:lnTo>
                    <a:pt x="5776" y="21"/>
                  </a:lnTo>
                  <a:lnTo>
                    <a:pt x="5650" y="105"/>
                  </a:lnTo>
                  <a:lnTo>
                    <a:pt x="5357" y="105"/>
                  </a:lnTo>
                  <a:lnTo>
                    <a:pt x="5064"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42"/>
            <p:cNvSpPr/>
            <p:nvPr/>
          </p:nvSpPr>
          <p:spPr>
            <a:xfrm>
              <a:off x="4036750" y="2474325"/>
              <a:ext cx="49725" cy="55475"/>
            </a:xfrm>
            <a:custGeom>
              <a:avLst/>
              <a:gdLst/>
              <a:ahLst/>
              <a:cxnLst/>
              <a:rect l="l" t="t" r="r" b="b"/>
              <a:pathLst>
                <a:path w="1989" h="2219" extrusionOk="0">
                  <a:moveTo>
                    <a:pt x="419" y="0"/>
                  </a:moveTo>
                  <a:lnTo>
                    <a:pt x="398" y="63"/>
                  </a:lnTo>
                  <a:lnTo>
                    <a:pt x="272" y="63"/>
                  </a:lnTo>
                  <a:lnTo>
                    <a:pt x="210" y="105"/>
                  </a:lnTo>
                  <a:lnTo>
                    <a:pt x="105" y="63"/>
                  </a:lnTo>
                  <a:lnTo>
                    <a:pt x="84" y="84"/>
                  </a:lnTo>
                  <a:lnTo>
                    <a:pt x="0" y="63"/>
                  </a:lnTo>
                  <a:lnTo>
                    <a:pt x="42" y="210"/>
                  </a:lnTo>
                  <a:lnTo>
                    <a:pt x="0" y="272"/>
                  </a:lnTo>
                  <a:lnTo>
                    <a:pt x="42" y="419"/>
                  </a:lnTo>
                  <a:lnTo>
                    <a:pt x="251" y="377"/>
                  </a:lnTo>
                  <a:lnTo>
                    <a:pt x="314" y="628"/>
                  </a:lnTo>
                  <a:lnTo>
                    <a:pt x="565" y="837"/>
                  </a:lnTo>
                  <a:lnTo>
                    <a:pt x="586" y="942"/>
                  </a:lnTo>
                  <a:lnTo>
                    <a:pt x="900" y="1214"/>
                  </a:lnTo>
                  <a:lnTo>
                    <a:pt x="921" y="1360"/>
                  </a:lnTo>
                  <a:lnTo>
                    <a:pt x="1026" y="1528"/>
                  </a:lnTo>
                  <a:lnTo>
                    <a:pt x="1005" y="2072"/>
                  </a:lnTo>
                  <a:lnTo>
                    <a:pt x="1088" y="2218"/>
                  </a:lnTo>
                  <a:lnTo>
                    <a:pt x="1151" y="2177"/>
                  </a:lnTo>
                  <a:lnTo>
                    <a:pt x="1256" y="2197"/>
                  </a:lnTo>
                  <a:lnTo>
                    <a:pt x="1256" y="2093"/>
                  </a:lnTo>
                  <a:lnTo>
                    <a:pt x="1360" y="1884"/>
                  </a:lnTo>
                  <a:lnTo>
                    <a:pt x="1423" y="1905"/>
                  </a:lnTo>
                  <a:lnTo>
                    <a:pt x="1423" y="1758"/>
                  </a:lnTo>
                  <a:lnTo>
                    <a:pt x="1444" y="1549"/>
                  </a:lnTo>
                  <a:lnTo>
                    <a:pt x="1549" y="1549"/>
                  </a:lnTo>
                  <a:lnTo>
                    <a:pt x="1716" y="1486"/>
                  </a:lnTo>
                  <a:lnTo>
                    <a:pt x="1779" y="1570"/>
                  </a:lnTo>
                  <a:lnTo>
                    <a:pt x="1967" y="1570"/>
                  </a:lnTo>
                  <a:lnTo>
                    <a:pt x="1988" y="1528"/>
                  </a:lnTo>
                  <a:lnTo>
                    <a:pt x="1925" y="1423"/>
                  </a:lnTo>
                  <a:lnTo>
                    <a:pt x="1946" y="1319"/>
                  </a:lnTo>
                  <a:lnTo>
                    <a:pt x="1925" y="1214"/>
                  </a:lnTo>
                  <a:lnTo>
                    <a:pt x="1758" y="1109"/>
                  </a:lnTo>
                  <a:lnTo>
                    <a:pt x="1612" y="963"/>
                  </a:lnTo>
                  <a:lnTo>
                    <a:pt x="1612" y="921"/>
                  </a:lnTo>
                  <a:lnTo>
                    <a:pt x="1465" y="858"/>
                  </a:lnTo>
                  <a:lnTo>
                    <a:pt x="1465" y="712"/>
                  </a:lnTo>
                  <a:lnTo>
                    <a:pt x="1444" y="524"/>
                  </a:lnTo>
                  <a:lnTo>
                    <a:pt x="1298" y="440"/>
                  </a:lnTo>
                  <a:lnTo>
                    <a:pt x="1109" y="272"/>
                  </a:lnTo>
                  <a:lnTo>
                    <a:pt x="1047" y="272"/>
                  </a:lnTo>
                  <a:lnTo>
                    <a:pt x="1026" y="314"/>
                  </a:lnTo>
                  <a:lnTo>
                    <a:pt x="837" y="314"/>
                  </a:lnTo>
                  <a:lnTo>
                    <a:pt x="670" y="126"/>
                  </a:lnTo>
                  <a:lnTo>
                    <a:pt x="523" y="126"/>
                  </a:lnTo>
                  <a:lnTo>
                    <a:pt x="419"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42"/>
            <p:cNvSpPr/>
            <p:nvPr/>
          </p:nvSpPr>
          <p:spPr>
            <a:xfrm>
              <a:off x="3957250" y="2483750"/>
              <a:ext cx="127650" cy="81625"/>
            </a:xfrm>
            <a:custGeom>
              <a:avLst/>
              <a:gdLst/>
              <a:ahLst/>
              <a:cxnLst/>
              <a:rect l="l" t="t" r="r" b="b"/>
              <a:pathLst>
                <a:path w="5106" h="3265" extrusionOk="0">
                  <a:moveTo>
                    <a:pt x="3431" y="0"/>
                  </a:moveTo>
                  <a:lnTo>
                    <a:pt x="3076" y="63"/>
                  </a:lnTo>
                  <a:lnTo>
                    <a:pt x="2950" y="147"/>
                  </a:lnTo>
                  <a:lnTo>
                    <a:pt x="2553" y="209"/>
                  </a:lnTo>
                  <a:lnTo>
                    <a:pt x="2448" y="335"/>
                  </a:lnTo>
                  <a:lnTo>
                    <a:pt x="2323" y="335"/>
                  </a:lnTo>
                  <a:lnTo>
                    <a:pt x="2176" y="377"/>
                  </a:lnTo>
                  <a:lnTo>
                    <a:pt x="2030" y="335"/>
                  </a:lnTo>
                  <a:lnTo>
                    <a:pt x="1988" y="230"/>
                  </a:lnTo>
                  <a:lnTo>
                    <a:pt x="1820" y="167"/>
                  </a:lnTo>
                  <a:lnTo>
                    <a:pt x="1674" y="147"/>
                  </a:lnTo>
                  <a:lnTo>
                    <a:pt x="1465" y="42"/>
                  </a:lnTo>
                  <a:lnTo>
                    <a:pt x="1360" y="42"/>
                  </a:lnTo>
                  <a:lnTo>
                    <a:pt x="1276" y="126"/>
                  </a:lnTo>
                  <a:lnTo>
                    <a:pt x="1151" y="126"/>
                  </a:lnTo>
                  <a:lnTo>
                    <a:pt x="1172" y="147"/>
                  </a:lnTo>
                  <a:lnTo>
                    <a:pt x="1130" y="272"/>
                  </a:lnTo>
                  <a:lnTo>
                    <a:pt x="962" y="314"/>
                  </a:lnTo>
                  <a:lnTo>
                    <a:pt x="858" y="544"/>
                  </a:lnTo>
                  <a:lnTo>
                    <a:pt x="732" y="879"/>
                  </a:lnTo>
                  <a:lnTo>
                    <a:pt x="523" y="1193"/>
                  </a:lnTo>
                  <a:lnTo>
                    <a:pt x="544" y="1297"/>
                  </a:lnTo>
                  <a:lnTo>
                    <a:pt x="439" y="1402"/>
                  </a:lnTo>
                  <a:lnTo>
                    <a:pt x="293" y="1381"/>
                  </a:lnTo>
                  <a:lnTo>
                    <a:pt x="230" y="1486"/>
                  </a:lnTo>
                  <a:lnTo>
                    <a:pt x="126" y="1507"/>
                  </a:lnTo>
                  <a:lnTo>
                    <a:pt x="0" y="1632"/>
                  </a:lnTo>
                  <a:lnTo>
                    <a:pt x="126" y="1674"/>
                  </a:lnTo>
                  <a:lnTo>
                    <a:pt x="146" y="1737"/>
                  </a:lnTo>
                  <a:lnTo>
                    <a:pt x="335" y="1946"/>
                  </a:lnTo>
                  <a:lnTo>
                    <a:pt x="356" y="2051"/>
                  </a:lnTo>
                  <a:lnTo>
                    <a:pt x="523" y="2134"/>
                  </a:lnTo>
                  <a:lnTo>
                    <a:pt x="670" y="2260"/>
                  </a:lnTo>
                  <a:lnTo>
                    <a:pt x="607" y="2406"/>
                  </a:lnTo>
                  <a:lnTo>
                    <a:pt x="628" y="2448"/>
                  </a:lnTo>
                  <a:lnTo>
                    <a:pt x="837" y="2532"/>
                  </a:lnTo>
                  <a:lnTo>
                    <a:pt x="879" y="2616"/>
                  </a:lnTo>
                  <a:lnTo>
                    <a:pt x="983" y="2574"/>
                  </a:lnTo>
                  <a:lnTo>
                    <a:pt x="1088" y="2657"/>
                  </a:lnTo>
                  <a:lnTo>
                    <a:pt x="1172" y="2532"/>
                  </a:lnTo>
                  <a:lnTo>
                    <a:pt x="1381" y="2553"/>
                  </a:lnTo>
                  <a:lnTo>
                    <a:pt x="1276" y="2678"/>
                  </a:lnTo>
                  <a:lnTo>
                    <a:pt x="1297" y="2762"/>
                  </a:lnTo>
                  <a:lnTo>
                    <a:pt x="1339" y="2888"/>
                  </a:lnTo>
                  <a:lnTo>
                    <a:pt x="1486" y="2888"/>
                  </a:lnTo>
                  <a:lnTo>
                    <a:pt x="1569" y="2971"/>
                  </a:lnTo>
                  <a:lnTo>
                    <a:pt x="1569" y="3055"/>
                  </a:lnTo>
                  <a:lnTo>
                    <a:pt x="1507" y="3097"/>
                  </a:lnTo>
                  <a:lnTo>
                    <a:pt x="1590" y="3201"/>
                  </a:lnTo>
                  <a:lnTo>
                    <a:pt x="1716" y="3139"/>
                  </a:lnTo>
                  <a:lnTo>
                    <a:pt x="1883" y="3139"/>
                  </a:lnTo>
                  <a:lnTo>
                    <a:pt x="1925" y="3201"/>
                  </a:lnTo>
                  <a:lnTo>
                    <a:pt x="1988" y="3180"/>
                  </a:lnTo>
                  <a:lnTo>
                    <a:pt x="2197" y="3264"/>
                  </a:lnTo>
                  <a:lnTo>
                    <a:pt x="2343" y="3180"/>
                  </a:lnTo>
                  <a:lnTo>
                    <a:pt x="2490" y="3201"/>
                  </a:lnTo>
                  <a:lnTo>
                    <a:pt x="2553" y="3160"/>
                  </a:lnTo>
                  <a:lnTo>
                    <a:pt x="2699" y="3201"/>
                  </a:lnTo>
                  <a:lnTo>
                    <a:pt x="2804" y="3201"/>
                  </a:lnTo>
                  <a:lnTo>
                    <a:pt x="3013" y="3243"/>
                  </a:lnTo>
                  <a:lnTo>
                    <a:pt x="3076" y="3180"/>
                  </a:lnTo>
                  <a:lnTo>
                    <a:pt x="3222" y="3139"/>
                  </a:lnTo>
                  <a:lnTo>
                    <a:pt x="3264" y="3055"/>
                  </a:lnTo>
                  <a:lnTo>
                    <a:pt x="3599" y="2888"/>
                  </a:lnTo>
                  <a:lnTo>
                    <a:pt x="3766" y="2867"/>
                  </a:lnTo>
                  <a:lnTo>
                    <a:pt x="3955" y="2888"/>
                  </a:lnTo>
                  <a:lnTo>
                    <a:pt x="4122" y="2971"/>
                  </a:lnTo>
                  <a:lnTo>
                    <a:pt x="4185" y="3034"/>
                  </a:lnTo>
                  <a:lnTo>
                    <a:pt x="4289" y="2992"/>
                  </a:lnTo>
                  <a:lnTo>
                    <a:pt x="4436" y="3055"/>
                  </a:lnTo>
                  <a:lnTo>
                    <a:pt x="4478" y="3139"/>
                  </a:lnTo>
                  <a:lnTo>
                    <a:pt x="4603" y="3139"/>
                  </a:lnTo>
                  <a:lnTo>
                    <a:pt x="4582" y="2992"/>
                  </a:lnTo>
                  <a:lnTo>
                    <a:pt x="4624" y="2888"/>
                  </a:lnTo>
                  <a:lnTo>
                    <a:pt x="4624" y="2720"/>
                  </a:lnTo>
                  <a:lnTo>
                    <a:pt x="4603" y="2636"/>
                  </a:lnTo>
                  <a:lnTo>
                    <a:pt x="4645" y="2553"/>
                  </a:lnTo>
                  <a:lnTo>
                    <a:pt x="4708" y="2427"/>
                  </a:lnTo>
                  <a:lnTo>
                    <a:pt x="4896" y="2427"/>
                  </a:lnTo>
                  <a:lnTo>
                    <a:pt x="5022" y="2406"/>
                  </a:lnTo>
                  <a:lnTo>
                    <a:pt x="5105" y="2239"/>
                  </a:lnTo>
                  <a:lnTo>
                    <a:pt x="5105" y="2155"/>
                  </a:lnTo>
                  <a:lnTo>
                    <a:pt x="5043" y="2113"/>
                  </a:lnTo>
                  <a:lnTo>
                    <a:pt x="5105" y="2051"/>
                  </a:lnTo>
                  <a:lnTo>
                    <a:pt x="5001" y="1988"/>
                  </a:lnTo>
                  <a:lnTo>
                    <a:pt x="4812" y="1988"/>
                  </a:lnTo>
                  <a:lnTo>
                    <a:pt x="4729" y="2051"/>
                  </a:lnTo>
                  <a:lnTo>
                    <a:pt x="4520" y="2051"/>
                  </a:lnTo>
                  <a:lnTo>
                    <a:pt x="4373" y="2009"/>
                  </a:lnTo>
                  <a:lnTo>
                    <a:pt x="4268" y="1841"/>
                  </a:lnTo>
                  <a:lnTo>
                    <a:pt x="4185" y="1695"/>
                  </a:lnTo>
                  <a:lnTo>
                    <a:pt x="4206" y="1151"/>
                  </a:lnTo>
                  <a:lnTo>
                    <a:pt x="4101" y="983"/>
                  </a:lnTo>
                  <a:lnTo>
                    <a:pt x="4080" y="837"/>
                  </a:lnTo>
                  <a:lnTo>
                    <a:pt x="3766" y="565"/>
                  </a:lnTo>
                  <a:lnTo>
                    <a:pt x="3745" y="460"/>
                  </a:lnTo>
                  <a:lnTo>
                    <a:pt x="3494" y="251"/>
                  </a:lnTo>
                  <a:lnTo>
                    <a:pt x="3431"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42"/>
            <p:cNvSpPr/>
            <p:nvPr/>
          </p:nvSpPr>
          <p:spPr>
            <a:xfrm>
              <a:off x="3989150" y="2555400"/>
              <a:ext cx="83725" cy="52850"/>
            </a:xfrm>
            <a:custGeom>
              <a:avLst/>
              <a:gdLst/>
              <a:ahLst/>
              <a:cxnLst/>
              <a:rect l="l" t="t" r="r" b="b"/>
              <a:pathLst>
                <a:path w="3349" h="2114" extrusionOk="0">
                  <a:moveTo>
                    <a:pt x="2490" y="1"/>
                  </a:moveTo>
                  <a:lnTo>
                    <a:pt x="2323" y="22"/>
                  </a:lnTo>
                  <a:lnTo>
                    <a:pt x="1988" y="189"/>
                  </a:lnTo>
                  <a:lnTo>
                    <a:pt x="1946" y="273"/>
                  </a:lnTo>
                  <a:lnTo>
                    <a:pt x="1800" y="314"/>
                  </a:lnTo>
                  <a:lnTo>
                    <a:pt x="1737" y="377"/>
                  </a:lnTo>
                  <a:lnTo>
                    <a:pt x="1528" y="335"/>
                  </a:lnTo>
                  <a:lnTo>
                    <a:pt x="1423" y="335"/>
                  </a:lnTo>
                  <a:lnTo>
                    <a:pt x="1277" y="294"/>
                  </a:lnTo>
                  <a:lnTo>
                    <a:pt x="1214" y="335"/>
                  </a:lnTo>
                  <a:lnTo>
                    <a:pt x="1067" y="314"/>
                  </a:lnTo>
                  <a:lnTo>
                    <a:pt x="921" y="398"/>
                  </a:lnTo>
                  <a:lnTo>
                    <a:pt x="712" y="314"/>
                  </a:lnTo>
                  <a:lnTo>
                    <a:pt x="649" y="335"/>
                  </a:lnTo>
                  <a:lnTo>
                    <a:pt x="607" y="273"/>
                  </a:lnTo>
                  <a:lnTo>
                    <a:pt x="440" y="273"/>
                  </a:lnTo>
                  <a:lnTo>
                    <a:pt x="314" y="335"/>
                  </a:lnTo>
                  <a:lnTo>
                    <a:pt x="231" y="231"/>
                  </a:lnTo>
                  <a:lnTo>
                    <a:pt x="293" y="189"/>
                  </a:lnTo>
                  <a:lnTo>
                    <a:pt x="293" y="105"/>
                  </a:lnTo>
                  <a:lnTo>
                    <a:pt x="210" y="22"/>
                  </a:lnTo>
                  <a:lnTo>
                    <a:pt x="63" y="22"/>
                  </a:lnTo>
                  <a:lnTo>
                    <a:pt x="84" y="126"/>
                  </a:lnTo>
                  <a:lnTo>
                    <a:pt x="0" y="210"/>
                  </a:lnTo>
                  <a:lnTo>
                    <a:pt x="63" y="440"/>
                  </a:lnTo>
                  <a:lnTo>
                    <a:pt x="231" y="628"/>
                  </a:lnTo>
                  <a:lnTo>
                    <a:pt x="314" y="754"/>
                  </a:lnTo>
                  <a:lnTo>
                    <a:pt x="272" y="900"/>
                  </a:lnTo>
                  <a:lnTo>
                    <a:pt x="63" y="1068"/>
                  </a:lnTo>
                  <a:lnTo>
                    <a:pt x="84" y="1172"/>
                  </a:lnTo>
                  <a:lnTo>
                    <a:pt x="168" y="1277"/>
                  </a:lnTo>
                  <a:lnTo>
                    <a:pt x="105" y="1382"/>
                  </a:lnTo>
                  <a:lnTo>
                    <a:pt x="335" y="1570"/>
                  </a:lnTo>
                  <a:lnTo>
                    <a:pt x="503" y="1842"/>
                  </a:lnTo>
                  <a:lnTo>
                    <a:pt x="523" y="1988"/>
                  </a:lnTo>
                  <a:lnTo>
                    <a:pt x="523" y="2093"/>
                  </a:lnTo>
                  <a:lnTo>
                    <a:pt x="607" y="2114"/>
                  </a:lnTo>
                  <a:lnTo>
                    <a:pt x="795" y="2114"/>
                  </a:lnTo>
                  <a:lnTo>
                    <a:pt x="942" y="2093"/>
                  </a:lnTo>
                  <a:lnTo>
                    <a:pt x="1026" y="1988"/>
                  </a:lnTo>
                  <a:lnTo>
                    <a:pt x="1172" y="2009"/>
                  </a:lnTo>
                  <a:lnTo>
                    <a:pt x="1319" y="2009"/>
                  </a:lnTo>
                  <a:lnTo>
                    <a:pt x="1339" y="2114"/>
                  </a:lnTo>
                  <a:lnTo>
                    <a:pt x="1444" y="2114"/>
                  </a:lnTo>
                  <a:lnTo>
                    <a:pt x="1528" y="2051"/>
                  </a:lnTo>
                  <a:lnTo>
                    <a:pt x="1653" y="2051"/>
                  </a:lnTo>
                  <a:lnTo>
                    <a:pt x="1737" y="2114"/>
                  </a:lnTo>
                  <a:lnTo>
                    <a:pt x="1863" y="2072"/>
                  </a:lnTo>
                  <a:lnTo>
                    <a:pt x="2093" y="2072"/>
                  </a:lnTo>
                  <a:lnTo>
                    <a:pt x="2176" y="2009"/>
                  </a:lnTo>
                  <a:lnTo>
                    <a:pt x="2114" y="1905"/>
                  </a:lnTo>
                  <a:lnTo>
                    <a:pt x="2114" y="1779"/>
                  </a:lnTo>
                  <a:lnTo>
                    <a:pt x="2281" y="1675"/>
                  </a:lnTo>
                  <a:lnTo>
                    <a:pt x="2323" y="1675"/>
                  </a:lnTo>
                  <a:lnTo>
                    <a:pt x="2427" y="1570"/>
                  </a:lnTo>
                  <a:lnTo>
                    <a:pt x="2511" y="1570"/>
                  </a:lnTo>
                  <a:lnTo>
                    <a:pt x="2595" y="1486"/>
                  </a:lnTo>
                  <a:lnTo>
                    <a:pt x="2741" y="1486"/>
                  </a:lnTo>
                  <a:lnTo>
                    <a:pt x="2909" y="1633"/>
                  </a:lnTo>
                  <a:lnTo>
                    <a:pt x="3013" y="1549"/>
                  </a:lnTo>
                  <a:lnTo>
                    <a:pt x="3118" y="1570"/>
                  </a:lnTo>
                  <a:lnTo>
                    <a:pt x="3034" y="1444"/>
                  </a:lnTo>
                  <a:lnTo>
                    <a:pt x="2930" y="1256"/>
                  </a:lnTo>
                  <a:lnTo>
                    <a:pt x="2825" y="1256"/>
                  </a:lnTo>
                  <a:lnTo>
                    <a:pt x="2804" y="1172"/>
                  </a:lnTo>
                  <a:lnTo>
                    <a:pt x="2951" y="1068"/>
                  </a:lnTo>
                  <a:lnTo>
                    <a:pt x="3013" y="942"/>
                  </a:lnTo>
                  <a:lnTo>
                    <a:pt x="2992" y="712"/>
                  </a:lnTo>
                  <a:lnTo>
                    <a:pt x="3139" y="545"/>
                  </a:lnTo>
                  <a:lnTo>
                    <a:pt x="3244" y="586"/>
                  </a:lnTo>
                  <a:lnTo>
                    <a:pt x="3327" y="503"/>
                  </a:lnTo>
                  <a:lnTo>
                    <a:pt x="3348" y="294"/>
                  </a:lnTo>
                  <a:lnTo>
                    <a:pt x="3327" y="273"/>
                  </a:lnTo>
                  <a:lnTo>
                    <a:pt x="3202" y="273"/>
                  </a:lnTo>
                  <a:lnTo>
                    <a:pt x="3160" y="189"/>
                  </a:lnTo>
                  <a:lnTo>
                    <a:pt x="3013" y="126"/>
                  </a:lnTo>
                  <a:lnTo>
                    <a:pt x="2909" y="168"/>
                  </a:lnTo>
                  <a:lnTo>
                    <a:pt x="2846" y="105"/>
                  </a:lnTo>
                  <a:lnTo>
                    <a:pt x="2679" y="22"/>
                  </a:lnTo>
                  <a:lnTo>
                    <a:pt x="2490"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3" name="Google Shape;1313;p42"/>
            <p:cNvGrpSpPr/>
            <p:nvPr/>
          </p:nvGrpSpPr>
          <p:grpSpPr>
            <a:xfrm>
              <a:off x="3866750" y="2520350"/>
              <a:ext cx="78475" cy="60700"/>
              <a:chOff x="3866750" y="2520350"/>
              <a:chExt cx="78475" cy="60700"/>
            </a:xfrm>
          </p:grpSpPr>
          <p:sp>
            <p:nvSpPr>
              <p:cNvPr id="1314" name="Google Shape;1314;p42"/>
              <p:cNvSpPr/>
              <p:nvPr/>
            </p:nvSpPr>
            <p:spPr>
              <a:xfrm>
                <a:off x="3877200" y="2546500"/>
                <a:ext cx="4725" cy="6300"/>
              </a:xfrm>
              <a:custGeom>
                <a:avLst/>
                <a:gdLst/>
                <a:ahLst/>
                <a:cxnLst/>
                <a:rect l="l" t="t" r="r" b="b"/>
                <a:pathLst>
                  <a:path w="189" h="252" extrusionOk="0">
                    <a:moveTo>
                      <a:pt x="1" y="1"/>
                    </a:moveTo>
                    <a:lnTo>
                      <a:pt x="84" y="126"/>
                    </a:lnTo>
                    <a:lnTo>
                      <a:pt x="63" y="147"/>
                    </a:lnTo>
                    <a:lnTo>
                      <a:pt x="168" y="252"/>
                    </a:lnTo>
                    <a:lnTo>
                      <a:pt x="189" y="252"/>
                    </a:lnTo>
                    <a:lnTo>
                      <a:pt x="168" y="106"/>
                    </a:lnTo>
                    <a:lnTo>
                      <a:pt x="1"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42"/>
              <p:cNvSpPr/>
              <p:nvPr/>
            </p:nvSpPr>
            <p:spPr>
              <a:xfrm>
                <a:off x="3882425" y="2554350"/>
                <a:ext cx="2650" cy="3175"/>
              </a:xfrm>
              <a:custGeom>
                <a:avLst/>
                <a:gdLst/>
                <a:ahLst/>
                <a:cxnLst/>
                <a:rect l="l" t="t" r="r" b="b"/>
                <a:pathLst>
                  <a:path w="106" h="127" extrusionOk="0">
                    <a:moveTo>
                      <a:pt x="1" y="1"/>
                    </a:moveTo>
                    <a:lnTo>
                      <a:pt x="106" y="126"/>
                    </a:lnTo>
                    <a:lnTo>
                      <a:pt x="85" y="43"/>
                    </a:lnTo>
                    <a:lnTo>
                      <a:pt x="1"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42"/>
              <p:cNvSpPr/>
              <p:nvPr/>
            </p:nvSpPr>
            <p:spPr>
              <a:xfrm>
                <a:off x="3866750" y="2520350"/>
                <a:ext cx="78475" cy="60700"/>
              </a:xfrm>
              <a:custGeom>
                <a:avLst/>
                <a:gdLst/>
                <a:ahLst/>
                <a:cxnLst/>
                <a:rect l="l" t="t" r="r" b="b"/>
                <a:pathLst>
                  <a:path w="3139" h="2428" extrusionOk="0">
                    <a:moveTo>
                      <a:pt x="1653" y="1"/>
                    </a:moveTo>
                    <a:lnTo>
                      <a:pt x="1653" y="22"/>
                    </a:lnTo>
                    <a:lnTo>
                      <a:pt x="1402" y="22"/>
                    </a:lnTo>
                    <a:lnTo>
                      <a:pt x="1046" y="210"/>
                    </a:lnTo>
                    <a:lnTo>
                      <a:pt x="1025" y="356"/>
                    </a:lnTo>
                    <a:lnTo>
                      <a:pt x="837" y="440"/>
                    </a:lnTo>
                    <a:lnTo>
                      <a:pt x="816" y="649"/>
                    </a:lnTo>
                    <a:lnTo>
                      <a:pt x="691" y="649"/>
                    </a:lnTo>
                    <a:lnTo>
                      <a:pt x="481" y="545"/>
                    </a:lnTo>
                    <a:lnTo>
                      <a:pt x="356" y="587"/>
                    </a:lnTo>
                    <a:lnTo>
                      <a:pt x="209" y="691"/>
                    </a:lnTo>
                    <a:lnTo>
                      <a:pt x="0" y="691"/>
                    </a:lnTo>
                    <a:lnTo>
                      <a:pt x="0" y="733"/>
                    </a:lnTo>
                    <a:lnTo>
                      <a:pt x="42" y="942"/>
                    </a:lnTo>
                    <a:lnTo>
                      <a:pt x="168" y="1068"/>
                    </a:lnTo>
                    <a:lnTo>
                      <a:pt x="168" y="1110"/>
                    </a:lnTo>
                    <a:lnTo>
                      <a:pt x="209" y="1152"/>
                    </a:lnTo>
                    <a:lnTo>
                      <a:pt x="356" y="942"/>
                    </a:lnTo>
                    <a:lnTo>
                      <a:pt x="377" y="796"/>
                    </a:lnTo>
                    <a:lnTo>
                      <a:pt x="461" y="691"/>
                    </a:lnTo>
                    <a:lnTo>
                      <a:pt x="607" y="691"/>
                    </a:lnTo>
                    <a:lnTo>
                      <a:pt x="628" y="796"/>
                    </a:lnTo>
                    <a:lnTo>
                      <a:pt x="733" y="900"/>
                    </a:lnTo>
                    <a:lnTo>
                      <a:pt x="774" y="1068"/>
                    </a:lnTo>
                    <a:lnTo>
                      <a:pt x="879" y="1256"/>
                    </a:lnTo>
                    <a:lnTo>
                      <a:pt x="1025" y="1403"/>
                    </a:lnTo>
                    <a:lnTo>
                      <a:pt x="1088" y="1403"/>
                    </a:lnTo>
                    <a:lnTo>
                      <a:pt x="1193" y="1507"/>
                    </a:lnTo>
                    <a:lnTo>
                      <a:pt x="1088" y="1486"/>
                    </a:lnTo>
                    <a:lnTo>
                      <a:pt x="1005" y="1507"/>
                    </a:lnTo>
                    <a:lnTo>
                      <a:pt x="942" y="1591"/>
                    </a:lnTo>
                    <a:lnTo>
                      <a:pt x="1005" y="1696"/>
                    </a:lnTo>
                    <a:lnTo>
                      <a:pt x="1130" y="1696"/>
                    </a:lnTo>
                    <a:lnTo>
                      <a:pt x="1256" y="1821"/>
                    </a:lnTo>
                    <a:lnTo>
                      <a:pt x="1360" y="1842"/>
                    </a:lnTo>
                    <a:lnTo>
                      <a:pt x="1423" y="1947"/>
                    </a:lnTo>
                    <a:lnTo>
                      <a:pt x="1465" y="2030"/>
                    </a:lnTo>
                    <a:lnTo>
                      <a:pt x="1611" y="2009"/>
                    </a:lnTo>
                    <a:lnTo>
                      <a:pt x="1862" y="2030"/>
                    </a:lnTo>
                    <a:lnTo>
                      <a:pt x="1988" y="2093"/>
                    </a:lnTo>
                    <a:lnTo>
                      <a:pt x="2281" y="2365"/>
                    </a:lnTo>
                    <a:lnTo>
                      <a:pt x="2197" y="2407"/>
                    </a:lnTo>
                    <a:lnTo>
                      <a:pt x="2072" y="2323"/>
                    </a:lnTo>
                    <a:lnTo>
                      <a:pt x="2155" y="2407"/>
                    </a:lnTo>
                    <a:lnTo>
                      <a:pt x="2260" y="2428"/>
                    </a:lnTo>
                    <a:lnTo>
                      <a:pt x="2302" y="2344"/>
                    </a:lnTo>
                    <a:lnTo>
                      <a:pt x="1925" y="1884"/>
                    </a:lnTo>
                    <a:lnTo>
                      <a:pt x="1444" y="1486"/>
                    </a:lnTo>
                    <a:lnTo>
                      <a:pt x="1423" y="1403"/>
                    </a:lnTo>
                    <a:lnTo>
                      <a:pt x="1465" y="1382"/>
                    </a:lnTo>
                    <a:lnTo>
                      <a:pt x="1402" y="1277"/>
                    </a:lnTo>
                    <a:lnTo>
                      <a:pt x="1360" y="1172"/>
                    </a:lnTo>
                    <a:lnTo>
                      <a:pt x="1235" y="1047"/>
                    </a:lnTo>
                    <a:lnTo>
                      <a:pt x="1193" y="1047"/>
                    </a:lnTo>
                    <a:lnTo>
                      <a:pt x="1151" y="963"/>
                    </a:lnTo>
                    <a:lnTo>
                      <a:pt x="1214" y="900"/>
                    </a:lnTo>
                    <a:lnTo>
                      <a:pt x="1214" y="775"/>
                    </a:lnTo>
                    <a:lnTo>
                      <a:pt x="1256" y="733"/>
                    </a:lnTo>
                    <a:lnTo>
                      <a:pt x="1402" y="838"/>
                    </a:lnTo>
                    <a:lnTo>
                      <a:pt x="1444" y="900"/>
                    </a:lnTo>
                    <a:lnTo>
                      <a:pt x="1528" y="880"/>
                    </a:lnTo>
                    <a:lnTo>
                      <a:pt x="1528" y="796"/>
                    </a:lnTo>
                    <a:lnTo>
                      <a:pt x="1632" y="775"/>
                    </a:lnTo>
                    <a:lnTo>
                      <a:pt x="1716" y="796"/>
                    </a:lnTo>
                    <a:lnTo>
                      <a:pt x="1758" y="733"/>
                    </a:lnTo>
                    <a:lnTo>
                      <a:pt x="1841" y="775"/>
                    </a:lnTo>
                    <a:lnTo>
                      <a:pt x="1883" y="733"/>
                    </a:lnTo>
                    <a:lnTo>
                      <a:pt x="1988" y="754"/>
                    </a:lnTo>
                    <a:lnTo>
                      <a:pt x="2051" y="859"/>
                    </a:lnTo>
                    <a:lnTo>
                      <a:pt x="2093" y="796"/>
                    </a:lnTo>
                    <a:lnTo>
                      <a:pt x="2239" y="859"/>
                    </a:lnTo>
                    <a:lnTo>
                      <a:pt x="2344" y="796"/>
                    </a:lnTo>
                    <a:lnTo>
                      <a:pt x="2365" y="859"/>
                    </a:lnTo>
                    <a:lnTo>
                      <a:pt x="2490" y="838"/>
                    </a:lnTo>
                    <a:lnTo>
                      <a:pt x="2616" y="880"/>
                    </a:lnTo>
                    <a:lnTo>
                      <a:pt x="2699" y="859"/>
                    </a:lnTo>
                    <a:lnTo>
                      <a:pt x="2804" y="963"/>
                    </a:lnTo>
                    <a:lnTo>
                      <a:pt x="2971" y="963"/>
                    </a:lnTo>
                    <a:lnTo>
                      <a:pt x="2992" y="984"/>
                    </a:lnTo>
                    <a:lnTo>
                      <a:pt x="2971" y="880"/>
                    </a:lnTo>
                    <a:lnTo>
                      <a:pt x="3097" y="859"/>
                    </a:lnTo>
                    <a:lnTo>
                      <a:pt x="3139" y="859"/>
                    </a:lnTo>
                    <a:lnTo>
                      <a:pt x="3139" y="796"/>
                    </a:lnTo>
                    <a:lnTo>
                      <a:pt x="3034" y="775"/>
                    </a:lnTo>
                    <a:lnTo>
                      <a:pt x="2971" y="733"/>
                    </a:lnTo>
                    <a:lnTo>
                      <a:pt x="2930" y="566"/>
                    </a:lnTo>
                    <a:lnTo>
                      <a:pt x="2888" y="419"/>
                    </a:lnTo>
                    <a:lnTo>
                      <a:pt x="2804" y="356"/>
                    </a:lnTo>
                    <a:lnTo>
                      <a:pt x="2699" y="482"/>
                    </a:lnTo>
                    <a:lnTo>
                      <a:pt x="2490" y="419"/>
                    </a:lnTo>
                    <a:lnTo>
                      <a:pt x="2197" y="356"/>
                    </a:lnTo>
                    <a:lnTo>
                      <a:pt x="2093" y="273"/>
                    </a:lnTo>
                    <a:lnTo>
                      <a:pt x="1988" y="231"/>
                    </a:lnTo>
                    <a:lnTo>
                      <a:pt x="1737" y="22"/>
                    </a:lnTo>
                    <a:lnTo>
                      <a:pt x="1653"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42"/>
              <p:cNvSpPr/>
              <p:nvPr/>
            </p:nvSpPr>
            <p:spPr>
              <a:xfrm>
                <a:off x="3886100" y="2558550"/>
                <a:ext cx="3675" cy="5250"/>
              </a:xfrm>
              <a:custGeom>
                <a:avLst/>
                <a:gdLst/>
                <a:ahLst/>
                <a:cxnLst/>
                <a:rect l="l" t="t" r="r" b="b"/>
                <a:pathLst>
                  <a:path w="147" h="210" extrusionOk="0">
                    <a:moveTo>
                      <a:pt x="0" y="0"/>
                    </a:moveTo>
                    <a:lnTo>
                      <a:pt x="147" y="209"/>
                    </a:lnTo>
                    <a:lnTo>
                      <a:pt x="126" y="105"/>
                    </a:lnTo>
                    <a:lnTo>
                      <a:pt x="0"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8" name="Google Shape;1318;p42"/>
            <p:cNvSpPr/>
            <p:nvPr/>
          </p:nvSpPr>
          <p:spPr>
            <a:xfrm>
              <a:off x="3799775" y="2577900"/>
              <a:ext cx="14675" cy="29325"/>
            </a:xfrm>
            <a:custGeom>
              <a:avLst/>
              <a:gdLst/>
              <a:ahLst/>
              <a:cxnLst/>
              <a:rect l="l" t="t" r="r" b="b"/>
              <a:pathLst>
                <a:path w="587" h="1173" extrusionOk="0">
                  <a:moveTo>
                    <a:pt x="461" y="0"/>
                  </a:moveTo>
                  <a:lnTo>
                    <a:pt x="440" y="105"/>
                  </a:lnTo>
                  <a:lnTo>
                    <a:pt x="482" y="147"/>
                  </a:lnTo>
                  <a:lnTo>
                    <a:pt x="461" y="251"/>
                  </a:lnTo>
                  <a:lnTo>
                    <a:pt x="419" y="251"/>
                  </a:lnTo>
                  <a:lnTo>
                    <a:pt x="357" y="210"/>
                  </a:lnTo>
                  <a:lnTo>
                    <a:pt x="273" y="251"/>
                  </a:lnTo>
                  <a:lnTo>
                    <a:pt x="106" y="335"/>
                  </a:lnTo>
                  <a:lnTo>
                    <a:pt x="22" y="461"/>
                  </a:lnTo>
                  <a:lnTo>
                    <a:pt x="106" y="523"/>
                  </a:lnTo>
                  <a:lnTo>
                    <a:pt x="64" y="565"/>
                  </a:lnTo>
                  <a:lnTo>
                    <a:pt x="1" y="565"/>
                  </a:lnTo>
                  <a:lnTo>
                    <a:pt x="22" y="649"/>
                  </a:lnTo>
                  <a:lnTo>
                    <a:pt x="106" y="691"/>
                  </a:lnTo>
                  <a:lnTo>
                    <a:pt x="106" y="754"/>
                  </a:lnTo>
                  <a:lnTo>
                    <a:pt x="64" y="775"/>
                  </a:lnTo>
                  <a:lnTo>
                    <a:pt x="106" y="837"/>
                  </a:lnTo>
                  <a:lnTo>
                    <a:pt x="168" y="879"/>
                  </a:lnTo>
                  <a:lnTo>
                    <a:pt x="168" y="963"/>
                  </a:lnTo>
                  <a:lnTo>
                    <a:pt x="210" y="963"/>
                  </a:lnTo>
                  <a:lnTo>
                    <a:pt x="252" y="1005"/>
                  </a:lnTo>
                  <a:lnTo>
                    <a:pt x="210" y="984"/>
                  </a:lnTo>
                  <a:lnTo>
                    <a:pt x="147" y="1067"/>
                  </a:lnTo>
                  <a:lnTo>
                    <a:pt x="210" y="1109"/>
                  </a:lnTo>
                  <a:lnTo>
                    <a:pt x="357" y="1172"/>
                  </a:lnTo>
                  <a:lnTo>
                    <a:pt x="461" y="1109"/>
                  </a:lnTo>
                  <a:lnTo>
                    <a:pt x="545" y="942"/>
                  </a:lnTo>
                  <a:lnTo>
                    <a:pt x="545" y="795"/>
                  </a:lnTo>
                  <a:lnTo>
                    <a:pt x="587" y="544"/>
                  </a:lnTo>
                  <a:lnTo>
                    <a:pt x="545" y="314"/>
                  </a:lnTo>
                  <a:lnTo>
                    <a:pt x="545" y="147"/>
                  </a:lnTo>
                  <a:lnTo>
                    <a:pt x="524"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42"/>
            <p:cNvSpPr/>
            <p:nvPr/>
          </p:nvSpPr>
          <p:spPr>
            <a:xfrm>
              <a:off x="3567525" y="2564825"/>
              <a:ext cx="160625" cy="134450"/>
            </a:xfrm>
            <a:custGeom>
              <a:avLst/>
              <a:gdLst/>
              <a:ahLst/>
              <a:cxnLst/>
              <a:rect l="l" t="t" r="r" b="b"/>
              <a:pathLst>
                <a:path w="6425" h="5378" extrusionOk="0">
                  <a:moveTo>
                    <a:pt x="817" y="0"/>
                  </a:moveTo>
                  <a:lnTo>
                    <a:pt x="733" y="42"/>
                  </a:lnTo>
                  <a:lnTo>
                    <a:pt x="712" y="21"/>
                  </a:lnTo>
                  <a:lnTo>
                    <a:pt x="503" y="126"/>
                  </a:lnTo>
                  <a:lnTo>
                    <a:pt x="524" y="209"/>
                  </a:lnTo>
                  <a:lnTo>
                    <a:pt x="608" y="251"/>
                  </a:lnTo>
                  <a:lnTo>
                    <a:pt x="524" y="335"/>
                  </a:lnTo>
                  <a:lnTo>
                    <a:pt x="336" y="356"/>
                  </a:lnTo>
                  <a:lnTo>
                    <a:pt x="252" y="335"/>
                  </a:lnTo>
                  <a:lnTo>
                    <a:pt x="43" y="419"/>
                  </a:lnTo>
                  <a:lnTo>
                    <a:pt x="1" y="544"/>
                  </a:lnTo>
                  <a:lnTo>
                    <a:pt x="43" y="670"/>
                  </a:lnTo>
                  <a:lnTo>
                    <a:pt x="126" y="649"/>
                  </a:lnTo>
                  <a:lnTo>
                    <a:pt x="126" y="691"/>
                  </a:lnTo>
                  <a:lnTo>
                    <a:pt x="189" y="733"/>
                  </a:lnTo>
                  <a:lnTo>
                    <a:pt x="147" y="879"/>
                  </a:lnTo>
                  <a:lnTo>
                    <a:pt x="210" y="900"/>
                  </a:lnTo>
                  <a:lnTo>
                    <a:pt x="294" y="837"/>
                  </a:lnTo>
                  <a:lnTo>
                    <a:pt x="252" y="963"/>
                  </a:lnTo>
                  <a:lnTo>
                    <a:pt x="315" y="1005"/>
                  </a:lnTo>
                  <a:lnTo>
                    <a:pt x="252" y="1088"/>
                  </a:lnTo>
                  <a:lnTo>
                    <a:pt x="357" y="1109"/>
                  </a:lnTo>
                  <a:lnTo>
                    <a:pt x="231" y="1256"/>
                  </a:lnTo>
                  <a:lnTo>
                    <a:pt x="231" y="1277"/>
                  </a:lnTo>
                  <a:lnTo>
                    <a:pt x="482" y="1214"/>
                  </a:lnTo>
                  <a:lnTo>
                    <a:pt x="587" y="1256"/>
                  </a:lnTo>
                  <a:lnTo>
                    <a:pt x="566" y="1381"/>
                  </a:lnTo>
                  <a:lnTo>
                    <a:pt x="629" y="1465"/>
                  </a:lnTo>
                  <a:lnTo>
                    <a:pt x="796" y="1360"/>
                  </a:lnTo>
                  <a:lnTo>
                    <a:pt x="1110" y="1423"/>
                  </a:lnTo>
                  <a:lnTo>
                    <a:pt x="1214" y="1318"/>
                  </a:lnTo>
                  <a:lnTo>
                    <a:pt x="1486" y="1360"/>
                  </a:lnTo>
                  <a:lnTo>
                    <a:pt x="1507" y="1486"/>
                  </a:lnTo>
                  <a:lnTo>
                    <a:pt x="1612" y="1632"/>
                  </a:lnTo>
                  <a:lnTo>
                    <a:pt x="1591" y="1737"/>
                  </a:lnTo>
                  <a:lnTo>
                    <a:pt x="1445" y="1737"/>
                  </a:lnTo>
                  <a:lnTo>
                    <a:pt x="1235" y="1946"/>
                  </a:lnTo>
                  <a:lnTo>
                    <a:pt x="1256" y="2114"/>
                  </a:lnTo>
                  <a:lnTo>
                    <a:pt x="1235" y="2469"/>
                  </a:lnTo>
                  <a:lnTo>
                    <a:pt x="1089" y="2616"/>
                  </a:lnTo>
                  <a:lnTo>
                    <a:pt x="1194" y="2720"/>
                  </a:lnTo>
                  <a:lnTo>
                    <a:pt x="1047" y="2930"/>
                  </a:lnTo>
                  <a:lnTo>
                    <a:pt x="942" y="2888"/>
                  </a:lnTo>
                  <a:lnTo>
                    <a:pt x="817" y="2930"/>
                  </a:lnTo>
                  <a:lnTo>
                    <a:pt x="963" y="3202"/>
                  </a:lnTo>
                  <a:lnTo>
                    <a:pt x="1089" y="3285"/>
                  </a:lnTo>
                  <a:lnTo>
                    <a:pt x="1089" y="3515"/>
                  </a:lnTo>
                  <a:lnTo>
                    <a:pt x="922" y="3704"/>
                  </a:lnTo>
                  <a:lnTo>
                    <a:pt x="984" y="3871"/>
                  </a:lnTo>
                  <a:lnTo>
                    <a:pt x="1131" y="3871"/>
                  </a:lnTo>
                  <a:lnTo>
                    <a:pt x="1089" y="3976"/>
                  </a:lnTo>
                  <a:lnTo>
                    <a:pt x="963" y="4080"/>
                  </a:lnTo>
                  <a:lnTo>
                    <a:pt x="838" y="4331"/>
                  </a:lnTo>
                  <a:lnTo>
                    <a:pt x="922" y="4457"/>
                  </a:lnTo>
                  <a:lnTo>
                    <a:pt x="922" y="4603"/>
                  </a:lnTo>
                  <a:lnTo>
                    <a:pt x="1026" y="4624"/>
                  </a:lnTo>
                  <a:lnTo>
                    <a:pt x="1173" y="4645"/>
                  </a:lnTo>
                  <a:lnTo>
                    <a:pt x="1403" y="4875"/>
                  </a:lnTo>
                  <a:lnTo>
                    <a:pt x="1382" y="4917"/>
                  </a:lnTo>
                  <a:lnTo>
                    <a:pt x="1486" y="5168"/>
                  </a:lnTo>
                  <a:lnTo>
                    <a:pt x="1675" y="5357"/>
                  </a:lnTo>
                  <a:lnTo>
                    <a:pt x="1842" y="5378"/>
                  </a:lnTo>
                  <a:lnTo>
                    <a:pt x="2010" y="5273"/>
                  </a:lnTo>
                  <a:lnTo>
                    <a:pt x="2010" y="5168"/>
                  </a:lnTo>
                  <a:lnTo>
                    <a:pt x="2093" y="5085"/>
                  </a:lnTo>
                  <a:lnTo>
                    <a:pt x="2303" y="5064"/>
                  </a:lnTo>
                  <a:lnTo>
                    <a:pt x="2470" y="4875"/>
                  </a:lnTo>
                  <a:lnTo>
                    <a:pt x="2679" y="4855"/>
                  </a:lnTo>
                  <a:lnTo>
                    <a:pt x="2784" y="4813"/>
                  </a:lnTo>
                  <a:lnTo>
                    <a:pt x="3035" y="4875"/>
                  </a:lnTo>
                  <a:lnTo>
                    <a:pt x="3181" y="4917"/>
                  </a:lnTo>
                  <a:lnTo>
                    <a:pt x="3202" y="4855"/>
                  </a:lnTo>
                  <a:lnTo>
                    <a:pt x="3307" y="4855"/>
                  </a:lnTo>
                  <a:lnTo>
                    <a:pt x="3411" y="4938"/>
                  </a:lnTo>
                  <a:lnTo>
                    <a:pt x="3495" y="4855"/>
                  </a:lnTo>
                  <a:lnTo>
                    <a:pt x="3558" y="4750"/>
                  </a:lnTo>
                  <a:lnTo>
                    <a:pt x="3663" y="4855"/>
                  </a:lnTo>
                  <a:lnTo>
                    <a:pt x="3788" y="4917"/>
                  </a:lnTo>
                  <a:lnTo>
                    <a:pt x="3914" y="4708"/>
                  </a:lnTo>
                  <a:lnTo>
                    <a:pt x="3914" y="4603"/>
                  </a:lnTo>
                  <a:lnTo>
                    <a:pt x="4248" y="4436"/>
                  </a:lnTo>
                  <a:lnTo>
                    <a:pt x="4458" y="4436"/>
                  </a:lnTo>
                  <a:lnTo>
                    <a:pt x="4520" y="4352"/>
                  </a:lnTo>
                  <a:lnTo>
                    <a:pt x="4458" y="4311"/>
                  </a:lnTo>
                  <a:lnTo>
                    <a:pt x="4499" y="4143"/>
                  </a:lnTo>
                  <a:lnTo>
                    <a:pt x="4667" y="3892"/>
                  </a:lnTo>
                  <a:lnTo>
                    <a:pt x="4667" y="3766"/>
                  </a:lnTo>
                  <a:lnTo>
                    <a:pt x="4855" y="3704"/>
                  </a:lnTo>
                  <a:lnTo>
                    <a:pt x="4981" y="3578"/>
                  </a:lnTo>
                  <a:lnTo>
                    <a:pt x="4855" y="3390"/>
                  </a:lnTo>
                  <a:lnTo>
                    <a:pt x="4771" y="3348"/>
                  </a:lnTo>
                  <a:lnTo>
                    <a:pt x="4751" y="3243"/>
                  </a:lnTo>
                  <a:lnTo>
                    <a:pt x="4646" y="3076"/>
                  </a:lnTo>
                  <a:lnTo>
                    <a:pt x="4730" y="2992"/>
                  </a:lnTo>
                  <a:lnTo>
                    <a:pt x="4960" y="2637"/>
                  </a:lnTo>
                  <a:lnTo>
                    <a:pt x="5064" y="2574"/>
                  </a:lnTo>
                  <a:lnTo>
                    <a:pt x="5232" y="2302"/>
                  </a:lnTo>
                  <a:lnTo>
                    <a:pt x="5274" y="2323"/>
                  </a:lnTo>
                  <a:lnTo>
                    <a:pt x="5253" y="2344"/>
                  </a:lnTo>
                  <a:lnTo>
                    <a:pt x="5253" y="2365"/>
                  </a:lnTo>
                  <a:lnTo>
                    <a:pt x="5336" y="2323"/>
                  </a:lnTo>
                  <a:lnTo>
                    <a:pt x="5357" y="2197"/>
                  </a:lnTo>
                  <a:lnTo>
                    <a:pt x="5295" y="2134"/>
                  </a:lnTo>
                  <a:lnTo>
                    <a:pt x="5441" y="2051"/>
                  </a:lnTo>
                  <a:lnTo>
                    <a:pt x="5567" y="1946"/>
                  </a:lnTo>
                  <a:lnTo>
                    <a:pt x="5776" y="1946"/>
                  </a:lnTo>
                  <a:lnTo>
                    <a:pt x="5964" y="1883"/>
                  </a:lnTo>
                  <a:lnTo>
                    <a:pt x="6069" y="1737"/>
                  </a:lnTo>
                  <a:lnTo>
                    <a:pt x="6278" y="1611"/>
                  </a:lnTo>
                  <a:lnTo>
                    <a:pt x="6320" y="1507"/>
                  </a:lnTo>
                  <a:lnTo>
                    <a:pt x="6341" y="1381"/>
                  </a:lnTo>
                  <a:lnTo>
                    <a:pt x="6320" y="1193"/>
                  </a:lnTo>
                  <a:lnTo>
                    <a:pt x="6424" y="1151"/>
                  </a:lnTo>
                  <a:lnTo>
                    <a:pt x="6424" y="1088"/>
                  </a:lnTo>
                  <a:lnTo>
                    <a:pt x="6341" y="1067"/>
                  </a:lnTo>
                  <a:lnTo>
                    <a:pt x="6215" y="879"/>
                  </a:lnTo>
                  <a:lnTo>
                    <a:pt x="5964" y="900"/>
                  </a:lnTo>
                  <a:lnTo>
                    <a:pt x="5797" y="837"/>
                  </a:lnTo>
                  <a:lnTo>
                    <a:pt x="5629" y="837"/>
                  </a:lnTo>
                  <a:lnTo>
                    <a:pt x="5525" y="774"/>
                  </a:lnTo>
                  <a:lnTo>
                    <a:pt x="5253" y="774"/>
                  </a:lnTo>
                  <a:lnTo>
                    <a:pt x="5148" y="879"/>
                  </a:lnTo>
                  <a:lnTo>
                    <a:pt x="5064" y="837"/>
                  </a:lnTo>
                  <a:lnTo>
                    <a:pt x="4918" y="837"/>
                  </a:lnTo>
                  <a:lnTo>
                    <a:pt x="4792" y="691"/>
                  </a:lnTo>
                  <a:lnTo>
                    <a:pt x="4688" y="753"/>
                  </a:lnTo>
                  <a:lnTo>
                    <a:pt x="4583" y="649"/>
                  </a:lnTo>
                  <a:lnTo>
                    <a:pt x="4332" y="565"/>
                  </a:lnTo>
                  <a:lnTo>
                    <a:pt x="4186" y="586"/>
                  </a:lnTo>
                  <a:lnTo>
                    <a:pt x="4207" y="523"/>
                  </a:lnTo>
                  <a:lnTo>
                    <a:pt x="4186" y="377"/>
                  </a:lnTo>
                  <a:lnTo>
                    <a:pt x="4102" y="377"/>
                  </a:lnTo>
                  <a:lnTo>
                    <a:pt x="4102" y="356"/>
                  </a:lnTo>
                  <a:lnTo>
                    <a:pt x="3997" y="314"/>
                  </a:lnTo>
                  <a:lnTo>
                    <a:pt x="3955" y="335"/>
                  </a:lnTo>
                  <a:lnTo>
                    <a:pt x="3872" y="335"/>
                  </a:lnTo>
                  <a:lnTo>
                    <a:pt x="3809" y="419"/>
                  </a:lnTo>
                  <a:lnTo>
                    <a:pt x="3495" y="230"/>
                  </a:lnTo>
                  <a:lnTo>
                    <a:pt x="3391" y="230"/>
                  </a:lnTo>
                  <a:lnTo>
                    <a:pt x="3286" y="335"/>
                  </a:lnTo>
                  <a:lnTo>
                    <a:pt x="3077" y="272"/>
                  </a:lnTo>
                  <a:lnTo>
                    <a:pt x="3035" y="168"/>
                  </a:lnTo>
                  <a:lnTo>
                    <a:pt x="2826" y="147"/>
                  </a:lnTo>
                  <a:lnTo>
                    <a:pt x="2533" y="272"/>
                  </a:lnTo>
                  <a:lnTo>
                    <a:pt x="2344" y="230"/>
                  </a:lnTo>
                  <a:lnTo>
                    <a:pt x="1926" y="168"/>
                  </a:lnTo>
                  <a:lnTo>
                    <a:pt x="1779" y="105"/>
                  </a:lnTo>
                  <a:lnTo>
                    <a:pt x="1758" y="42"/>
                  </a:lnTo>
                  <a:lnTo>
                    <a:pt x="1570" y="105"/>
                  </a:lnTo>
                  <a:lnTo>
                    <a:pt x="1403" y="147"/>
                  </a:lnTo>
                  <a:lnTo>
                    <a:pt x="1277" y="105"/>
                  </a:lnTo>
                  <a:lnTo>
                    <a:pt x="1173" y="105"/>
                  </a:lnTo>
                  <a:lnTo>
                    <a:pt x="1068" y="168"/>
                  </a:lnTo>
                  <a:lnTo>
                    <a:pt x="942" y="21"/>
                  </a:lnTo>
                  <a:lnTo>
                    <a:pt x="817"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42"/>
            <p:cNvSpPr/>
            <p:nvPr/>
          </p:nvSpPr>
          <p:spPr>
            <a:xfrm>
              <a:off x="4298300" y="2628625"/>
              <a:ext cx="25125" cy="19925"/>
            </a:xfrm>
            <a:custGeom>
              <a:avLst/>
              <a:gdLst/>
              <a:ahLst/>
              <a:cxnLst/>
              <a:rect l="l" t="t" r="r" b="b"/>
              <a:pathLst>
                <a:path w="1005" h="797" extrusionOk="0">
                  <a:moveTo>
                    <a:pt x="189" y="1"/>
                  </a:moveTo>
                  <a:lnTo>
                    <a:pt x="84" y="64"/>
                  </a:lnTo>
                  <a:lnTo>
                    <a:pt x="0" y="64"/>
                  </a:lnTo>
                  <a:lnTo>
                    <a:pt x="0" y="106"/>
                  </a:lnTo>
                  <a:lnTo>
                    <a:pt x="42" y="106"/>
                  </a:lnTo>
                  <a:lnTo>
                    <a:pt x="105" y="189"/>
                  </a:lnTo>
                  <a:lnTo>
                    <a:pt x="189" y="189"/>
                  </a:lnTo>
                  <a:lnTo>
                    <a:pt x="251" y="294"/>
                  </a:lnTo>
                  <a:lnTo>
                    <a:pt x="209" y="378"/>
                  </a:lnTo>
                  <a:lnTo>
                    <a:pt x="481" y="503"/>
                  </a:lnTo>
                  <a:lnTo>
                    <a:pt x="502" y="629"/>
                  </a:lnTo>
                  <a:lnTo>
                    <a:pt x="670" y="712"/>
                  </a:lnTo>
                  <a:lnTo>
                    <a:pt x="795" y="712"/>
                  </a:lnTo>
                  <a:lnTo>
                    <a:pt x="984" y="796"/>
                  </a:lnTo>
                  <a:lnTo>
                    <a:pt x="1005" y="712"/>
                  </a:lnTo>
                  <a:lnTo>
                    <a:pt x="733" y="315"/>
                  </a:lnTo>
                  <a:lnTo>
                    <a:pt x="586" y="273"/>
                  </a:lnTo>
                  <a:lnTo>
                    <a:pt x="502" y="85"/>
                  </a:lnTo>
                  <a:lnTo>
                    <a:pt x="398" y="85"/>
                  </a:lnTo>
                  <a:lnTo>
                    <a:pt x="356" y="126"/>
                  </a:lnTo>
                  <a:lnTo>
                    <a:pt x="189"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42"/>
            <p:cNvSpPr/>
            <p:nvPr/>
          </p:nvSpPr>
          <p:spPr>
            <a:xfrm>
              <a:off x="4292025" y="2631250"/>
              <a:ext cx="295050" cy="237500"/>
            </a:xfrm>
            <a:custGeom>
              <a:avLst/>
              <a:gdLst/>
              <a:ahLst/>
              <a:cxnLst/>
              <a:rect l="l" t="t" r="r" b="b"/>
              <a:pathLst>
                <a:path w="11802" h="9500" extrusionOk="0">
                  <a:moveTo>
                    <a:pt x="502" y="1863"/>
                  </a:moveTo>
                  <a:lnTo>
                    <a:pt x="502" y="1884"/>
                  </a:lnTo>
                  <a:lnTo>
                    <a:pt x="506" y="1864"/>
                  </a:lnTo>
                  <a:lnTo>
                    <a:pt x="506" y="1864"/>
                  </a:lnTo>
                  <a:lnTo>
                    <a:pt x="502" y="1863"/>
                  </a:lnTo>
                  <a:close/>
                  <a:moveTo>
                    <a:pt x="251" y="1"/>
                  </a:moveTo>
                  <a:lnTo>
                    <a:pt x="209" y="63"/>
                  </a:lnTo>
                  <a:lnTo>
                    <a:pt x="147" y="210"/>
                  </a:lnTo>
                  <a:lnTo>
                    <a:pt x="0" y="210"/>
                  </a:lnTo>
                  <a:lnTo>
                    <a:pt x="0" y="273"/>
                  </a:lnTo>
                  <a:lnTo>
                    <a:pt x="42" y="398"/>
                  </a:lnTo>
                  <a:lnTo>
                    <a:pt x="105" y="607"/>
                  </a:lnTo>
                  <a:lnTo>
                    <a:pt x="105" y="712"/>
                  </a:lnTo>
                  <a:lnTo>
                    <a:pt x="105" y="858"/>
                  </a:lnTo>
                  <a:lnTo>
                    <a:pt x="230" y="900"/>
                  </a:lnTo>
                  <a:lnTo>
                    <a:pt x="251" y="942"/>
                  </a:lnTo>
                  <a:lnTo>
                    <a:pt x="188" y="1130"/>
                  </a:lnTo>
                  <a:lnTo>
                    <a:pt x="209" y="1277"/>
                  </a:lnTo>
                  <a:lnTo>
                    <a:pt x="188" y="1361"/>
                  </a:lnTo>
                  <a:lnTo>
                    <a:pt x="335" y="1423"/>
                  </a:lnTo>
                  <a:lnTo>
                    <a:pt x="460" y="1654"/>
                  </a:lnTo>
                  <a:lnTo>
                    <a:pt x="523" y="1779"/>
                  </a:lnTo>
                  <a:lnTo>
                    <a:pt x="506" y="1864"/>
                  </a:lnTo>
                  <a:lnTo>
                    <a:pt x="506" y="1864"/>
                  </a:lnTo>
                  <a:lnTo>
                    <a:pt x="607" y="1884"/>
                  </a:lnTo>
                  <a:lnTo>
                    <a:pt x="670" y="2009"/>
                  </a:lnTo>
                  <a:lnTo>
                    <a:pt x="649" y="2114"/>
                  </a:lnTo>
                  <a:lnTo>
                    <a:pt x="712" y="2260"/>
                  </a:lnTo>
                  <a:lnTo>
                    <a:pt x="816" y="2260"/>
                  </a:lnTo>
                  <a:lnTo>
                    <a:pt x="858" y="2365"/>
                  </a:lnTo>
                  <a:lnTo>
                    <a:pt x="921" y="2490"/>
                  </a:lnTo>
                  <a:lnTo>
                    <a:pt x="1025" y="2532"/>
                  </a:lnTo>
                  <a:lnTo>
                    <a:pt x="1088" y="2574"/>
                  </a:lnTo>
                  <a:lnTo>
                    <a:pt x="1297" y="2679"/>
                  </a:lnTo>
                  <a:lnTo>
                    <a:pt x="1381" y="2700"/>
                  </a:lnTo>
                  <a:lnTo>
                    <a:pt x="1507" y="2679"/>
                  </a:lnTo>
                  <a:lnTo>
                    <a:pt x="1590" y="2721"/>
                  </a:lnTo>
                  <a:lnTo>
                    <a:pt x="1653" y="2742"/>
                  </a:lnTo>
                  <a:lnTo>
                    <a:pt x="1590" y="2783"/>
                  </a:lnTo>
                  <a:lnTo>
                    <a:pt x="1486" y="2825"/>
                  </a:lnTo>
                  <a:lnTo>
                    <a:pt x="1402" y="2825"/>
                  </a:lnTo>
                  <a:lnTo>
                    <a:pt x="1444" y="2993"/>
                  </a:lnTo>
                  <a:lnTo>
                    <a:pt x="1486" y="3014"/>
                  </a:lnTo>
                  <a:lnTo>
                    <a:pt x="1486" y="3223"/>
                  </a:lnTo>
                  <a:lnTo>
                    <a:pt x="1402" y="3244"/>
                  </a:lnTo>
                  <a:lnTo>
                    <a:pt x="1339" y="3244"/>
                  </a:lnTo>
                  <a:lnTo>
                    <a:pt x="1297" y="3432"/>
                  </a:lnTo>
                  <a:lnTo>
                    <a:pt x="1256" y="3474"/>
                  </a:lnTo>
                  <a:lnTo>
                    <a:pt x="1256" y="3683"/>
                  </a:lnTo>
                  <a:lnTo>
                    <a:pt x="1235" y="3767"/>
                  </a:lnTo>
                  <a:lnTo>
                    <a:pt x="1256" y="3830"/>
                  </a:lnTo>
                  <a:lnTo>
                    <a:pt x="1193" y="3871"/>
                  </a:lnTo>
                  <a:lnTo>
                    <a:pt x="1193" y="3955"/>
                  </a:lnTo>
                  <a:lnTo>
                    <a:pt x="1276" y="3976"/>
                  </a:lnTo>
                  <a:lnTo>
                    <a:pt x="1360" y="4060"/>
                  </a:lnTo>
                  <a:lnTo>
                    <a:pt x="1465" y="4081"/>
                  </a:lnTo>
                  <a:lnTo>
                    <a:pt x="1486" y="4164"/>
                  </a:lnTo>
                  <a:lnTo>
                    <a:pt x="1611" y="4269"/>
                  </a:lnTo>
                  <a:lnTo>
                    <a:pt x="1569" y="4394"/>
                  </a:lnTo>
                  <a:lnTo>
                    <a:pt x="1590" y="4415"/>
                  </a:lnTo>
                  <a:lnTo>
                    <a:pt x="1590" y="4499"/>
                  </a:lnTo>
                  <a:lnTo>
                    <a:pt x="1695" y="4583"/>
                  </a:lnTo>
                  <a:lnTo>
                    <a:pt x="1758" y="4562"/>
                  </a:lnTo>
                  <a:lnTo>
                    <a:pt x="1862" y="4520"/>
                  </a:lnTo>
                  <a:lnTo>
                    <a:pt x="2302" y="4813"/>
                  </a:lnTo>
                  <a:lnTo>
                    <a:pt x="2344" y="4792"/>
                  </a:lnTo>
                  <a:lnTo>
                    <a:pt x="2427" y="4834"/>
                  </a:lnTo>
                  <a:lnTo>
                    <a:pt x="2532" y="5043"/>
                  </a:lnTo>
                  <a:lnTo>
                    <a:pt x="2636" y="5106"/>
                  </a:lnTo>
                  <a:lnTo>
                    <a:pt x="2762" y="5357"/>
                  </a:lnTo>
                  <a:lnTo>
                    <a:pt x="2636" y="5462"/>
                  </a:lnTo>
                  <a:lnTo>
                    <a:pt x="2636" y="5650"/>
                  </a:lnTo>
                  <a:lnTo>
                    <a:pt x="2657" y="5817"/>
                  </a:lnTo>
                  <a:lnTo>
                    <a:pt x="2846" y="5817"/>
                  </a:lnTo>
                  <a:lnTo>
                    <a:pt x="2909" y="6152"/>
                  </a:lnTo>
                  <a:lnTo>
                    <a:pt x="3013" y="6236"/>
                  </a:lnTo>
                  <a:lnTo>
                    <a:pt x="3118" y="6278"/>
                  </a:lnTo>
                  <a:lnTo>
                    <a:pt x="3160" y="6299"/>
                  </a:lnTo>
                  <a:lnTo>
                    <a:pt x="3222" y="6278"/>
                  </a:lnTo>
                  <a:lnTo>
                    <a:pt x="3222" y="6340"/>
                  </a:lnTo>
                  <a:lnTo>
                    <a:pt x="3285" y="6445"/>
                  </a:lnTo>
                  <a:lnTo>
                    <a:pt x="3369" y="6445"/>
                  </a:lnTo>
                  <a:lnTo>
                    <a:pt x="3432" y="6382"/>
                  </a:lnTo>
                  <a:lnTo>
                    <a:pt x="3453" y="6257"/>
                  </a:lnTo>
                  <a:lnTo>
                    <a:pt x="3348" y="6194"/>
                  </a:lnTo>
                  <a:lnTo>
                    <a:pt x="3494" y="6194"/>
                  </a:lnTo>
                  <a:lnTo>
                    <a:pt x="3536" y="6173"/>
                  </a:lnTo>
                  <a:lnTo>
                    <a:pt x="3494" y="6236"/>
                  </a:lnTo>
                  <a:lnTo>
                    <a:pt x="3494" y="6299"/>
                  </a:lnTo>
                  <a:lnTo>
                    <a:pt x="3641" y="6361"/>
                  </a:lnTo>
                  <a:lnTo>
                    <a:pt x="3683" y="6340"/>
                  </a:lnTo>
                  <a:lnTo>
                    <a:pt x="3745" y="6445"/>
                  </a:lnTo>
                  <a:lnTo>
                    <a:pt x="3787" y="6445"/>
                  </a:lnTo>
                  <a:lnTo>
                    <a:pt x="3976" y="6299"/>
                  </a:lnTo>
                  <a:lnTo>
                    <a:pt x="4017" y="6340"/>
                  </a:lnTo>
                  <a:lnTo>
                    <a:pt x="4164" y="6487"/>
                  </a:lnTo>
                  <a:lnTo>
                    <a:pt x="4164" y="6591"/>
                  </a:lnTo>
                  <a:lnTo>
                    <a:pt x="4373" y="6863"/>
                  </a:lnTo>
                  <a:lnTo>
                    <a:pt x="4394" y="7031"/>
                  </a:lnTo>
                  <a:lnTo>
                    <a:pt x="4436" y="7073"/>
                  </a:lnTo>
                  <a:lnTo>
                    <a:pt x="4541" y="7073"/>
                  </a:lnTo>
                  <a:lnTo>
                    <a:pt x="4603" y="7177"/>
                  </a:lnTo>
                  <a:lnTo>
                    <a:pt x="4541" y="7177"/>
                  </a:lnTo>
                  <a:lnTo>
                    <a:pt x="4520" y="7135"/>
                  </a:lnTo>
                  <a:lnTo>
                    <a:pt x="4499" y="7177"/>
                  </a:lnTo>
                  <a:lnTo>
                    <a:pt x="4603" y="7240"/>
                  </a:lnTo>
                  <a:lnTo>
                    <a:pt x="4645" y="7219"/>
                  </a:lnTo>
                  <a:lnTo>
                    <a:pt x="4687" y="7324"/>
                  </a:lnTo>
                  <a:lnTo>
                    <a:pt x="4833" y="7721"/>
                  </a:lnTo>
                  <a:lnTo>
                    <a:pt x="4959" y="7763"/>
                  </a:lnTo>
                  <a:lnTo>
                    <a:pt x="5168" y="7763"/>
                  </a:lnTo>
                  <a:lnTo>
                    <a:pt x="5315" y="7805"/>
                  </a:lnTo>
                  <a:lnTo>
                    <a:pt x="5377" y="7868"/>
                  </a:lnTo>
                  <a:lnTo>
                    <a:pt x="5566" y="7868"/>
                  </a:lnTo>
                  <a:lnTo>
                    <a:pt x="5587" y="7931"/>
                  </a:lnTo>
                  <a:lnTo>
                    <a:pt x="5691" y="7931"/>
                  </a:lnTo>
                  <a:lnTo>
                    <a:pt x="5733" y="7972"/>
                  </a:lnTo>
                  <a:lnTo>
                    <a:pt x="5649" y="8035"/>
                  </a:lnTo>
                  <a:lnTo>
                    <a:pt x="5796" y="8224"/>
                  </a:lnTo>
                  <a:lnTo>
                    <a:pt x="5963" y="8244"/>
                  </a:lnTo>
                  <a:lnTo>
                    <a:pt x="6047" y="8328"/>
                  </a:lnTo>
                  <a:lnTo>
                    <a:pt x="6152" y="8328"/>
                  </a:lnTo>
                  <a:lnTo>
                    <a:pt x="6319" y="8496"/>
                  </a:lnTo>
                  <a:lnTo>
                    <a:pt x="6403" y="8475"/>
                  </a:lnTo>
                  <a:lnTo>
                    <a:pt x="6528" y="8454"/>
                  </a:lnTo>
                  <a:lnTo>
                    <a:pt x="6717" y="8496"/>
                  </a:lnTo>
                  <a:lnTo>
                    <a:pt x="6947" y="8663"/>
                  </a:lnTo>
                  <a:lnTo>
                    <a:pt x="7135" y="8475"/>
                  </a:lnTo>
                  <a:lnTo>
                    <a:pt x="7407" y="8349"/>
                  </a:lnTo>
                  <a:lnTo>
                    <a:pt x="7407" y="8328"/>
                  </a:lnTo>
                  <a:lnTo>
                    <a:pt x="7533" y="8328"/>
                  </a:lnTo>
                  <a:lnTo>
                    <a:pt x="7679" y="8224"/>
                  </a:lnTo>
                  <a:lnTo>
                    <a:pt x="7784" y="8161"/>
                  </a:lnTo>
                  <a:lnTo>
                    <a:pt x="7993" y="8182"/>
                  </a:lnTo>
                  <a:lnTo>
                    <a:pt x="7993" y="8244"/>
                  </a:lnTo>
                  <a:lnTo>
                    <a:pt x="8056" y="8244"/>
                  </a:lnTo>
                  <a:lnTo>
                    <a:pt x="8056" y="8286"/>
                  </a:lnTo>
                  <a:lnTo>
                    <a:pt x="8160" y="8454"/>
                  </a:lnTo>
                  <a:lnTo>
                    <a:pt x="8244" y="8663"/>
                  </a:lnTo>
                  <a:lnTo>
                    <a:pt x="8349" y="8872"/>
                  </a:lnTo>
                  <a:lnTo>
                    <a:pt x="8349" y="9019"/>
                  </a:lnTo>
                  <a:lnTo>
                    <a:pt x="8411" y="9081"/>
                  </a:lnTo>
                  <a:lnTo>
                    <a:pt x="8453" y="9123"/>
                  </a:lnTo>
                  <a:lnTo>
                    <a:pt x="8872" y="9123"/>
                  </a:lnTo>
                  <a:lnTo>
                    <a:pt x="8976" y="9207"/>
                  </a:lnTo>
                  <a:lnTo>
                    <a:pt x="9102" y="9081"/>
                  </a:lnTo>
                  <a:lnTo>
                    <a:pt x="9144" y="9102"/>
                  </a:lnTo>
                  <a:lnTo>
                    <a:pt x="9311" y="9228"/>
                  </a:lnTo>
                  <a:lnTo>
                    <a:pt x="9625" y="9207"/>
                  </a:lnTo>
                  <a:lnTo>
                    <a:pt x="9813" y="9291"/>
                  </a:lnTo>
                  <a:lnTo>
                    <a:pt x="10064" y="9312"/>
                  </a:lnTo>
                  <a:lnTo>
                    <a:pt x="10169" y="9332"/>
                  </a:lnTo>
                  <a:lnTo>
                    <a:pt x="10232" y="9312"/>
                  </a:lnTo>
                  <a:lnTo>
                    <a:pt x="10295" y="9395"/>
                  </a:lnTo>
                  <a:lnTo>
                    <a:pt x="10315" y="9395"/>
                  </a:lnTo>
                  <a:lnTo>
                    <a:pt x="10357" y="9291"/>
                  </a:lnTo>
                  <a:lnTo>
                    <a:pt x="10441" y="9291"/>
                  </a:lnTo>
                  <a:lnTo>
                    <a:pt x="10483" y="9374"/>
                  </a:lnTo>
                  <a:lnTo>
                    <a:pt x="10608" y="9416"/>
                  </a:lnTo>
                  <a:lnTo>
                    <a:pt x="10818" y="9500"/>
                  </a:lnTo>
                  <a:lnTo>
                    <a:pt x="10901" y="9437"/>
                  </a:lnTo>
                  <a:lnTo>
                    <a:pt x="10922" y="9395"/>
                  </a:lnTo>
                  <a:lnTo>
                    <a:pt x="10964" y="9395"/>
                  </a:lnTo>
                  <a:lnTo>
                    <a:pt x="10964" y="9312"/>
                  </a:lnTo>
                  <a:lnTo>
                    <a:pt x="10985" y="9102"/>
                  </a:lnTo>
                  <a:lnTo>
                    <a:pt x="10922" y="8977"/>
                  </a:lnTo>
                  <a:lnTo>
                    <a:pt x="11027" y="8851"/>
                  </a:lnTo>
                  <a:lnTo>
                    <a:pt x="10985" y="8747"/>
                  </a:lnTo>
                  <a:lnTo>
                    <a:pt x="11069" y="8642"/>
                  </a:lnTo>
                  <a:lnTo>
                    <a:pt x="11215" y="8558"/>
                  </a:lnTo>
                  <a:lnTo>
                    <a:pt x="11299" y="8496"/>
                  </a:lnTo>
                  <a:lnTo>
                    <a:pt x="11550" y="8433"/>
                  </a:lnTo>
                  <a:lnTo>
                    <a:pt x="11717" y="8475"/>
                  </a:lnTo>
                  <a:lnTo>
                    <a:pt x="11801" y="8391"/>
                  </a:lnTo>
                  <a:lnTo>
                    <a:pt x="11759" y="8161"/>
                  </a:lnTo>
                  <a:lnTo>
                    <a:pt x="11634" y="8056"/>
                  </a:lnTo>
                  <a:lnTo>
                    <a:pt x="11487" y="8077"/>
                  </a:lnTo>
                  <a:lnTo>
                    <a:pt x="11445" y="7972"/>
                  </a:lnTo>
                  <a:lnTo>
                    <a:pt x="11445" y="7826"/>
                  </a:lnTo>
                  <a:lnTo>
                    <a:pt x="11403" y="7700"/>
                  </a:lnTo>
                  <a:lnTo>
                    <a:pt x="11403" y="7491"/>
                  </a:lnTo>
                  <a:lnTo>
                    <a:pt x="11236" y="7491"/>
                  </a:lnTo>
                  <a:lnTo>
                    <a:pt x="11215" y="7408"/>
                  </a:lnTo>
                  <a:lnTo>
                    <a:pt x="11111" y="7387"/>
                  </a:lnTo>
                  <a:lnTo>
                    <a:pt x="10922" y="7345"/>
                  </a:lnTo>
                  <a:lnTo>
                    <a:pt x="10880" y="7303"/>
                  </a:lnTo>
                  <a:lnTo>
                    <a:pt x="10755" y="7219"/>
                  </a:lnTo>
                  <a:lnTo>
                    <a:pt x="10587" y="7073"/>
                  </a:lnTo>
                  <a:lnTo>
                    <a:pt x="10504" y="6926"/>
                  </a:lnTo>
                  <a:lnTo>
                    <a:pt x="10232" y="6508"/>
                  </a:lnTo>
                  <a:lnTo>
                    <a:pt x="10650" y="5943"/>
                  </a:lnTo>
                  <a:lnTo>
                    <a:pt x="10692" y="5859"/>
                  </a:lnTo>
                  <a:lnTo>
                    <a:pt x="10650" y="5629"/>
                  </a:lnTo>
                  <a:lnTo>
                    <a:pt x="10650" y="5462"/>
                  </a:lnTo>
                  <a:lnTo>
                    <a:pt x="10567" y="5294"/>
                  </a:lnTo>
                  <a:lnTo>
                    <a:pt x="10064" y="5252"/>
                  </a:lnTo>
                  <a:lnTo>
                    <a:pt x="10043" y="5043"/>
                  </a:lnTo>
                  <a:lnTo>
                    <a:pt x="9981" y="4939"/>
                  </a:lnTo>
                  <a:lnTo>
                    <a:pt x="10023" y="4876"/>
                  </a:lnTo>
                  <a:lnTo>
                    <a:pt x="9939" y="4604"/>
                  </a:lnTo>
                  <a:lnTo>
                    <a:pt x="9771" y="4311"/>
                  </a:lnTo>
                  <a:lnTo>
                    <a:pt x="9834" y="4164"/>
                  </a:lnTo>
                  <a:lnTo>
                    <a:pt x="9981" y="3934"/>
                  </a:lnTo>
                  <a:lnTo>
                    <a:pt x="9939" y="3934"/>
                  </a:lnTo>
                  <a:lnTo>
                    <a:pt x="9751" y="3892"/>
                  </a:lnTo>
                  <a:lnTo>
                    <a:pt x="9751" y="3767"/>
                  </a:lnTo>
                  <a:lnTo>
                    <a:pt x="9730" y="3558"/>
                  </a:lnTo>
                  <a:lnTo>
                    <a:pt x="9667" y="3558"/>
                  </a:lnTo>
                  <a:lnTo>
                    <a:pt x="9813" y="3411"/>
                  </a:lnTo>
                  <a:lnTo>
                    <a:pt x="9709" y="3327"/>
                  </a:lnTo>
                  <a:lnTo>
                    <a:pt x="9646" y="3244"/>
                  </a:lnTo>
                  <a:lnTo>
                    <a:pt x="9771" y="3223"/>
                  </a:lnTo>
                  <a:lnTo>
                    <a:pt x="9918" y="3118"/>
                  </a:lnTo>
                  <a:lnTo>
                    <a:pt x="9918" y="3034"/>
                  </a:lnTo>
                  <a:lnTo>
                    <a:pt x="9939" y="3014"/>
                  </a:lnTo>
                  <a:lnTo>
                    <a:pt x="9855" y="2909"/>
                  </a:lnTo>
                  <a:lnTo>
                    <a:pt x="9918" y="2825"/>
                  </a:lnTo>
                  <a:lnTo>
                    <a:pt x="9918" y="2742"/>
                  </a:lnTo>
                  <a:lnTo>
                    <a:pt x="9918" y="2574"/>
                  </a:lnTo>
                  <a:lnTo>
                    <a:pt x="9855" y="2470"/>
                  </a:lnTo>
                  <a:lnTo>
                    <a:pt x="9855" y="2386"/>
                  </a:lnTo>
                  <a:lnTo>
                    <a:pt x="9813" y="2260"/>
                  </a:lnTo>
                  <a:lnTo>
                    <a:pt x="9855" y="2156"/>
                  </a:lnTo>
                  <a:lnTo>
                    <a:pt x="9751" y="1988"/>
                  </a:lnTo>
                  <a:lnTo>
                    <a:pt x="9625" y="1946"/>
                  </a:lnTo>
                  <a:lnTo>
                    <a:pt x="9353" y="1905"/>
                  </a:lnTo>
                  <a:lnTo>
                    <a:pt x="9123" y="1591"/>
                  </a:lnTo>
                  <a:lnTo>
                    <a:pt x="8914" y="1549"/>
                  </a:lnTo>
                  <a:lnTo>
                    <a:pt x="8788" y="1570"/>
                  </a:lnTo>
                  <a:lnTo>
                    <a:pt x="8725" y="1528"/>
                  </a:lnTo>
                  <a:lnTo>
                    <a:pt x="8704" y="1361"/>
                  </a:lnTo>
                  <a:lnTo>
                    <a:pt x="8579" y="1340"/>
                  </a:lnTo>
                  <a:lnTo>
                    <a:pt x="8349" y="1235"/>
                  </a:lnTo>
                  <a:lnTo>
                    <a:pt x="8265" y="1319"/>
                  </a:lnTo>
                  <a:lnTo>
                    <a:pt x="8160" y="1319"/>
                  </a:lnTo>
                  <a:lnTo>
                    <a:pt x="7826" y="1109"/>
                  </a:lnTo>
                  <a:lnTo>
                    <a:pt x="7658" y="1047"/>
                  </a:lnTo>
                  <a:lnTo>
                    <a:pt x="7449" y="858"/>
                  </a:lnTo>
                  <a:lnTo>
                    <a:pt x="7323" y="900"/>
                  </a:lnTo>
                  <a:lnTo>
                    <a:pt x="7198" y="837"/>
                  </a:lnTo>
                  <a:lnTo>
                    <a:pt x="7093" y="858"/>
                  </a:lnTo>
                  <a:lnTo>
                    <a:pt x="7030" y="1005"/>
                  </a:lnTo>
                  <a:lnTo>
                    <a:pt x="6821" y="942"/>
                  </a:lnTo>
                  <a:lnTo>
                    <a:pt x="6591" y="1005"/>
                  </a:lnTo>
                  <a:lnTo>
                    <a:pt x="6361" y="1214"/>
                  </a:lnTo>
                  <a:lnTo>
                    <a:pt x="6256" y="1214"/>
                  </a:lnTo>
                  <a:lnTo>
                    <a:pt x="6173" y="1319"/>
                  </a:lnTo>
                  <a:lnTo>
                    <a:pt x="6110" y="1465"/>
                  </a:lnTo>
                  <a:lnTo>
                    <a:pt x="5838" y="1465"/>
                  </a:lnTo>
                  <a:lnTo>
                    <a:pt x="5733" y="1549"/>
                  </a:lnTo>
                  <a:lnTo>
                    <a:pt x="5775" y="1695"/>
                  </a:lnTo>
                  <a:lnTo>
                    <a:pt x="5859" y="1842"/>
                  </a:lnTo>
                  <a:lnTo>
                    <a:pt x="5838" y="1967"/>
                  </a:lnTo>
                  <a:lnTo>
                    <a:pt x="5691" y="1967"/>
                  </a:lnTo>
                  <a:lnTo>
                    <a:pt x="5357" y="1905"/>
                  </a:lnTo>
                  <a:lnTo>
                    <a:pt x="5064" y="1967"/>
                  </a:lnTo>
                  <a:lnTo>
                    <a:pt x="4708" y="2072"/>
                  </a:lnTo>
                  <a:lnTo>
                    <a:pt x="4520" y="2072"/>
                  </a:lnTo>
                  <a:lnTo>
                    <a:pt x="4185" y="1967"/>
                  </a:lnTo>
                  <a:lnTo>
                    <a:pt x="4059" y="1967"/>
                  </a:lnTo>
                  <a:lnTo>
                    <a:pt x="3766" y="1842"/>
                  </a:lnTo>
                  <a:lnTo>
                    <a:pt x="3662" y="1737"/>
                  </a:lnTo>
                  <a:lnTo>
                    <a:pt x="3641" y="1591"/>
                  </a:lnTo>
                  <a:lnTo>
                    <a:pt x="3557" y="1591"/>
                  </a:lnTo>
                  <a:lnTo>
                    <a:pt x="3432" y="1528"/>
                  </a:lnTo>
                  <a:lnTo>
                    <a:pt x="3264" y="1570"/>
                  </a:lnTo>
                  <a:lnTo>
                    <a:pt x="3181" y="1528"/>
                  </a:lnTo>
                  <a:lnTo>
                    <a:pt x="3055" y="1528"/>
                  </a:lnTo>
                  <a:lnTo>
                    <a:pt x="2929" y="1423"/>
                  </a:lnTo>
                  <a:lnTo>
                    <a:pt x="2846" y="1381"/>
                  </a:lnTo>
                  <a:lnTo>
                    <a:pt x="2804" y="1340"/>
                  </a:lnTo>
                  <a:lnTo>
                    <a:pt x="2825" y="1214"/>
                  </a:lnTo>
                  <a:lnTo>
                    <a:pt x="2825" y="1068"/>
                  </a:lnTo>
                  <a:lnTo>
                    <a:pt x="2741" y="942"/>
                  </a:lnTo>
                  <a:lnTo>
                    <a:pt x="2741" y="921"/>
                  </a:lnTo>
                  <a:lnTo>
                    <a:pt x="2699" y="942"/>
                  </a:lnTo>
                  <a:lnTo>
                    <a:pt x="2595" y="921"/>
                  </a:lnTo>
                  <a:lnTo>
                    <a:pt x="2553" y="858"/>
                  </a:lnTo>
                  <a:lnTo>
                    <a:pt x="2448" y="817"/>
                  </a:lnTo>
                  <a:lnTo>
                    <a:pt x="2281" y="607"/>
                  </a:lnTo>
                  <a:lnTo>
                    <a:pt x="2448" y="482"/>
                  </a:lnTo>
                  <a:lnTo>
                    <a:pt x="2323" y="398"/>
                  </a:lnTo>
                  <a:lnTo>
                    <a:pt x="2302" y="335"/>
                  </a:lnTo>
                  <a:lnTo>
                    <a:pt x="2344" y="293"/>
                  </a:lnTo>
                  <a:lnTo>
                    <a:pt x="2281" y="210"/>
                  </a:lnTo>
                  <a:lnTo>
                    <a:pt x="2218" y="105"/>
                  </a:lnTo>
                  <a:lnTo>
                    <a:pt x="2176" y="105"/>
                  </a:lnTo>
                  <a:lnTo>
                    <a:pt x="2176" y="84"/>
                  </a:lnTo>
                  <a:lnTo>
                    <a:pt x="2113" y="84"/>
                  </a:lnTo>
                  <a:lnTo>
                    <a:pt x="1988" y="168"/>
                  </a:lnTo>
                  <a:lnTo>
                    <a:pt x="1904" y="168"/>
                  </a:lnTo>
                  <a:lnTo>
                    <a:pt x="1862" y="273"/>
                  </a:lnTo>
                  <a:lnTo>
                    <a:pt x="1779" y="293"/>
                  </a:lnTo>
                  <a:lnTo>
                    <a:pt x="1674" y="419"/>
                  </a:lnTo>
                  <a:lnTo>
                    <a:pt x="1611" y="440"/>
                  </a:lnTo>
                  <a:lnTo>
                    <a:pt x="1569" y="503"/>
                  </a:lnTo>
                  <a:lnTo>
                    <a:pt x="1569" y="545"/>
                  </a:lnTo>
                  <a:lnTo>
                    <a:pt x="1465" y="607"/>
                  </a:lnTo>
                  <a:lnTo>
                    <a:pt x="1381" y="586"/>
                  </a:lnTo>
                  <a:lnTo>
                    <a:pt x="1256" y="607"/>
                  </a:lnTo>
                  <a:lnTo>
                    <a:pt x="1235" y="691"/>
                  </a:lnTo>
                  <a:lnTo>
                    <a:pt x="1046" y="607"/>
                  </a:lnTo>
                  <a:lnTo>
                    <a:pt x="921" y="607"/>
                  </a:lnTo>
                  <a:lnTo>
                    <a:pt x="753" y="524"/>
                  </a:lnTo>
                  <a:lnTo>
                    <a:pt x="732" y="398"/>
                  </a:lnTo>
                  <a:lnTo>
                    <a:pt x="460" y="273"/>
                  </a:lnTo>
                  <a:lnTo>
                    <a:pt x="502" y="189"/>
                  </a:lnTo>
                  <a:lnTo>
                    <a:pt x="440" y="84"/>
                  </a:lnTo>
                  <a:lnTo>
                    <a:pt x="356" y="84"/>
                  </a:lnTo>
                  <a:lnTo>
                    <a:pt x="293"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42"/>
            <p:cNvSpPr/>
            <p:nvPr/>
          </p:nvSpPr>
          <p:spPr>
            <a:xfrm>
              <a:off x="4277375" y="2602475"/>
              <a:ext cx="51800" cy="43975"/>
            </a:xfrm>
            <a:custGeom>
              <a:avLst/>
              <a:gdLst/>
              <a:ahLst/>
              <a:cxnLst/>
              <a:rect l="l" t="t" r="r" b="b"/>
              <a:pathLst>
                <a:path w="2072" h="1759" extrusionOk="0">
                  <a:moveTo>
                    <a:pt x="419" y="1"/>
                  </a:moveTo>
                  <a:lnTo>
                    <a:pt x="168" y="64"/>
                  </a:lnTo>
                  <a:lnTo>
                    <a:pt x="0" y="105"/>
                  </a:lnTo>
                  <a:lnTo>
                    <a:pt x="84" y="210"/>
                  </a:lnTo>
                  <a:lnTo>
                    <a:pt x="84" y="294"/>
                  </a:lnTo>
                  <a:lnTo>
                    <a:pt x="189" y="315"/>
                  </a:lnTo>
                  <a:lnTo>
                    <a:pt x="272" y="419"/>
                  </a:lnTo>
                  <a:lnTo>
                    <a:pt x="209" y="608"/>
                  </a:lnTo>
                  <a:lnTo>
                    <a:pt x="251" y="838"/>
                  </a:lnTo>
                  <a:lnTo>
                    <a:pt x="398" y="942"/>
                  </a:lnTo>
                  <a:lnTo>
                    <a:pt x="691" y="942"/>
                  </a:lnTo>
                  <a:lnTo>
                    <a:pt x="795" y="1026"/>
                  </a:lnTo>
                  <a:lnTo>
                    <a:pt x="837" y="1110"/>
                  </a:lnTo>
                  <a:lnTo>
                    <a:pt x="921" y="1110"/>
                  </a:lnTo>
                  <a:lnTo>
                    <a:pt x="1026" y="1047"/>
                  </a:lnTo>
                  <a:lnTo>
                    <a:pt x="1193" y="1172"/>
                  </a:lnTo>
                  <a:lnTo>
                    <a:pt x="1235" y="1131"/>
                  </a:lnTo>
                  <a:lnTo>
                    <a:pt x="1339" y="1131"/>
                  </a:lnTo>
                  <a:lnTo>
                    <a:pt x="1423" y="1319"/>
                  </a:lnTo>
                  <a:lnTo>
                    <a:pt x="1570" y="1361"/>
                  </a:lnTo>
                  <a:lnTo>
                    <a:pt x="1842" y="1758"/>
                  </a:lnTo>
                  <a:lnTo>
                    <a:pt x="1967" y="1737"/>
                  </a:lnTo>
                  <a:lnTo>
                    <a:pt x="1967" y="1591"/>
                  </a:lnTo>
                  <a:lnTo>
                    <a:pt x="1988" y="1549"/>
                  </a:lnTo>
                  <a:lnTo>
                    <a:pt x="1925" y="1382"/>
                  </a:lnTo>
                  <a:lnTo>
                    <a:pt x="2072" y="1361"/>
                  </a:lnTo>
                  <a:lnTo>
                    <a:pt x="1946" y="1235"/>
                  </a:lnTo>
                  <a:lnTo>
                    <a:pt x="1758" y="1235"/>
                  </a:lnTo>
                  <a:lnTo>
                    <a:pt x="1507" y="1110"/>
                  </a:lnTo>
                  <a:lnTo>
                    <a:pt x="1423" y="921"/>
                  </a:lnTo>
                  <a:lnTo>
                    <a:pt x="1507" y="838"/>
                  </a:lnTo>
                  <a:lnTo>
                    <a:pt x="1507" y="712"/>
                  </a:lnTo>
                  <a:lnTo>
                    <a:pt x="1256" y="524"/>
                  </a:lnTo>
                  <a:lnTo>
                    <a:pt x="1256" y="419"/>
                  </a:lnTo>
                  <a:lnTo>
                    <a:pt x="1298" y="294"/>
                  </a:lnTo>
                  <a:lnTo>
                    <a:pt x="1193" y="168"/>
                  </a:lnTo>
                  <a:lnTo>
                    <a:pt x="984" y="126"/>
                  </a:lnTo>
                  <a:lnTo>
                    <a:pt x="837"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42"/>
            <p:cNvSpPr/>
            <p:nvPr/>
          </p:nvSpPr>
          <p:spPr>
            <a:xfrm>
              <a:off x="4044600" y="2592025"/>
              <a:ext cx="260525" cy="107250"/>
            </a:xfrm>
            <a:custGeom>
              <a:avLst/>
              <a:gdLst/>
              <a:ahLst/>
              <a:cxnLst/>
              <a:rect l="l" t="t" r="r" b="b"/>
              <a:pathLst>
                <a:path w="10421" h="4290" extrusionOk="0">
                  <a:moveTo>
                    <a:pt x="4708" y="0"/>
                  </a:moveTo>
                  <a:lnTo>
                    <a:pt x="4562" y="63"/>
                  </a:lnTo>
                  <a:lnTo>
                    <a:pt x="4373" y="63"/>
                  </a:lnTo>
                  <a:lnTo>
                    <a:pt x="4290" y="21"/>
                  </a:lnTo>
                  <a:lnTo>
                    <a:pt x="4185" y="63"/>
                  </a:lnTo>
                  <a:lnTo>
                    <a:pt x="3913" y="63"/>
                  </a:lnTo>
                  <a:lnTo>
                    <a:pt x="3766" y="84"/>
                  </a:lnTo>
                  <a:lnTo>
                    <a:pt x="3494" y="189"/>
                  </a:lnTo>
                  <a:lnTo>
                    <a:pt x="3390" y="210"/>
                  </a:lnTo>
                  <a:lnTo>
                    <a:pt x="3181" y="230"/>
                  </a:lnTo>
                  <a:lnTo>
                    <a:pt x="3097" y="335"/>
                  </a:lnTo>
                  <a:lnTo>
                    <a:pt x="2992" y="377"/>
                  </a:lnTo>
                  <a:lnTo>
                    <a:pt x="2909" y="440"/>
                  </a:lnTo>
                  <a:lnTo>
                    <a:pt x="2867" y="502"/>
                  </a:lnTo>
                  <a:lnTo>
                    <a:pt x="2804" y="628"/>
                  </a:lnTo>
                  <a:lnTo>
                    <a:pt x="2762" y="649"/>
                  </a:lnTo>
                  <a:lnTo>
                    <a:pt x="2762" y="733"/>
                  </a:lnTo>
                  <a:lnTo>
                    <a:pt x="2553" y="733"/>
                  </a:lnTo>
                  <a:lnTo>
                    <a:pt x="2239" y="628"/>
                  </a:lnTo>
                  <a:lnTo>
                    <a:pt x="2155" y="628"/>
                  </a:lnTo>
                  <a:lnTo>
                    <a:pt x="2072" y="691"/>
                  </a:lnTo>
                  <a:lnTo>
                    <a:pt x="1946" y="649"/>
                  </a:lnTo>
                  <a:lnTo>
                    <a:pt x="1779" y="691"/>
                  </a:lnTo>
                  <a:lnTo>
                    <a:pt x="1674" y="649"/>
                  </a:lnTo>
                  <a:lnTo>
                    <a:pt x="1549" y="712"/>
                  </a:lnTo>
                  <a:lnTo>
                    <a:pt x="1528" y="795"/>
                  </a:lnTo>
                  <a:lnTo>
                    <a:pt x="1632" y="942"/>
                  </a:lnTo>
                  <a:lnTo>
                    <a:pt x="1779" y="963"/>
                  </a:lnTo>
                  <a:lnTo>
                    <a:pt x="1925" y="963"/>
                  </a:lnTo>
                  <a:lnTo>
                    <a:pt x="1883" y="1046"/>
                  </a:lnTo>
                  <a:lnTo>
                    <a:pt x="1653" y="1046"/>
                  </a:lnTo>
                  <a:lnTo>
                    <a:pt x="1444" y="1109"/>
                  </a:lnTo>
                  <a:lnTo>
                    <a:pt x="1402" y="1214"/>
                  </a:lnTo>
                  <a:lnTo>
                    <a:pt x="1423" y="1256"/>
                  </a:lnTo>
                  <a:lnTo>
                    <a:pt x="1528" y="1235"/>
                  </a:lnTo>
                  <a:lnTo>
                    <a:pt x="1570" y="1277"/>
                  </a:lnTo>
                  <a:lnTo>
                    <a:pt x="1507" y="1318"/>
                  </a:lnTo>
                  <a:lnTo>
                    <a:pt x="1214" y="1339"/>
                  </a:lnTo>
                  <a:lnTo>
                    <a:pt x="1109" y="1256"/>
                  </a:lnTo>
                  <a:lnTo>
                    <a:pt x="984" y="1339"/>
                  </a:lnTo>
                  <a:lnTo>
                    <a:pt x="900" y="1235"/>
                  </a:lnTo>
                  <a:lnTo>
                    <a:pt x="837" y="1235"/>
                  </a:lnTo>
                  <a:lnTo>
                    <a:pt x="733" y="1339"/>
                  </a:lnTo>
                  <a:lnTo>
                    <a:pt x="628" y="1339"/>
                  </a:lnTo>
                  <a:lnTo>
                    <a:pt x="502" y="1235"/>
                  </a:lnTo>
                  <a:lnTo>
                    <a:pt x="377" y="1235"/>
                  </a:lnTo>
                  <a:lnTo>
                    <a:pt x="105" y="1444"/>
                  </a:lnTo>
                  <a:lnTo>
                    <a:pt x="63" y="1549"/>
                  </a:lnTo>
                  <a:lnTo>
                    <a:pt x="0" y="1653"/>
                  </a:lnTo>
                  <a:lnTo>
                    <a:pt x="63" y="1695"/>
                  </a:lnTo>
                  <a:lnTo>
                    <a:pt x="63" y="1842"/>
                  </a:lnTo>
                  <a:lnTo>
                    <a:pt x="0" y="1883"/>
                  </a:lnTo>
                  <a:lnTo>
                    <a:pt x="63" y="1946"/>
                  </a:lnTo>
                  <a:lnTo>
                    <a:pt x="209" y="1883"/>
                  </a:lnTo>
                  <a:lnTo>
                    <a:pt x="251" y="1904"/>
                  </a:lnTo>
                  <a:lnTo>
                    <a:pt x="377" y="1883"/>
                  </a:lnTo>
                  <a:lnTo>
                    <a:pt x="502" y="1883"/>
                  </a:lnTo>
                  <a:lnTo>
                    <a:pt x="377" y="2009"/>
                  </a:lnTo>
                  <a:lnTo>
                    <a:pt x="398" y="2093"/>
                  </a:lnTo>
                  <a:lnTo>
                    <a:pt x="461" y="2197"/>
                  </a:lnTo>
                  <a:lnTo>
                    <a:pt x="461" y="2281"/>
                  </a:lnTo>
                  <a:lnTo>
                    <a:pt x="419" y="2302"/>
                  </a:lnTo>
                  <a:lnTo>
                    <a:pt x="481" y="2323"/>
                  </a:lnTo>
                  <a:lnTo>
                    <a:pt x="586" y="2281"/>
                  </a:lnTo>
                  <a:lnTo>
                    <a:pt x="586" y="2323"/>
                  </a:lnTo>
                  <a:lnTo>
                    <a:pt x="502" y="2406"/>
                  </a:lnTo>
                  <a:lnTo>
                    <a:pt x="377" y="2490"/>
                  </a:lnTo>
                  <a:lnTo>
                    <a:pt x="419" y="2532"/>
                  </a:lnTo>
                  <a:lnTo>
                    <a:pt x="502" y="2532"/>
                  </a:lnTo>
                  <a:lnTo>
                    <a:pt x="419" y="2595"/>
                  </a:lnTo>
                  <a:lnTo>
                    <a:pt x="377" y="2699"/>
                  </a:lnTo>
                  <a:lnTo>
                    <a:pt x="293" y="2699"/>
                  </a:lnTo>
                  <a:lnTo>
                    <a:pt x="251" y="2532"/>
                  </a:lnTo>
                  <a:lnTo>
                    <a:pt x="189" y="2511"/>
                  </a:lnTo>
                  <a:lnTo>
                    <a:pt x="189" y="2616"/>
                  </a:lnTo>
                  <a:lnTo>
                    <a:pt x="209" y="2720"/>
                  </a:lnTo>
                  <a:lnTo>
                    <a:pt x="168" y="2783"/>
                  </a:lnTo>
                  <a:lnTo>
                    <a:pt x="189" y="2846"/>
                  </a:lnTo>
                  <a:lnTo>
                    <a:pt x="293" y="2930"/>
                  </a:lnTo>
                  <a:lnTo>
                    <a:pt x="293" y="2888"/>
                  </a:lnTo>
                  <a:lnTo>
                    <a:pt x="419" y="2950"/>
                  </a:lnTo>
                  <a:lnTo>
                    <a:pt x="502" y="2950"/>
                  </a:lnTo>
                  <a:lnTo>
                    <a:pt x="628" y="3034"/>
                  </a:lnTo>
                  <a:lnTo>
                    <a:pt x="670" y="3160"/>
                  </a:lnTo>
                  <a:lnTo>
                    <a:pt x="586" y="3243"/>
                  </a:lnTo>
                  <a:lnTo>
                    <a:pt x="670" y="3327"/>
                  </a:lnTo>
                  <a:lnTo>
                    <a:pt x="670" y="3411"/>
                  </a:lnTo>
                  <a:lnTo>
                    <a:pt x="733" y="3411"/>
                  </a:lnTo>
                  <a:lnTo>
                    <a:pt x="879" y="3536"/>
                  </a:lnTo>
                  <a:lnTo>
                    <a:pt x="816" y="3641"/>
                  </a:lnTo>
                  <a:lnTo>
                    <a:pt x="733" y="3620"/>
                  </a:lnTo>
                  <a:lnTo>
                    <a:pt x="712" y="3662"/>
                  </a:lnTo>
                  <a:lnTo>
                    <a:pt x="795" y="3683"/>
                  </a:lnTo>
                  <a:lnTo>
                    <a:pt x="942" y="3662"/>
                  </a:lnTo>
                  <a:lnTo>
                    <a:pt x="1214" y="3662"/>
                  </a:lnTo>
                  <a:lnTo>
                    <a:pt x="1193" y="3725"/>
                  </a:lnTo>
                  <a:lnTo>
                    <a:pt x="1130" y="3767"/>
                  </a:lnTo>
                  <a:lnTo>
                    <a:pt x="1005" y="3829"/>
                  </a:lnTo>
                  <a:lnTo>
                    <a:pt x="816" y="3829"/>
                  </a:lnTo>
                  <a:lnTo>
                    <a:pt x="774" y="3871"/>
                  </a:lnTo>
                  <a:lnTo>
                    <a:pt x="837" y="3892"/>
                  </a:lnTo>
                  <a:lnTo>
                    <a:pt x="942" y="3871"/>
                  </a:lnTo>
                  <a:lnTo>
                    <a:pt x="1088" y="3871"/>
                  </a:lnTo>
                  <a:lnTo>
                    <a:pt x="1130" y="3829"/>
                  </a:lnTo>
                  <a:lnTo>
                    <a:pt x="1130" y="3934"/>
                  </a:lnTo>
                  <a:lnTo>
                    <a:pt x="1151" y="3955"/>
                  </a:lnTo>
                  <a:lnTo>
                    <a:pt x="1235" y="3871"/>
                  </a:lnTo>
                  <a:lnTo>
                    <a:pt x="1318" y="3767"/>
                  </a:lnTo>
                  <a:lnTo>
                    <a:pt x="1402" y="3767"/>
                  </a:lnTo>
                  <a:lnTo>
                    <a:pt x="1444" y="3829"/>
                  </a:lnTo>
                  <a:lnTo>
                    <a:pt x="1528" y="3829"/>
                  </a:lnTo>
                  <a:lnTo>
                    <a:pt x="1632" y="3892"/>
                  </a:lnTo>
                  <a:lnTo>
                    <a:pt x="1674" y="3829"/>
                  </a:lnTo>
                  <a:lnTo>
                    <a:pt x="1758" y="3850"/>
                  </a:lnTo>
                  <a:lnTo>
                    <a:pt x="1758" y="3892"/>
                  </a:lnTo>
                  <a:lnTo>
                    <a:pt x="1716" y="3934"/>
                  </a:lnTo>
                  <a:lnTo>
                    <a:pt x="1758" y="3997"/>
                  </a:lnTo>
                  <a:lnTo>
                    <a:pt x="1779" y="4080"/>
                  </a:lnTo>
                  <a:lnTo>
                    <a:pt x="1883" y="4185"/>
                  </a:lnTo>
                  <a:lnTo>
                    <a:pt x="1946" y="4164"/>
                  </a:lnTo>
                  <a:lnTo>
                    <a:pt x="2072" y="4206"/>
                  </a:lnTo>
                  <a:lnTo>
                    <a:pt x="2197" y="4185"/>
                  </a:lnTo>
                  <a:lnTo>
                    <a:pt x="2281" y="4143"/>
                  </a:lnTo>
                  <a:lnTo>
                    <a:pt x="2386" y="4143"/>
                  </a:lnTo>
                  <a:lnTo>
                    <a:pt x="2469" y="4080"/>
                  </a:lnTo>
                  <a:lnTo>
                    <a:pt x="2574" y="4143"/>
                  </a:lnTo>
                  <a:lnTo>
                    <a:pt x="2616" y="4080"/>
                  </a:lnTo>
                  <a:lnTo>
                    <a:pt x="2616" y="3955"/>
                  </a:lnTo>
                  <a:lnTo>
                    <a:pt x="2658" y="3871"/>
                  </a:lnTo>
                  <a:lnTo>
                    <a:pt x="2616" y="3767"/>
                  </a:lnTo>
                  <a:lnTo>
                    <a:pt x="2867" y="3746"/>
                  </a:lnTo>
                  <a:lnTo>
                    <a:pt x="3076" y="3746"/>
                  </a:lnTo>
                  <a:lnTo>
                    <a:pt x="3348" y="3892"/>
                  </a:lnTo>
                  <a:lnTo>
                    <a:pt x="3453" y="3892"/>
                  </a:lnTo>
                  <a:lnTo>
                    <a:pt x="3641" y="4143"/>
                  </a:lnTo>
                  <a:lnTo>
                    <a:pt x="3808" y="4248"/>
                  </a:lnTo>
                  <a:lnTo>
                    <a:pt x="4331" y="4185"/>
                  </a:lnTo>
                  <a:lnTo>
                    <a:pt x="4478" y="4101"/>
                  </a:lnTo>
                  <a:lnTo>
                    <a:pt x="4541" y="4101"/>
                  </a:lnTo>
                  <a:lnTo>
                    <a:pt x="4562" y="4143"/>
                  </a:lnTo>
                  <a:lnTo>
                    <a:pt x="4603" y="4080"/>
                  </a:lnTo>
                  <a:lnTo>
                    <a:pt x="4645" y="3976"/>
                  </a:lnTo>
                  <a:lnTo>
                    <a:pt x="4896" y="3725"/>
                  </a:lnTo>
                  <a:lnTo>
                    <a:pt x="4959" y="3683"/>
                  </a:lnTo>
                  <a:lnTo>
                    <a:pt x="5189" y="3767"/>
                  </a:lnTo>
                  <a:lnTo>
                    <a:pt x="5336" y="3850"/>
                  </a:lnTo>
                  <a:lnTo>
                    <a:pt x="5524" y="3787"/>
                  </a:lnTo>
                  <a:lnTo>
                    <a:pt x="5524" y="3746"/>
                  </a:lnTo>
                  <a:lnTo>
                    <a:pt x="5650" y="3662"/>
                  </a:lnTo>
                  <a:lnTo>
                    <a:pt x="5754" y="3683"/>
                  </a:lnTo>
                  <a:lnTo>
                    <a:pt x="5754" y="3767"/>
                  </a:lnTo>
                  <a:lnTo>
                    <a:pt x="5691" y="3934"/>
                  </a:lnTo>
                  <a:lnTo>
                    <a:pt x="5545" y="3997"/>
                  </a:lnTo>
                  <a:lnTo>
                    <a:pt x="5587" y="4059"/>
                  </a:lnTo>
                  <a:lnTo>
                    <a:pt x="5691" y="4185"/>
                  </a:lnTo>
                  <a:lnTo>
                    <a:pt x="5650" y="4269"/>
                  </a:lnTo>
                  <a:lnTo>
                    <a:pt x="5754" y="4290"/>
                  </a:lnTo>
                  <a:lnTo>
                    <a:pt x="5901" y="4269"/>
                  </a:lnTo>
                  <a:lnTo>
                    <a:pt x="6005" y="4206"/>
                  </a:lnTo>
                  <a:lnTo>
                    <a:pt x="5963" y="4080"/>
                  </a:lnTo>
                  <a:lnTo>
                    <a:pt x="6047" y="4059"/>
                  </a:lnTo>
                  <a:lnTo>
                    <a:pt x="6047" y="3829"/>
                  </a:lnTo>
                  <a:lnTo>
                    <a:pt x="6110" y="3746"/>
                  </a:lnTo>
                  <a:lnTo>
                    <a:pt x="6256" y="3787"/>
                  </a:lnTo>
                  <a:lnTo>
                    <a:pt x="6361" y="3829"/>
                  </a:lnTo>
                  <a:lnTo>
                    <a:pt x="6654" y="3683"/>
                  </a:lnTo>
                  <a:lnTo>
                    <a:pt x="6696" y="3683"/>
                  </a:lnTo>
                  <a:lnTo>
                    <a:pt x="6780" y="3641"/>
                  </a:lnTo>
                  <a:lnTo>
                    <a:pt x="7093" y="3620"/>
                  </a:lnTo>
                  <a:lnTo>
                    <a:pt x="7198" y="3641"/>
                  </a:lnTo>
                  <a:lnTo>
                    <a:pt x="7261" y="3683"/>
                  </a:lnTo>
                  <a:lnTo>
                    <a:pt x="7428" y="3746"/>
                  </a:lnTo>
                  <a:lnTo>
                    <a:pt x="7700" y="3746"/>
                  </a:lnTo>
                  <a:lnTo>
                    <a:pt x="7721" y="3683"/>
                  </a:lnTo>
                  <a:lnTo>
                    <a:pt x="7888" y="3641"/>
                  </a:lnTo>
                  <a:lnTo>
                    <a:pt x="7951" y="3557"/>
                  </a:lnTo>
                  <a:lnTo>
                    <a:pt x="8160" y="3474"/>
                  </a:lnTo>
                  <a:lnTo>
                    <a:pt x="8307" y="3474"/>
                  </a:lnTo>
                  <a:lnTo>
                    <a:pt x="8432" y="3453"/>
                  </a:lnTo>
                  <a:lnTo>
                    <a:pt x="8725" y="3474"/>
                  </a:lnTo>
                  <a:lnTo>
                    <a:pt x="8956" y="3411"/>
                  </a:lnTo>
                  <a:lnTo>
                    <a:pt x="9102" y="3411"/>
                  </a:lnTo>
                  <a:lnTo>
                    <a:pt x="9165" y="3432"/>
                  </a:lnTo>
                  <a:lnTo>
                    <a:pt x="9311" y="3306"/>
                  </a:lnTo>
                  <a:lnTo>
                    <a:pt x="9458" y="3306"/>
                  </a:lnTo>
                  <a:lnTo>
                    <a:pt x="9500" y="3264"/>
                  </a:lnTo>
                  <a:lnTo>
                    <a:pt x="9730" y="3264"/>
                  </a:lnTo>
                  <a:lnTo>
                    <a:pt x="9939" y="3327"/>
                  </a:lnTo>
                  <a:lnTo>
                    <a:pt x="10085" y="3264"/>
                  </a:lnTo>
                  <a:lnTo>
                    <a:pt x="10148" y="3327"/>
                  </a:lnTo>
                  <a:lnTo>
                    <a:pt x="10148" y="3432"/>
                  </a:lnTo>
                  <a:lnTo>
                    <a:pt x="10253" y="3474"/>
                  </a:lnTo>
                  <a:lnTo>
                    <a:pt x="10399" y="3453"/>
                  </a:lnTo>
                  <a:lnTo>
                    <a:pt x="10420" y="3348"/>
                  </a:lnTo>
                  <a:lnTo>
                    <a:pt x="10357" y="3223"/>
                  </a:lnTo>
                  <a:lnTo>
                    <a:pt x="10232" y="2992"/>
                  </a:lnTo>
                  <a:lnTo>
                    <a:pt x="10085" y="2930"/>
                  </a:lnTo>
                  <a:lnTo>
                    <a:pt x="10106" y="2846"/>
                  </a:lnTo>
                  <a:lnTo>
                    <a:pt x="10085" y="2699"/>
                  </a:lnTo>
                  <a:lnTo>
                    <a:pt x="10148" y="2511"/>
                  </a:lnTo>
                  <a:lnTo>
                    <a:pt x="10127" y="2469"/>
                  </a:lnTo>
                  <a:lnTo>
                    <a:pt x="10002" y="2427"/>
                  </a:lnTo>
                  <a:lnTo>
                    <a:pt x="10002" y="2281"/>
                  </a:lnTo>
                  <a:lnTo>
                    <a:pt x="10002" y="2176"/>
                  </a:lnTo>
                  <a:lnTo>
                    <a:pt x="9939" y="1967"/>
                  </a:lnTo>
                  <a:lnTo>
                    <a:pt x="9897" y="1842"/>
                  </a:lnTo>
                  <a:lnTo>
                    <a:pt x="9897" y="1779"/>
                  </a:lnTo>
                  <a:lnTo>
                    <a:pt x="10044" y="1779"/>
                  </a:lnTo>
                  <a:lnTo>
                    <a:pt x="10106" y="1632"/>
                  </a:lnTo>
                  <a:lnTo>
                    <a:pt x="10148" y="1570"/>
                  </a:lnTo>
                  <a:lnTo>
                    <a:pt x="10148" y="1528"/>
                  </a:lnTo>
                  <a:lnTo>
                    <a:pt x="10106" y="1444"/>
                  </a:lnTo>
                  <a:lnTo>
                    <a:pt x="10002" y="1360"/>
                  </a:lnTo>
                  <a:lnTo>
                    <a:pt x="9709" y="1360"/>
                  </a:lnTo>
                  <a:lnTo>
                    <a:pt x="9562" y="1256"/>
                  </a:lnTo>
                  <a:lnTo>
                    <a:pt x="9520" y="1026"/>
                  </a:lnTo>
                  <a:lnTo>
                    <a:pt x="9583" y="837"/>
                  </a:lnTo>
                  <a:lnTo>
                    <a:pt x="9500" y="733"/>
                  </a:lnTo>
                  <a:lnTo>
                    <a:pt x="9395" y="712"/>
                  </a:lnTo>
                  <a:lnTo>
                    <a:pt x="9395" y="628"/>
                  </a:lnTo>
                  <a:lnTo>
                    <a:pt x="9290" y="523"/>
                  </a:lnTo>
                  <a:lnTo>
                    <a:pt x="9186" y="502"/>
                  </a:lnTo>
                  <a:lnTo>
                    <a:pt x="8956" y="293"/>
                  </a:lnTo>
                  <a:lnTo>
                    <a:pt x="8851" y="272"/>
                  </a:lnTo>
                  <a:lnTo>
                    <a:pt x="8767" y="335"/>
                  </a:lnTo>
                  <a:lnTo>
                    <a:pt x="8725" y="335"/>
                  </a:lnTo>
                  <a:lnTo>
                    <a:pt x="8558" y="293"/>
                  </a:lnTo>
                  <a:lnTo>
                    <a:pt x="8516" y="377"/>
                  </a:lnTo>
                  <a:lnTo>
                    <a:pt x="8432" y="335"/>
                  </a:lnTo>
                  <a:lnTo>
                    <a:pt x="8412" y="230"/>
                  </a:lnTo>
                  <a:lnTo>
                    <a:pt x="8349" y="230"/>
                  </a:lnTo>
                  <a:lnTo>
                    <a:pt x="8328" y="272"/>
                  </a:lnTo>
                  <a:lnTo>
                    <a:pt x="8244" y="419"/>
                  </a:lnTo>
                  <a:lnTo>
                    <a:pt x="8098" y="502"/>
                  </a:lnTo>
                  <a:lnTo>
                    <a:pt x="7909" y="607"/>
                  </a:lnTo>
                  <a:lnTo>
                    <a:pt x="7888" y="691"/>
                  </a:lnTo>
                  <a:lnTo>
                    <a:pt x="7700" y="712"/>
                  </a:lnTo>
                  <a:lnTo>
                    <a:pt x="7616" y="754"/>
                  </a:lnTo>
                  <a:lnTo>
                    <a:pt x="7386" y="712"/>
                  </a:lnTo>
                  <a:lnTo>
                    <a:pt x="7324" y="649"/>
                  </a:lnTo>
                  <a:lnTo>
                    <a:pt x="7219" y="649"/>
                  </a:lnTo>
                  <a:lnTo>
                    <a:pt x="7198" y="628"/>
                  </a:lnTo>
                  <a:lnTo>
                    <a:pt x="7093" y="691"/>
                  </a:lnTo>
                  <a:lnTo>
                    <a:pt x="6884" y="691"/>
                  </a:lnTo>
                  <a:lnTo>
                    <a:pt x="6633" y="795"/>
                  </a:lnTo>
                  <a:lnTo>
                    <a:pt x="6445" y="754"/>
                  </a:lnTo>
                  <a:lnTo>
                    <a:pt x="6319" y="649"/>
                  </a:lnTo>
                  <a:lnTo>
                    <a:pt x="6235" y="712"/>
                  </a:lnTo>
                  <a:lnTo>
                    <a:pt x="6026" y="607"/>
                  </a:lnTo>
                  <a:lnTo>
                    <a:pt x="5901" y="586"/>
                  </a:lnTo>
                  <a:lnTo>
                    <a:pt x="5712" y="440"/>
                  </a:lnTo>
                  <a:lnTo>
                    <a:pt x="5629" y="440"/>
                  </a:lnTo>
                  <a:lnTo>
                    <a:pt x="5587" y="523"/>
                  </a:lnTo>
                  <a:lnTo>
                    <a:pt x="5503" y="502"/>
                  </a:lnTo>
                  <a:lnTo>
                    <a:pt x="5399" y="377"/>
                  </a:lnTo>
                  <a:lnTo>
                    <a:pt x="5378" y="210"/>
                  </a:lnTo>
                  <a:lnTo>
                    <a:pt x="5273" y="126"/>
                  </a:lnTo>
                  <a:lnTo>
                    <a:pt x="5210" y="168"/>
                  </a:lnTo>
                  <a:lnTo>
                    <a:pt x="5085" y="293"/>
                  </a:lnTo>
                  <a:lnTo>
                    <a:pt x="5022" y="272"/>
                  </a:lnTo>
                  <a:lnTo>
                    <a:pt x="4980" y="314"/>
                  </a:lnTo>
                  <a:lnTo>
                    <a:pt x="4771" y="105"/>
                  </a:lnTo>
                  <a:lnTo>
                    <a:pt x="4750"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42"/>
            <p:cNvSpPr/>
            <p:nvPr/>
          </p:nvSpPr>
          <p:spPr>
            <a:xfrm>
              <a:off x="4041450" y="2592550"/>
              <a:ext cx="39775" cy="35075"/>
            </a:xfrm>
            <a:custGeom>
              <a:avLst/>
              <a:gdLst/>
              <a:ahLst/>
              <a:cxnLst/>
              <a:rect l="l" t="t" r="r" b="b"/>
              <a:pathLst>
                <a:path w="1591" h="1403" extrusionOk="0">
                  <a:moveTo>
                    <a:pt x="503" y="0"/>
                  </a:moveTo>
                  <a:lnTo>
                    <a:pt x="419" y="84"/>
                  </a:lnTo>
                  <a:lnTo>
                    <a:pt x="335" y="84"/>
                  </a:lnTo>
                  <a:lnTo>
                    <a:pt x="231" y="189"/>
                  </a:lnTo>
                  <a:lnTo>
                    <a:pt x="210" y="356"/>
                  </a:lnTo>
                  <a:lnTo>
                    <a:pt x="335" y="398"/>
                  </a:lnTo>
                  <a:lnTo>
                    <a:pt x="335" y="523"/>
                  </a:lnTo>
                  <a:lnTo>
                    <a:pt x="189" y="628"/>
                  </a:lnTo>
                  <a:lnTo>
                    <a:pt x="210" y="733"/>
                  </a:lnTo>
                  <a:lnTo>
                    <a:pt x="126" y="879"/>
                  </a:lnTo>
                  <a:lnTo>
                    <a:pt x="1" y="921"/>
                  </a:lnTo>
                  <a:lnTo>
                    <a:pt x="22" y="921"/>
                  </a:lnTo>
                  <a:lnTo>
                    <a:pt x="84" y="1025"/>
                  </a:lnTo>
                  <a:lnTo>
                    <a:pt x="168" y="1088"/>
                  </a:lnTo>
                  <a:lnTo>
                    <a:pt x="231" y="1046"/>
                  </a:lnTo>
                  <a:lnTo>
                    <a:pt x="294" y="1088"/>
                  </a:lnTo>
                  <a:lnTo>
                    <a:pt x="398" y="1046"/>
                  </a:lnTo>
                  <a:lnTo>
                    <a:pt x="294" y="1130"/>
                  </a:lnTo>
                  <a:lnTo>
                    <a:pt x="231" y="1130"/>
                  </a:lnTo>
                  <a:lnTo>
                    <a:pt x="168" y="1318"/>
                  </a:lnTo>
                  <a:lnTo>
                    <a:pt x="189" y="1402"/>
                  </a:lnTo>
                  <a:lnTo>
                    <a:pt x="419" y="1193"/>
                  </a:lnTo>
                  <a:lnTo>
                    <a:pt x="712" y="1025"/>
                  </a:lnTo>
                  <a:lnTo>
                    <a:pt x="796" y="879"/>
                  </a:lnTo>
                  <a:lnTo>
                    <a:pt x="900" y="816"/>
                  </a:lnTo>
                  <a:lnTo>
                    <a:pt x="1110" y="837"/>
                  </a:lnTo>
                  <a:lnTo>
                    <a:pt x="1152" y="795"/>
                  </a:lnTo>
                  <a:lnTo>
                    <a:pt x="1277" y="795"/>
                  </a:lnTo>
                  <a:lnTo>
                    <a:pt x="1361" y="816"/>
                  </a:lnTo>
                  <a:lnTo>
                    <a:pt x="1486" y="837"/>
                  </a:lnTo>
                  <a:lnTo>
                    <a:pt x="1591" y="733"/>
                  </a:lnTo>
                  <a:lnTo>
                    <a:pt x="1591" y="670"/>
                  </a:lnTo>
                  <a:lnTo>
                    <a:pt x="1486" y="607"/>
                  </a:lnTo>
                  <a:lnTo>
                    <a:pt x="1361" y="481"/>
                  </a:lnTo>
                  <a:lnTo>
                    <a:pt x="1235" y="461"/>
                  </a:lnTo>
                  <a:lnTo>
                    <a:pt x="1047" y="293"/>
                  </a:lnTo>
                  <a:lnTo>
                    <a:pt x="1026" y="84"/>
                  </a:lnTo>
                  <a:lnTo>
                    <a:pt x="921" y="63"/>
                  </a:lnTo>
                  <a:lnTo>
                    <a:pt x="817" y="147"/>
                  </a:lnTo>
                  <a:lnTo>
                    <a:pt x="649"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42"/>
            <p:cNvSpPr/>
            <p:nvPr/>
          </p:nvSpPr>
          <p:spPr>
            <a:xfrm>
              <a:off x="4231325" y="2673625"/>
              <a:ext cx="139700" cy="134450"/>
            </a:xfrm>
            <a:custGeom>
              <a:avLst/>
              <a:gdLst/>
              <a:ahLst/>
              <a:cxnLst/>
              <a:rect l="l" t="t" r="r" b="b"/>
              <a:pathLst>
                <a:path w="5588" h="5378" extrusionOk="0">
                  <a:moveTo>
                    <a:pt x="2031" y="0"/>
                  </a:moveTo>
                  <a:lnTo>
                    <a:pt x="1989" y="42"/>
                  </a:lnTo>
                  <a:lnTo>
                    <a:pt x="1842" y="42"/>
                  </a:lnTo>
                  <a:lnTo>
                    <a:pt x="1696" y="168"/>
                  </a:lnTo>
                  <a:lnTo>
                    <a:pt x="1717" y="189"/>
                  </a:lnTo>
                  <a:lnTo>
                    <a:pt x="1633" y="314"/>
                  </a:lnTo>
                  <a:lnTo>
                    <a:pt x="1591" y="314"/>
                  </a:lnTo>
                  <a:lnTo>
                    <a:pt x="1466" y="419"/>
                  </a:lnTo>
                  <a:lnTo>
                    <a:pt x="1215" y="482"/>
                  </a:lnTo>
                  <a:lnTo>
                    <a:pt x="1110" y="670"/>
                  </a:lnTo>
                  <a:lnTo>
                    <a:pt x="1110" y="837"/>
                  </a:lnTo>
                  <a:lnTo>
                    <a:pt x="1215" y="1047"/>
                  </a:lnTo>
                  <a:lnTo>
                    <a:pt x="1215" y="1235"/>
                  </a:lnTo>
                  <a:lnTo>
                    <a:pt x="1110" y="1444"/>
                  </a:lnTo>
                  <a:lnTo>
                    <a:pt x="1173" y="1549"/>
                  </a:lnTo>
                  <a:lnTo>
                    <a:pt x="1152" y="1716"/>
                  </a:lnTo>
                  <a:lnTo>
                    <a:pt x="1068" y="1842"/>
                  </a:lnTo>
                  <a:lnTo>
                    <a:pt x="1005" y="1925"/>
                  </a:lnTo>
                  <a:lnTo>
                    <a:pt x="1" y="2658"/>
                  </a:lnTo>
                  <a:lnTo>
                    <a:pt x="273" y="3411"/>
                  </a:lnTo>
                  <a:lnTo>
                    <a:pt x="775" y="3453"/>
                  </a:lnTo>
                  <a:lnTo>
                    <a:pt x="3474" y="5336"/>
                  </a:lnTo>
                  <a:lnTo>
                    <a:pt x="4562" y="5378"/>
                  </a:lnTo>
                  <a:lnTo>
                    <a:pt x="4709" y="5106"/>
                  </a:lnTo>
                  <a:lnTo>
                    <a:pt x="4834" y="4855"/>
                  </a:lnTo>
                  <a:lnTo>
                    <a:pt x="5085" y="4708"/>
                  </a:lnTo>
                  <a:lnTo>
                    <a:pt x="5274" y="4792"/>
                  </a:lnTo>
                  <a:lnTo>
                    <a:pt x="5399" y="4750"/>
                  </a:lnTo>
                  <a:lnTo>
                    <a:pt x="5462" y="4771"/>
                  </a:lnTo>
                  <a:lnTo>
                    <a:pt x="5546" y="4645"/>
                  </a:lnTo>
                  <a:lnTo>
                    <a:pt x="5588" y="4604"/>
                  </a:lnTo>
                  <a:lnTo>
                    <a:pt x="5546" y="4583"/>
                  </a:lnTo>
                  <a:lnTo>
                    <a:pt x="5441" y="4541"/>
                  </a:lnTo>
                  <a:lnTo>
                    <a:pt x="5337" y="4457"/>
                  </a:lnTo>
                  <a:lnTo>
                    <a:pt x="5274" y="4122"/>
                  </a:lnTo>
                  <a:lnTo>
                    <a:pt x="5085" y="4122"/>
                  </a:lnTo>
                  <a:lnTo>
                    <a:pt x="5064" y="3955"/>
                  </a:lnTo>
                  <a:lnTo>
                    <a:pt x="5064" y="3767"/>
                  </a:lnTo>
                  <a:lnTo>
                    <a:pt x="5190" y="3662"/>
                  </a:lnTo>
                  <a:lnTo>
                    <a:pt x="5064" y="3411"/>
                  </a:lnTo>
                  <a:lnTo>
                    <a:pt x="4960" y="3348"/>
                  </a:lnTo>
                  <a:lnTo>
                    <a:pt x="4855" y="3139"/>
                  </a:lnTo>
                  <a:lnTo>
                    <a:pt x="4772" y="3097"/>
                  </a:lnTo>
                  <a:lnTo>
                    <a:pt x="4730" y="3118"/>
                  </a:lnTo>
                  <a:lnTo>
                    <a:pt x="4290" y="2825"/>
                  </a:lnTo>
                  <a:lnTo>
                    <a:pt x="4186" y="2867"/>
                  </a:lnTo>
                  <a:lnTo>
                    <a:pt x="4123" y="2888"/>
                  </a:lnTo>
                  <a:lnTo>
                    <a:pt x="4018" y="2804"/>
                  </a:lnTo>
                  <a:lnTo>
                    <a:pt x="4018" y="2720"/>
                  </a:lnTo>
                  <a:lnTo>
                    <a:pt x="3997" y="2699"/>
                  </a:lnTo>
                  <a:lnTo>
                    <a:pt x="4039" y="2574"/>
                  </a:lnTo>
                  <a:lnTo>
                    <a:pt x="3914" y="2469"/>
                  </a:lnTo>
                  <a:lnTo>
                    <a:pt x="3893" y="2386"/>
                  </a:lnTo>
                  <a:lnTo>
                    <a:pt x="3788" y="2365"/>
                  </a:lnTo>
                  <a:lnTo>
                    <a:pt x="3704" y="2281"/>
                  </a:lnTo>
                  <a:lnTo>
                    <a:pt x="3621" y="2260"/>
                  </a:lnTo>
                  <a:lnTo>
                    <a:pt x="3621" y="2176"/>
                  </a:lnTo>
                  <a:lnTo>
                    <a:pt x="3684" y="2135"/>
                  </a:lnTo>
                  <a:lnTo>
                    <a:pt x="3663" y="2072"/>
                  </a:lnTo>
                  <a:lnTo>
                    <a:pt x="3684" y="1988"/>
                  </a:lnTo>
                  <a:lnTo>
                    <a:pt x="3684" y="1779"/>
                  </a:lnTo>
                  <a:lnTo>
                    <a:pt x="3725" y="1737"/>
                  </a:lnTo>
                  <a:lnTo>
                    <a:pt x="3767" y="1549"/>
                  </a:lnTo>
                  <a:lnTo>
                    <a:pt x="3830" y="1549"/>
                  </a:lnTo>
                  <a:lnTo>
                    <a:pt x="3914" y="1528"/>
                  </a:lnTo>
                  <a:lnTo>
                    <a:pt x="3914" y="1319"/>
                  </a:lnTo>
                  <a:lnTo>
                    <a:pt x="3872" y="1298"/>
                  </a:lnTo>
                  <a:lnTo>
                    <a:pt x="3830" y="1130"/>
                  </a:lnTo>
                  <a:lnTo>
                    <a:pt x="3914" y="1130"/>
                  </a:lnTo>
                  <a:lnTo>
                    <a:pt x="4018" y="1088"/>
                  </a:lnTo>
                  <a:lnTo>
                    <a:pt x="4081" y="1047"/>
                  </a:lnTo>
                  <a:lnTo>
                    <a:pt x="4018" y="1026"/>
                  </a:lnTo>
                  <a:lnTo>
                    <a:pt x="3935" y="984"/>
                  </a:lnTo>
                  <a:lnTo>
                    <a:pt x="3809" y="1005"/>
                  </a:lnTo>
                  <a:lnTo>
                    <a:pt x="3725" y="984"/>
                  </a:lnTo>
                  <a:lnTo>
                    <a:pt x="3516" y="879"/>
                  </a:lnTo>
                  <a:lnTo>
                    <a:pt x="3453" y="837"/>
                  </a:lnTo>
                  <a:lnTo>
                    <a:pt x="3349" y="795"/>
                  </a:lnTo>
                  <a:lnTo>
                    <a:pt x="3286" y="670"/>
                  </a:lnTo>
                  <a:lnTo>
                    <a:pt x="3244" y="565"/>
                  </a:lnTo>
                  <a:lnTo>
                    <a:pt x="3140" y="565"/>
                  </a:lnTo>
                  <a:lnTo>
                    <a:pt x="3077" y="419"/>
                  </a:lnTo>
                  <a:lnTo>
                    <a:pt x="3098" y="314"/>
                  </a:lnTo>
                  <a:lnTo>
                    <a:pt x="3035" y="189"/>
                  </a:lnTo>
                  <a:lnTo>
                    <a:pt x="2930" y="168"/>
                  </a:lnTo>
                  <a:lnTo>
                    <a:pt x="2784" y="210"/>
                  </a:lnTo>
                  <a:lnTo>
                    <a:pt x="2679" y="168"/>
                  </a:lnTo>
                  <a:lnTo>
                    <a:pt x="2679" y="63"/>
                  </a:lnTo>
                  <a:lnTo>
                    <a:pt x="2616" y="0"/>
                  </a:lnTo>
                  <a:lnTo>
                    <a:pt x="2470" y="63"/>
                  </a:lnTo>
                  <a:lnTo>
                    <a:pt x="2261"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42"/>
            <p:cNvSpPr/>
            <p:nvPr/>
          </p:nvSpPr>
          <p:spPr>
            <a:xfrm>
              <a:off x="4345375" y="2791325"/>
              <a:ext cx="25125" cy="25650"/>
            </a:xfrm>
            <a:custGeom>
              <a:avLst/>
              <a:gdLst/>
              <a:ahLst/>
              <a:cxnLst/>
              <a:rect l="l" t="t" r="r" b="b"/>
              <a:pathLst>
                <a:path w="1005" h="1026" extrusionOk="0">
                  <a:moveTo>
                    <a:pt x="523" y="0"/>
                  </a:moveTo>
                  <a:lnTo>
                    <a:pt x="272" y="147"/>
                  </a:lnTo>
                  <a:lnTo>
                    <a:pt x="147" y="398"/>
                  </a:lnTo>
                  <a:lnTo>
                    <a:pt x="0" y="670"/>
                  </a:lnTo>
                  <a:lnTo>
                    <a:pt x="84" y="670"/>
                  </a:lnTo>
                  <a:lnTo>
                    <a:pt x="607" y="816"/>
                  </a:lnTo>
                  <a:lnTo>
                    <a:pt x="628" y="1025"/>
                  </a:lnTo>
                  <a:lnTo>
                    <a:pt x="1005" y="879"/>
                  </a:lnTo>
                  <a:lnTo>
                    <a:pt x="942" y="795"/>
                  </a:lnTo>
                  <a:lnTo>
                    <a:pt x="942" y="774"/>
                  </a:lnTo>
                  <a:lnTo>
                    <a:pt x="984" y="774"/>
                  </a:lnTo>
                  <a:lnTo>
                    <a:pt x="921" y="691"/>
                  </a:lnTo>
                  <a:lnTo>
                    <a:pt x="921" y="607"/>
                  </a:lnTo>
                  <a:lnTo>
                    <a:pt x="879" y="502"/>
                  </a:lnTo>
                  <a:lnTo>
                    <a:pt x="837" y="565"/>
                  </a:lnTo>
                  <a:lnTo>
                    <a:pt x="607" y="419"/>
                  </a:lnTo>
                  <a:lnTo>
                    <a:pt x="942" y="356"/>
                  </a:lnTo>
                  <a:lnTo>
                    <a:pt x="900" y="84"/>
                  </a:lnTo>
                  <a:lnTo>
                    <a:pt x="900" y="63"/>
                  </a:lnTo>
                  <a:lnTo>
                    <a:pt x="837" y="42"/>
                  </a:lnTo>
                  <a:lnTo>
                    <a:pt x="712" y="84"/>
                  </a:lnTo>
                  <a:lnTo>
                    <a:pt x="523"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42"/>
            <p:cNvSpPr/>
            <p:nvPr/>
          </p:nvSpPr>
          <p:spPr>
            <a:xfrm>
              <a:off x="4136125" y="2704475"/>
              <a:ext cx="32475" cy="18350"/>
            </a:xfrm>
            <a:custGeom>
              <a:avLst/>
              <a:gdLst/>
              <a:ahLst/>
              <a:cxnLst/>
              <a:rect l="l" t="t" r="r" b="b"/>
              <a:pathLst>
                <a:path w="1299" h="734" extrusionOk="0">
                  <a:moveTo>
                    <a:pt x="1194" y="1"/>
                  </a:moveTo>
                  <a:lnTo>
                    <a:pt x="1005" y="105"/>
                  </a:lnTo>
                  <a:lnTo>
                    <a:pt x="775" y="210"/>
                  </a:lnTo>
                  <a:lnTo>
                    <a:pt x="608" y="210"/>
                  </a:lnTo>
                  <a:lnTo>
                    <a:pt x="482" y="168"/>
                  </a:lnTo>
                  <a:lnTo>
                    <a:pt x="378" y="168"/>
                  </a:lnTo>
                  <a:lnTo>
                    <a:pt x="378" y="231"/>
                  </a:lnTo>
                  <a:lnTo>
                    <a:pt x="357" y="315"/>
                  </a:lnTo>
                  <a:lnTo>
                    <a:pt x="273" y="336"/>
                  </a:lnTo>
                  <a:lnTo>
                    <a:pt x="147" y="294"/>
                  </a:lnTo>
                  <a:lnTo>
                    <a:pt x="85" y="377"/>
                  </a:lnTo>
                  <a:lnTo>
                    <a:pt x="1" y="398"/>
                  </a:lnTo>
                  <a:lnTo>
                    <a:pt x="1" y="524"/>
                  </a:lnTo>
                  <a:lnTo>
                    <a:pt x="85" y="629"/>
                  </a:lnTo>
                  <a:lnTo>
                    <a:pt x="210" y="712"/>
                  </a:lnTo>
                  <a:lnTo>
                    <a:pt x="378" y="691"/>
                  </a:lnTo>
                  <a:lnTo>
                    <a:pt x="461" y="733"/>
                  </a:lnTo>
                  <a:lnTo>
                    <a:pt x="503" y="691"/>
                  </a:lnTo>
                  <a:lnTo>
                    <a:pt x="629" y="649"/>
                  </a:lnTo>
                  <a:lnTo>
                    <a:pt x="775" y="545"/>
                  </a:lnTo>
                  <a:lnTo>
                    <a:pt x="838" y="503"/>
                  </a:lnTo>
                  <a:lnTo>
                    <a:pt x="1005" y="524"/>
                  </a:lnTo>
                  <a:lnTo>
                    <a:pt x="1005" y="419"/>
                  </a:lnTo>
                  <a:lnTo>
                    <a:pt x="984" y="315"/>
                  </a:lnTo>
                  <a:lnTo>
                    <a:pt x="1110" y="168"/>
                  </a:lnTo>
                  <a:lnTo>
                    <a:pt x="1235" y="85"/>
                  </a:lnTo>
                  <a:lnTo>
                    <a:pt x="1298" y="22"/>
                  </a:lnTo>
                  <a:lnTo>
                    <a:pt x="1256"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42"/>
            <p:cNvSpPr/>
            <p:nvPr/>
          </p:nvSpPr>
          <p:spPr>
            <a:xfrm>
              <a:off x="4184250" y="2677275"/>
              <a:ext cx="90000" cy="80075"/>
            </a:xfrm>
            <a:custGeom>
              <a:avLst/>
              <a:gdLst/>
              <a:ahLst/>
              <a:cxnLst/>
              <a:rect l="l" t="t" r="r" b="b"/>
              <a:pathLst>
                <a:path w="3600" h="3203" extrusionOk="0">
                  <a:moveTo>
                    <a:pt x="3370" y="1"/>
                  </a:moveTo>
                  <a:lnTo>
                    <a:pt x="3139" y="64"/>
                  </a:lnTo>
                  <a:lnTo>
                    <a:pt x="2846" y="43"/>
                  </a:lnTo>
                  <a:lnTo>
                    <a:pt x="2721" y="64"/>
                  </a:lnTo>
                  <a:lnTo>
                    <a:pt x="2574" y="64"/>
                  </a:lnTo>
                  <a:lnTo>
                    <a:pt x="2365" y="147"/>
                  </a:lnTo>
                  <a:lnTo>
                    <a:pt x="2302" y="231"/>
                  </a:lnTo>
                  <a:lnTo>
                    <a:pt x="2135" y="273"/>
                  </a:lnTo>
                  <a:lnTo>
                    <a:pt x="2114" y="336"/>
                  </a:lnTo>
                  <a:lnTo>
                    <a:pt x="1842" y="336"/>
                  </a:lnTo>
                  <a:lnTo>
                    <a:pt x="1675" y="273"/>
                  </a:lnTo>
                  <a:lnTo>
                    <a:pt x="1612" y="231"/>
                  </a:lnTo>
                  <a:lnTo>
                    <a:pt x="1507" y="210"/>
                  </a:lnTo>
                  <a:lnTo>
                    <a:pt x="1194" y="231"/>
                  </a:lnTo>
                  <a:lnTo>
                    <a:pt x="1110" y="273"/>
                  </a:lnTo>
                  <a:lnTo>
                    <a:pt x="1068" y="273"/>
                  </a:lnTo>
                  <a:lnTo>
                    <a:pt x="775" y="419"/>
                  </a:lnTo>
                  <a:lnTo>
                    <a:pt x="670" y="377"/>
                  </a:lnTo>
                  <a:lnTo>
                    <a:pt x="524" y="336"/>
                  </a:lnTo>
                  <a:lnTo>
                    <a:pt x="461" y="419"/>
                  </a:lnTo>
                  <a:lnTo>
                    <a:pt x="461" y="649"/>
                  </a:lnTo>
                  <a:lnTo>
                    <a:pt x="377" y="670"/>
                  </a:lnTo>
                  <a:lnTo>
                    <a:pt x="419" y="796"/>
                  </a:lnTo>
                  <a:lnTo>
                    <a:pt x="315" y="859"/>
                  </a:lnTo>
                  <a:lnTo>
                    <a:pt x="168" y="880"/>
                  </a:lnTo>
                  <a:lnTo>
                    <a:pt x="64" y="859"/>
                  </a:lnTo>
                  <a:lnTo>
                    <a:pt x="1" y="901"/>
                  </a:lnTo>
                  <a:lnTo>
                    <a:pt x="22" y="1068"/>
                  </a:lnTo>
                  <a:lnTo>
                    <a:pt x="105" y="1277"/>
                  </a:lnTo>
                  <a:lnTo>
                    <a:pt x="147" y="1403"/>
                  </a:lnTo>
                  <a:lnTo>
                    <a:pt x="126" y="1528"/>
                  </a:lnTo>
                  <a:lnTo>
                    <a:pt x="105" y="1779"/>
                  </a:lnTo>
                  <a:lnTo>
                    <a:pt x="336" y="1779"/>
                  </a:lnTo>
                  <a:lnTo>
                    <a:pt x="377" y="1905"/>
                  </a:lnTo>
                  <a:lnTo>
                    <a:pt x="482" y="1947"/>
                  </a:lnTo>
                  <a:lnTo>
                    <a:pt x="482" y="2114"/>
                  </a:lnTo>
                  <a:lnTo>
                    <a:pt x="545" y="2198"/>
                  </a:lnTo>
                  <a:lnTo>
                    <a:pt x="461" y="2219"/>
                  </a:lnTo>
                  <a:lnTo>
                    <a:pt x="419" y="2219"/>
                  </a:lnTo>
                  <a:lnTo>
                    <a:pt x="315" y="2302"/>
                  </a:lnTo>
                  <a:lnTo>
                    <a:pt x="252" y="2449"/>
                  </a:lnTo>
                  <a:lnTo>
                    <a:pt x="168" y="2574"/>
                  </a:lnTo>
                  <a:lnTo>
                    <a:pt x="147" y="2574"/>
                  </a:lnTo>
                  <a:lnTo>
                    <a:pt x="168" y="2616"/>
                  </a:lnTo>
                  <a:lnTo>
                    <a:pt x="252" y="2679"/>
                  </a:lnTo>
                  <a:lnTo>
                    <a:pt x="273" y="2888"/>
                  </a:lnTo>
                  <a:lnTo>
                    <a:pt x="252" y="2993"/>
                  </a:lnTo>
                  <a:lnTo>
                    <a:pt x="315" y="2993"/>
                  </a:lnTo>
                  <a:lnTo>
                    <a:pt x="482" y="3077"/>
                  </a:lnTo>
                  <a:lnTo>
                    <a:pt x="629" y="3181"/>
                  </a:lnTo>
                  <a:lnTo>
                    <a:pt x="649" y="3181"/>
                  </a:lnTo>
                  <a:lnTo>
                    <a:pt x="733" y="3202"/>
                  </a:lnTo>
                  <a:lnTo>
                    <a:pt x="1884" y="2512"/>
                  </a:lnTo>
                  <a:lnTo>
                    <a:pt x="2888" y="1779"/>
                  </a:lnTo>
                  <a:lnTo>
                    <a:pt x="2951" y="1696"/>
                  </a:lnTo>
                  <a:lnTo>
                    <a:pt x="3035" y="1570"/>
                  </a:lnTo>
                  <a:lnTo>
                    <a:pt x="3056" y="1403"/>
                  </a:lnTo>
                  <a:lnTo>
                    <a:pt x="2993" y="1298"/>
                  </a:lnTo>
                  <a:lnTo>
                    <a:pt x="3098" y="1089"/>
                  </a:lnTo>
                  <a:lnTo>
                    <a:pt x="3098" y="901"/>
                  </a:lnTo>
                  <a:lnTo>
                    <a:pt x="2993" y="691"/>
                  </a:lnTo>
                  <a:lnTo>
                    <a:pt x="2993" y="524"/>
                  </a:lnTo>
                  <a:lnTo>
                    <a:pt x="3098" y="336"/>
                  </a:lnTo>
                  <a:lnTo>
                    <a:pt x="3349" y="273"/>
                  </a:lnTo>
                  <a:lnTo>
                    <a:pt x="3474" y="168"/>
                  </a:lnTo>
                  <a:lnTo>
                    <a:pt x="3516" y="168"/>
                  </a:lnTo>
                  <a:lnTo>
                    <a:pt x="3600" y="43"/>
                  </a:lnTo>
                  <a:lnTo>
                    <a:pt x="3579" y="22"/>
                  </a:lnTo>
                  <a:lnTo>
                    <a:pt x="3516"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42"/>
            <p:cNvSpPr/>
            <p:nvPr/>
          </p:nvSpPr>
          <p:spPr>
            <a:xfrm>
              <a:off x="4165950" y="2741625"/>
              <a:ext cx="22000" cy="63850"/>
            </a:xfrm>
            <a:custGeom>
              <a:avLst/>
              <a:gdLst/>
              <a:ahLst/>
              <a:cxnLst/>
              <a:rect l="l" t="t" r="r" b="b"/>
              <a:pathLst>
                <a:path w="880" h="2554" extrusionOk="0">
                  <a:moveTo>
                    <a:pt x="837" y="0"/>
                  </a:moveTo>
                  <a:lnTo>
                    <a:pt x="754" y="105"/>
                  </a:lnTo>
                  <a:lnTo>
                    <a:pt x="565" y="147"/>
                  </a:lnTo>
                  <a:lnTo>
                    <a:pt x="524" y="105"/>
                  </a:lnTo>
                  <a:lnTo>
                    <a:pt x="377" y="252"/>
                  </a:lnTo>
                  <a:lnTo>
                    <a:pt x="335" y="670"/>
                  </a:lnTo>
                  <a:lnTo>
                    <a:pt x="168" y="1005"/>
                  </a:lnTo>
                  <a:lnTo>
                    <a:pt x="1" y="1235"/>
                  </a:lnTo>
                  <a:lnTo>
                    <a:pt x="63" y="1256"/>
                  </a:lnTo>
                  <a:lnTo>
                    <a:pt x="168" y="1444"/>
                  </a:lnTo>
                  <a:lnTo>
                    <a:pt x="231" y="1653"/>
                  </a:lnTo>
                  <a:lnTo>
                    <a:pt x="377" y="1884"/>
                  </a:lnTo>
                  <a:lnTo>
                    <a:pt x="524" y="2197"/>
                  </a:lnTo>
                  <a:lnTo>
                    <a:pt x="461" y="2344"/>
                  </a:lnTo>
                  <a:lnTo>
                    <a:pt x="545" y="2553"/>
                  </a:lnTo>
                  <a:lnTo>
                    <a:pt x="628" y="2448"/>
                  </a:lnTo>
                  <a:lnTo>
                    <a:pt x="628" y="2407"/>
                  </a:lnTo>
                  <a:lnTo>
                    <a:pt x="628" y="2344"/>
                  </a:lnTo>
                  <a:lnTo>
                    <a:pt x="670" y="2281"/>
                  </a:lnTo>
                  <a:lnTo>
                    <a:pt x="670" y="2156"/>
                  </a:lnTo>
                  <a:lnTo>
                    <a:pt x="733" y="1988"/>
                  </a:lnTo>
                  <a:lnTo>
                    <a:pt x="691" y="1842"/>
                  </a:lnTo>
                  <a:lnTo>
                    <a:pt x="754" y="1821"/>
                  </a:lnTo>
                  <a:lnTo>
                    <a:pt x="754" y="1674"/>
                  </a:lnTo>
                  <a:lnTo>
                    <a:pt x="775" y="1549"/>
                  </a:lnTo>
                  <a:lnTo>
                    <a:pt x="775" y="1465"/>
                  </a:lnTo>
                  <a:lnTo>
                    <a:pt x="775" y="1214"/>
                  </a:lnTo>
                  <a:lnTo>
                    <a:pt x="754" y="1235"/>
                  </a:lnTo>
                  <a:lnTo>
                    <a:pt x="670" y="1235"/>
                  </a:lnTo>
                  <a:lnTo>
                    <a:pt x="565" y="1298"/>
                  </a:lnTo>
                  <a:lnTo>
                    <a:pt x="524" y="1235"/>
                  </a:lnTo>
                  <a:lnTo>
                    <a:pt x="545" y="1047"/>
                  </a:lnTo>
                  <a:lnTo>
                    <a:pt x="545" y="796"/>
                  </a:lnTo>
                  <a:lnTo>
                    <a:pt x="524" y="712"/>
                  </a:lnTo>
                  <a:lnTo>
                    <a:pt x="545" y="565"/>
                  </a:lnTo>
                  <a:lnTo>
                    <a:pt x="670" y="565"/>
                  </a:lnTo>
                  <a:lnTo>
                    <a:pt x="691" y="670"/>
                  </a:lnTo>
                  <a:lnTo>
                    <a:pt x="754" y="670"/>
                  </a:lnTo>
                  <a:lnTo>
                    <a:pt x="837" y="607"/>
                  </a:lnTo>
                  <a:lnTo>
                    <a:pt x="837" y="524"/>
                  </a:lnTo>
                  <a:lnTo>
                    <a:pt x="796" y="482"/>
                  </a:lnTo>
                  <a:lnTo>
                    <a:pt x="775" y="377"/>
                  </a:lnTo>
                  <a:lnTo>
                    <a:pt x="837" y="210"/>
                  </a:lnTo>
                  <a:lnTo>
                    <a:pt x="858" y="63"/>
                  </a:lnTo>
                  <a:lnTo>
                    <a:pt x="879"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42"/>
            <p:cNvSpPr/>
            <p:nvPr/>
          </p:nvSpPr>
          <p:spPr>
            <a:xfrm>
              <a:off x="4185300" y="2741625"/>
              <a:ext cx="5775" cy="13100"/>
            </a:xfrm>
            <a:custGeom>
              <a:avLst/>
              <a:gdLst/>
              <a:ahLst/>
              <a:cxnLst/>
              <a:rect l="l" t="t" r="r" b="b"/>
              <a:pathLst>
                <a:path w="231" h="524" extrusionOk="0">
                  <a:moveTo>
                    <a:pt x="105" y="0"/>
                  </a:moveTo>
                  <a:lnTo>
                    <a:pt x="84" y="63"/>
                  </a:lnTo>
                  <a:lnTo>
                    <a:pt x="63" y="210"/>
                  </a:lnTo>
                  <a:lnTo>
                    <a:pt x="1" y="377"/>
                  </a:lnTo>
                  <a:lnTo>
                    <a:pt x="22" y="482"/>
                  </a:lnTo>
                  <a:lnTo>
                    <a:pt x="63" y="524"/>
                  </a:lnTo>
                  <a:lnTo>
                    <a:pt x="84" y="524"/>
                  </a:lnTo>
                  <a:lnTo>
                    <a:pt x="126" y="482"/>
                  </a:lnTo>
                  <a:lnTo>
                    <a:pt x="210" y="419"/>
                  </a:lnTo>
                  <a:lnTo>
                    <a:pt x="231" y="314"/>
                  </a:lnTo>
                  <a:lnTo>
                    <a:pt x="210" y="105"/>
                  </a:lnTo>
                  <a:lnTo>
                    <a:pt x="126" y="42"/>
                  </a:lnTo>
                  <a:lnTo>
                    <a:pt x="105"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42"/>
            <p:cNvSpPr/>
            <p:nvPr/>
          </p:nvSpPr>
          <p:spPr>
            <a:xfrm>
              <a:off x="4179025" y="2755750"/>
              <a:ext cx="7875" cy="18325"/>
            </a:xfrm>
            <a:custGeom>
              <a:avLst/>
              <a:gdLst/>
              <a:ahLst/>
              <a:cxnLst/>
              <a:rect l="l" t="t" r="r" b="b"/>
              <a:pathLst>
                <a:path w="315" h="733" extrusionOk="0">
                  <a:moveTo>
                    <a:pt x="22" y="0"/>
                  </a:moveTo>
                  <a:lnTo>
                    <a:pt x="1" y="147"/>
                  </a:lnTo>
                  <a:lnTo>
                    <a:pt x="22" y="231"/>
                  </a:lnTo>
                  <a:lnTo>
                    <a:pt x="22" y="482"/>
                  </a:lnTo>
                  <a:lnTo>
                    <a:pt x="1" y="670"/>
                  </a:lnTo>
                  <a:lnTo>
                    <a:pt x="42" y="733"/>
                  </a:lnTo>
                  <a:lnTo>
                    <a:pt x="147" y="670"/>
                  </a:lnTo>
                  <a:lnTo>
                    <a:pt x="231" y="670"/>
                  </a:lnTo>
                  <a:lnTo>
                    <a:pt x="252" y="649"/>
                  </a:lnTo>
                  <a:lnTo>
                    <a:pt x="273" y="440"/>
                  </a:lnTo>
                  <a:lnTo>
                    <a:pt x="273" y="356"/>
                  </a:lnTo>
                  <a:lnTo>
                    <a:pt x="314" y="210"/>
                  </a:lnTo>
                  <a:lnTo>
                    <a:pt x="314" y="147"/>
                  </a:lnTo>
                  <a:lnTo>
                    <a:pt x="314" y="63"/>
                  </a:lnTo>
                  <a:lnTo>
                    <a:pt x="314" y="42"/>
                  </a:lnTo>
                  <a:lnTo>
                    <a:pt x="231" y="105"/>
                  </a:lnTo>
                  <a:lnTo>
                    <a:pt x="168" y="105"/>
                  </a:lnTo>
                  <a:lnTo>
                    <a:pt x="147"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42"/>
            <p:cNvSpPr/>
            <p:nvPr/>
          </p:nvSpPr>
          <p:spPr>
            <a:xfrm>
              <a:off x="4179025" y="2721750"/>
              <a:ext cx="18850" cy="23550"/>
            </a:xfrm>
            <a:custGeom>
              <a:avLst/>
              <a:gdLst/>
              <a:ahLst/>
              <a:cxnLst/>
              <a:rect l="l" t="t" r="r" b="b"/>
              <a:pathLst>
                <a:path w="754" h="942" extrusionOk="0">
                  <a:moveTo>
                    <a:pt x="314" y="0"/>
                  </a:moveTo>
                  <a:lnTo>
                    <a:pt x="314" y="21"/>
                  </a:lnTo>
                  <a:lnTo>
                    <a:pt x="231" y="21"/>
                  </a:lnTo>
                  <a:lnTo>
                    <a:pt x="210" y="440"/>
                  </a:lnTo>
                  <a:lnTo>
                    <a:pt x="105" y="586"/>
                  </a:lnTo>
                  <a:lnTo>
                    <a:pt x="1" y="733"/>
                  </a:lnTo>
                  <a:lnTo>
                    <a:pt x="1" y="879"/>
                  </a:lnTo>
                  <a:lnTo>
                    <a:pt x="1" y="900"/>
                  </a:lnTo>
                  <a:lnTo>
                    <a:pt x="42" y="942"/>
                  </a:lnTo>
                  <a:lnTo>
                    <a:pt x="231" y="900"/>
                  </a:lnTo>
                  <a:lnTo>
                    <a:pt x="314" y="795"/>
                  </a:lnTo>
                  <a:lnTo>
                    <a:pt x="377" y="795"/>
                  </a:lnTo>
                  <a:lnTo>
                    <a:pt x="461" y="670"/>
                  </a:lnTo>
                  <a:lnTo>
                    <a:pt x="524" y="523"/>
                  </a:lnTo>
                  <a:lnTo>
                    <a:pt x="628" y="440"/>
                  </a:lnTo>
                  <a:lnTo>
                    <a:pt x="670" y="440"/>
                  </a:lnTo>
                  <a:lnTo>
                    <a:pt x="754" y="419"/>
                  </a:lnTo>
                  <a:lnTo>
                    <a:pt x="691" y="335"/>
                  </a:lnTo>
                  <a:lnTo>
                    <a:pt x="691" y="168"/>
                  </a:lnTo>
                  <a:lnTo>
                    <a:pt x="586" y="126"/>
                  </a:lnTo>
                  <a:lnTo>
                    <a:pt x="545"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42"/>
            <p:cNvSpPr/>
            <p:nvPr/>
          </p:nvSpPr>
          <p:spPr>
            <a:xfrm>
              <a:off x="4180075" y="2740050"/>
              <a:ext cx="58075" cy="71700"/>
            </a:xfrm>
            <a:custGeom>
              <a:avLst/>
              <a:gdLst/>
              <a:ahLst/>
              <a:cxnLst/>
              <a:rect l="l" t="t" r="r" b="b"/>
              <a:pathLst>
                <a:path w="2323" h="2868" extrusionOk="0">
                  <a:moveTo>
                    <a:pt x="2051" y="1"/>
                  </a:moveTo>
                  <a:lnTo>
                    <a:pt x="900" y="691"/>
                  </a:lnTo>
                  <a:lnTo>
                    <a:pt x="816" y="670"/>
                  </a:lnTo>
                  <a:lnTo>
                    <a:pt x="796" y="670"/>
                  </a:lnTo>
                  <a:lnTo>
                    <a:pt x="649" y="566"/>
                  </a:lnTo>
                  <a:lnTo>
                    <a:pt x="482" y="482"/>
                  </a:lnTo>
                  <a:lnTo>
                    <a:pt x="419" y="482"/>
                  </a:lnTo>
                  <a:lnTo>
                    <a:pt x="335" y="545"/>
                  </a:lnTo>
                  <a:lnTo>
                    <a:pt x="293" y="587"/>
                  </a:lnTo>
                  <a:lnTo>
                    <a:pt x="272" y="587"/>
                  </a:lnTo>
                  <a:lnTo>
                    <a:pt x="272" y="670"/>
                  </a:lnTo>
                  <a:lnTo>
                    <a:pt x="272" y="691"/>
                  </a:lnTo>
                  <a:lnTo>
                    <a:pt x="272" y="775"/>
                  </a:lnTo>
                  <a:lnTo>
                    <a:pt x="272" y="838"/>
                  </a:lnTo>
                  <a:lnTo>
                    <a:pt x="231" y="984"/>
                  </a:lnTo>
                  <a:lnTo>
                    <a:pt x="231" y="1068"/>
                  </a:lnTo>
                  <a:lnTo>
                    <a:pt x="210" y="1528"/>
                  </a:lnTo>
                  <a:lnTo>
                    <a:pt x="210" y="1612"/>
                  </a:lnTo>
                  <a:lnTo>
                    <a:pt x="189" y="1737"/>
                  </a:lnTo>
                  <a:lnTo>
                    <a:pt x="189" y="1884"/>
                  </a:lnTo>
                  <a:lnTo>
                    <a:pt x="126" y="1905"/>
                  </a:lnTo>
                  <a:lnTo>
                    <a:pt x="168" y="2051"/>
                  </a:lnTo>
                  <a:lnTo>
                    <a:pt x="105" y="2219"/>
                  </a:lnTo>
                  <a:lnTo>
                    <a:pt x="105" y="2344"/>
                  </a:lnTo>
                  <a:lnTo>
                    <a:pt x="63" y="2407"/>
                  </a:lnTo>
                  <a:lnTo>
                    <a:pt x="63" y="2470"/>
                  </a:lnTo>
                  <a:lnTo>
                    <a:pt x="63" y="2553"/>
                  </a:lnTo>
                  <a:lnTo>
                    <a:pt x="0" y="2679"/>
                  </a:lnTo>
                  <a:lnTo>
                    <a:pt x="0" y="2721"/>
                  </a:lnTo>
                  <a:lnTo>
                    <a:pt x="189" y="2721"/>
                  </a:lnTo>
                  <a:lnTo>
                    <a:pt x="754" y="2867"/>
                  </a:lnTo>
                  <a:lnTo>
                    <a:pt x="1172" y="2449"/>
                  </a:lnTo>
                  <a:lnTo>
                    <a:pt x="1633" y="2407"/>
                  </a:lnTo>
                  <a:lnTo>
                    <a:pt x="1653" y="2219"/>
                  </a:lnTo>
                  <a:lnTo>
                    <a:pt x="1884" y="1926"/>
                  </a:lnTo>
                  <a:lnTo>
                    <a:pt x="1235" y="1214"/>
                  </a:lnTo>
                  <a:lnTo>
                    <a:pt x="2093" y="963"/>
                  </a:lnTo>
                  <a:lnTo>
                    <a:pt x="2302" y="754"/>
                  </a:lnTo>
                  <a:lnTo>
                    <a:pt x="2323" y="754"/>
                  </a:lnTo>
                  <a:lnTo>
                    <a:pt x="2051"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42"/>
            <p:cNvSpPr/>
            <p:nvPr/>
          </p:nvSpPr>
          <p:spPr>
            <a:xfrm>
              <a:off x="4179025" y="2758875"/>
              <a:ext cx="299225" cy="252175"/>
            </a:xfrm>
            <a:custGeom>
              <a:avLst/>
              <a:gdLst/>
              <a:ahLst/>
              <a:cxnLst/>
              <a:rect l="l" t="t" r="r" b="b"/>
              <a:pathLst>
                <a:path w="11969" h="10087" extrusionOk="0">
                  <a:moveTo>
                    <a:pt x="2344" y="1"/>
                  </a:moveTo>
                  <a:lnTo>
                    <a:pt x="2135" y="210"/>
                  </a:lnTo>
                  <a:lnTo>
                    <a:pt x="1277" y="461"/>
                  </a:lnTo>
                  <a:lnTo>
                    <a:pt x="1926" y="1173"/>
                  </a:lnTo>
                  <a:lnTo>
                    <a:pt x="1695" y="1466"/>
                  </a:lnTo>
                  <a:lnTo>
                    <a:pt x="1675" y="1654"/>
                  </a:lnTo>
                  <a:lnTo>
                    <a:pt x="1214" y="1696"/>
                  </a:lnTo>
                  <a:lnTo>
                    <a:pt x="796" y="2114"/>
                  </a:lnTo>
                  <a:lnTo>
                    <a:pt x="231" y="1968"/>
                  </a:lnTo>
                  <a:lnTo>
                    <a:pt x="42" y="1968"/>
                  </a:lnTo>
                  <a:lnTo>
                    <a:pt x="42" y="2177"/>
                  </a:lnTo>
                  <a:lnTo>
                    <a:pt x="42" y="2407"/>
                  </a:lnTo>
                  <a:lnTo>
                    <a:pt x="1" y="2595"/>
                  </a:lnTo>
                  <a:lnTo>
                    <a:pt x="1" y="2637"/>
                  </a:lnTo>
                  <a:lnTo>
                    <a:pt x="63" y="2616"/>
                  </a:lnTo>
                  <a:lnTo>
                    <a:pt x="105" y="2637"/>
                  </a:lnTo>
                  <a:lnTo>
                    <a:pt x="168" y="2595"/>
                  </a:lnTo>
                  <a:lnTo>
                    <a:pt x="314" y="2658"/>
                  </a:lnTo>
                  <a:lnTo>
                    <a:pt x="273" y="2700"/>
                  </a:lnTo>
                  <a:lnTo>
                    <a:pt x="524" y="2972"/>
                  </a:lnTo>
                  <a:lnTo>
                    <a:pt x="545" y="3119"/>
                  </a:lnTo>
                  <a:lnTo>
                    <a:pt x="628" y="3139"/>
                  </a:lnTo>
                  <a:lnTo>
                    <a:pt x="628" y="3244"/>
                  </a:lnTo>
                  <a:lnTo>
                    <a:pt x="754" y="3349"/>
                  </a:lnTo>
                  <a:lnTo>
                    <a:pt x="838" y="3370"/>
                  </a:lnTo>
                  <a:lnTo>
                    <a:pt x="984" y="3663"/>
                  </a:lnTo>
                  <a:lnTo>
                    <a:pt x="984" y="3746"/>
                  </a:lnTo>
                  <a:lnTo>
                    <a:pt x="1047" y="3851"/>
                  </a:lnTo>
                  <a:lnTo>
                    <a:pt x="1110" y="3851"/>
                  </a:lnTo>
                  <a:lnTo>
                    <a:pt x="1151" y="3997"/>
                  </a:lnTo>
                  <a:lnTo>
                    <a:pt x="1193" y="4081"/>
                  </a:lnTo>
                  <a:lnTo>
                    <a:pt x="1319" y="4123"/>
                  </a:lnTo>
                  <a:lnTo>
                    <a:pt x="1423" y="4416"/>
                  </a:lnTo>
                  <a:lnTo>
                    <a:pt x="1528" y="4479"/>
                  </a:lnTo>
                  <a:lnTo>
                    <a:pt x="1570" y="4625"/>
                  </a:lnTo>
                  <a:lnTo>
                    <a:pt x="1528" y="4709"/>
                  </a:lnTo>
                  <a:lnTo>
                    <a:pt x="1528" y="4792"/>
                  </a:lnTo>
                  <a:lnTo>
                    <a:pt x="1633" y="4897"/>
                  </a:lnTo>
                  <a:lnTo>
                    <a:pt x="1633" y="4960"/>
                  </a:lnTo>
                  <a:lnTo>
                    <a:pt x="1716" y="5023"/>
                  </a:lnTo>
                  <a:lnTo>
                    <a:pt x="1821" y="4939"/>
                  </a:lnTo>
                  <a:lnTo>
                    <a:pt x="1926" y="5043"/>
                  </a:lnTo>
                  <a:lnTo>
                    <a:pt x="2114" y="5127"/>
                  </a:lnTo>
                  <a:lnTo>
                    <a:pt x="2260" y="5274"/>
                  </a:lnTo>
                  <a:lnTo>
                    <a:pt x="2323" y="5378"/>
                  </a:lnTo>
                  <a:lnTo>
                    <a:pt x="2344" y="5420"/>
                  </a:lnTo>
                  <a:lnTo>
                    <a:pt x="2365" y="5546"/>
                  </a:lnTo>
                  <a:lnTo>
                    <a:pt x="2428" y="5588"/>
                  </a:lnTo>
                  <a:lnTo>
                    <a:pt x="2470" y="5797"/>
                  </a:lnTo>
                  <a:lnTo>
                    <a:pt x="2574" y="5880"/>
                  </a:lnTo>
                  <a:lnTo>
                    <a:pt x="2637" y="6090"/>
                  </a:lnTo>
                  <a:lnTo>
                    <a:pt x="2658" y="6173"/>
                  </a:lnTo>
                  <a:lnTo>
                    <a:pt x="2616" y="6362"/>
                  </a:lnTo>
                  <a:lnTo>
                    <a:pt x="2574" y="6383"/>
                  </a:lnTo>
                  <a:lnTo>
                    <a:pt x="2616" y="6487"/>
                  </a:lnTo>
                  <a:lnTo>
                    <a:pt x="2658" y="6696"/>
                  </a:lnTo>
                  <a:lnTo>
                    <a:pt x="2679" y="6906"/>
                  </a:lnTo>
                  <a:lnTo>
                    <a:pt x="2783" y="7010"/>
                  </a:lnTo>
                  <a:lnTo>
                    <a:pt x="2825" y="7094"/>
                  </a:lnTo>
                  <a:lnTo>
                    <a:pt x="3097" y="7408"/>
                  </a:lnTo>
                  <a:lnTo>
                    <a:pt x="3202" y="7429"/>
                  </a:lnTo>
                  <a:lnTo>
                    <a:pt x="3307" y="7450"/>
                  </a:lnTo>
                  <a:lnTo>
                    <a:pt x="3390" y="7554"/>
                  </a:lnTo>
                  <a:lnTo>
                    <a:pt x="3474" y="7554"/>
                  </a:lnTo>
                  <a:lnTo>
                    <a:pt x="3620" y="7680"/>
                  </a:lnTo>
                  <a:lnTo>
                    <a:pt x="3620" y="7784"/>
                  </a:lnTo>
                  <a:lnTo>
                    <a:pt x="3788" y="7826"/>
                  </a:lnTo>
                  <a:lnTo>
                    <a:pt x="3767" y="7889"/>
                  </a:lnTo>
                  <a:lnTo>
                    <a:pt x="3830" y="7931"/>
                  </a:lnTo>
                  <a:lnTo>
                    <a:pt x="3976" y="8412"/>
                  </a:lnTo>
                  <a:lnTo>
                    <a:pt x="4102" y="8496"/>
                  </a:lnTo>
                  <a:lnTo>
                    <a:pt x="4102" y="8663"/>
                  </a:lnTo>
                  <a:lnTo>
                    <a:pt x="4541" y="9082"/>
                  </a:lnTo>
                  <a:lnTo>
                    <a:pt x="4604" y="9082"/>
                  </a:lnTo>
                  <a:lnTo>
                    <a:pt x="4646" y="9333"/>
                  </a:lnTo>
                  <a:lnTo>
                    <a:pt x="4834" y="9396"/>
                  </a:lnTo>
                  <a:lnTo>
                    <a:pt x="4939" y="9668"/>
                  </a:lnTo>
                  <a:lnTo>
                    <a:pt x="5043" y="9709"/>
                  </a:lnTo>
                  <a:lnTo>
                    <a:pt x="5127" y="9730"/>
                  </a:lnTo>
                  <a:lnTo>
                    <a:pt x="5169" y="9626"/>
                  </a:lnTo>
                  <a:lnTo>
                    <a:pt x="5336" y="9521"/>
                  </a:lnTo>
                  <a:lnTo>
                    <a:pt x="5232" y="9312"/>
                  </a:lnTo>
                  <a:lnTo>
                    <a:pt x="5294" y="9040"/>
                  </a:lnTo>
                  <a:lnTo>
                    <a:pt x="5462" y="8977"/>
                  </a:lnTo>
                  <a:lnTo>
                    <a:pt x="5650" y="9124"/>
                  </a:lnTo>
                  <a:lnTo>
                    <a:pt x="5985" y="9124"/>
                  </a:lnTo>
                  <a:lnTo>
                    <a:pt x="6487" y="9333"/>
                  </a:lnTo>
                  <a:lnTo>
                    <a:pt x="7010" y="9563"/>
                  </a:lnTo>
                  <a:lnTo>
                    <a:pt x="7031" y="10086"/>
                  </a:lnTo>
                  <a:lnTo>
                    <a:pt x="8077" y="8684"/>
                  </a:lnTo>
                  <a:lnTo>
                    <a:pt x="10253" y="8036"/>
                  </a:lnTo>
                  <a:lnTo>
                    <a:pt x="11885" y="7554"/>
                  </a:lnTo>
                  <a:lnTo>
                    <a:pt x="11969" y="6299"/>
                  </a:lnTo>
                  <a:lnTo>
                    <a:pt x="11843" y="5839"/>
                  </a:lnTo>
                  <a:lnTo>
                    <a:pt x="11655" y="5985"/>
                  </a:lnTo>
                  <a:lnTo>
                    <a:pt x="9960" y="5755"/>
                  </a:lnTo>
                  <a:lnTo>
                    <a:pt x="9835" y="5274"/>
                  </a:lnTo>
                  <a:lnTo>
                    <a:pt x="9688" y="5127"/>
                  </a:lnTo>
                  <a:lnTo>
                    <a:pt x="9688" y="4939"/>
                  </a:lnTo>
                  <a:lnTo>
                    <a:pt x="9688" y="4918"/>
                  </a:lnTo>
                  <a:lnTo>
                    <a:pt x="9667" y="4939"/>
                  </a:lnTo>
                  <a:lnTo>
                    <a:pt x="9625" y="4855"/>
                  </a:lnTo>
                  <a:lnTo>
                    <a:pt x="9625" y="4792"/>
                  </a:lnTo>
                  <a:lnTo>
                    <a:pt x="9667" y="4730"/>
                  </a:lnTo>
                  <a:lnTo>
                    <a:pt x="9563" y="4730"/>
                  </a:lnTo>
                  <a:lnTo>
                    <a:pt x="9563" y="4709"/>
                  </a:lnTo>
                  <a:lnTo>
                    <a:pt x="9458" y="4709"/>
                  </a:lnTo>
                  <a:lnTo>
                    <a:pt x="9270" y="4604"/>
                  </a:lnTo>
                  <a:lnTo>
                    <a:pt x="9249" y="4541"/>
                  </a:lnTo>
                  <a:lnTo>
                    <a:pt x="9228" y="4583"/>
                  </a:lnTo>
                  <a:lnTo>
                    <a:pt x="9123" y="4437"/>
                  </a:lnTo>
                  <a:lnTo>
                    <a:pt x="9102" y="4290"/>
                  </a:lnTo>
                  <a:lnTo>
                    <a:pt x="8809" y="3914"/>
                  </a:lnTo>
                  <a:lnTo>
                    <a:pt x="8726" y="3788"/>
                  </a:lnTo>
                  <a:lnTo>
                    <a:pt x="8809" y="3788"/>
                  </a:lnTo>
                  <a:lnTo>
                    <a:pt x="8809" y="3746"/>
                  </a:lnTo>
                  <a:lnTo>
                    <a:pt x="8705" y="3453"/>
                  </a:lnTo>
                  <a:lnTo>
                    <a:pt x="8705" y="3391"/>
                  </a:lnTo>
                  <a:lnTo>
                    <a:pt x="8621" y="3265"/>
                  </a:lnTo>
                  <a:lnTo>
                    <a:pt x="8579" y="3265"/>
                  </a:lnTo>
                  <a:lnTo>
                    <a:pt x="8391" y="3014"/>
                  </a:lnTo>
                  <a:lnTo>
                    <a:pt x="8307" y="3014"/>
                  </a:lnTo>
                  <a:lnTo>
                    <a:pt x="8224" y="2909"/>
                  </a:lnTo>
                  <a:lnTo>
                    <a:pt x="8224" y="2867"/>
                  </a:lnTo>
                  <a:lnTo>
                    <a:pt x="8286" y="2867"/>
                  </a:lnTo>
                  <a:lnTo>
                    <a:pt x="8307" y="2909"/>
                  </a:lnTo>
                  <a:lnTo>
                    <a:pt x="8286" y="2826"/>
                  </a:lnTo>
                  <a:lnTo>
                    <a:pt x="8182" y="2805"/>
                  </a:lnTo>
                  <a:lnTo>
                    <a:pt x="7973" y="2763"/>
                  </a:lnTo>
                  <a:lnTo>
                    <a:pt x="7868" y="2449"/>
                  </a:lnTo>
                  <a:lnTo>
                    <a:pt x="7805" y="2323"/>
                  </a:lnTo>
                  <a:lnTo>
                    <a:pt x="7742" y="2303"/>
                  </a:lnTo>
                  <a:lnTo>
                    <a:pt x="7742" y="2198"/>
                  </a:lnTo>
                  <a:lnTo>
                    <a:pt x="7701" y="2219"/>
                  </a:lnTo>
                  <a:lnTo>
                    <a:pt x="7659" y="2177"/>
                  </a:lnTo>
                  <a:lnTo>
                    <a:pt x="7282" y="2323"/>
                  </a:lnTo>
                  <a:lnTo>
                    <a:pt x="7261" y="2114"/>
                  </a:lnTo>
                  <a:lnTo>
                    <a:pt x="6738" y="1968"/>
                  </a:lnTo>
                  <a:lnTo>
                    <a:pt x="6654" y="1968"/>
                  </a:lnTo>
                  <a:lnTo>
                    <a:pt x="5566" y="1926"/>
                  </a:lnTo>
                  <a:lnTo>
                    <a:pt x="2867" y="43"/>
                  </a:lnTo>
                  <a:lnTo>
                    <a:pt x="2344"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42"/>
            <p:cNvSpPr/>
            <p:nvPr/>
          </p:nvSpPr>
          <p:spPr>
            <a:xfrm>
              <a:off x="4409700" y="2852525"/>
              <a:ext cx="11025" cy="24075"/>
            </a:xfrm>
            <a:custGeom>
              <a:avLst/>
              <a:gdLst/>
              <a:ahLst/>
              <a:cxnLst/>
              <a:rect l="l" t="t" r="r" b="b"/>
              <a:pathLst>
                <a:path w="441" h="963" extrusionOk="0">
                  <a:moveTo>
                    <a:pt x="147" y="0"/>
                  </a:moveTo>
                  <a:lnTo>
                    <a:pt x="147" y="42"/>
                  </a:lnTo>
                  <a:lnTo>
                    <a:pt x="106" y="42"/>
                  </a:lnTo>
                  <a:lnTo>
                    <a:pt x="106" y="105"/>
                  </a:lnTo>
                  <a:lnTo>
                    <a:pt x="43" y="126"/>
                  </a:lnTo>
                  <a:lnTo>
                    <a:pt x="85" y="209"/>
                  </a:lnTo>
                  <a:lnTo>
                    <a:pt x="43" y="209"/>
                  </a:lnTo>
                  <a:lnTo>
                    <a:pt x="85" y="377"/>
                  </a:lnTo>
                  <a:lnTo>
                    <a:pt x="43" y="356"/>
                  </a:lnTo>
                  <a:lnTo>
                    <a:pt x="1" y="356"/>
                  </a:lnTo>
                  <a:lnTo>
                    <a:pt x="1" y="544"/>
                  </a:lnTo>
                  <a:lnTo>
                    <a:pt x="22" y="628"/>
                  </a:lnTo>
                  <a:lnTo>
                    <a:pt x="43" y="670"/>
                  </a:lnTo>
                  <a:lnTo>
                    <a:pt x="43" y="795"/>
                  </a:lnTo>
                  <a:lnTo>
                    <a:pt x="22" y="795"/>
                  </a:lnTo>
                  <a:lnTo>
                    <a:pt x="43" y="858"/>
                  </a:lnTo>
                  <a:lnTo>
                    <a:pt x="231" y="963"/>
                  </a:lnTo>
                  <a:lnTo>
                    <a:pt x="336" y="963"/>
                  </a:lnTo>
                  <a:lnTo>
                    <a:pt x="398" y="942"/>
                  </a:lnTo>
                  <a:lnTo>
                    <a:pt x="440" y="670"/>
                  </a:lnTo>
                  <a:lnTo>
                    <a:pt x="398" y="544"/>
                  </a:lnTo>
                  <a:lnTo>
                    <a:pt x="336" y="544"/>
                  </a:lnTo>
                  <a:lnTo>
                    <a:pt x="315" y="356"/>
                  </a:lnTo>
                  <a:lnTo>
                    <a:pt x="336" y="356"/>
                  </a:lnTo>
                  <a:lnTo>
                    <a:pt x="398" y="168"/>
                  </a:lnTo>
                  <a:lnTo>
                    <a:pt x="357" y="126"/>
                  </a:lnTo>
                  <a:lnTo>
                    <a:pt x="315" y="126"/>
                  </a:lnTo>
                  <a:lnTo>
                    <a:pt x="315" y="63"/>
                  </a:lnTo>
                  <a:lnTo>
                    <a:pt x="210"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42"/>
            <p:cNvSpPr/>
            <p:nvPr/>
          </p:nvSpPr>
          <p:spPr>
            <a:xfrm>
              <a:off x="4421225" y="2854100"/>
              <a:ext cx="69075" cy="54425"/>
            </a:xfrm>
            <a:custGeom>
              <a:avLst/>
              <a:gdLst/>
              <a:ahLst/>
              <a:cxnLst/>
              <a:rect l="l" t="t" r="r" b="b"/>
              <a:pathLst>
                <a:path w="2763" h="2177" extrusionOk="0">
                  <a:moveTo>
                    <a:pt x="2490" y="0"/>
                  </a:moveTo>
                  <a:lnTo>
                    <a:pt x="2490" y="84"/>
                  </a:lnTo>
                  <a:lnTo>
                    <a:pt x="2469" y="146"/>
                  </a:lnTo>
                  <a:lnTo>
                    <a:pt x="2093" y="356"/>
                  </a:lnTo>
                  <a:lnTo>
                    <a:pt x="2093" y="502"/>
                  </a:lnTo>
                  <a:lnTo>
                    <a:pt x="1779" y="795"/>
                  </a:lnTo>
                  <a:lnTo>
                    <a:pt x="1737" y="879"/>
                  </a:lnTo>
                  <a:lnTo>
                    <a:pt x="1779" y="900"/>
                  </a:lnTo>
                  <a:lnTo>
                    <a:pt x="1821" y="983"/>
                  </a:lnTo>
                  <a:lnTo>
                    <a:pt x="1653" y="1130"/>
                  </a:lnTo>
                  <a:lnTo>
                    <a:pt x="1611" y="1046"/>
                  </a:lnTo>
                  <a:lnTo>
                    <a:pt x="1549" y="1088"/>
                  </a:lnTo>
                  <a:lnTo>
                    <a:pt x="1465" y="1088"/>
                  </a:lnTo>
                  <a:lnTo>
                    <a:pt x="1507" y="1193"/>
                  </a:lnTo>
                  <a:lnTo>
                    <a:pt x="1444" y="1193"/>
                  </a:lnTo>
                  <a:lnTo>
                    <a:pt x="1423" y="1234"/>
                  </a:lnTo>
                  <a:lnTo>
                    <a:pt x="1256" y="1255"/>
                  </a:lnTo>
                  <a:lnTo>
                    <a:pt x="1130" y="1297"/>
                  </a:lnTo>
                  <a:lnTo>
                    <a:pt x="1088" y="1214"/>
                  </a:lnTo>
                  <a:lnTo>
                    <a:pt x="837" y="1214"/>
                  </a:lnTo>
                  <a:lnTo>
                    <a:pt x="628" y="1151"/>
                  </a:lnTo>
                  <a:lnTo>
                    <a:pt x="398" y="1339"/>
                  </a:lnTo>
                  <a:lnTo>
                    <a:pt x="314" y="1318"/>
                  </a:lnTo>
                  <a:lnTo>
                    <a:pt x="251" y="1318"/>
                  </a:lnTo>
                  <a:lnTo>
                    <a:pt x="147" y="1360"/>
                  </a:lnTo>
                  <a:lnTo>
                    <a:pt x="105" y="1109"/>
                  </a:lnTo>
                  <a:lnTo>
                    <a:pt x="63" y="1151"/>
                  </a:lnTo>
                  <a:lnTo>
                    <a:pt x="0" y="1130"/>
                  </a:lnTo>
                  <a:lnTo>
                    <a:pt x="0" y="1318"/>
                  </a:lnTo>
                  <a:lnTo>
                    <a:pt x="147" y="1465"/>
                  </a:lnTo>
                  <a:lnTo>
                    <a:pt x="272" y="1946"/>
                  </a:lnTo>
                  <a:lnTo>
                    <a:pt x="1967" y="2176"/>
                  </a:lnTo>
                  <a:lnTo>
                    <a:pt x="2155" y="2030"/>
                  </a:lnTo>
                  <a:lnTo>
                    <a:pt x="2658" y="502"/>
                  </a:lnTo>
                  <a:lnTo>
                    <a:pt x="2762" y="481"/>
                  </a:lnTo>
                  <a:lnTo>
                    <a:pt x="2762" y="314"/>
                  </a:lnTo>
                  <a:lnTo>
                    <a:pt x="2720" y="251"/>
                  </a:lnTo>
                  <a:lnTo>
                    <a:pt x="2678" y="272"/>
                  </a:lnTo>
                  <a:lnTo>
                    <a:pt x="2658" y="251"/>
                  </a:lnTo>
                  <a:lnTo>
                    <a:pt x="2595" y="209"/>
                  </a:lnTo>
                  <a:lnTo>
                    <a:pt x="2574" y="42"/>
                  </a:lnTo>
                  <a:lnTo>
                    <a:pt x="2490"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42"/>
            <p:cNvSpPr/>
            <p:nvPr/>
          </p:nvSpPr>
          <p:spPr>
            <a:xfrm>
              <a:off x="4434300" y="2866125"/>
              <a:ext cx="108300" cy="133400"/>
            </a:xfrm>
            <a:custGeom>
              <a:avLst/>
              <a:gdLst/>
              <a:ahLst/>
              <a:cxnLst/>
              <a:rect l="l" t="t" r="r" b="b"/>
              <a:pathLst>
                <a:path w="4332" h="5336" extrusionOk="0">
                  <a:moveTo>
                    <a:pt x="2239" y="0"/>
                  </a:moveTo>
                  <a:lnTo>
                    <a:pt x="2135" y="21"/>
                  </a:lnTo>
                  <a:lnTo>
                    <a:pt x="1632" y="1549"/>
                  </a:lnTo>
                  <a:lnTo>
                    <a:pt x="1758" y="2009"/>
                  </a:lnTo>
                  <a:lnTo>
                    <a:pt x="1674" y="3264"/>
                  </a:lnTo>
                  <a:lnTo>
                    <a:pt x="42" y="3746"/>
                  </a:lnTo>
                  <a:lnTo>
                    <a:pt x="0" y="4018"/>
                  </a:lnTo>
                  <a:lnTo>
                    <a:pt x="523" y="4708"/>
                  </a:lnTo>
                  <a:lnTo>
                    <a:pt x="461" y="4938"/>
                  </a:lnTo>
                  <a:lnTo>
                    <a:pt x="795" y="5336"/>
                  </a:lnTo>
                  <a:lnTo>
                    <a:pt x="879" y="5315"/>
                  </a:lnTo>
                  <a:lnTo>
                    <a:pt x="900" y="5336"/>
                  </a:lnTo>
                  <a:lnTo>
                    <a:pt x="1005" y="5336"/>
                  </a:lnTo>
                  <a:lnTo>
                    <a:pt x="1088" y="5231"/>
                  </a:lnTo>
                  <a:lnTo>
                    <a:pt x="1214" y="5231"/>
                  </a:lnTo>
                  <a:lnTo>
                    <a:pt x="1423" y="5127"/>
                  </a:lnTo>
                  <a:lnTo>
                    <a:pt x="1528" y="5127"/>
                  </a:lnTo>
                  <a:lnTo>
                    <a:pt x="1632" y="5106"/>
                  </a:lnTo>
                  <a:lnTo>
                    <a:pt x="1716" y="5147"/>
                  </a:lnTo>
                  <a:lnTo>
                    <a:pt x="1779" y="5147"/>
                  </a:lnTo>
                  <a:lnTo>
                    <a:pt x="1925" y="4938"/>
                  </a:lnTo>
                  <a:lnTo>
                    <a:pt x="1925" y="4917"/>
                  </a:lnTo>
                  <a:lnTo>
                    <a:pt x="1946" y="4917"/>
                  </a:lnTo>
                  <a:lnTo>
                    <a:pt x="1946" y="4834"/>
                  </a:lnTo>
                  <a:lnTo>
                    <a:pt x="1883" y="4813"/>
                  </a:lnTo>
                  <a:lnTo>
                    <a:pt x="1925" y="4750"/>
                  </a:lnTo>
                  <a:lnTo>
                    <a:pt x="1883" y="4687"/>
                  </a:lnTo>
                  <a:lnTo>
                    <a:pt x="1967" y="4603"/>
                  </a:lnTo>
                  <a:lnTo>
                    <a:pt x="2030" y="4541"/>
                  </a:lnTo>
                  <a:lnTo>
                    <a:pt x="2239" y="4541"/>
                  </a:lnTo>
                  <a:lnTo>
                    <a:pt x="2365" y="4520"/>
                  </a:lnTo>
                  <a:lnTo>
                    <a:pt x="2448" y="4583"/>
                  </a:lnTo>
                  <a:lnTo>
                    <a:pt x="2553" y="4436"/>
                  </a:lnTo>
                  <a:lnTo>
                    <a:pt x="2595" y="4415"/>
                  </a:lnTo>
                  <a:lnTo>
                    <a:pt x="2595" y="4227"/>
                  </a:lnTo>
                  <a:lnTo>
                    <a:pt x="2804" y="3976"/>
                  </a:lnTo>
                  <a:lnTo>
                    <a:pt x="2930" y="3955"/>
                  </a:lnTo>
                  <a:lnTo>
                    <a:pt x="3013" y="3976"/>
                  </a:lnTo>
                  <a:lnTo>
                    <a:pt x="3076" y="3913"/>
                  </a:lnTo>
                  <a:lnTo>
                    <a:pt x="3348" y="3913"/>
                  </a:lnTo>
                  <a:lnTo>
                    <a:pt x="3390" y="3850"/>
                  </a:lnTo>
                  <a:lnTo>
                    <a:pt x="3327" y="3808"/>
                  </a:lnTo>
                  <a:lnTo>
                    <a:pt x="3285" y="3599"/>
                  </a:lnTo>
                  <a:lnTo>
                    <a:pt x="3306" y="3599"/>
                  </a:lnTo>
                  <a:lnTo>
                    <a:pt x="3244" y="3494"/>
                  </a:lnTo>
                  <a:lnTo>
                    <a:pt x="3223" y="3474"/>
                  </a:lnTo>
                  <a:lnTo>
                    <a:pt x="3244" y="3390"/>
                  </a:lnTo>
                  <a:lnTo>
                    <a:pt x="3244" y="3285"/>
                  </a:lnTo>
                  <a:lnTo>
                    <a:pt x="3348" y="3118"/>
                  </a:lnTo>
                  <a:lnTo>
                    <a:pt x="3432" y="3076"/>
                  </a:lnTo>
                  <a:lnTo>
                    <a:pt x="3390" y="3013"/>
                  </a:lnTo>
                  <a:lnTo>
                    <a:pt x="3411" y="3013"/>
                  </a:lnTo>
                  <a:lnTo>
                    <a:pt x="3495" y="2867"/>
                  </a:lnTo>
                  <a:lnTo>
                    <a:pt x="3536" y="2846"/>
                  </a:lnTo>
                  <a:lnTo>
                    <a:pt x="3599" y="2846"/>
                  </a:lnTo>
                  <a:lnTo>
                    <a:pt x="3557" y="2909"/>
                  </a:lnTo>
                  <a:lnTo>
                    <a:pt x="3536" y="2971"/>
                  </a:lnTo>
                  <a:lnTo>
                    <a:pt x="3620" y="3013"/>
                  </a:lnTo>
                  <a:lnTo>
                    <a:pt x="3662" y="3013"/>
                  </a:lnTo>
                  <a:lnTo>
                    <a:pt x="3746" y="2804"/>
                  </a:lnTo>
                  <a:lnTo>
                    <a:pt x="3808" y="2741"/>
                  </a:lnTo>
                  <a:lnTo>
                    <a:pt x="3871" y="2616"/>
                  </a:lnTo>
                  <a:lnTo>
                    <a:pt x="4018" y="2490"/>
                  </a:lnTo>
                  <a:lnTo>
                    <a:pt x="4227" y="2134"/>
                  </a:lnTo>
                  <a:lnTo>
                    <a:pt x="4248" y="2072"/>
                  </a:lnTo>
                  <a:lnTo>
                    <a:pt x="4248" y="1988"/>
                  </a:lnTo>
                  <a:lnTo>
                    <a:pt x="4290" y="1862"/>
                  </a:lnTo>
                  <a:lnTo>
                    <a:pt x="4332" y="1758"/>
                  </a:lnTo>
                  <a:lnTo>
                    <a:pt x="4269" y="1695"/>
                  </a:lnTo>
                  <a:lnTo>
                    <a:pt x="4164" y="1674"/>
                  </a:lnTo>
                  <a:lnTo>
                    <a:pt x="3955" y="1507"/>
                  </a:lnTo>
                  <a:lnTo>
                    <a:pt x="3913" y="1402"/>
                  </a:lnTo>
                  <a:lnTo>
                    <a:pt x="3808" y="1298"/>
                  </a:lnTo>
                  <a:lnTo>
                    <a:pt x="3767" y="1151"/>
                  </a:lnTo>
                  <a:lnTo>
                    <a:pt x="3599" y="942"/>
                  </a:lnTo>
                  <a:lnTo>
                    <a:pt x="3516" y="942"/>
                  </a:lnTo>
                  <a:lnTo>
                    <a:pt x="3390" y="963"/>
                  </a:lnTo>
                  <a:lnTo>
                    <a:pt x="3118" y="921"/>
                  </a:lnTo>
                  <a:lnTo>
                    <a:pt x="3013" y="942"/>
                  </a:lnTo>
                  <a:lnTo>
                    <a:pt x="2930" y="963"/>
                  </a:lnTo>
                  <a:lnTo>
                    <a:pt x="2804" y="921"/>
                  </a:lnTo>
                  <a:lnTo>
                    <a:pt x="2469" y="649"/>
                  </a:lnTo>
                  <a:lnTo>
                    <a:pt x="2469" y="565"/>
                  </a:lnTo>
                  <a:lnTo>
                    <a:pt x="2260" y="335"/>
                  </a:lnTo>
                  <a:lnTo>
                    <a:pt x="2239"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42"/>
            <p:cNvSpPr/>
            <p:nvPr/>
          </p:nvSpPr>
          <p:spPr>
            <a:xfrm>
              <a:off x="4483475" y="2847275"/>
              <a:ext cx="5775" cy="13125"/>
            </a:xfrm>
            <a:custGeom>
              <a:avLst/>
              <a:gdLst/>
              <a:ahLst/>
              <a:cxnLst/>
              <a:rect l="l" t="t" r="r" b="b"/>
              <a:pathLst>
                <a:path w="231" h="525" extrusionOk="0">
                  <a:moveTo>
                    <a:pt x="209" y="1"/>
                  </a:moveTo>
                  <a:lnTo>
                    <a:pt x="168" y="22"/>
                  </a:lnTo>
                  <a:lnTo>
                    <a:pt x="105" y="22"/>
                  </a:lnTo>
                  <a:lnTo>
                    <a:pt x="84" y="168"/>
                  </a:lnTo>
                  <a:lnTo>
                    <a:pt x="63" y="210"/>
                  </a:lnTo>
                  <a:lnTo>
                    <a:pt x="21" y="168"/>
                  </a:lnTo>
                  <a:lnTo>
                    <a:pt x="0" y="231"/>
                  </a:lnTo>
                  <a:lnTo>
                    <a:pt x="0" y="273"/>
                  </a:lnTo>
                  <a:lnTo>
                    <a:pt x="84" y="315"/>
                  </a:lnTo>
                  <a:lnTo>
                    <a:pt x="105" y="482"/>
                  </a:lnTo>
                  <a:lnTo>
                    <a:pt x="168" y="524"/>
                  </a:lnTo>
                  <a:lnTo>
                    <a:pt x="168" y="440"/>
                  </a:lnTo>
                  <a:lnTo>
                    <a:pt x="209" y="336"/>
                  </a:lnTo>
                  <a:lnTo>
                    <a:pt x="209" y="168"/>
                  </a:lnTo>
                  <a:lnTo>
                    <a:pt x="188" y="168"/>
                  </a:lnTo>
                  <a:lnTo>
                    <a:pt x="209" y="106"/>
                  </a:lnTo>
                  <a:lnTo>
                    <a:pt x="188" y="64"/>
                  </a:lnTo>
                  <a:lnTo>
                    <a:pt x="209" y="43"/>
                  </a:lnTo>
                  <a:lnTo>
                    <a:pt x="230" y="43"/>
                  </a:lnTo>
                  <a:lnTo>
                    <a:pt x="209"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42"/>
            <p:cNvSpPr/>
            <p:nvPr/>
          </p:nvSpPr>
          <p:spPr>
            <a:xfrm>
              <a:off x="4300375" y="2959750"/>
              <a:ext cx="153825" cy="99925"/>
            </a:xfrm>
            <a:custGeom>
              <a:avLst/>
              <a:gdLst/>
              <a:ahLst/>
              <a:cxnLst/>
              <a:rect l="l" t="t" r="r" b="b"/>
              <a:pathLst>
                <a:path w="6153" h="3997" extrusionOk="0">
                  <a:moveTo>
                    <a:pt x="5399" y="1"/>
                  </a:moveTo>
                  <a:lnTo>
                    <a:pt x="3223" y="649"/>
                  </a:lnTo>
                  <a:lnTo>
                    <a:pt x="2177" y="2051"/>
                  </a:lnTo>
                  <a:lnTo>
                    <a:pt x="2156" y="1528"/>
                  </a:lnTo>
                  <a:lnTo>
                    <a:pt x="1633" y="1298"/>
                  </a:lnTo>
                  <a:lnTo>
                    <a:pt x="1131" y="1089"/>
                  </a:lnTo>
                  <a:lnTo>
                    <a:pt x="796" y="1089"/>
                  </a:lnTo>
                  <a:lnTo>
                    <a:pt x="608" y="942"/>
                  </a:lnTo>
                  <a:lnTo>
                    <a:pt x="440" y="1005"/>
                  </a:lnTo>
                  <a:lnTo>
                    <a:pt x="378" y="1277"/>
                  </a:lnTo>
                  <a:lnTo>
                    <a:pt x="482" y="1486"/>
                  </a:lnTo>
                  <a:lnTo>
                    <a:pt x="315" y="1591"/>
                  </a:lnTo>
                  <a:lnTo>
                    <a:pt x="273" y="1695"/>
                  </a:lnTo>
                  <a:lnTo>
                    <a:pt x="189" y="1674"/>
                  </a:lnTo>
                  <a:lnTo>
                    <a:pt x="85" y="1633"/>
                  </a:lnTo>
                  <a:lnTo>
                    <a:pt x="106" y="1737"/>
                  </a:lnTo>
                  <a:lnTo>
                    <a:pt x="168" y="2030"/>
                  </a:lnTo>
                  <a:lnTo>
                    <a:pt x="168" y="2218"/>
                  </a:lnTo>
                  <a:lnTo>
                    <a:pt x="85" y="2218"/>
                  </a:lnTo>
                  <a:lnTo>
                    <a:pt x="85" y="2260"/>
                  </a:lnTo>
                  <a:lnTo>
                    <a:pt x="1" y="2239"/>
                  </a:lnTo>
                  <a:lnTo>
                    <a:pt x="1" y="2239"/>
                  </a:lnTo>
                  <a:lnTo>
                    <a:pt x="22" y="2344"/>
                  </a:lnTo>
                  <a:lnTo>
                    <a:pt x="106" y="2344"/>
                  </a:lnTo>
                  <a:lnTo>
                    <a:pt x="106" y="2428"/>
                  </a:lnTo>
                  <a:lnTo>
                    <a:pt x="231" y="2616"/>
                  </a:lnTo>
                  <a:lnTo>
                    <a:pt x="315" y="3139"/>
                  </a:lnTo>
                  <a:lnTo>
                    <a:pt x="482" y="3265"/>
                  </a:lnTo>
                  <a:lnTo>
                    <a:pt x="482" y="3453"/>
                  </a:lnTo>
                  <a:lnTo>
                    <a:pt x="419" y="3474"/>
                  </a:lnTo>
                  <a:lnTo>
                    <a:pt x="482" y="3620"/>
                  </a:lnTo>
                  <a:lnTo>
                    <a:pt x="608" y="3767"/>
                  </a:lnTo>
                  <a:lnTo>
                    <a:pt x="608" y="3913"/>
                  </a:lnTo>
                  <a:lnTo>
                    <a:pt x="650" y="3997"/>
                  </a:lnTo>
                  <a:lnTo>
                    <a:pt x="796" y="3997"/>
                  </a:lnTo>
                  <a:lnTo>
                    <a:pt x="817" y="3934"/>
                  </a:lnTo>
                  <a:lnTo>
                    <a:pt x="963" y="3997"/>
                  </a:lnTo>
                  <a:lnTo>
                    <a:pt x="1068" y="3976"/>
                  </a:lnTo>
                  <a:lnTo>
                    <a:pt x="1173" y="3871"/>
                  </a:lnTo>
                  <a:lnTo>
                    <a:pt x="1319" y="3871"/>
                  </a:lnTo>
                  <a:lnTo>
                    <a:pt x="1361" y="3934"/>
                  </a:lnTo>
                  <a:lnTo>
                    <a:pt x="1466" y="3892"/>
                  </a:lnTo>
                  <a:lnTo>
                    <a:pt x="1570" y="3725"/>
                  </a:lnTo>
                  <a:lnTo>
                    <a:pt x="1633" y="3725"/>
                  </a:lnTo>
                  <a:lnTo>
                    <a:pt x="1696" y="3579"/>
                  </a:lnTo>
                  <a:lnTo>
                    <a:pt x="1842" y="3495"/>
                  </a:lnTo>
                  <a:lnTo>
                    <a:pt x="1905" y="3474"/>
                  </a:lnTo>
                  <a:lnTo>
                    <a:pt x="2010" y="3474"/>
                  </a:lnTo>
                  <a:lnTo>
                    <a:pt x="2051" y="3495"/>
                  </a:lnTo>
                  <a:lnTo>
                    <a:pt x="2198" y="3495"/>
                  </a:lnTo>
                  <a:lnTo>
                    <a:pt x="2219" y="3558"/>
                  </a:lnTo>
                  <a:lnTo>
                    <a:pt x="2365" y="3579"/>
                  </a:lnTo>
                  <a:lnTo>
                    <a:pt x="2616" y="3474"/>
                  </a:lnTo>
                  <a:lnTo>
                    <a:pt x="2826" y="3453"/>
                  </a:lnTo>
                  <a:lnTo>
                    <a:pt x="2909" y="3369"/>
                  </a:lnTo>
                  <a:lnTo>
                    <a:pt x="2930" y="3307"/>
                  </a:lnTo>
                  <a:lnTo>
                    <a:pt x="3119" y="3160"/>
                  </a:lnTo>
                  <a:lnTo>
                    <a:pt x="3223" y="3160"/>
                  </a:lnTo>
                  <a:lnTo>
                    <a:pt x="3307" y="3202"/>
                  </a:lnTo>
                  <a:lnTo>
                    <a:pt x="3370" y="3181"/>
                  </a:lnTo>
                  <a:lnTo>
                    <a:pt x="3432" y="3139"/>
                  </a:lnTo>
                  <a:lnTo>
                    <a:pt x="3453" y="3181"/>
                  </a:lnTo>
                  <a:lnTo>
                    <a:pt x="3537" y="3181"/>
                  </a:lnTo>
                  <a:lnTo>
                    <a:pt x="3725" y="3034"/>
                  </a:lnTo>
                  <a:lnTo>
                    <a:pt x="3830" y="2846"/>
                  </a:lnTo>
                  <a:lnTo>
                    <a:pt x="3935" y="2783"/>
                  </a:lnTo>
                  <a:lnTo>
                    <a:pt x="3997" y="2783"/>
                  </a:lnTo>
                  <a:lnTo>
                    <a:pt x="4625" y="2616"/>
                  </a:lnTo>
                  <a:lnTo>
                    <a:pt x="4688" y="2532"/>
                  </a:lnTo>
                  <a:lnTo>
                    <a:pt x="5043" y="2470"/>
                  </a:lnTo>
                  <a:lnTo>
                    <a:pt x="5253" y="2365"/>
                  </a:lnTo>
                  <a:lnTo>
                    <a:pt x="5399" y="2260"/>
                  </a:lnTo>
                  <a:lnTo>
                    <a:pt x="5629" y="2218"/>
                  </a:lnTo>
                  <a:lnTo>
                    <a:pt x="5608" y="2135"/>
                  </a:lnTo>
                  <a:lnTo>
                    <a:pt x="5629" y="2114"/>
                  </a:lnTo>
                  <a:lnTo>
                    <a:pt x="5567" y="2051"/>
                  </a:lnTo>
                  <a:lnTo>
                    <a:pt x="5608" y="1905"/>
                  </a:lnTo>
                  <a:lnTo>
                    <a:pt x="5776" y="1674"/>
                  </a:lnTo>
                  <a:lnTo>
                    <a:pt x="6027" y="1612"/>
                  </a:lnTo>
                  <a:lnTo>
                    <a:pt x="6152" y="1591"/>
                  </a:lnTo>
                  <a:lnTo>
                    <a:pt x="5818" y="1193"/>
                  </a:lnTo>
                  <a:lnTo>
                    <a:pt x="5880" y="963"/>
                  </a:lnTo>
                  <a:lnTo>
                    <a:pt x="5357" y="273"/>
                  </a:lnTo>
                  <a:lnTo>
                    <a:pt x="5399"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42"/>
            <p:cNvSpPr/>
            <p:nvPr/>
          </p:nvSpPr>
          <p:spPr>
            <a:xfrm>
              <a:off x="4035700" y="2769350"/>
              <a:ext cx="180500" cy="151725"/>
            </a:xfrm>
            <a:custGeom>
              <a:avLst/>
              <a:gdLst/>
              <a:ahLst/>
              <a:cxnLst/>
              <a:rect l="l" t="t" r="r" b="b"/>
              <a:pathLst>
                <a:path w="7220" h="6069" extrusionOk="0">
                  <a:moveTo>
                    <a:pt x="503" y="0"/>
                  </a:moveTo>
                  <a:lnTo>
                    <a:pt x="210" y="21"/>
                  </a:lnTo>
                  <a:lnTo>
                    <a:pt x="147" y="21"/>
                  </a:lnTo>
                  <a:lnTo>
                    <a:pt x="126" y="126"/>
                  </a:lnTo>
                  <a:lnTo>
                    <a:pt x="84" y="356"/>
                  </a:lnTo>
                  <a:lnTo>
                    <a:pt x="126" y="523"/>
                  </a:lnTo>
                  <a:lnTo>
                    <a:pt x="126" y="649"/>
                  </a:lnTo>
                  <a:lnTo>
                    <a:pt x="42" y="858"/>
                  </a:lnTo>
                  <a:lnTo>
                    <a:pt x="1" y="1047"/>
                  </a:lnTo>
                  <a:lnTo>
                    <a:pt x="42" y="1193"/>
                  </a:lnTo>
                  <a:lnTo>
                    <a:pt x="126" y="1486"/>
                  </a:lnTo>
                  <a:lnTo>
                    <a:pt x="314" y="6068"/>
                  </a:lnTo>
                  <a:lnTo>
                    <a:pt x="7219" y="6005"/>
                  </a:lnTo>
                  <a:lnTo>
                    <a:pt x="7219" y="5985"/>
                  </a:lnTo>
                  <a:lnTo>
                    <a:pt x="7115" y="5964"/>
                  </a:lnTo>
                  <a:lnTo>
                    <a:pt x="6989" y="5796"/>
                  </a:lnTo>
                  <a:lnTo>
                    <a:pt x="6947" y="5754"/>
                  </a:lnTo>
                  <a:lnTo>
                    <a:pt x="6822" y="5692"/>
                  </a:lnTo>
                  <a:lnTo>
                    <a:pt x="6738" y="5566"/>
                  </a:lnTo>
                  <a:lnTo>
                    <a:pt x="6675" y="5587"/>
                  </a:lnTo>
                  <a:lnTo>
                    <a:pt x="6571" y="5587"/>
                  </a:lnTo>
                  <a:lnTo>
                    <a:pt x="6403" y="5461"/>
                  </a:lnTo>
                  <a:lnTo>
                    <a:pt x="6299" y="5169"/>
                  </a:lnTo>
                  <a:lnTo>
                    <a:pt x="6319" y="5106"/>
                  </a:lnTo>
                  <a:lnTo>
                    <a:pt x="6319" y="4938"/>
                  </a:lnTo>
                  <a:lnTo>
                    <a:pt x="6278" y="4855"/>
                  </a:lnTo>
                  <a:lnTo>
                    <a:pt x="6299" y="4813"/>
                  </a:lnTo>
                  <a:lnTo>
                    <a:pt x="6319" y="4855"/>
                  </a:lnTo>
                  <a:lnTo>
                    <a:pt x="6508" y="4855"/>
                  </a:lnTo>
                  <a:lnTo>
                    <a:pt x="6424" y="4792"/>
                  </a:lnTo>
                  <a:lnTo>
                    <a:pt x="6382" y="4792"/>
                  </a:lnTo>
                  <a:lnTo>
                    <a:pt x="6299" y="4624"/>
                  </a:lnTo>
                  <a:lnTo>
                    <a:pt x="6257" y="4604"/>
                  </a:lnTo>
                  <a:lnTo>
                    <a:pt x="6257" y="4645"/>
                  </a:lnTo>
                  <a:lnTo>
                    <a:pt x="6173" y="4583"/>
                  </a:lnTo>
                  <a:lnTo>
                    <a:pt x="6110" y="4415"/>
                  </a:lnTo>
                  <a:lnTo>
                    <a:pt x="5901" y="4080"/>
                  </a:lnTo>
                  <a:lnTo>
                    <a:pt x="5796" y="4018"/>
                  </a:lnTo>
                  <a:lnTo>
                    <a:pt x="5775" y="3871"/>
                  </a:lnTo>
                  <a:lnTo>
                    <a:pt x="5420" y="3327"/>
                  </a:lnTo>
                  <a:lnTo>
                    <a:pt x="5420" y="3223"/>
                  </a:lnTo>
                  <a:lnTo>
                    <a:pt x="5357" y="3118"/>
                  </a:lnTo>
                  <a:lnTo>
                    <a:pt x="5336" y="2867"/>
                  </a:lnTo>
                  <a:lnTo>
                    <a:pt x="5273" y="2825"/>
                  </a:lnTo>
                  <a:lnTo>
                    <a:pt x="5273" y="2741"/>
                  </a:lnTo>
                  <a:lnTo>
                    <a:pt x="5064" y="2532"/>
                  </a:lnTo>
                  <a:lnTo>
                    <a:pt x="5064" y="2448"/>
                  </a:lnTo>
                  <a:lnTo>
                    <a:pt x="5106" y="2344"/>
                  </a:lnTo>
                  <a:lnTo>
                    <a:pt x="5043" y="2281"/>
                  </a:lnTo>
                  <a:lnTo>
                    <a:pt x="4708" y="1988"/>
                  </a:lnTo>
                  <a:lnTo>
                    <a:pt x="4687" y="1884"/>
                  </a:lnTo>
                  <a:lnTo>
                    <a:pt x="4478" y="1653"/>
                  </a:lnTo>
                  <a:lnTo>
                    <a:pt x="4478" y="1507"/>
                  </a:lnTo>
                  <a:lnTo>
                    <a:pt x="4332" y="1360"/>
                  </a:lnTo>
                  <a:lnTo>
                    <a:pt x="4374" y="1277"/>
                  </a:lnTo>
                  <a:lnTo>
                    <a:pt x="4374" y="1193"/>
                  </a:lnTo>
                  <a:lnTo>
                    <a:pt x="4395" y="1151"/>
                  </a:lnTo>
                  <a:lnTo>
                    <a:pt x="4395" y="1193"/>
                  </a:lnTo>
                  <a:lnTo>
                    <a:pt x="4478" y="1193"/>
                  </a:lnTo>
                  <a:lnTo>
                    <a:pt x="4499" y="1339"/>
                  </a:lnTo>
                  <a:lnTo>
                    <a:pt x="4541" y="1402"/>
                  </a:lnTo>
                  <a:lnTo>
                    <a:pt x="4583" y="1465"/>
                  </a:lnTo>
                  <a:lnTo>
                    <a:pt x="4792" y="1674"/>
                  </a:lnTo>
                  <a:lnTo>
                    <a:pt x="4792" y="1779"/>
                  </a:lnTo>
                  <a:lnTo>
                    <a:pt x="4834" y="1884"/>
                  </a:lnTo>
                  <a:lnTo>
                    <a:pt x="5001" y="1967"/>
                  </a:lnTo>
                  <a:lnTo>
                    <a:pt x="5022" y="2072"/>
                  </a:lnTo>
                  <a:lnTo>
                    <a:pt x="5315" y="2344"/>
                  </a:lnTo>
                  <a:lnTo>
                    <a:pt x="5462" y="2428"/>
                  </a:lnTo>
                  <a:lnTo>
                    <a:pt x="5462" y="2490"/>
                  </a:lnTo>
                  <a:lnTo>
                    <a:pt x="5483" y="2407"/>
                  </a:lnTo>
                  <a:lnTo>
                    <a:pt x="5566" y="2323"/>
                  </a:lnTo>
                  <a:lnTo>
                    <a:pt x="5629" y="2114"/>
                  </a:lnTo>
                  <a:lnTo>
                    <a:pt x="5566" y="2072"/>
                  </a:lnTo>
                  <a:lnTo>
                    <a:pt x="5650" y="1904"/>
                  </a:lnTo>
                  <a:lnTo>
                    <a:pt x="5650" y="1779"/>
                  </a:lnTo>
                  <a:lnTo>
                    <a:pt x="5734" y="1465"/>
                  </a:lnTo>
                  <a:lnTo>
                    <a:pt x="5755" y="1444"/>
                  </a:lnTo>
                  <a:lnTo>
                    <a:pt x="5671" y="1235"/>
                  </a:lnTo>
                  <a:lnTo>
                    <a:pt x="5734" y="1088"/>
                  </a:lnTo>
                  <a:lnTo>
                    <a:pt x="5587" y="775"/>
                  </a:lnTo>
                  <a:lnTo>
                    <a:pt x="5441" y="544"/>
                  </a:lnTo>
                  <a:lnTo>
                    <a:pt x="5378" y="335"/>
                  </a:lnTo>
                  <a:lnTo>
                    <a:pt x="5273" y="147"/>
                  </a:lnTo>
                  <a:lnTo>
                    <a:pt x="5211" y="126"/>
                  </a:lnTo>
                  <a:lnTo>
                    <a:pt x="5127" y="231"/>
                  </a:lnTo>
                  <a:lnTo>
                    <a:pt x="4959" y="293"/>
                  </a:lnTo>
                  <a:lnTo>
                    <a:pt x="4604" y="231"/>
                  </a:lnTo>
                  <a:lnTo>
                    <a:pt x="4311" y="314"/>
                  </a:lnTo>
                  <a:lnTo>
                    <a:pt x="4102" y="147"/>
                  </a:lnTo>
                  <a:lnTo>
                    <a:pt x="4081" y="251"/>
                  </a:lnTo>
                  <a:lnTo>
                    <a:pt x="4164" y="398"/>
                  </a:lnTo>
                  <a:lnTo>
                    <a:pt x="4164" y="461"/>
                  </a:lnTo>
                  <a:lnTo>
                    <a:pt x="4081" y="335"/>
                  </a:lnTo>
                  <a:lnTo>
                    <a:pt x="3976" y="293"/>
                  </a:lnTo>
                  <a:lnTo>
                    <a:pt x="3955" y="189"/>
                  </a:lnTo>
                  <a:lnTo>
                    <a:pt x="3997" y="147"/>
                  </a:lnTo>
                  <a:lnTo>
                    <a:pt x="3955" y="105"/>
                  </a:lnTo>
                  <a:lnTo>
                    <a:pt x="3850" y="105"/>
                  </a:lnTo>
                  <a:lnTo>
                    <a:pt x="3746" y="84"/>
                  </a:lnTo>
                  <a:lnTo>
                    <a:pt x="3537" y="21"/>
                  </a:lnTo>
                  <a:lnTo>
                    <a:pt x="3495" y="42"/>
                  </a:lnTo>
                  <a:lnTo>
                    <a:pt x="3578" y="84"/>
                  </a:lnTo>
                  <a:lnTo>
                    <a:pt x="3599" y="105"/>
                  </a:lnTo>
                  <a:lnTo>
                    <a:pt x="3495" y="126"/>
                  </a:lnTo>
                  <a:lnTo>
                    <a:pt x="3390" y="105"/>
                  </a:lnTo>
                  <a:lnTo>
                    <a:pt x="3265" y="147"/>
                  </a:lnTo>
                  <a:lnTo>
                    <a:pt x="3223" y="126"/>
                  </a:lnTo>
                  <a:lnTo>
                    <a:pt x="3223" y="105"/>
                  </a:lnTo>
                  <a:lnTo>
                    <a:pt x="3348" y="84"/>
                  </a:lnTo>
                  <a:lnTo>
                    <a:pt x="3432" y="42"/>
                  </a:lnTo>
                  <a:lnTo>
                    <a:pt x="3327" y="42"/>
                  </a:lnTo>
                  <a:lnTo>
                    <a:pt x="3139" y="84"/>
                  </a:lnTo>
                  <a:lnTo>
                    <a:pt x="3076" y="126"/>
                  </a:lnTo>
                  <a:lnTo>
                    <a:pt x="2930" y="210"/>
                  </a:lnTo>
                  <a:lnTo>
                    <a:pt x="2846" y="231"/>
                  </a:lnTo>
                  <a:lnTo>
                    <a:pt x="2700" y="293"/>
                  </a:lnTo>
                  <a:lnTo>
                    <a:pt x="2595" y="419"/>
                  </a:lnTo>
                  <a:lnTo>
                    <a:pt x="2553" y="461"/>
                  </a:lnTo>
                  <a:lnTo>
                    <a:pt x="2386" y="461"/>
                  </a:lnTo>
                  <a:lnTo>
                    <a:pt x="2177" y="335"/>
                  </a:lnTo>
                  <a:lnTo>
                    <a:pt x="2009" y="314"/>
                  </a:lnTo>
                  <a:lnTo>
                    <a:pt x="1821" y="335"/>
                  </a:lnTo>
                  <a:lnTo>
                    <a:pt x="1674" y="231"/>
                  </a:lnTo>
                  <a:lnTo>
                    <a:pt x="1591" y="231"/>
                  </a:lnTo>
                  <a:lnTo>
                    <a:pt x="1507" y="251"/>
                  </a:lnTo>
                  <a:lnTo>
                    <a:pt x="1361" y="147"/>
                  </a:lnTo>
                  <a:lnTo>
                    <a:pt x="1172" y="105"/>
                  </a:lnTo>
                  <a:lnTo>
                    <a:pt x="733" y="84"/>
                  </a:lnTo>
                  <a:lnTo>
                    <a:pt x="503"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42"/>
            <p:cNvSpPr/>
            <p:nvPr/>
          </p:nvSpPr>
          <p:spPr>
            <a:xfrm>
              <a:off x="4003800" y="2919475"/>
              <a:ext cx="238550" cy="273600"/>
            </a:xfrm>
            <a:custGeom>
              <a:avLst/>
              <a:gdLst/>
              <a:ahLst/>
              <a:cxnLst/>
              <a:rect l="l" t="t" r="r" b="b"/>
              <a:pathLst>
                <a:path w="9542" h="10944" extrusionOk="0">
                  <a:moveTo>
                    <a:pt x="8495" y="0"/>
                  </a:moveTo>
                  <a:lnTo>
                    <a:pt x="1590" y="63"/>
                  </a:lnTo>
                  <a:lnTo>
                    <a:pt x="1632" y="1193"/>
                  </a:lnTo>
                  <a:lnTo>
                    <a:pt x="1088" y="1235"/>
                  </a:lnTo>
                  <a:lnTo>
                    <a:pt x="1088" y="1444"/>
                  </a:lnTo>
                  <a:lnTo>
                    <a:pt x="1151" y="3725"/>
                  </a:lnTo>
                  <a:lnTo>
                    <a:pt x="1046" y="3746"/>
                  </a:lnTo>
                  <a:lnTo>
                    <a:pt x="942" y="3829"/>
                  </a:lnTo>
                  <a:lnTo>
                    <a:pt x="837" y="3767"/>
                  </a:lnTo>
                  <a:lnTo>
                    <a:pt x="691" y="3767"/>
                  </a:lnTo>
                  <a:lnTo>
                    <a:pt x="586" y="3850"/>
                  </a:lnTo>
                  <a:lnTo>
                    <a:pt x="586" y="3976"/>
                  </a:lnTo>
                  <a:lnTo>
                    <a:pt x="649" y="4060"/>
                  </a:lnTo>
                  <a:lnTo>
                    <a:pt x="586" y="4185"/>
                  </a:lnTo>
                  <a:lnTo>
                    <a:pt x="377" y="4457"/>
                  </a:lnTo>
                  <a:lnTo>
                    <a:pt x="335" y="4457"/>
                  </a:lnTo>
                  <a:lnTo>
                    <a:pt x="230" y="4541"/>
                  </a:lnTo>
                  <a:lnTo>
                    <a:pt x="251" y="4645"/>
                  </a:lnTo>
                  <a:lnTo>
                    <a:pt x="314" y="4687"/>
                  </a:lnTo>
                  <a:lnTo>
                    <a:pt x="251" y="4813"/>
                  </a:lnTo>
                  <a:lnTo>
                    <a:pt x="126" y="4897"/>
                  </a:lnTo>
                  <a:lnTo>
                    <a:pt x="105" y="4980"/>
                  </a:lnTo>
                  <a:lnTo>
                    <a:pt x="209" y="5022"/>
                  </a:lnTo>
                  <a:lnTo>
                    <a:pt x="230" y="5127"/>
                  </a:lnTo>
                  <a:lnTo>
                    <a:pt x="168" y="5231"/>
                  </a:lnTo>
                  <a:lnTo>
                    <a:pt x="0" y="5420"/>
                  </a:lnTo>
                  <a:lnTo>
                    <a:pt x="0" y="5545"/>
                  </a:lnTo>
                  <a:lnTo>
                    <a:pt x="63" y="5629"/>
                  </a:lnTo>
                  <a:lnTo>
                    <a:pt x="209" y="5524"/>
                  </a:lnTo>
                  <a:lnTo>
                    <a:pt x="251" y="5545"/>
                  </a:lnTo>
                  <a:lnTo>
                    <a:pt x="251" y="5629"/>
                  </a:lnTo>
                  <a:lnTo>
                    <a:pt x="209" y="5692"/>
                  </a:lnTo>
                  <a:lnTo>
                    <a:pt x="272" y="5734"/>
                  </a:lnTo>
                  <a:lnTo>
                    <a:pt x="230" y="5817"/>
                  </a:lnTo>
                  <a:lnTo>
                    <a:pt x="272" y="5922"/>
                  </a:lnTo>
                  <a:lnTo>
                    <a:pt x="272" y="6047"/>
                  </a:lnTo>
                  <a:lnTo>
                    <a:pt x="314" y="6152"/>
                  </a:lnTo>
                  <a:lnTo>
                    <a:pt x="544" y="6236"/>
                  </a:lnTo>
                  <a:lnTo>
                    <a:pt x="586" y="6319"/>
                  </a:lnTo>
                  <a:lnTo>
                    <a:pt x="544" y="6382"/>
                  </a:lnTo>
                  <a:lnTo>
                    <a:pt x="544" y="6466"/>
                  </a:lnTo>
                  <a:lnTo>
                    <a:pt x="523" y="6487"/>
                  </a:lnTo>
                  <a:lnTo>
                    <a:pt x="586" y="6570"/>
                  </a:lnTo>
                  <a:lnTo>
                    <a:pt x="586" y="6654"/>
                  </a:lnTo>
                  <a:lnTo>
                    <a:pt x="544" y="6675"/>
                  </a:lnTo>
                  <a:lnTo>
                    <a:pt x="670" y="6780"/>
                  </a:lnTo>
                  <a:lnTo>
                    <a:pt x="691" y="6863"/>
                  </a:lnTo>
                  <a:lnTo>
                    <a:pt x="858" y="7052"/>
                  </a:lnTo>
                  <a:lnTo>
                    <a:pt x="963" y="7282"/>
                  </a:lnTo>
                  <a:lnTo>
                    <a:pt x="984" y="7366"/>
                  </a:lnTo>
                  <a:lnTo>
                    <a:pt x="963" y="7491"/>
                  </a:lnTo>
                  <a:lnTo>
                    <a:pt x="942" y="7533"/>
                  </a:lnTo>
                  <a:lnTo>
                    <a:pt x="879" y="7638"/>
                  </a:lnTo>
                  <a:lnTo>
                    <a:pt x="879" y="7826"/>
                  </a:lnTo>
                  <a:lnTo>
                    <a:pt x="984" y="7910"/>
                  </a:lnTo>
                  <a:lnTo>
                    <a:pt x="1109" y="7910"/>
                  </a:lnTo>
                  <a:lnTo>
                    <a:pt x="1172" y="7847"/>
                  </a:lnTo>
                  <a:lnTo>
                    <a:pt x="1318" y="7847"/>
                  </a:lnTo>
                  <a:lnTo>
                    <a:pt x="1402" y="7889"/>
                  </a:lnTo>
                  <a:lnTo>
                    <a:pt x="1360" y="7951"/>
                  </a:lnTo>
                  <a:lnTo>
                    <a:pt x="1381" y="8098"/>
                  </a:lnTo>
                  <a:lnTo>
                    <a:pt x="1465" y="8140"/>
                  </a:lnTo>
                  <a:lnTo>
                    <a:pt x="1590" y="8223"/>
                  </a:lnTo>
                  <a:lnTo>
                    <a:pt x="1695" y="8223"/>
                  </a:lnTo>
                  <a:lnTo>
                    <a:pt x="1779" y="8265"/>
                  </a:lnTo>
                  <a:lnTo>
                    <a:pt x="1821" y="8349"/>
                  </a:lnTo>
                  <a:lnTo>
                    <a:pt x="1925" y="8412"/>
                  </a:lnTo>
                  <a:lnTo>
                    <a:pt x="2030" y="8412"/>
                  </a:lnTo>
                  <a:lnTo>
                    <a:pt x="2093" y="8475"/>
                  </a:lnTo>
                  <a:lnTo>
                    <a:pt x="2051" y="8558"/>
                  </a:lnTo>
                  <a:lnTo>
                    <a:pt x="1988" y="8621"/>
                  </a:lnTo>
                  <a:lnTo>
                    <a:pt x="1946" y="8663"/>
                  </a:lnTo>
                  <a:lnTo>
                    <a:pt x="1904" y="8726"/>
                  </a:lnTo>
                  <a:lnTo>
                    <a:pt x="2030" y="8830"/>
                  </a:lnTo>
                  <a:lnTo>
                    <a:pt x="2134" y="8851"/>
                  </a:lnTo>
                  <a:lnTo>
                    <a:pt x="2155" y="8830"/>
                  </a:lnTo>
                  <a:lnTo>
                    <a:pt x="2260" y="8872"/>
                  </a:lnTo>
                  <a:lnTo>
                    <a:pt x="2323" y="8851"/>
                  </a:lnTo>
                  <a:lnTo>
                    <a:pt x="2511" y="8977"/>
                  </a:lnTo>
                  <a:lnTo>
                    <a:pt x="2532" y="9039"/>
                  </a:lnTo>
                  <a:lnTo>
                    <a:pt x="2553" y="9207"/>
                  </a:lnTo>
                  <a:lnTo>
                    <a:pt x="2616" y="9270"/>
                  </a:lnTo>
                  <a:lnTo>
                    <a:pt x="2720" y="9291"/>
                  </a:lnTo>
                  <a:lnTo>
                    <a:pt x="2762" y="9353"/>
                  </a:lnTo>
                  <a:lnTo>
                    <a:pt x="2741" y="9458"/>
                  </a:lnTo>
                  <a:lnTo>
                    <a:pt x="2783" y="9521"/>
                  </a:lnTo>
                  <a:lnTo>
                    <a:pt x="2992" y="9563"/>
                  </a:lnTo>
                  <a:lnTo>
                    <a:pt x="3076" y="9625"/>
                  </a:lnTo>
                  <a:lnTo>
                    <a:pt x="3076" y="9688"/>
                  </a:lnTo>
                  <a:lnTo>
                    <a:pt x="3076" y="9876"/>
                  </a:lnTo>
                  <a:lnTo>
                    <a:pt x="3160" y="9918"/>
                  </a:lnTo>
                  <a:lnTo>
                    <a:pt x="3264" y="9981"/>
                  </a:lnTo>
                  <a:lnTo>
                    <a:pt x="3306" y="10044"/>
                  </a:lnTo>
                  <a:lnTo>
                    <a:pt x="3306" y="10086"/>
                  </a:lnTo>
                  <a:lnTo>
                    <a:pt x="3348" y="10190"/>
                  </a:lnTo>
                  <a:lnTo>
                    <a:pt x="3390" y="10232"/>
                  </a:lnTo>
                  <a:lnTo>
                    <a:pt x="3474" y="10253"/>
                  </a:lnTo>
                  <a:lnTo>
                    <a:pt x="3515" y="10337"/>
                  </a:lnTo>
                  <a:lnTo>
                    <a:pt x="3662" y="10420"/>
                  </a:lnTo>
                  <a:lnTo>
                    <a:pt x="3766" y="10462"/>
                  </a:lnTo>
                  <a:lnTo>
                    <a:pt x="3829" y="10441"/>
                  </a:lnTo>
                  <a:lnTo>
                    <a:pt x="3871" y="10399"/>
                  </a:lnTo>
                  <a:lnTo>
                    <a:pt x="3934" y="10337"/>
                  </a:lnTo>
                  <a:lnTo>
                    <a:pt x="4143" y="10337"/>
                  </a:lnTo>
                  <a:lnTo>
                    <a:pt x="4185" y="10399"/>
                  </a:lnTo>
                  <a:lnTo>
                    <a:pt x="4227" y="10399"/>
                  </a:lnTo>
                  <a:lnTo>
                    <a:pt x="4331" y="10337"/>
                  </a:lnTo>
                  <a:lnTo>
                    <a:pt x="4394" y="10295"/>
                  </a:lnTo>
                  <a:lnTo>
                    <a:pt x="4436" y="10211"/>
                  </a:lnTo>
                  <a:lnTo>
                    <a:pt x="4562" y="10211"/>
                  </a:lnTo>
                  <a:lnTo>
                    <a:pt x="4624" y="10232"/>
                  </a:lnTo>
                  <a:lnTo>
                    <a:pt x="4708" y="10399"/>
                  </a:lnTo>
                  <a:lnTo>
                    <a:pt x="4750" y="10462"/>
                  </a:lnTo>
                  <a:lnTo>
                    <a:pt x="4813" y="10525"/>
                  </a:lnTo>
                  <a:lnTo>
                    <a:pt x="4938" y="10567"/>
                  </a:lnTo>
                  <a:lnTo>
                    <a:pt x="5022" y="10630"/>
                  </a:lnTo>
                  <a:lnTo>
                    <a:pt x="5043" y="10734"/>
                  </a:lnTo>
                  <a:lnTo>
                    <a:pt x="5085" y="10755"/>
                  </a:lnTo>
                  <a:lnTo>
                    <a:pt x="5126" y="10839"/>
                  </a:lnTo>
                  <a:lnTo>
                    <a:pt x="5126" y="10923"/>
                  </a:lnTo>
                  <a:lnTo>
                    <a:pt x="5294" y="10923"/>
                  </a:lnTo>
                  <a:lnTo>
                    <a:pt x="5336" y="10944"/>
                  </a:lnTo>
                  <a:lnTo>
                    <a:pt x="5357" y="10923"/>
                  </a:lnTo>
                  <a:lnTo>
                    <a:pt x="5336" y="10860"/>
                  </a:lnTo>
                  <a:lnTo>
                    <a:pt x="5336" y="10776"/>
                  </a:lnTo>
                  <a:lnTo>
                    <a:pt x="5398" y="10713"/>
                  </a:lnTo>
                  <a:lnTo>
                    <a:pt x="5503" y="10755"/>
                  </a:lnTo>
                  <a:lnTo>
                    <a:pt x="5671" y="10818"/>
                  </a:lnTo>
                  <a:lnTo>
                    <a:pt x="5754" y="10776"/>
                  </a:lnTo>
                  <a:lnTo>
                    <a:pt x="5859" y="10818"/>
                  </a:lnTo>
                  <a:lnTo>
                    <a:pt x="5859" y="10923"/>
                  </a:lnTo>
                  <a:lnTo>
                    <a:pt x="6005" y="10944"/>
                  </a:lnTo>
                  <a:lnTo>
                    <a:pt x="6068" y="10944"/>
                  </a:lnTo>
                  <a:lnTo>
                    <a:pt x="6068" y="10860"/>
                  </a:lnTo>
                  <a:lnTo>
                    <a:pt x="6131" y="10776"/>
                  </a:lnTo>
                  <a:lnTo>
                    <a:pt x="6215" y="10818"/>
                  </a:lnTo>
                  <a:lnTo>
                    <a:pt x="6235" y="10776"/>
                  </a:lnTo>
                  <a:lnTo>
                    <a:pt x="6340" y="10776"/>
                  </a:lnTo>
                  <a:lnTo>
                    <a:pt x="6487" y="10734"/>
                  </a:lnTo>
                  <a:lnTo>
                    <a:pt x="6696" y="10713"/>
                  </a:lnTo>
                  <a:lnTo>
                    <a:pt x="6821" y="10755"/>
                  </a:lnTo>
                  <a:lnTo>
                    <a:pt x="6947" y="10713"/>
                  </a:lnTo>
                  <a:lnTo>
                    <a:pt x="7010" y="10609"/>
                  </a:lnTo>
                  <a:lnTo>
                    <a:pt x="7135" y="10525"/>
                  </a:lnTo>
                  <a:lnTo>
                    <a:pt x="7219" y="10420"/>
                  </a:lnTo>
                  <a:lnTo>
                    <a:pt x="7261" y="10399"/>
                  </a:lnTo>
                  <a:lnTo>
                    <a:pt x="7323" y="10337"/>
                  </a:lnTo>
                  <a:lnTo>
                    <a:pt x="7428" y="10232"/>
                  </a:lnTo>
                  <a:lnTo>
                    <a:pt x="7470" y="10232"/>
                  </a:lnTo>
                  <a:lnTo>
                    <a:pt x="7595" y="10023"/>
                  </a:lnTo>
                  <a:lnTo>
                    <a:pt x="7805" y="9814"/>
                  </a:lnTo>
                  <a:lnTo>
                    <a:pt x="7763" y="9604"/>
                  </a:lnTo>
                  <a:lnTo>
                    <a:pt x="7700" y="9563"/>
                  </a:lnTo>
                  <a:lnTo>
                    <a:pt x="7679" y="9353"/>
                  </a:lnTo>
                  <a:lnTo>
                    <a:pt x="7595" y="9249"/>
                  </a:lnTo>
                  <a:lnTo>
                    <a:pt x="7554" y="9144"/>
                  </a:lnTo>
                  <a:lnTo>
                    <a:pt x="7470" y="9060"/>
                  </a:lnTo>
                  <a:lnTo>
                    <a:pt x="7365" y="9060"/>
                  </a:lnTo>
                  <a:lnTo>
                    <a:pt x="7323" y="8998"/>
                  </a:lnTo>
                  <a:lnTo>
                    <a:pt x="7323" y="8956"/>
                  </a:lnTo>
                  <a:lnTo>
                    <a:pt x="7219" y="8893"/>
                  </a:lnTo>
                  <a:lnTo>
                    <a:pt x="7114" y="8726"/>
                  </a:lnTo>
                  <a:lnTo>
                    <a:pt x="7072" y="8684"/>
                  </a:lnTo>
                  <a:lnTo>
                    <a:pt x="7051" y="8621"/>
                  </a:lnTo>
                  <a:lnTo>
                    <a:pt x="6947" y="8516"/>
                  </a:lnTo>
                  <a:lnTo>
                    <a:pt x="6905" y="8433"/>
                  </a:lnTo>
                  <a:lnTo>
                    <a:pt x="6633" y="8433"/>
                  </a:lnTo>
                  <a:lnTo>
                    <a:pt x="6549" y="8412"/>
                  </a:lnTo>
                  <a:lnTo>
                    <a:pt x="6507" y="8328"/>
                  </a:lnTo>
                  <a:lnTo>
                    <a:pt x="6591" y="8203"/>
                  </a:lnTo>
                  <a:lnTo>
                    <a:pt x="6654" y="8161"/>
                  </a:lnTo>
                  <a:lnTo>
                    <a:pt x="6654" y="8035"/>
                  </a:lnTo>
                  <a:lnTo>
                    <a:pt x="6800" y="8056"/>
                  </a:lnTo>
                  <a:lnTo>
                    <a:pt x="6905" y="8035"/>
                  </a:lnTo>
                  <a:lnTo>
                    <a:pt x="6947" y="8098"/>
                  </a:lnTo>
                  <a:lnTo>
                    <a:pt x="7031" y="8098"/>
                  </a:lnTo>
                  <a:lnTo>
                    <a:pt x="7051" y="8035"/>
                  </a:lnTo>
                  <a:lnTo>
                    <a:pt x="7135" y="7951"/>
                  </a:lnTo>
                  <a:lnTo>
                    <a:pt x="7156" y="7700"/>
                  </a:lnTo>
                  <a:lnTo>
                    <a:pt x="7135" y="7470"/>
                  </a:lnTo>
                  <a:lnTo>
                    <a:pt x="7177" y="7303"/>
                  </a:lnTo>
                  <a:lnTo>
                    <a:pt x="7282" y="7177"/>
                  </a:lnTo>
                  <a:lnTo>
                    <a:pt x="7282" y="7052"/>
                  </a:lnTo>
                  <a:lnTo>
                    <a:pt x="7240" y="6968"/>
                  </a:lnTo>
                  <a:lnTo>
                    <a:pt x="7282" y="6863"/>
                  </a:lnTo>
                  <a:lnTo>
                    <a:pt x="7386" y="6696"/>
                  </a:lnTo>
                  <a:lnTo>
                    <a:pt x="7428" y="6633"/>
                  </a:lnTo>
                  <a:lnTo>
                    <a:pt x="7470" y="6633"/>
                  </a:lnTo>
                  <a:lnTo>
                    <a:pt x="7533" y="6654"/>
                  </a:lnTo>
                  <a:lnTo>
                    <a:pt x="7658" y="6215"/>
                  </a:lnTo>
                  <a:lnTo>
                    <a:pt x="7700" y="6026"/>
                  </a:lnTo>
                  <a:lnTo>
                    <a:pt x="7888" y="5922"/>
                  </a:lnTo>
                  <a:lnTo>
                    <a:pt x="7888" y="5817"/>
                  </a:lnTo>
                  <a:lnTo>
                    <a:pt x="8014" y="5608"/>
                  </a:lnTo>
                  <a:lnTo>
                    <a:pt x="8056" y="5503"/>
                  </a:lnTo>
                  <a:lnTo>
                    <a:pt x="8160" y="5482"/>
                  </a:lnTo>
                  <a:lnTo>
                    <a:pt x="8202" y="5482"/>
                  </a:lnTo>
                  <a:lnTo>
                    <a:pt x="8265" y="5294"/>
                  </a:lnTo>
                  <a:lnTo>
                    <a:pt x="8412" y="5022"/>
                  </a:lnTo>
                  <a:lnTo>
                    <a:pt x="8412" y="4813"/>
                  </a:lnTo>
                  <a:lnTo>
                    <a:pt x="8495" y="4666"/>
                  </a:lnTo>
                  <a:lnTo>
                    <a:pt x="8516" y="4604"/>
                  </a:lnTo>
                  <a:lnTo>
                    <a:pt x="8495" y="4604"/>
                  </a:lnTo>
                  <a:lnTo>
                    <a:pt x="8474" y="4478"/>
                  </a:lnTo>
                  <a:lnTo>
                    <a:pt x="8391" y="4248"/>
                  </a:lnTo>
                  <a:lnTo>
                    <a:pt x="8412" y="4122"/>
                  </a:lnTo>
                  <a:lnTo>
                    <a:pt x="8474" y="4039"/>
                  </a:lnTo>
                  <a:lnTo>
                    <a:pt x="8474" y="3934"/>
                  </a:lnTo>
                  <a:lnTo>
                    <a:pt x="8579" y="3809"/>
                  </a:lnTo>
                  <a:lnTo>
                    <a:pt x="8621" y="3516"/>
                  </a:lnTo>
                  <a:lnTo>
                    <a:pt x="8684" y="3327"/>
                  </a:lnTo>
                  <a:lnTo>
                    <a:pt x="8725" y="3285"/>
                  </a:lnTo>
                  <a:lnTo>
                    <a:pt x="8684" y="3223"/>
                  </a:lnTo>
                  <a:lnTo>
                    <a:pt x="8621" y="3202"/>
                  </a:lnTo>
                  <a:lnTo>
                    <a:pt x="8704" y="3076"/>
                  </a:lnTo>
                  <a:lnTo>
                    <a:pt x="8704" y="2930"/>
                  </a:lnTo>
                  <a:lnTo>
                    <a:pt x="8746" y="2909"/>
                  </a:lnTo>
                  <a:lnTo>
                    <a:pt x="8914" y="2909"/>
                  </a:lnTo>
                  <a:lnTo>
                    <a:pt x="8914" y="2825"/>
                  </a:lnTo>
                  <a:lnTo>
                    <a:pt x="8914" y="2783"/>
                  </a:lnTo>
                  <a:lnTo>
                    <a:pt x="8914" y="2721"/>
                  </a:lnTo>
                  <a:lnTo>
                    <a:pt x="9018" y="2700"/>
                  </a:lnTo>
                  <a:lnTo>
                    <a:pt x="9102" y="2658"/>
                  </a:lnTo>
                  <a:lnTo>
                    <a:pt x="9228" y="2658"/>
                  </a:lnTo>
                  <a:lnTo>
                    <a:pt x="9248" y="2574"/>
                  </a:lnTo>
                  <a:lnTo>
                    <a:pt x="9353" y="2553"/>
                  </a:lnTo>
                  <a:lnTo>
                    <a:pt x="9458" y="2490"/>
                  </a:lnTo>
                  <a:lnTo>
                    <a:pt x="9541" y="2386"/>
                  </a:lnTo>
                  <a:lnTo>
                    <a:pt x="9479" y="2386"/>
                  </a:lnTo>
                  <a:lnTo>
                    <a:pt x="9479" y="2302"/>
                  </a:lnTo>
                  <a:lnTo>
                    <a:pt x="9353" y="2239"/>
                  </a:lnTo>
                  <a:lnTo>
                    <a:pt x="9248" y="2239"/>
                  </a:lnTo>
                  <a:lnTo>
                    <a:pt x="9248" y="2135"/>
                  </a:lnTo>
                  <a:lnTo>
                    <a:pt x="8997" y="1946"/>
                  </a:lnTo>
                  <a:lnTo>
                    <a:pt x="8914" y="1946"/>
                  </a:lnTo>
                  <a:lnTo>
                    <a:pt x="8809" y="1737"/>
                  </a:lnTo>
                  <a:lnTo>
                    <a:pt x="8725" y="1507"/>
                  </a:lnTo>
                  <a:lnTo>
                    <a:pt x="8746" y="1256"/>
                  </a:lnTo>
                  <a:lnTo>
                    <a:pt x="8725" y="1047"/>
                  </a:lnTo>
                  <a:lnTo>
                    <a:pt x="8579" y="628"/>
                  </a:lnTo>
                  <a:lnTo>
                    <a:pt x="8579" y="524"/>
                  </a:lnTo>
                  <a:lnTo>
                    <a:pt x="8600" y="503"/>
                  </a:lnTo>
                  <a:lnTo>
                    <a:pt x="8621" y="565"/>
                  </a:lnTo>
                  <a:lnTo>
                    <a:pt x="8642" y="607"/>
                  </a:lnTo>
                  <a:lnTo>
                    <a:pt x="8684" y="607"/>
                  </a:lnTo>
                  <a:lnTo>
                    <a:pt x="8684" y="565"/>
                  </a:lnTo>
                  <a:lnTo>
                    <a:pt x="8579" y="419"/>
                  </a:lnTo>
                  <a:lnTo>
                    <a:pt x="8516" y="252"/>
                  </a:lnTo>
                  <a:lnTo>
                    <a:pt x="8495" y="210"/>
                  </a:lnTo>
                  <a:lnTo>
                    <a:pt x="8495" y="189"/>
                  </a:lnTo>
                  <a:lnTo>
                    <a:pt x="8495" y="168"/>
                  </a:lnTo>
                  <a:lnTo>
                    <a:pt x="8495" y="147"/>
                  </a:lnTo>
                  <a:lnTo>
                    <a:pt x="8474" y="84"/>
                  </a:lnTo>
                  <a:lnTo>
                    <a:pt x="8495" y="42"/>
                  </a:lnTo>
                  <a:lnTo>
                    <a:pt x="8495"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42"/>
            <p:cNvSpPr/>
            <p:nvPr/>
          </p:nvSpPr>
          <p:spPr>
            <a:xfrm>
              <a:off x="4166475" y="3025650"/>
              <a:ext cx="219725" cy="166900"/>
            </a:xfrm>
            <a:custGeom>
              <a:avLst/>
              <a:gdLst/>
              <a:ahLst/>
              <a:cxnLst/>
              <a:rect l="l" t="t" r="r" b="b"/>
              <a:pathLst>
                <a:path w="8789" h="6676" extrusionOk="0">
                  <a:moveTo>
                    <a:pt x="2511" y="1"/>
                  </a:moveTo>
                  <a:lnTo>
                    <a:pt x="2344" y="336"/>
                  </a:lnTo>
                  <a:lnTo>
                    <a:pt x="2239" y="336"/>
                  </a:lnTo>
                  <a:lnTo>
                    <a:pt x="2218" y="419"/>
                  </a:lnTo>
                  <a:lnTo>
                    <a:pt x="2093" y="398"/>
                  </a:lnTo>
                  <a:lnTo>
                    <a:pt x="2009" y="357"/>
                  </a:lnTo>
                  <a:lnTo>
                    <a:pt x="1988" y="419"/>
                  </a:lnTo>
                  <a:lnTo>
                    <a:pt x="1905" y="566"/>
                  </a:lnTo>
                  <a:lnTo>
                    <a:pt x="1905" y="775"/>
                  </a:lnTo>
                  <a:lnTo>
                    <a:pt x="1758" y="1047"/>
                  </a:lnTo>
                  <a:lnTo>
                    <a:pt x="1695" y="1235"/>
                  </a:lnTo>
                  <a:lnTo>
                    <a:pt x="1653" y="1235"/>
                  </a:lnTo>
                  <a:lnTo>
                    <a:pt x="1549" y="1256"/>
                  </a:lnTo>
                  <a:lnTo>
                    <a:pt x="1507" y="1361"/>
                  </a:lnTo>
                  <a:lnTo>
                    <a:pt x="1381" y="1570"/>
                  </a:lnTo>
                  <a:lnTo>
                    <a:pt x="1381" y="1675"/>
                  </a:lnTo>
                  <a:lnTo>
                    <a:pt x="1193" y="1779"/>
                  </a:lnTo>
                  <a:lnTo>
                    <a:pt x="1151" y="1968"/>
                  </a:lnTo>
                  <a:lnTo>
                    <a:pt x="1026" y="2407"/>
                  </a:lnTo>
                  <a:lnTo>
                    <a:pt x="963" y="2386"/>
                  </a:lnTo>
                  <a:lnTo>
                    <a:pt x="921" y="2386"/>
                  </a:lnTo>
                  <a:lnTo>
                    <a:pt x="879" y="2449"/>
                  </a:lnTo>
                  <a:lnTo>
                    <a:pt x="775" y="2616"/>
                  </a:lnTo>
                  <a:lnTo>
                    <a:pt x="733" y="2721"/>
                  </a:lnTo>
                  <a:lnTo>
                    <a:pt x="775" y="2805"/>
                  </a:lnTo>
                  <a:lnTo>
                    <a:pt x="775" y="2930"/>
                  </a:lnTo>
                  <a:lnTo>
                    <a:pt x="670" y="3056"/>
                  </a:lnTo>
                  <a:lnTo>
                    <a:pt x="628" y="3223"/>
                  </a:lnTo>
                  <a:lnTo>
                    <a:pt x="649" y="3453"/>
                  </a:lnTo>
                  <a:lnTo>
                    <a:pt x="628" y="3704"/>
                  </a:lnTo>
                  <a:lnTo>
                    <a:pt x="544" y="3788"/>
                  </a:lnTo>
                  <a:lnTo>
                    <a:pt x="524" y="3851"/>
                  </a:lnTo>
                  <a:lnTo>
                    <a:pt x="440" y="3851"/>
                  </a:lnTo>
                  <a:lnTo>
                    <a:pt x="398" y="3788"/>
                  </a:lnTo>
                  <a:lnTo>
                    <a:pt x="293" y="3809"/>
                  </a:lnTo>
                  <a:lnTo>
                    <a:pt x="147" y="3788"/>
                  </a:lnTo>
                  <a:lnTo>
                    <a:pt x="147" y="3914"/>
                  </a:lnTo>
                  <a:lnTo>
                    <a:pt x="84" y="3956"/>
                  </a:lnTo>
                  <a:lnTo>
                    <a:pt x="0" y="4081"/>
                  </a:lnTo>
                  <a:lnTo>
                    <a:pt x="42" y="4165"/>
                  </a:lnTo>
                  <a:lnTo>
                    <a:pt x="126" y="4186"/>
                  </a:lnTo>
                  <a:lnTo>
                    <a:pt x="398" y="4186"/>
                  </a:lnTo>
                  <a:lnTo>
                    <a:pt x="440" y="4269"/>
                  </a:lnTo>
                  <a:lnTo>
                    <a:pt x="544" y="4374"/>
                  </a:lnTo>
                  <a:lnTo>
                    <a:pt x="565" y="4437"/>
                  </a:lnTo>
                  <a:lnTo>
                    <a:pt x="607" y="4479"/>
                  </a:lnTo>
                  <a:lnTo>
                    <a:pt x="712" y="4646"/>
                  </a:lnTo>
                  <a:lnTo>
                    <a:pt x="816" y="4709"/>
                  </a:lnTo>
                  <a:lnTo>
                    <a:pt x="816" y="4751"/>
                  </a:lnTo>
                  <a:lnTo>
                    <a:pt x="858" y="4813"/>
                  </a:lnTo>
                  <a:lnTo>
                    <a:pt x="963" y="4813"/>
                  </a:lnTo>
                  <a:lnTo>
                    <a:pt x="1047" y="4897"/>
                  </a:lnTo>
                  <a:lnTo>
                    <a:pt x="1088" y="5002"/>
                  </a:lnTo>
                  <a:lnTo>
                    <a:pt x="1172" y="5106"/>
                  </a:lnTo>
                  <a:lnTo>
                    <a:pt x="1193" y="5316"/>
                  </a:lnTo>
                  <a:lnTo>
                    <a:pt x="1256" y="5357"/>
                  </a:lnTo>
                  <a:lnTo>
                    <a:pt x="1298" y="5567"/>
                  </a:lnTo>
                  <a:lnTo>
                    <a:pt x="1340" y="5525"/>
                  </a:lnTo>
                  <a:lnTo>
                    <a:pt x="1402" y="5629"/>
                  </a:lnTo>
                  <a:lnTo>
                    <a:pt x="1507" y="5588"/>
                  </a:lnTo>
                  <a:lnTo>
                    <a:pt x="1612" y="5629"/>
                  </a:lnTo>
                  <a:lnTo>
                    <a:pt x="1612" y="5964"/>
                  </a:lnTo>
                  <a:lnTo>
                    <a:pt x="1695" y="6069"/>
                  </a:lnTo>
                  <a:lnTo>
                    <a:pt x="1821" y="6090"/>
                  </a:lnTo>
                  <a:lnTo>
                    <a:pt x="1967" y="6048"/>
                  </a:lnTo>
                  <a:lnTo>
                    <a:pt x="2093" y="6090"/>
                  </a:lnTo>
                  <a:lnTo>
                    <a:pt x="2386" y="6069"/>
                  </a:lnTo>
                  <a:lnTo>
                    <a:pt x="2490" y="6152"/>
                  </a:lnTo>
                  <a:lnTo>
                    <a:pt x="2721" y="6383"/>
                  </a:lnTo>
                  <a:lnTo>
                    <a:pt x="2867" y="6466"/>
                  </a:lnTo>
                  <a:lnTo>
                    <a:pt x="2951" y="6571"/>
                  </a:lnTo>
                  <a:lnTo>
                    <a:pt x="3055" y="6613"/>
                  </a:lnTo>
                  <a:lnTo>
                    <a:pt x="3244" y="6613"/>
                  </a:lnTo>
                  <a:lnTo>
                    <a:pt x="3369" y="6676"/>
                  </a:lnTo>
                  <a:lnTo>
                    <a:pt x="3537" y="6634"/>
                  </a:lnTo>
                  <a:lnTo>
                    <a:pt x="3641" y="6676"/>
                  </a:lnTo>
                  <a:lnTo>
                    <a:pt x="3850" y="6676"/>
                  </a:lnTo>
                  <a:lnTo>
                    <a:pt x="3997" y="6424"/>
                  </a:lnTo>
                  <a:lnTo>
                    <a:pt x="4060" y="6362"/>
                  </a:lnTo>
                  <a:lnTo>
                    <a:pt x="4164" y="6299"/>
                  </a:lnTo>
                  <a:lnTo>
                    <a:pt x="4269" y="6299"/>
                  </a:lnTo>
                  <a:lnTo>
                    <a:pt x="4311" y="6278"/>
                  </a:lnTo>
                  <a:lnTo>
                    <a:pt x="4583" y="6257"/>
                  </a:lnTo>
                  <a:lnTo>
                    <a:pt x="4645" y="6278"/>
                  </a:lnTo>
                  <a:lnTo>
                    <a:pt x="4729" y="6404"/>
                  </a:lnTo>
                  <a:lnTo>
                    <a:pt x="4834" y="6466"/>
                  </a:lnTo>
                  <a:lnTo>
                    <a:pt x="5043" y="6424"/>
                  </a:lnTo>
                  <a:lnTo>
                    <a:pt x="5210" y="6424"/>
                  </a:lnTo>
                  <a:lnTo>
                    <a:pt x="5252" y="6320"/>
                  </a:lnTo>
                  <a:lnTo>
                    <a:pt x="5441" y="6257"/>
                  </a:lnTo>
                  <a:lnTo>
                    <a:pt x="5629" y="6215"/>
                  </a:lnTo>
                  <a:lnTo>
                    <a:pt x="5775" y="6152"/>
                  </a:lnTo>
                  <a:lnTo>
                    <a:pt x="5880" y="6069"/>
                  </a:lnTo>
                  <a:lnTo>
                    <a:pt x="5943" y="5964"/>
                  </a:lnTo>
                  <a:lnTo>
                    <a:pt x="6068" y="5880"/>
                  </a:lnTo>
                  <a:lnTo>
                    <a:pt x="6173" y="5880"/>
                  </a:lnTo>
                  <a:lnTo>
                    <a:pt x="6278" y="5797"/>
                  </a:lnTo>
                  <a:lnTo>
                    <a:pt x="7010" y="5797"/>
                  </a:lnTo>
                  <a:lnTo>
                    <a:pt x="8788" y="4018"/>
                  </a:lnTo>
                  <a:lnTo>
                    <a:pt x="8056" y="4018"/>
                  </a:lnTo>
                  <a:lnTo>
                    <a:pt x="6361" y="3495"/>
                  </a:lnTo>
                  <a:lnTo>
                    <a:pt x="6215" y="3370"/>
                  </a:lnTo>
                  <a:lnTo>
                    <a:pt x="6006" y="3349"/>
                  </a:lnTo>
                  <a:lnTo>
                    <a:pt x="5943" y="3160"/>
                  </a:lnTo>
                  <a:lnTo>
                    <a:pt x="5964" y="3014"/>
                  </a:lnTo>
                  <a:lnTo>
                    <a:pt x="5796" y="2930"/>
                  </a:lnTo>
                  <a:lnTo>
                    <a:pt x="5692" y="2616"/>
                  </a:lnTo>
                  <a:lnTo>
                    <a:pt x="5650" y="2386"/>
                  </a:lnTo>
                  <a:lnTo>
                    <a:pt x="5692" y="2323"/>
                  </a:lnTo>
                  <a:lnTo>
                    <a:pt x="5587" y="2282"/>
                  </a:lnTo>
                  <a:lnTo>
                    <a:pt x="5441" y="2303"/>
                  </a:lnTo>
                  <a:lnTo>
                    <a:pt x="5315" y="2386"/>
                  </a:lnTo>
                  <a:lnTo>
                    <a:pt x="5106" y="2386"/>
                  </a:lnTo>
                  <a:lnTo>
                    <a:pt x="5022" y="2323"/>
                  </a:lnTo>
                  <a:lnTo>
                    <a:pt x="5127" y="2198"/>
                  </a:lnTo>
                  <a:lnTo>
                    <a:pt x="5127" y="2093"/>
                  </a:lnTo>
                  <a:lnTo>
                    <a:pt x="5169" y="1989"/>
                  </a:lnTo>
                  <a:lnTo>
                    <a:pt x="5169" y="1821"/>
                  </a:lnTo>
                  <a:lnTo>
                    <a:pt x="5210" y="1717"/>
                  </a:lnTo>
                  <a:lnTo>
                    <a:pt x="5252" y="1591"/>
                  </a:lnTo>
                  <a:lnTo>
                    <a:pt x="5357" y="1570"/>
                  </a:lnTo>
                  <a:lnTo>
                    <a:pt x="5210" y="1361"/>
                  </a:lnTo>
                  <a:lnTo>
                    <a:pt x="5127" y="1361"/>
                  </a:lnTo>
                  <a:lnTo>
                    <a:pt x="5106" y="1277"/>
                  </a:lnTo>
                  <a:lnTo>
                    <a:pt x="5064" y="1173"/>
                  </a:lnTo>
                  <a:lnTo>
                    <a:pt x="4959" y="1026"/>
                  </a:lnTo>
                  <a:lnTo>
                    <a:pt x="4855" y="984"/>
                  </a:lnTo>
                  <a:lnTo>
                    <a:pt x="4687" y="838"/>
                  </a:lnTo>
                  <a:lnTo>
                    <a:pt x="4541" y="733"/>
                  </a:lnTo>
                  <a:lnTo>
                    <a:pt x="4520" y="671"/>
                  </a:lnTo>
                  <a:lnTo>
                    <a:pt x="4415" y="671"/>
                  </a:lnTo>
                  <a:lnTo>
                    <a:pt x="4394" y="629"/>
                  </a:lnTo>
                  <a:lnTo>
                    <a:pt x="4227" y="629"/>
                  </a:lnTo>
                  <a:lnTo>
                    <a:pt x="4185" y="524"/>
                  </a:lnTo>
                  <a:lnTo>
                    <a:pt x="3976" y="336"/>
                  </a:lnTo>
                  <a:lnTo>
                    <a:pt x="3871" y="315"/>
                  </a:lnTo>
                  <a:lnTo>
                    <a:pt x="3788" y="231"/>
                  </a:lnTo>
                  <a:lnTo>
                    <a:pt x="3662" y="210"/>
                  </a:lnTo>
                  <a:lnTo>
                    <a:pt x="3578" y="231"/>
                  </a:lnTo>
                  <a:lnTo>
                    <a:pt x="3557" y="252"/>
                  </a:lnTo>
                  <a:lnTo>
                    <a:pt x="3369" y="106"/>
                  </a:lnTo>
                  <a:lnTo>
                    <a:pt x="3265" y="106"/>
                  </a:lnTo>
                  <a:lnTo>
                    <a:pt x="3223" y="147"/>
                  </a:lnTo>
                  <a:lnTo>
                    <a:pt x="3139" y="85"/>
                  </a:lnTo>
                  <a:lnTo>
                    <a:pt x="3034" y="106"/>
                  </a:lnTo>
                  <a:lnTo>
                    <a:pt x="2930" y="189"/>
                  </a:lnTo>
                  <a:lnTo>
                    <a:pt x="2825" y="189"/>
                  </a:lnTo>
                  <a:lnTo>
                    <a:pt x="2595" y="106"/>
                  </a:lnTo>
                  <a:lnTo>
                    <a:pt x="2553" y="43"/>
                  </a:lnTo>
                  <a:lnTo>
                    <a:pt x="2511"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42"/>
            <p:cNvSpPr/>
            <p:nvPr/>
          </p:nvSpPr>
          <p:spPr>
            <a:xfrm>
              <a:off x="4213550" y="2979100"/>
              <a:ext cx="96800" cy="85825"/>
            </a:xfrm>
            <a:custGeom>
              <a:avLst/>
              <a:gdLst/>
              <a:ahLst/>
              <a:cxnLst/>
              <a:rect l="l" t="t" r="r" b="b"/>
              <a:pathLst>
                <a:path w="3872" h="3433" extrusionOk="0">
                  <a:moveTo>
                    <a:pt x="1151" y="1"/>
                  </a:moveTo>
                  <a:lnTo>
                    <a:pt x="1068" y="105"/>
                  </a:lnTo>
                  <a:lnTo>
                    <a:pt x="963" y="168"/>
                  </a:lnTo>
                  <a:lnTo>
                    <a:pt x="858" y="189"/>
                  </a:lnTo>
                  <a:lnTo>
                    <a:pt x="838" y="273"/>
                  </a:lnTo>
                  <a:lnTo>
                    <a:pt x="712" y="273"/>
                  </a:lnTo>
                  <a:lnTo>
                    <a:pt x="628" y="315"/>
                  </a:lnTo>
                  <a:lnTo>
                    <a:pt x="524" y="336"/>
                  </a:lnTo>
                  <a:lnTo>
                    <a:pt x="524" y="398"/>
                  </a:lnTo>
                  <a:lnTo>
                    <a:pt x="524" y="440"/>
                  </a:lnTo>
                  <a:lnTo>
                    <a:pt x="524" y="524"/>
                  </a:lnTo>
                  <a:lnTo>
                    <a:pt x="356" y="524"/>
                  </a:lnTo>
                  <a:lnTo>
                    <a:pt x="314" y="545"/>
                  </a:lnTo>
                  <a:lnTo>
                    <a:pt x="314" y="691"/>
                  </a:lnTo>
                  <a:lnTo>
                    <a:pt x="231" y="817"/>
                  </a:lnTo>
                  <a:lnTo>
                    <a:pt x="294" y="838"/>
                  </a:lnTo>
                  <a:lnTo>
                    <a:pt x="335" y="900"/>
                  </a:lnTo>
                  <a:lnTo>
                    <a:pt x="294" y="942"/>
                  </a:lnTo>
                  <a:lnTo>
                    <a:pt x="231" y="1131"/>
                  </a:lnTo>
                  <a:lnTo>
                    <a:pt x="189" y="1424"/>
                  </a:lnTo>
                  <a:lnTo>
                    <a:pt x="84" y="1549"/>
                  </a:lnTo>
                  <a:lnTo>
                    <a:pt x="84" y="1654"/>
                  </a:lnTo>
                  <a:lnTo>
                    <a:pt x="22" y="1737"/>
                  </a:lnTo>
                  <a:lnTo>
                    <a:pt x="1" y="1863"/>
                  </a:lnTo>
                  <a:lnTo>
                    <a:pt x="84" y="2093"/>
                  </a:lnTo>
                  <a:lnTo>
                    <a:pt x="105" y="2219"/>
                  </a:lnTo>
                  <a:lnTo>
                    <a:pt x="126" y="2219"/>
                  </a:lnTo>
                  <a:lnTo>
                    <a:pt x="210" y="2260"/>
                  </a:lnTo>
                  <a:lnTo>
                    <a:pt x="335" y="2281"/>
                  </a:lnTo>
                  <a:lnTo>
                    <a:pt x="356" y="2198"/>
                  </a:lnTo>
                  <a:lnTo>
                    <a:pt x="461" y="2198"/>
                  </a:lnTo>
                  <a:lnTo>
                    <a:pt x="628" y="1863"/>
                  </a:lnTo>
                  <a:lnTo>
                    <a:pt x="670" y="1905"/>
                  </a:lnTo>
                  <a:lnTo>
                    <a:pt x="712" y="1968"/>
                  </a:lnTo>
                  <a:lnTo>
                    <a:pt x="942" y="2051"/>
                  </a:lnTo>
                  <a:lnTo>
                    <a:pt x="1047" y="2051"/>
                  </a:lnTo>
                  <a:lnTo>
                    <a:pt x="1151" y="1968"/>
                  </a:lnTo>
                  <a:lnTo>
                    <a:pt x="1256" y="1947"/>
                  </a:lnTo>
                  <a:lnTo>
                    <a:pt x="1340" y="2009"/>
                  </a:lnTo>
                  <a:lnTo>
                    <a:pt x="1382" y="1968"/>
                  </a:lnTo>
                  <a:lnTo>
                    <a:pt x="1486" y="1968"/>
                  </a:lnTo>
                  <a:lnTo>
                    <a:pt x="1674" y="2114"/>
                  </a:lnTo>
                  <a:lnTo>
                    <a:pt x="1695" y="2093"/>
                  </a:lnTo>
                  <a:lnTo>
                    <a:pt x="1779" y="2072"/>
                  </a:lnTo>
                  <a:lnTo>
                    <a:pt x="1905" y="2093"/>
                  </a:lnTo>
                  <a:lnTo>
                    <a:pt x="1988" y="2177"/>
                  </a:lnTo>
                  <a:lnTo>
                    <a:pt x="2093" y="2198"/>
                  </a:lnTo>
                  <a:lnTo>
                    <a:pt x="2302" y="2386"/>
                  </a:lnTo>
                  <a:lnTo>
                    <a:pt x="2344" y="2491"/>
                  </a:lnTo>
                  <a:lnTo>
                    <a:pt x="2511" y="2491"/>
                  </a:lnTo>
                  <a:lnTo>
                    <a:pt x="2532" y="2533"/>
                  </a:lnTo>
                  <a:lnTo>
                    <a:pt x="2637" y="2533"/>
                  </a:lnTo>
                  <a:lnTo>
                    <a:pt x="2658" y="2595"/>
                  </a:lnTo>
                  <a:lnTo>
                    <a:pt x="2804" y="2700"/>
                  </a:lnTo>
                  <a:lnTo>
                    <a:pt x="2972" y="2846"/>
                  </a:lnTo>
                  <a:lnTo>
                    <a:pt x="3076" y="2888"/>
                  </a:lnTo>
                  <a:lnTo>
                    <a:pt x="3181" y="3035"/>
                  </a:lnTo>
                  <a:lnTo>
                    <a:pt x="3223" y="3139"/>
                  </a:lnTo>
                  <a:lnTo>
                    <a:pt x="3244" y="3223"/>
                  </a:lnTo>
                  <a:lnTo>
                    <a:pt x="3327" y="3223"/>
                  </a:lnTo>
                  <a:lnTo>
                    <a:pt x="3474" y="3432"/>
                  </a:lnTo>
                  <a:lnTo>
                    <a:pt x="3599" y="3369"/>
                  </a:lnTo>
                  <a:lnTo>
                    <a:pt x="3662" y="3328"/>
                  </a:lnTo>
                  <a:lnTo>
                    <a:pt x="3746" y="3307"/>
                  </a:lnTo>
                  <a:lnTo>
                    <a:pt x="3871" y="3202"/>
                  </a:lnTo>
                  <a:lnTo>
                    <a:pt x="3809" y="3160"/>
                  </a:lnTo>
                  <a:lnTo>
                    <a:pt x="3809" y="3139"/>
                  </a:lnTo>
                  <a:lnTo>
                    <a:pt x="3767" y="3202"/>
                  </a:lnTo>
                  <a:lnTo>
                    <a:pt x="3683" y="3139"/>
                  </a:lnTo>
                  <a:lnTo>
                    <a:pt x="3641" y="3139"/>
                  </a:lnTo>
                  <a:lnTo>
                    <a:pt x="3579" y="3035"/>
                  </a:lnTo>
                  <a:lnTo>
                    <a:pt x="3599" y="3014"/>
                  </a:lnTo>
                  <a:lnTo>
                    <a:pt x="3537" y="2909"/>
                  </a:lnTo>
                  <a:lnTo>
                    <a:pt x="3453" y="2888"/>
                  </a:lnTo>
                  <a:lnTo>
                    <a:pt x="3348" y="2637"/>
                  </a:lnTo>
                  <a:lnTo>
                    <a:pt x="3327" y="2595"/>
                  </a:lnTo>
                  <a:lnTo>
                    <a:pt x="3327" y="2616"/>
                  </a:lnTo>
                  <a:lnTo>
                    <a:pt x="3265" y="2616"/>
                  </a:lnTo>
                  <a:lnTo>
                    <a:pt x="3181" y="2512"/>
                  </a:lnTo>
                  <a:lnTo>
                    <a:pt x="3055" y="2470"/>
                  </a:lnTo>
                  <a:lnTo>
                    <a:pt x="2972" y="2323"/>
                  </a:lnTo>
                  <a:lnTo>
                    <a:pt x="2804" y="2093"/>
                  </a:lnTo>
                  <a:lnTo>
                    <a:pt x="2742" y="2051"/>
                  </a:lnTo>
                  <a:lnTo>
                    <a:pt x="2595" y="2009"/>
                  </a:lnTo>
                  <a:lnTo>
                    <a:pt x="2532" y="1947"/>
                  </a:lnTo>
                  <a:lnTo>
                    <a:pt x="2428" y="1800"/>
                  </a:lnTo>
                  <a:lnTo>
                    <a:pt x="2344" y="1842"/>
                  </a:lnTo>
                  <a:lnTo>
                    <a:pt x="2218" y="1842"/>
                  </a:lnTo>
                  <a:lnTo>
                    <a:pt x="2177" y="1863"/>
                  </a:lnTo>
                  <a:lnTo>
                    <a:pt x="2114" y="1800"/>
                  </a:lnTo>
                  <a:lnTo>
                    <a:pt x="2009" y="1654"/>
                  </a:lnTo>
                  <a:lnTo>
                    <a:pt x="2072" y="1633"/>
                  </a:lnTo>
                  <a:lnTo>
                    <a:pt x="1967" y="1465"/>
                  </a:lnTo>
                  <a:lnTo>
                    <a:pt x="1905" y="1486"/>
                  </a:lnTo>
                  <a:lnTo>
                    <a:pt x="1905" y="1591"/>
                  </a:lnTo>
                  <a:lnTo>
                    <a:pt x="1926" y="1591"/>
                  </a:lnTo>
                  <a:lnTo>
                    <a:pt x="1926" y="1758"/>
                  </a:lnTo>
                  <a:lnTo>
                    <a:pt x="1821" y="1737"/>
                  </a:lnTo>
                  <a:lnTo>
                    <a:pt x="1800" y="1549"/>
                  </a:lnTo>
                  <a:lnTo>
                    <a:pt x="1758" y="1444"/>
                  </a:lnTo>
                  <a:lnTo>
                    <a:pt x="1674" y="1424"/>
                  </a:lnTo>
                  <a:lnTo>
                    <a:pt x="1674" y="1361"/>
                  </a:lnTo>
                  <a:lnTo>
                    <a:pt x="1654" y="1214"/>
                  </a:lnTo>
                  <a:lnTo>
                    <a:pt x="1591" y="1172"/>
                  </a:lnTo>
                  <a:lnTo>
                    <a:pt x="1507" y="754"/>
                  </a:lnTo>
                  <a:lnTo>
                    <a:pt x="1277" y="126"/>
                  </a:lnTo>
                  <a:lnTo>
                    <a:pt x="1151"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42"/>
            <p:cNvSpPr/>
            <p:nvPr/>
          </p:nvSpPr>
          <p:spPr>
            <a:xfrm>
              <a:off x="4292025" y="3059150"/>
              <a:ext cx="21975" cy="26175"/>
            </a:xfrm>
            <a:custGeom>
              <a:avLst/>
              <a:gdLst/>
              <a:ahLst/>
              <a:cxnLst/>
              <a:rect l="l" t="t" r="r" b="b"/>
              <a:pathLst>
                <a:path w="879" h="1047" extrusionOk="0">
                  <a:moveTo>
                    <a:pt x="732" y="0"/>
                  </a:moveTo>
                  <a:lnTo>
                    <a:pt x="607" y="105"/>
                  </a:lnTo>
                  <a:lnTo>
                    <a:pt x="523" y="126"/>
                  </a:lnTo>
                  <a:lnTo>
                    <a:pt x="460" y="167"/>
                  </a:lnTo>
                  <a:lnTo>
                    <a:pt x="230" y="251"/>
                  </a:lnTo>
                  <a:lnTo>
                    <a:pt x="188" y="377"/>
                  </a:lnTo>
                  <a:lnTo>
                    <a:pt x="147" y="481"/>
                  </a:lnTo>
                  <a:lnTo>
                    <a:pt x="147" y="649"/>
                  </a:lnTo>
                  <a:lnTo>
                    <a:pt x="105" y="753"/>
                  </a:lnTo>
                  <a:lnTo>
                    <a:pt x="105" y="858"/>
                  </a:lnTo>
                  <a:lnTo>
                    <a:pt x="0" y="983"/>
                  </a:lnTo>
                  <a:lnTo>
                    <a:pt x="84" y="1046"/>
                  </a:lnTo>
                  <a:lnTo>
                    <a:pt x="293" y="1046"/>
                  </a:lnTo>
                  <a:lnTo>
                    <a:pt x="419" y="963"/>
                  </a:lnTo>
                  <a:lnTo>
                    <a:pt x="565" y="942"/>
                  </a:lnTo>
                  <a:lnTo>
                    <a:pt x="670" y="983"/>
                  </a:lnTo>
                  <a:lnTo>
                    <a:pt x="670" y="963"/>
                  </a:lnTo>
                  <a:lnTo>
                    <a:pt x="837" y="732"/>
                  </a:lnTo>
                  <a:lnTo>
                    <a:pt x="816" y="670"/>
                  </a:lnTo>
                  <a:lnTo>
                    <a:pt x="649" y="670"/>
                  </a:lnTo>
                  <a:lnTo>
                    <a:pt x="565" y="732"/>
                  </a:lnTo>
                  <a:lnTo>
                    <a:pt x="523" y="691"/>
                  </a:lnTo>
                  <a:lnTo>
                    <a:pt x="460" y="628"/>
                  </a:lnTo>
                  <a:lnTo>
                    <a:pt x="565" y="628"/>
                  </a:lnTo>
                  <a:lnTo>
                    <a:pt x="649" y="544"/>
                  </a:lnTo>
                  <a:lnTo>
                    <a:pt x="732" y="544"/>
                  </a:lnTo>
                  <a:lnTo>
                    <a:pt x="837" y="419"/>
                  </a:lnTo>
                  <a:lnTo>
                    <a:pt x="879" y="377"/>
                  </a:lnTo>
                  <a:lnTo>
                    <a:pt x="858" y="230"/>
                  </a:lnTo>
                  <a:lnTo>
                    <a:pt x="879" y="147"/>
                  </a:lnTo>
                  <a:lnTo>
                    <a:pt x="858" y="147"/>
                  </a:lnTo>
                  <a:lnTo>
                    <a:pt x="732" y="21"/>
                  </a:lnTo>
                  <a:lnTo>
                    <a:pt x="732"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42"/>
            <p:cNvSpPr/>
            <p:nvPr/>
          </p:nvSpPr>
          <p:spPr>
            <a:xfrm>
              <a:off x="4282600" y="3069600"/>
              <a:ext cx="148050" cy="196175"/>
            </a:xfrm>
            <a:custGeom>
              <a:avLst/>
              <a:gdLst/>
              <a:ahLst/>
              <a:cxnLst/>
              <a:rect l="l" t="t" r="r" b="b"/>
              <a:pathLst>
                <a:path w="5922" h="7847" extrusionOk="0">
                  <a:moveTo>
                    <a:pt x="5587" y="1"/>
                  </a:moveTo>
                  <a:lnTo>
                    <a:pt x="5587" y="21"/>
                  </a:lnTo>
                  <a:lnTo>
                    <a:pt x="5545" y="21"/>
                  </a:lnTo>
                  <a:lnTo>
                    <a:pt x="5482" y="105"/>
                  </a:lnTo>
                  <a:lnTo>
                    <a:pt x="5441" y="210"/>
                  </a:lnTo>
                  <a:lnTo>
                    <a:pt x="5420" y="168"/>
                  </a:lnTo>
                  <a:lnTo>
                    <a:pt x="5315" y="273"/>
                  </a:lnTo>
                  <a:lnTo>
                    <a:pt x="5127" y="314"/>
                  </a:lnTo>
                  <a:lnTo>
                    <a:pt x="5127" y="335"/>
                  </a:lnTo>
                  <a:lnTo>
                    <a:pt x="5085" y="314"/>
                  </a:lnTo>
                  <a:lnTo>
                    <a:pt x="4897" y="335"/>
                  </a:lnTo>
                  <a:lnTo>
                    <a:pt x="4792" y="419"/>
                  </a:lnTo>
                  <a:lnTo>
                    <a:pt x="4499" y="461"/>
                  </a:lnTo>
                  <a:lnTo>
                    <a:pt x="4457" y="461"/>
                  </a:lnTo>
                  <a:lnTo>
                    <a:pt x="4394" y="440"/>
                  </a:lnTo>
                  <a:lnTo>
                    <a:pt x="4227" y="440"/>
                  </a:lnTo>
                  <a:lnTo>
                    <a:pt x="4060" y="524"/>
                  </a:lnTo>
                  <a:lnTo>
                    <a:pt x="3913" y="524"/>
                  </a:lnTo>
                  <a:lnTo>
                    <a:pt x="3830" y="545"/>
                  </a:lnTo>
                  <a:lnTo>
                    <a:pt x="3704" y="482"/>
                  </a:lnTo>
                  <a:lnTo>
                    <a:pt x="3599" y="524"/>
                  </a:lnTo>
                  <a:lnTo>
                    <a:pt x="3244" y="733"/>
                  </a:lnTo>
                  <a:lnTo>
                    <a:pt x="3076" y="754"/>
                  </a:lnTo>
                  <a:lnTo>
                    <a:pt x="2972" y="691"/>
                  </a:lnTo>
                  <a:lnTo>
                    <a:pt x="2909" y="733"/>
                  </a:lnTo>
                  <a:lnTo>
                    <a:pt x="2762" y="733"/>
                  </a:lnTo>
                  <a:lnTo>
                    <a:pt x="2700" y="691"/>
                  </a:lnTo>
                  <a:lnTo>
                    <a:pt x="2658" y="691"/>
                  </a:lnTo>
                  <a:lnTo>
                    <a:pt x="2469" y="858"/>
                  </a:lnTo>
                  <a:lnTo>
                    <a:pt x="2365" y="858"/>
                  </a:lnTo>
                  <a:lnTo>
                    <a:pt x="2239" y="942"/>
                  </a:lnTo>
                  <a:lnTo>
                    <a:pt x="2177" y="1005"/>
                  </a:lnTo>
                  <a:lnTo>
                    <a:pt x="1988" y="1047"/>
                  </a:lnTo>
                  <a:lnTo>
                    <a:pt x="1863" y="984"/>
                  </a:lnTo>
                  <a:lnTo>
                    <a:pt x="1716" y="858"/>
                  </a:lnTo>
                  <a:lnTo>
                    <a:pt x="1653" y="858"/>
                  </a:lnTo>
                  <a:lnTo>
                    <a:pt x="1633" y="754"/>
                  </a:lnTo>
                  <a:lnTo>
                    <a:pt x="1256" y="377"/>
                  </a:lnTo>
                  <a:lnTo>
                    <a:pt x="1235" y="356"/>
                  </a:lnTo>
                  <a:lnTo>
                    <a:pt x="1214" y="314"/>
                  </a:lnTo>
                  <a:lnTo>
                    <a:pt x="1047" y="545"/>
                  </a:lnTo>
                  <a:lnTo>
                    <a:pt x="1005" y="628"/>
                  </a:lnTo>
                  <a:lnTo>
                    <a:pt x="1047" y="858"/>
                  </a:lnTo>
                  <a:lnTo>
                    <a:pt x="1151" y="1172"/>
                  </a:lnTo>
                  <a:lnTo>
                    <a:pt x="1319" y="1256"/>
                  </a:lnTo>
                  <a:lnTo>
                    <a:pt x="1298" y="1402"/>
                  </a:lnTo>
                  <a:lnTo>
                    <a:pt x="1361" y="1591"/>
                  </a:lnTo>
                  <a:lnTo>
                    <a:pt x="1570" y="1612"/>
                  </a:lnTo>
                  <a:lnTo>
                    <a:pt x="1716" y="1737"/>
                  </a:lnTo>
                  <a:lnTo>
                    <a:pt x="3411" y="2260"/>
                  </a:lnTo>
                  <a:lnTo>
                    <a:pt x="4143" y="2260"/>
                  </a:lnTo>
                  <a:lnTo>
                    <a:pt x="2365" y="4039"/>
                  </a:lnTo>
                  <a:lnTo>
                    <a:pt x="1633" y="4039"/>
                  </a:lnTo>
                  <a:lnTo>
                    <a:pt x="1528" y="4122"/>
                  </a:lnTo>
                  <a:lnTo>
                    <a:pt x="1423" y="4122"/>
                  </a:lnTo>
                  <a:lnTo>
                    <a:pt x="1298" y="4206"/>
                  </a:lnTo>
                  <a:lnTo>
                    <a:pt x="1235" y="4311"/>
                  </a:lnTo>
                  <a:lnTo>
                    <a:pt x="1130" y="4394"/>
                  </a:lnTo>
                  <a:lnTo>
                    <a:pt x="984" y="4457"/>
                  </a:lnTo>
                  <a:lnTo>
                    <a:pt x="796" y="4499"/>
                  </a:lnTo>
                  <a:lnTo>
                    <a:pt x="607" y="4562"/>
                  </a:lnTo>
                  <a:lnTo>
                    <a:pt x="565" y="4666"/>
                  </a:lnTo>
                  <a:lnTo>
                    <a:pt x="0" y="5169"/>
                  </a:lnTo>
                  <a:lnTo>
                    <a:pt x="0" y="7449"/>
                  </a:lnTo>
                  <a:lnTo>
                    <a:pt x="419" y="7847"/>
                  </a:lnTo>
                  <a:lnTo>
                    <a:pt x="419" y="7805"/>
                  </a:lnTo>
                  <a:lnTo>
                    <a:pt x="900" y="7261"/>
                  </a:lnTo>
                  <a:lnTo>
                    <a:pt x="942" y="7156"/>
                  </a:lnTo>
                  <a:lnTo>
                    <a:pt x="1089" y="7031"/>
                  </a:lnTo>
                  <a:lnTo>
                    <a:pt x="1193" y="7010"/>
                  </a:lnTo>
                  <a:lnTo>
                    <a:pt x="1235" y="6926"/>
                  </a:lnTo>
                  <a:lnTo>
                    <a:pt x="1298" y="6905"/>
                  </a:lnTo>
                  <a:lnTo>
                    <a:pt x="1633" y="6529"/>
                  </a:lnTo>
                  <a:lnTo>
                    <a:pt x="1716" y="6508"/>
                  </a:lnTo>
                  <a:lnTo>
                    <a:pt x="2093" y="6089"/>
                  </a:lnTo>
                  <a:lnTo>
                    <a:pt x="2302" y="5922"/>
                  </a:lnTo>
                  <a:lnTo>
                    <a:pt x="2469" y="5817"/>
                  </a:lnTo>
                  <a:lnTo>
                    <a:pt x="2658" y="5796"/>
                  </a:lnTo>
                  <a:lnTo>
                    <a:pt x="2930" y="5566"/>
                  </a:lnTo>
                  <a:lnTo>
                    <a:pt x="3558" y="4980"/>
                  </a:lnTo>
                  <a:lnTo>
                    <a:pt x="3871" y="4625"/>
                  </a:lnTo>
                  <a:lnTo>
                    <a:pt x="4060" y="4436"/>
                  </a:lnTo>
                  <a:lnTo>
                    <a:pt x="4081" y="4311"/>
                  </a:lnTo>
                  <a:lnTo>
                    <a:pt x="4478" y="3788"/>
                  </a:lnTo>
                  <a:lnTo>
                    <a:pt x="4478" y="3683"/>
                  </a:lnTo>
                  <a:lnTo>
                    <a:pt x="4687" y="3390"/>
                  </a:lnTo>
                  <a:lnTo>
                    <a:pt x="4708" y="3202"/>
                  </a:lnTo>
                  <a:lnTo>
                    <a:pt x="5022" y="2574"/>
                  </a:lnTo>
                  <a:lnTo>
                    <a:pt x="5106" y="2532"/>
                  </a:lnTo>
                  <a:lnTo>
                    <a:pt x="5064" y="2449"/>
                  </a:lnTo>
                  <a:lnTo>
                    <a:pt x="5064" y="2365"/>
                  </a:lnTo>
                  <a:lnTo>
                    <a:pt x="5190" y="2239"/>
                  </a:lnTo>
                  <a:lnTo>
                    <a:pt x="5231" y="2239"/>
                  </a:lnTo>
                  <a:lnTo>
                    <a:pt x="5315" y="2135"/>
                  </a:lnTo>
                  <a:lnTo>
                    <a:pt x="5441" y="1842"/>
                  </a:lnTo>
                  <a:lnTo>
                    <a:pt x="5650" y="1591"/>
                  </a:lnTo>
                  <a:lnTo>
                    <a:pt x="5650" y="1423"/>
                  </a:lnTo>
                  <a:lnTo>
                    <a:pt x="5692" y="1381"/>
                  </a:lnTo>
                  <a:lnTo>
                    <a:pt x="5713" y="1214"/>
                  </a:lnTo>
                  <a:lnTo>
                    <a:pt x="5650" y="1151"/>
                  </a:lnTo>
                  <a:lnTo>
                    <a:pt x="5734" y="1005"/>
                  </a:lnTo>
                  <a:lnTo>
                    <a:pt x="5796" y="984"/>
                  </a:lnTo>
                  <a:lnTo>
                    <a:pt x="5859" y="984"/>
                  </a:lnTo>
                  <a:lnTo>
                    <a:pt x="5901" y="1005"/>
                  </a:lnTo>
                  <a:lnTo>
                    <a:pt x="5922" y="1005"/>
                  </a:lnTo>
                  <a:lnTo>
                    <a:pt x="5901" y="942"/>
                  </a:lnTo>
                  <a:lnTo>
                    <a:pt x="5838" y="942"/>
                  </a:lnTo>
                  <a:lnTo>
                    <a:pt x="5859" y="963"/>
                  </a:lnTo>
                  <a:lnTo>
                    <a:pt x="5796" y="963"/>
                  </a:lnTo>
                  <a:lnTo>
                    <a:pt x="5817" y="879"/>
                  </a:lnTo>
                  <a:lnTo>
                    <a:pt x="5817" y="775"/>
                  </a:lnTo>
                  <a:lnTo>
                    <a:pt x="5754" y="691"/>
                  </a:lnTo>
                  <a:lnTo>
                    <a:pt x="5817" y="586"/>
                  </a:lnTo>
                  <a:lnTo>
                    <a:pt x="5859" y="545"/>
                  </a:lnTo>
                  <a:lnTo>
                    <a:pt x="5859" y="482"/>
                  </a:lnTo>
                  <a:lnTo>
                    <a:pt x="5796" y="482"/>
                  </a:lnTo>
                  <a:lnTo>
                    <a:pt x="5754" y="440"/>
                  </a:lnTo>
                  <a:lnTo>
                    <a:pt x="5796" y="377"/>
                  </a:lnTo>
                  <a:lnTo>
                    <a:pt x="5796" y="314"/>
                  </a:lnTo>
                  <a:lnTo>
                    <a:pt x="5838" y="210"/>
                  </a:lnTo>
                  <a:lnTo>
                    <a:pt x="5901" y="126"/>
                  </a:lnTo>
                  <a:lnTo>
                    <a:pt x="5859" y="105"/>
                  </a:lnTo>
                  <a:lnTo>
                    <a:pt x="5796" y="105"/>
                  </a:lnTo>
                  <a:lnTo>
                    <a:pt x="5650" y="42"/>
                  </a:lnTo>
                  <a:lnTo>
                    <a:pt x="5587"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42"/>
            <p:cNvSpPr/>
            <p:nvPr/>
          </p:nvSpPr>
          <p:spPr>
            <a:xfrm>
              <a:off x="4175375" y="3163750"/>
              <a:ext cx="121375" cy="147025"/>
            </a:xfrm>
            <a:custGeom>
              <a:avLst/>
              <a:gdLst/>
              <a:ahLst/>
              <a:cxnLst/>
              <a:rect l="l" t="t" r="r" b="b"/>
              <a:pathLst>
                <a:path w="4855" h="5881" extrusionOk="0">
                  <a:moveTo>
                    <a:pt x="984" y="1"/>
                  </a:moveTo>
                  <a:lnTo>
                    <a:pt x="942" y="43"/>
                  </a:lnTo>
                  <a:lnTo>
                    <a:pt x="732" y="252"/>
                  </a:lnTo>
                  <a:lnTo>
                    <a:pt x="607" y="461"/>
                  </a:lnTo>
                  <a:lnTo>
                    <a:pt x="565" y="461"/>
                  </a:lnTo>
                  <a:lnTo>
                    <a:pt x="460" y="566"/>
                  </a:lnTo>
                  <a:lnTo>
                    <a:pt x="398" y="628"/>
                  </a:lnTo>
                  <a:lnTo>
                    <a:pt x="356" y="649"/>
                  </a:lnTo>
                  <a:lnTo>
                    <a:pt x="272" y="754"/>
                  </a:lnTo>
                  <a:lnTo>
                    <a:pt x="293" y="733"/>
                  </a:lnTo>
                  <a:lnTo>
                    <a:pt x="356" y="796"/>
                  </a:lnTo>
                  <a:lnTo>
                    <a:pt x="377" y="963"/>
                  </a:lnTo>
                  <a:lnTo>
                    <a:pt x="419" y="984"/>
                  </a:lnTo>
                  <a:lnTo>
                    <a:pt x="419" y="1089"/>
                  </a:lnTo>
                  <a:lnTo>
                    <a:pt x="502" y="1089"/>
                  </a:lnTo>
                  <a:lnTo>
                    <a:pt x="523" y="1214"/>
                  </a:lnTo>
                  <a:lnTo>
                    <a:pt x="523" y="1361"/>
                  </a:lnTo>
                  <a:lnTo>
                    <a:pt x="670" y="1486"/>
                  </a:lnTo>
                  <a:lnTo>
                    <a:pt x="732" y="1633"/>
                  </a:lnTo>
                  <a:lnTo>
                    <a:pt x="816" y="1696"/>
                  </a:lnTo>
                  <a:lnTo>
                    <a:pt x="900" y="1737"/>
                  </a:lnTo>
                  <a:lnTo>
                    <a:pt x="837" y="1800"/>
                  </a:lnTo>
                  <a:lnTo>
                    <a:pt x="921" y="1884"/>
                  </a:lnTo>
                  <a:lnTo>
                    <a:pt x="942" y="2009"/>
                  </a:lnTo>
                  <a:lnTo>
                    <a:pt x="942" y="2114"/>
                  </a:lnTo>
                  <a:lnTo>
                    <a:pt x="816" y="2261"/>
                  </a:lnTo>
                  <a:lnTo>
                    <a:pt x="816" y="2365"/>
                  </a:lnTo>
                  <a:lnTo>
                    <a:pt x="774" y="2512"/>
                  </a:lnTo>
                  <a:lnTo>
                    <a:pt x="565" y="2512"/>
                  </a:lnTo>
                  <a:lnTo>
                    <a:pt x="565" y="2553"/>
                  </a:lnTo>
                  <a:lnTo>
                    <a:pt x="502" y="2616"/>
                  </a:lnTo>
                  <a:lnTo>
                    <a:pt x="460" y="2721"/>
                  </a:lnTo>
                  <a:lnTo>
                    <a:pt x="377" y="2784"/>
                  </a:lnTo>
                  <a:lnTo>
                    <a:pt x="293" y="2930"/>
                  </a:lnTo>
                  <a:lnTo>
                    <a:pt x="188" y="3056"/>
                  </a:lnTo>
                  <a:lnTo>
                    <a:pt x="168" y="3202"/>
                  </a:lnTo>
                  <a:lnTo>
                    <a:pt x="0" y="3767"/>
                  </a:lnTo>
                  <a:lnTo>
                    <a:pt x="188" y="3767"/>
                  </a:lnTo>
                  <a:lnTo>
                    <a:pt x="2281" y="4981"/>
                  </a:lnTo>
                  <a:lnTo>
                    <a:pt x="2406" y="5169"/>
                  </a:lnTo>
                  <a:lnTo>
                    <a:pt x="2385" y="5253"/>
                  </a:lnTo>
                  <a:lnTo>
                    <a:pt x="2406" y="5294"/>
                  </a:lnTo>
                  <a:lnTo>
                    <a:pt x="2469" y="5378"/>
                  </a:lnTo>
                  <a:lnTo>
                    <a:pt x="3181" y="5880"/>
                  </a:lnTo>
                  <a:lnTo>
                    <a:pt x="3222" y="5880"/>
                  </a:lnTo>
                  <a:lnTo>
                    <a:pt x="3327" y="5818"/>
                  </a:lnTo>
                  <a:lnTo>
                    <a:pt x="3536" y="5546"/>
                  </a:lnTo>
                  <a:lnTo>
                    <a:pt x="3641" y="5357"/>
                  </a:lnTo>
                  <a:lnTo>
                    <a:pt x="3641" y="5232"/>
                  </a:lnTo>
                  <a:lnTo>
                    <a:pt x="3725" y="5085"/>
                  </a:lnTo>
                  <a:lnTo>
                    <a:pt x="3829" y="4939"/>
                  </a:lnTo>
                  <a:lnTo>
                    <a:pt x="3808" y="4918"/>
                  </a:lnTo>
                  <a:lnTo>
                    <a:pt x="3808" y="4855"/>
                  </a:lnTo>
                  <a:lnTo>
                    <a:pt x="3871" y="4750"/>
                  </a:lnTo>
                  <a:lnTo>
                    <a:pt x="3871" y="4730"/>
                  </a:lnTo>
                  <a:lnTo>
                    <a:pt x="3955" y="4709"/>
                  </a:lnTo>
                  <a:lnTo>
                    <a:pt x="4122" y="4709"/>
                  </a:lnTo>
                  <a:lnTo>
                    <a:pt x="4227" y="4541"/>
                  </a:lnTo>
                  <a:lnTo>
                    <a:pt x="4436" y="4458"/>
                  </a:lnTo>
                  <a:lnTo>
                    <a:pt x="4394" y="4416"/>
                  </a:lnTo>
                  <a:lnTo>
                    <a:pt x="4457" y="4332"/>
                  </a:lnTo>
                  <a:lnTo>
                    <a:pt x="4499" y="4332"/>
                  </a:lnTo>
                  <a:lnTo>
                    <a:pt x="4687" y="4102"/>
                  </a:lnTo>
                  <a:lnTo>
                    <a:pt x="4708" y="4081"/>
                  </a:lnTo>
                  <a:lnTo>
                    <a:pt x="4289" y="3683"/>
                  </a:lnTo>
                  <a:lnTo>
                    <a:pt x="4289" y="1403"/>
                  </a:lnTo>
                  <a:lnTo>
                    <a:pt x="4854" y="900"/>
                  </a:lnTo>
                  <a:lnTo>
                    <a:pt x="4687" y="900"/>
                  </a:lnTo>
                  <a:lnTo>
                    <a:pt x="4478" y="942"/>
                  </a:lnTo>
                  <a:lnTo>
                    <a:pt x="4373" y="880"/>
                  </a:lnTo>
                  <a:lnTo>
                    <a:pt x="4289" y="754"/>
                  </a:lnTo>
                  <a:lnTo>
                    <a:pt x="4227" y="733"/>
                  </a:lnTo>
                  <a:lnTo>
                    <a:pt x="3955" y="754"/>
                  </a:lnTo>
                  <a:lnTo>
                    <a:pt x="3913" y="775"/>
                  </a:lnTo>
                  <a:lnTo>
                    <a:pt x="3808" y="775"/>
                  </a:lnTo>
                  <a:lnTo>
                    <a:pt x="3704" y="838"/>
                  </a:lnTo>
                  <a:lnTo>
                    <a:pt x="3641" y="900"/>
                  </a:lnTo>
                  <a:lnTo>
                    <a:pt x="3494" y="1152"/>
                  </a:lnTo>
                  <a:lnTo>
                    <a:pt x="3285" y="1152"/>
                  </a:lnTo>
                  <a:lnTo>
                    <a:pt x="3181" y="1110"/>
                  </a:lnTo>
                  <a:lnTo>
                    <a:pt x="3013" y="1152"/>
                  </a:lnTo>
                  <a:lnTo>
                    <a:pt x="2888" y="1089"/>
                  </a:lnTo>
                  <a:lnTo>
                    <a:pt x="2699" y="1089"/>
                  </a:lnTo>
                  <a:lnTo>
                    <a:pt x="2595" y="1047"/>
                  </a:lnTo>
                  <a:lnTo>
                    <a:pt x="2511" y="942"/>
                  </a:lnTo>
                  <a:lnTo>
                    <a:pt x="2365" y="859"/>
                  </a:lnTo>
                  <a:lnTo>
                    <a:pt x="2134" y="628"/>
                  </a:lnTo>
                  <a:lnTo>
                    <a:pt x="2030" y="545"/>
                  </a:lnTo>
                  <a:lnTo>
                    <a:pt x="1737" y="566"/>
                  </a:lnTo>
                  <a:lnTo>
                    <a:pt x="1611" y="524"/>
                  </a:lnTo>
                  <a:lnTo>
                    <a:pt x="1465" y="566"/>
                  </a:lnTo>
                  <a:lnTo>
                    <a:pt x="1339" y="545"/>
                  </a:lnTo>
                  <a:lnTo>
                    <a:pt x="1256" y="440"/>
                  </a:lnTo>
                  <a:lnTo>
                    <a:pt x="1256" y="105"/>
                  </a:lnTo>
                  <a:lnTo>
                    <a:pt x="1151" y="64"/>
                  </a:lnTo>
                  <a:lnTo>
                    <a:pt x="1046" y="105"/>
                  </a:lnTo>
                  <a:lnTo>
                    <a:pt x="984"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42"/>
            <p:cNvSpPr/>
            <p:nvPr/>
          </p:nvSpPr>
          <p:spPr>
            <a:xfrm>
              <a:off x="4145025" y="3258950"/>
              <a:ext cx="11000" cy="25"/>
            </a:xfrm>
            <a:custGeom>
              <a:avLst/>
              <a:gdLst/>
              <a:ahLst/>
              <a:cxnLst/>
              <a:rect l="l" t="t" r="r" b="b"/>
              <a:pathLst>
                <a:path w="440" h="1" extrusionOk="0">
                  <a:moveTo>
                    <a:pt x="1" y="1"/>
                  </a:moveTo>
                  <a:lnTo>
                    <a:pt x="210" y="1"/>
                  </a:lnTo>
                  <a:lnTo>
                    <a:pt x="440" y="1"/>
                  </a:lnTo>
                  <a:lnTo>
                    <a:pt x="22"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42"/>
            <p:cNvSpPr/>
            <p:nvPr/>
          </p:nvSpPr>
          <p:spPr>
            <a:xfrm>
              <a:off x="4115200" y="3182075"/>
              <a:ext cx="83725" cy="82675"/>
            </a:xfrm>
            <a:custGeom>
              <a:avLst/>
              <a:gdLst/>
              <a:ahLst/>
              <a:cxnLst/>
              <a:rect l="l" t="t" r="r" b="b"/>
              <a:pathLst>
                <a:path w="3349" h="3307" extrusionOk="0">
                  <a:moveTo>
                    <a:pt x="2700" y="0"/>
                  </a:moveTo>
                  <a:lnTo>
                    <a:pt x="2679" y="21"/>
                  </a:lnTo>
                  <a:lnTo>
                    <a:pt x="2554" y="105"/>
                  </a:lnTo>
                  <a:lnTo>
                    <a:pt x="2491" y="209"/>
                  </a:lnTo>
                  <a:lnTo>
                    <a:pt x="2365" y="251"/>
                  </a:lnTo>
                  <a:lnTo>
                    <a:pt x="2240" y="209"/>
                  </a:lnTo>
                  <a:lnTo>
                    <a:pt x="2031" y="230"/>
                  </a:lnTo>
                  <a:lnTo>
                    <a:pt x="1884" y="272"/>
                  </a:lnTo>
                  <a:lnTo>
                    <a:pt x="1779" y="272"/>
                  </a:lnTo>
                  <a:lnTo>
                    <a:pt x="1759" y="314"/>
                  </a:lnTo>
                  <a:lnTo>
                    <a:pt x="1675" y="272"/>
                  </a:lnTo>
                  <a:lnTo>
                    <a:pt x="1612" y="356"/>
                  </a:lnTo>
                  <a:lnTo>
                    <a:pt x="1612" y="440"/>
                  </a:lnTo>
                  <a:lnTo>
                    <a:pt x="1549" y="440"/>
                  </a:lnTo>
                  <a:lnTo>
                    <a:pt x="1403" y="419"/>
                  </a:lnTo>
                  <a:lnTo>
                    <a:pt x="1403" y="314"/>
                  </a:lnTo>
                  <a:lnTo>
                    <a:pt x="1298" y="272"/>
                  </a:lnTo>
                  <a:lnTo>
                    <a:pt x="1215" y="314"/>
                  </a:lnTo>
                  <a:lnTo>
                    <a:pt x="1047" y="251"/>
                  </a:lnTo>
                  <a:lnTo>
                    <a:pt x="942" y="209"/>
                  </a:lnTo>
                  <a:lnTo>
                    <a:pt x="880" y="272"/>
                  </a:lnTo>
                  <a:lnTo>
                    <a:pt x="880" y="356"/>
                  </a:lnTo>
                  <a:lnTo>
                    <a:pt x="901" y="419"/>
                  </a:lnTo>
                  <a:lnTo>
                    <a:pt x="880" y="440"/>
                  </a:lnTo>
                  <a:lnTo>
                    <a:pt x="838" y="544"/>
                  </a:lnTo>
                  <a:lnTo>
                    <a:pt x="796" y="628"/>
                  </a:lnTo>
                  <a:lnTo>
                    <a:pt x="796" y="774"/>
                  </a:lnTo>
                  <a:lnTo>
                    <a:pt x="775" y="984"/>
                  </a:lnTo>
                  <a:lnTo>
                    <a:pt x="733" y="1109"/>
                  </a:lnTo>
                  <a:lnTo>
                    <a:pt x="817" y="1172"/>
                  </a:lnTo>
                  <a:lnTo>
                    <a:pt x="880" y="1256"/>
                  </a:lnTo>
                  <a:lnTo>
                    <a:pt x="922" y="1318"/>
                  </a:lnTo>
                  <a:lnTo>
                    <a:pt x="901" y="1402"/>
                  </a:lnTo>
                  <a:lnTo>
                    <a:pt x="608" y="1800"/>
                  </a:lnTo>
                  <a:lnTo>
                    <a:pt x="419" y="2009"/>
                  </a:lnTo>
                  <a:lnTo>
                    <a:pt x="378" y="2092"/>
                  </a:lnTo>
                  <a:lnTo>
                    <a:pt x="147" y="2511"/>
                  </a:lnTo>
                  <a:lnTo>
                    <a:pt x="106" y="2553"/>
                  </a:lnTo>
                  <a:lnTo>
                    <a:pt x="106" y="2720"/>
                  </a:lnTo>
                  <a:lnTo>
                    <a:pt x="85" y="2929"/>
                  </a:lnTo>
                  <a:lnTo>
                    <a:pt x="1" y="3139"/>
                  </a:lnTo>
                  <a:lnTo>
                    <a:pt x="43" y="3264"/>
                  </a:lnTo>
                  <a:lnTo>
                    <a:pt x="1" y="3285"/>
                  </a:lnTo>
                  <a:lnTo>
                    <a:pt x="43" y="3306"/>
                  </a:lnTo>
                  <a:lnTo>
                    <a:pt x="106" y="3285"/>
                  </a:lnTo>
                  <a:lnTo>
                    <a:pt x="210" y="3201"/>
                  </a:lnTo>
                  <a:lnTo>
                    <a:pt x="273" y="3243"/>
                  </a:lnTo>
                  <a:lnTo>
                    <a:pt x="315" y="3285"/>
                  </a:lnTo>
                  <a:lnTo>
                    <a:pt x="398" y="3285"/>
                  </a:lnTo>
                  <a:lnTo>
                    <a:pt x="461" y="3243"/>
                  </a:lnTo>
                  <a:lnTo>
                    <a:pt x="461" y="3160"/>
                  </a:lnTo>
                  <a:lnTo>
                    <a:pt x="566" y="3160"/>
                  </a:lnTo>
                  <a:lnTo>
                    <a:pt x="566" y="3180"/>
                  </a:lnTo>
                  <a:lnTo>
                    <a:pt x="608" y="3139"/>
                  </a:lnTo>
                  <a:lnTo>
                    <a:pt x="670" y="3139"/>
                  </a:lnTo>
                  <a:lnTo>
                    <a:pt x="712" y="3076"/>
                  </a:lnTo>
                  <a:lnTo>
                    <a:pt x="1633" y="3076"/>
                  </a:lnTo>
                  <a:lnTo>
                    <a:pt x="2407" y="3034"/>
                  </a:lnTo>
                  <a:lnTo>
                    <a:pt x="2575" y="2469"/>
                  </a:lnTo>
                  <a:lnTo>
                    <a:pt x="2595" y="2323"/>
                  </a:lnTo>
                  <a:lnTo>
                    <a:pt x="2700" y="2197"/>
                  </a:lnTo>
                  <a:lnTo>
                    <a:pt x="2784" y="2051"/>
                  </a:lnTo>
                  <a:lnTo>
                    <a:pt x="2867" y="1988"/>
                  </a:lnTo>
                  <a:lnTo>
                    <a:pt x="2909" y="1883"/>
                  </a:lnTo>
                  <a:lnTo>
                    <a:pt x="2972" y="1820"/>
                  </a:lnTo>
                  <a:lnTo>
                    <a:pt x="2972" y="1779"/>
                  </a:lnTo>
                  <a:lnTo>
                    <a:pt x="3181" y="1779"/>
                  </a:lnTo>
                  <a:lnTo>
                    <a:pt x="3223" y="1632"/>
                  </a:lnTo>
                  <a:lnTo>
                    <a:pt x="3223" y="1528"/>
                  </a:lnTo>
                  <a:lnTo>
                    <a:pt x="3349" y="1381"/>
                  </a:lnTo>
                  <a:lnTo>
                    <a:pt x="3349" y="1276"/>
                  </a:lnTo>
                  <a:lnTo>
                    <a:pt x="3328" y="1151"/>
                  </a:lnTo>
                  <a:lnTo>
                    <a:pt x="3244" y="1067"/>
                  </a:lnTo>
                  <a:lnTo>
                    <a:pt x="3307" y="1004"/>
                  </a:lnTo>
                  <a:lnTo>
                    <a:pt x="3223" y="963"/>
                  </a:lnTo>
                  <a:lnTo>
                    <a:pt x="3139" y="900"/>
                  </a:lnTo>
                  <a:lnTo>
                    <a:pt x="3077" y="753"/>
                  </a:lnTo>
                  <a:lnTo>
                    <a:pt x="2930" y="628"/>
                  </a:lnTo>
                  <a:lnTo>
                    <a:pt x="2930" y="481"/>
                  </a:lnTo>
                  <a:lnTo>
                    <a:pt x="2909" y="356"/>
                  </a:lnTo>
                  <a:lnTo>
                    <a:pt x="2826" y="356"/>
                  </a:lnTo>
                  <a:lnTo>
                    <a:pt x="2826" y="251"/>
                  </a:lnTo>
                  <a:lnTo>
                    <a:pt x="2784" y="230"/>
                  </a:lnTo>
                  <a:lnTo>
                    <a:pt x="2763" y="63"/>
                  </a:lnTo>
                  <a:lnTo>
                    <a:pt x="2700"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42"/>
            <p:cNvSpPr/>
            <p:nvPr/>
          </p:nvSpPr>
          <p:spPr>
            <a:xfrm>
              <a:off x="3898125" y="3081625"/>
              <a:ext cx="188350" cy="127150"/>
            </a:xfrm>
            <a:custGeom>
              <a:avLst/>
              <a:gdLst/>
              <a:ahLst/>
              <a:cxnLst/>
              <a:rect l="l" t="t" r="r" b="b"/>
              <a:pathLst>
                <a:path w="7534" h="5086" extrusionOk="0">
                  <a:moveTo>
                    <a:pt x="4750" y="1"/>
                  </a:moveTo>
                  <a:lnTo>
                    <a:pt x="4708" y="64"/>
                  </a:lnTo>
                  <a:lnTo>
                    <a:pt x="4583" y="147"/>
                  </a:lnTo>
                  <a:lnTo>
                    <a:pt x="4499" y="84"/>
                  </a:lnTo>
                  <a:lnTo>
                    <a:pt x="4374" y="84"/>
                  </a:lnTo>
                  <a:lnTo>
                    <a:pt x="4269" y="168"/>
                  </a:lnTo>
                  <a:lnTo>
                    <a:pt x="4123" y="252"/>
                  </a:lnTo>
                  <a:lnTo>
                    <a:pt x="4081" y="315"/>
                  </a:lnTo>
                  <a:lnTo>
                    <a:pt x="4123" y="398"/>
                  </a:lnTo>
                  <a:lnTo>
                    <a:pt x="4039" y="419"/>
                  </a:lnTo>
                  <a:lnTo>
                    <a:pt x="3934" y="587"/>
                  </a:lnTo>
                  <a:lnTo>
                    <a:pt x="3872" y="587"/>
                  </a:lnTo>
                  <a:lnTo>
                    <a:pt x="3830" y="566"/>
                  </a:lnTo>
                  <a:lnTo>
                    <a:pt x="3746" y="670"/>
                  </a:lnTo>
                  <a:lnTo>
                    <a:pt x="3746" y="733"/>
                  </a:lnTo>
                  <a:lnTo>
                    <a:pt x="3662" y="796"/>
                  </a:lnTo>
                  <a:lnTo>
                    <a:pt x="3641" y="900"/>
                  </a:lnTo>
                  <a:lnTo>
                    <a:pt x="3662" y="984"/>
                  </a:lnTo>
                  <a:lnTo>
                    <a:pt x="3641" y="1089"/>
                  </a:lnTo>
                  <a:lnTo>
                    <a:pt x="3537" y="1131"/>
                  </a:lnTo>
                  <a:lnTo>
                    <a:pt x="3432" y="1214"/>
                  </a:lnTo>
                  <a:lnTo>
                    <a:pt x="3202" y="1235"/>
                  </a:lnTo>
                  <a:lnTo>
                    <a:pt x="3035" y="1256"/>
                  </a:lnTo>
                  <a:lnTo>
                    <a:pt x="2909" y="1235"/>
                  </a:lnTo>
                  <a:lnTo>
                    <a:pt x="2804" y="1193"/>
                  </a:lnTo>
                  <a:lnTo>
                    <a:pt x="2679" y="1214"/>
                  </a:lnTo>
                  <a:lnTo>
                    <a:pt x="2595" y="1193"/>
                  </a:lnTo>
                  <a:lnTo>
                    <a:pt x="2511" y="1235"/>
                  </a:lnTo>
                  <a:lnTo>
                    <a:pt x="2491" y="1340"/>
                  </a:lnTo>
                  <a:lnTo>
                    <a:pt x="2595" y="1445"/>
                  </a:lnTo>
                  <a:lnTo>
                    <a:pt x="2658" y="1445"/>
                  </a:lnTo>
                  <a:lnTo>
                    <a:pt x="2679" y="1528"/>
                  </a:lnTo>
                  <a:lnTo>
                    <a:pt x="2511" y="1633"/>
                  </a:lnTo>
                  <a:lnTo>
                    <a:pt x="2449" y="1737"/>
                  </a:lnTo>
                  <a:lnTo>
                    <a:pt x="2281" y="1737"/>
                  </a:lnTo>
                  <a:lnTo>
                    <a:pt x="1947" y="1821"/>
                  </a:lnTo>
                  <a:lnTo>
                    <a:pt x="1821" y="1926"/>
                  </a:lnTo>
                  <a:lnTo>
                    <a:pt x="1633" y="1968"/>
                  </a:lnTo>
                  <a:lnTo>
                    <a:pt x="1507" y="2072"/>
                  </a:lnTo>
                  <a:lnTo>
                    <a:pt x="1403" y="2093"/>
                  </a:lnTo>
                  <a:lnTo>
                    <a:pt x="1340" y="2051"/>
                  </a:lnTo>
                  <a:lnTo>
                    <a:pt x="1298" y="1926"/>
                  </a:lnTo>
                  <a:lnTo>
                    <a:pt x="1235" y="1863"/>
                  </a:lnTo>
                  <a:lnTo>
                    <a:pt x="1151" y="1926"/>
                  </a:lnTo>
                  <a:lnTo>
                    <a:pt x="1151" y="2051"/>
                  </a:lnTo>
                  <a:lnTo>
                    <a:pt x="1110" y="2177"/>
                  </a:lnTo>
                  <a:lnTo>
                    <a:pt x="942" y="2177"/>
                  </a:lnTo>
                  <a:lnTo>
                    <a:pt x="838" y="2198"/>
                  </a:lnTo>
                  <a:lnTo>
                    <a:pt x="733" y="2198"/>
                  </a:lnTo>
                  <a:lnTo>
                    <a:pt x="712" y="2072"/>
                  </a:lnTo>
                  <a:lnTo>
                    <a:pt x="670" y="2030"/>
                  </a:lnTo>
                  <a:lnTo>
                    <a:pt x="670" y="2051"/>
                  </a:lnTo>
                  <a:lnTo>
                    <a:pt x="566" y="2198"/>
                  </a:lnTo>
                  <a:lnTo>
                    <a:pt x="461" y="2240"/>
                  </a:lnTo>
                  <a:lnTo>
                    <a:pt x="398" y="2365"/>
                  </a:lnTo>
                  <a:lnTo>
                    <a:pt x="294" y="2553"/>
                  </a:lnTo>
                  <a:lnTo>
                    <a:pt x="252" y="2679"/>
                  </a:lnTo>
                  <a:lnTo>
                    <a:pt x="147" y="2867"/>
                  </a:lnTo>
                  <a:lnTo>
                    <a:pt x="63" y="2867"/>
                  </a:lnTo>
                  <a:lnTo>
                    <a:pt x="1" y="2930"/>
                  </a:lnTo>
                  <a:lnTo>
                    <a:pt x="42" y="3077"/>
                  </a:lnTo>
                  <a:lnTo>
                    <a:pt x="84" y="3223"/>
                  </a:lnTo>
                  <a:lnTo>
                    <a:pt x="63" y="3349"/>
                  </a:lnTo>
                  <a:lnTo>
                    <a:pt x="84" y="3516"/>
                  </a:lnTo>
                  <a:lnTo>
                    <a:pt x="105" y="3641"/>
                  </a:lnTo>
                  <a:lnTo>
                    <a:pt x="105" y="3872"/>
                  </a:lnTo>
                  <a:lnTo>
                    <a:pt x="168" y="3934"/>
                  </a:lnTo>
                  <a:lnTo>
                    <a:pt x="314" y="4018"/>
                  </a:lnTo>
                  <a:lnTo>
                    <a:pt x="419" y="4123"/>
                  </a:lnTo>
                  <a:lnTo>
                    <a:pt x="461" y="4248"/>
                  </a:lnTo>
                  <a:lnTo>
                    <a:pt x="607" y="4458"/>
                  </a:lnTo>
                  <a:lnTo>
                    <a:pt x="691" y="4604"/>
                  </a:lnTo>
                  <a:lnTo>
                    <a:pt x="775" y="4688"/>
                  </a:lnTo>
                  <a:lnTo>
                    <a:pt x="942" y="4813"/>
                  </a:lnTo>
                  <a:lnTo>
                    <a:pt x="942" y="4960"/>
                  </a:lnTo>
                  <a:lnTo>
                    <a:pt x="942" y="5022"/>
                  </a:lnTo>
                  <a:lnTo>
                    <a:pt x="984" y="5085"/>
                  </a:lnTo>
                  <a:lnTo>
                    <a:pt x="1005" y="5085"/>
                  </a:lnTo>
                  <a:lnTo>
                    <a:pt x="1256" y="4667"/>
                  </a:lnTo>
                  <a:lnTo>
                    <a:pt x="1403" y="4499"/>
                  </a:lnTo>
                  <a:lnTo>
                    <a:pt x="1507" y="4478"/>
                  </a:lnTo>
                  <a:lnTo>
                    <a:pt x="1549" y="4437"/>
                  </a:lnTo>
                  <a:lnTo>
                    <a:pt x="1779" y="4332"/>
                  </a:lnTo>
                  <a:lnTo>
                    <a:pt x="1884" y="4353"/>
                  </a:lnTo>
                  <a:lnTo>
                    <a:pt x="1947" y="4290"/>
                  </a:lnTo>
                  <a:lnTo>
                    <a:pt x="2135" y="4290"/>
                  </a:lnTo>
                  <a:lnTo>
                    <a:pt x="2156" y="4353"/>
                  </a:lnTo>
                  <a:lnTo>
                    <a:pt x="2260" y="4395"/>
                  </a:lnTo>
                  <a:lnTo>
                    <a:pt x="2302" y="4374"/>
                  </a:lnTo>
                  <a:lnTo>
                    <a:pt x="2386" y="4353"/>
                  </a:lnTo>
                  <a:lnTo>
                    <a:pt x="2386" y="4269"/>
                  </a:lnTo>
                  <a:lnTo>
                    <a:pt x="2407" y="4185"/>
                  </a:lnTo>
                  <a:lnTo>
                    <a:pt x="2470" y="4144"/>
                  </a:lnTo>
                  <a:lnTo>
                    <a:pt x="2365" y="4018"/>
                  </a:lnTo>
                  <a:lnTo>
                    <a:pt x="2365" y="3955"/>
                  </a:lnTo>
                  <a:lnTo>
                    <a:pt x="2449" y="3955"/>
                  </a:lnTo>
                  <a:lnTo>
                    <a:pt x="2491" y="3913"/>
                  </a:lnTo>
                  <a:lnTo>
                    <a:pt x="2491" y="3851"/>
                  </a:lnTo>
                  <a:lnTo>
                    <a:pt x="2553" y="3767"/>
                  </a:lnTo>
                  <a:lnTo>
                    <a:pt x="2553" y="3704"/>
                  </a:lnTo>
                  <a:lnTo>
                    <a:pt x="2595" y="3662"/>
                  </a:lnTo>
                  <a:lnTo>
                    <a:pt x="2679" y="3662"/>
                  </a:lnTo>
                  <a:lnTo>
                    <a:pt x="2763" y="3558"/>
                  </a:lnTo>
                  <a:lnTo>
                    <a:pt x="2867" y="3600"/>
                  </a:lnTo>
                  <a:lnTo>
                    <a:pt x="2867" y="3537"/>
                  </a:lnTo>
                  <a:lnTo>
                    <a:pt x="2930" y="3537"/>
                  </a:lnTo>
                  <a:lnTo>
                    <a:pt x="3014" y="3600"/>
                  </a:lnTo>
                  <a:lnTo>
                    <a:pt x="3076" y="3621"/>
                  </a:lnTo>
                  <a:lnTo>
                    <a:pt x="3244" y="3746"/>
                  </a:lnTo>
                  <a:lnTo>
                    <a:pt x="3327" y="3767"/>
                  </a:lnTo>
                  <a:lnTo>
                    <a:pt x="3495" y="3913"/>
                  </a:lnTo>
                  <a:lnTo>
                    <a:pt x="3516" y="3955"/>
                  </a:lnTo>
                  <a:lnTo>
                    <a:pt x="3641" y="3934"/>
                  </a:lnTo>
                  <a:lnTo>
                    <a:pt x="3767" y="4018"/>
                  </a:lnTo>
                  <a:lnTo>
                    <a:pt x="3913" y="4018"/>
                  </a:lnTo>
                  <a:lnTo>
                    <a:pt x="3976" y="4039"/>
                  </a:lnTo>
                  <a:lnTo>
                    <a:pt x="4060" y="3976"/>
                  </a:lnTo>
                  <a:lnTo>
                    <a:pt x="4144" y="3976"/>
                  </a:lnTo>
                  <a:lnTo>
                    <a:pt x="4248" y="4039"/>
                  </a:lnTo>
                  <a:lnTo>
                    <a:pt x="4374" y="4060"/>
                  </a:lnTo>
                  <a:lnTo>
                    <a:pt x="4436" y="4081"/>
                  </a:lnTo>
                  <a:lnTo>
                    <a:pt x="4562" y="4060"/>
                  </a:lnTo>
                  <a:lnTo>
                    <a:pt x="4583" y="4018"/>
                  </a:lnTo>
                  <a:lnTo>
                    <a:pt x="4541" y="3955"/>
                  </a:lnTo>
                  <a:lnTo>
                    <a:pt x="4499" y="3913"/>
                  </a:lnTo>
                  <a:lnTo>
                    <a:pt x="4604" y="3809"/>
                  </a:lnTo>
                  <a:lnTo>
                    <a:pt x="4688" y="3704"/>
                  </a:lnTo>
                  <a:lnTo>
                    <a:pt x="4792" y="3704"/>
                  </a:lnTo>
                  <a:lnTo>
                    <a:pt x="4897" y="3725"/>
                  </a:lnTo>
                  <a:lnTo>
                    <a:pt x="4980" y="3809"/>
                  </a:lnTo>
                  <a:lnTo>
                    <a:pt x="5064" y="3767"/>
                  </a:lnTo>
                  <a:lnTo>
                    <a:pt x="5294" y="3746"/>
                  </a:lnTo>
                  <a:lnTo>
                    <a:pt x="5336" y="3704"/>
                  </a:lnTo>
                  <a:lnTo>
                    <a:pt x="5420" y="3641"/>
                  </a:lnTo>
                  <a:lnTo>
                    <a:pt x="5650" y="3537"/>
                  </a:lnTo>
                  <a:lnTo>
                    <a:pt x="5734" y="3558"/>
                  </a:lnTo>
                  <a:lnTo>
                    <a:pt x="5755" y="3600"/>
                  </a:lnTo>
                  <a:lnTo>
                    <a:pt x="5796" y="3600"/>
                  </a:lnTo>
                  <a:lnTo>
                    <a:pt x="5817" y="3662"/>
                  </a:lnTo>
                  <a:lnTo>
                    <a:pt x="5859" y="3662"/>
                  </a:lnTo>
                  <a:lnTo>
                    <a:pt x="5943" y="3621"/>
                  </a:lnTo>
                  <a:lnTo>
                    <a:pt x="6068" y="3621"/>
                  </a:lnTo>
                  <a:lnTo>
                    <a:pt x="6152" y="3600"/>
                  </a:lnTo>
                  <a:lnTo>
                    <a:pt x="6236" y="3600"/>
                  </a:lnTo>
                  <a:lnTo>
                    <a:pt x="6320" y="3495"/>
                  </a:lnTo>
                  <a:lnTo>
                    <a:pt x="6278" y="3453"/>
                  </a:lnTo>
                  <a:lnTo>
                    <a:pt x="6278" y="3411"/>
                  </a:lnTo>
                  <a:lnTo>
                    <a:pt x="6361" y="3411"/>
                  </a:lnTo>
                  <a:lnTo>
                    <a:pt x="6445" y="3453"/>
                  </a:lnTo>
                  <a:lnTo>
                    <a:pt x="6633" y="3453"/>
                  </a:lnTo>
                  <a:lnTo>
                    <a:pt x="6675" y="3495"/>
                  </a:lnTo>
                  <a:lnTo>
                    <a:pt x="6759" y="3516"/>
                  </a:lnTo>
                  <a:lnTo>
                    <a:pt x="6843" y="3558"/>
                  </a:lnTo>
                  <a:lnTo>
                    <a:pt x="7073" y="3558"/>
                  </a:lnTo>
                  <a:lnTo>
                    <a:pt x="7094" y="3600"/>
                  </a:lnTo>
                  <a:lnTo>
                    <a:pt x="7282" y="3516"/>
                  </a:lnTo>
                  <a:lnTo>
                    <a:pt x="7408" y="3516"/>
                  </a:lnTo>
                  <a:lnTo>
                    <a:pt x="7512" y="3558"/>
                  </a:lnTo>
                  <a:lnTo>
                    <a:pt x="7533" y="3600"/>
                  </a:lnTo>
                  <a:lnTo>
                    <a:pt x="7533" y="3558"/>
                  </a:lnTo>
                  <a:lnTo>
                    <a:pt x="7491" y="3495"/>
                  </a:lnTo>
                  <a:lnTo>
                    <a:pt x="7387" y="3432"/>
                  </a:lnTo>
                  <a:lnTo>
                    <a:pt x="7303" y="3390"/>
                  </a:lnTo>
                  <a:lnTo>
                    <a:pt x="7303" y="3202"/>
                  </a:lnTo>
                  <a:lnTo>
                    <a:pt x="7303" y="3139"/>
                  </a:lnTo>
                  <a:lnTo>
                    <a:pt x="7219" y="3077"/>
                  </a:lnTo>
                  <a:lnTo>
                    <a:pt x="7010" y="3035"/>
                  </a:lnTo>
                  <a:lnTo>
                    <a:pt x="6968" y="2972"/>
                  </a:lnTo>
                  <a:lnTo>
                    <a:pt x="6989" y="2867"/>
                  </a:lnTo>
                  <a:lnTo>
                    <a:pt x="6947" y="2805"/>
                  </a:lnTo>
                  <a:lnTo>
                    <a:pt x="6843" y="2784"/>
                  </a:lnTo>
                  <a:lnTo>
                    <a:pt x="6780" y="2721"/>
                  </a:lnTo>
                  <a:lnTo>
                    <a:pt x="6759" y="2553"/>
                  </a:lnTo>
                  <a:lnTo>
                    <a:pt x="6738" y="2491"/>
                  </a:lnTo>
                  <a:lnTo>
                    <a:pt x="6550" y="2365"/>
                  </a:lnTo>
                  <a:lnTo>
                    <a:pt x="6487" y="2386"/>
                  </a:lnTo>
                  <a:lnTo>
                    <a:pt x="6382" y="2344"/>
                  </a:lnTo>
                  <a:lnTo>
                    <a:pt x="6361" y="2365"/>
                  </a:lnTo>
                  <a:lnTo>
                    <a:pt x="6257" y="2344"/>
                  </a:lnTo>
                  <a:lnTo>
                    <a:pt x="6131" y="2240"/>
                  </a:lnTo>
                  <a:lnTo>
                    <a:pt x="6173" y="2177"/>
                  </a:lnTo>
                  <a:lnTo>
                    <a:pt x="6215" y="2135"/>
                  </a:lnTo>
                  <a:lnTo>
                    <a:pt x="6278" y="2072"/>
                  </a:lnTo>
                  <a:lnTo>
                    <a:pt x="6320" y="1989"/>
                  </a:lnTo>
                  <a:lnTo>
                    <a:pt x="6257" y="1926"/>
                  </a:lnTo>
                  <a:lnTo>
                    <a:pt x="6152" y="1926"/>
                  </a:lnTo>
                  <a:lnTo>
                    <a:pt x="6048" y="1863"/>
                  </a:lnTo>
                  <a:lnTo>
                    <a:pt x="6006" y="1779"/>
                  </a:lnTo>
                  <a:lnTo>
                    <a:pt x="5922" y="1737"/>
                  </a:lnTo>
                  <a:lnTo>
                    <a:pt x="5817" y="1737"/>
                  </a:lnTo>
                  <a:lnTo>
                    <a:pt x="5692" y="1654"/>
                  </a:lnTo>
                  <a:lnTo>
                    <a:pt x="5608" y="1612"/>
                  </a:lnTo>
                  <a:lnTo>
                    <a:pt x="5587" y="1465"/>
                  </a:lnTo>
                  <a:lnTo>
                    <a:pt x="5629" y="1403"/>
                  </a:lnTo>
                  <a:lnTo>
                    <a:pt x="5545" y="1361"/>
                  </a:lnTo>
                  <a:lnTo>
                    <a:pt x="5399" y="1361"/>
                  </a:lnTo>
                  <a:lnTo>
                    <a:pt x="5336" y="1424"/>
                  </a:lnTo>
                  <a:lnTo>
                    <a:pt x="5211" y="1424"/>
                  </a:lnTo>
                  <a:lnTo>
                    <a:pt x="5106" y="1340"/>
                  </a:lnTo>
                  <a:lnTo>
                    <a:pt x="5106" y="1152"/>
                  </a:lnTo>
                  <a:lnTo>
                    <a:pt x="5169" y="1047"/>
                  </a:lnTo>
                  <a:lnTo>
                    <a:pt x="5190" y="1005"/>
                  </a:lnTo>
                  <a:lnTo>
                    <a:pt x="5211" y="880"/>
                  </a:lnTo>
                  <a:lnTo>
                    <a:pt x="5190" y="796"/>
                  </a:lnTo>
                  <a:lnTo>
                    <a:pt x="5085" y="566"/>
                  </a:lnTo>
                  <a:lnTo>
                    <a:pt x="4918" y="377"/>
                  </a:lnTo>
                  <a:lnTo>
                    <a:pt x="4897" y="294"/>
                  </a:lnTo>
                  <a:lnTo>
                    <a:pt x="4771" y="189"/>
                  </a:lnTo>
                  <a:lnTo>
                    <a:pt x="4813" y="168"/>
                  </a:lnTo>
                  <a:lnTo>
                    <a:pt x="4813" y="84"/>
                  </a:lnTo>
                  <a:lnTo>
                    <a:pt x="4750"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42"/>
            <p:cNvSpPr/>
            <p:nvPr/>
          </p:nvSpPr>
          <p:spPr>
            <a:xfrm>
              <a:off x="3821225" y="2747900"/>
              <a:ext cx="223400" cy="207700"/>
            </a:xfrm>
            <a:custGeom>
              <a:avLst/>
              <a:gdLst/>
              <a:ahLst/>
              <a:cxnLst/>
              <a:rect l="l" t="t" r="r" b="b"/>
              <a:pathLst>
                <a:path w="8936" h="8308" extrusionOk="0">
                  <a:moveTo>
                    <a:pt x="1068" y="1"/>
                  </a:moveTo>
                  <a:lnTo>
                    <a:pt x="1047" y="42"/>
                  </a:lnTo>
                  <a:lnTo>
                    <a:pt x="1089" y="252"/>
                  </a:lnTo>
                  <a:lnTo>
                    <a:pt x="1152" y="314"/>
                  </a:lnTo>
                  <a:lnTo>
                    <a:pt x="1026" y="482"/>
                  </a:lnTo>
                  <a:lnTo>
                    <a:pt x="670" y="691"/>
                  </a:lnTo>
                  <a:lnTo>
                    <a:pt x="670" y="775"/>
                  </a:lnTo>
                  <a:lnTo>
                    <a:pt x="566" y="900"/>
                  </a:lnTo>
                  <a:lnTo>
                    <a:pt x="440" y="900"/>
                  </a:lnTo>
                  <a:lnTo>
                    <a:pt x="357" y="963"/>
                  </a:lnTo>
                  <a:lnTo>
                    <a:pt x="357" y="1047"/>
                  </a:lnTo>
                  <a:lnTo>
                    <a:pt x="336" y="1109"/>
                  </a:lnTo>
                  <a:lnTo>
                    <a:pt x="398" y="1298"/>
                  </a:lnTo>
                  <a:lnTo>
                    <a:pt x="398" y="1423"/>
                  </a:lnTo>
                  <a:lnTo>
                    <a:pt x="357" y="1465"/>
                  </a:lnTo>
                  <a:lnTo>
                    <a:pt x="357" y="1507"/>
                  </a:lnTo>
                  <a:lnTo>
                    <a:pt x="336" y="1570"/>
                  </a:lnTo>
                  <a:lnTo>
                    <a:pt x="294" y="1674"/>
                  </a:lnTo>
                  <a:lnTo>
                    <a:pt x="189" y="1716"/>
                  </a:lnTo>
                  <a:lnTo>
                    <a:pt x="147" y="1737"/>
                  </a:lnTo>
                  <a:lnTo>
                    <a:pt x="85" y="1737"/>
                  </a:lnTo>
                  <a:lnTo>
                    <a:pt x="22" y="1800"/>
                  </a:lnTo>
                  <a:lnTo>
                    <a:pt x="22" y="2009"/>
                  </a:lnTo>
                  <a:lnTo>
                    <a:pt x="85" y="2030"/>
                  </a:lnTo>
                  <a:lnTo>
                    <a:pt x="147" y="2156"/>
                  </a:lnTo>
                  <a:lnTo>
                    <a:pt x="147" y="2553"/>
                  </a:lnTo>
                  <a:lnTo>
                    <a:pt x="189" y="2762"/>
                  </a:lnTo>
                  <a:lnTo>
                    <a:pt x="189" y="2825"/>
                  </a:lnTo>
                  <a:lnTo>
                    <a:pt x="189" y="3139"/>
                  </a:lnTo>
                  <a:lnTo>
                    <a:pt x="252" y="3286"/>
                  </a:lnTo>
                  <a:lnTo>
                    <a:pt x="210" y="3599"/>
                  </a:lnTo>
                  <a:lnTo>
                    <a:pt x="189" y="3662"/>
                  </a:lnTo>
                  <a:lnTo>
                    <a:pt x="231" y="3788"/>
                  </a:lnTo>
                  <a:lnTo>
                    <a:pt x="252" y="3997"/>
                  </a:lnTo>
                  <a:lnTo>
                    <a:pt x="210" y="4081"/>
                  </a:lnTo>
                  <a:lnTo>
                    <a:pt x="85" y="4185"/>
                  </a:lnTo>
                  <a:lnTo>
                    <a:pt x="43" y="4227"/>
                  </a:lnTo>
                  <a:lnTo>
                    <a:pt x="1" y="4290"/>
                  </a:lnTo>
                  <a:lnTo>
                    <a:pt x="85" y="4353"/>
                  </a:lnTo>
                  <a:lnTo>
                    <a:pt x="210" y="4541"/>
                  </a:lnTo>
                  <a:lnTo>
                    <a:pt x="315" y="4771"/>
                  </a:lnTo>
                  <a:lnTo>
                    <a:pt x="357" y="4813"/>
                  </a:lnTo>
                  <a:lnTo>
                    <a:pt x="398" y="4938"/>
                  </a:lnTo>
                  <a:lnTo>
                    <a:pt x="357" y="5022"/>
                  </a:lnTo>
                  <a:lnTo>
                    <a:pt x="398" y="5169"/>
                  </a:lnTo>
                  <a:lnTo>
                    <a:pt x="440" y="5252"/>
                  </a:lnTo>
                  <a:lnTo>
                    <a:pt x="461" y="5357"/>
                  </a:lnTo>
                  <a:lnTo>
                    <a:pt x="545" y="5441"/>
                  </a:lnTo>
                  <a:lnTo>
                    <a:pt x="984" y="5441"/>
                  </a:lnTo>
                  <a:lnTo>
                    <a:pt x="1089" y="5503"/>
                  </a:lnTo>
                  <a:lnTo>
                    <a:pt x="1173" y="5650"/>
                  </a:lnTo>
                  <a:lnTo>
                    <a:pt x="1277" y="5880"/>
                  </a:lnTo>
                  <a:lnTo>
                    <a:pt x="1340" y="5922"/>
                  </a:lnTo>
                  <a:lnTo>
                    <a:pt x="1403" y="6006"/>
                  </a:lnTo>
                  <a:lnTo>
                    <a:pt x="1486" y="6089"/>
                  </a:lnTo>
                  <a:lnTo>
                    <a:pt x="2491" y="6319"/>
                  </a:lnTo>
                  <a:lnTo>
                    <a:pt x="2595" y="6424"/>
                  </a:lnTo>
                  <a:lnTo>
                    <a:pt x="3118" y="6215"/>
                  </a:lnTo>
                  <a:lnTo>
                    <a:pt x="3746" y="5964"/>
                  </a:lnTo>
                  <a:lnTo>
                    <a:pt x="8391" y="8307"/>
                  </a:lnTo>
                  <a:lnTo>
                    <a:pt x="8391" y="8098"/>
                  </a:lnTo>
                  <a:lnTo>
                    <a:pt x="8935" y="8056"/>
                  </a:lnTo>
                  <a:lnTo>
                    <a:pt x="8705" y="2344"/>
                  </a:lnTo>
                  <a:lnTo>
                    <a:pt x="8621" y="2051"/>
                  </a:lnTo>
                  <a:lnTo>
                    <a:pt x="8580" y="1905"/>
                  </a:lnTo>
                  <a:lnTo>
                    <a:pt x="8621" y="1716"/>
                  </a:lnTo>
                  <a:lnTo>
                    <a:pt x="8705" y="1507"/>
                  </a:lnTo>
                  <a:lnTo>
                    <a:pt x="8705" y="1381"/>
                  </a:lnTo>
                  <a:lnTo>
                    <a:pt x="8663" y="1214"/>
                  </a:lnTo>
                  <a:lnTo>
                    <a:pt x="8705" y="984"/>
                  </a:lnTo>
                  <a:lnTo>
                    <a:pt x="8726" y="879"/>
                  </a:lnTo>
                  <a:lnTo>
                    <a:pt x="8684" y="733"/>
                  </a:lnTo>
                  <a:lnTo>
                    <a:pt x="8600" y="649"/>
                  </a:lnTo>
                  <a:lnTo>
                    <a:pt x="8496" y="628"/>
                  </a:lnTo>
                  <a:lnTo>
                    <a:pt x="8391" y="649"/>
                  </a:lnTo>
                  <a:lnTo>
                    <a:pt x="7994" y="586"/>
                  </a:lnTo>
                  <a:lnTo>
                    <a:pt x="7931" y="524"/>
                  </a:lnTo>
                  <a:lnTo>
                    <a:pt x="7764" y="524"/>
                  </a:lnTo>
                  <a:lnTo>
                    <a:pt x="7575" y="461"/>
                  </a:lnTo>
                  <a:lnTo>
                    <a:pt x="7533" y="377"/>
                  </a:lnTo>
                  <a:lnTo>
                    <a:pt x="7575" y="356"/>
                  </a:lnTo>
                  <a:lnTo>
                    <a:pt x="7554" y="314"/>
                  </a:lnTo>
                  <a:lnTo>
                    <a:pt x="7324" y="168"/>
                  </a:lnTo>
                  <a:lnTo>
                    <a:pt x="7199" y="168"/>
                  </a:lnTo>
                  <a:lnTo>
                    <a:pt x="7010" y="126"/>
                  </a:lnTo>
                  <a:lnTo>
                    <a:pt x="6948" y="105"/>
                  </a:lnTo>
                  <a:lnTo>
                    <a:pt x="6885" y="147"/>
                  </a:lnTo>
                  <a:lnTo>
                    <a:pt x="6780" y="63"/>
                  </a:lnTo>
                  <a:lnTo>
                    <a:pt x="6717" y="63"/>
                  </a:lnTo>
                  <a:lnTo>
                    <a:pt x="6529" y="168"/>
                  </a:lnTo>
                  <a:lnTo>
                    <a:pt x="6257" y="210"/>
                  </a:lnTo>
                  <a:lnTo>
                    <a:pt x="6006" y="314"/>
                  </a:lnTo>
                  <a:lnTo>
                    <a:pt x="5880" y="440"/>
                  </a:lnTo>
                  <a:lnTo>
                    <a:pt x="5839" y="586"/>
                  </a:lnTo>
                  <a:lnTo>
                    <a:pt x="5776" y="670"/>
                  </a:lnTo>
                  <a:lnTo>
                    <a:pt x="5755" y="963"/>
                  </a:lnTo>
                  <a:lnTo>
                    <a:pt x="5859" y="1109"/>
                  </a:lnTo>
                  <a:lnTo>
                    <a:pt x="5943" y="1361"/>
                  </a:lnTo>
                  <a:lnTo>
                    <a:pt x="5880" y="1486"/>
                  </a:lnTo>
                  <a:lnTo>
                    <a:pt x="5734" y="1633"/>
                  </a:lnTo>
                  <a:lnTo>
                    <a:pt x="5692" y="1695"/>
                  </a:lnTo>
                  <a:lnTo>
                    <a:pt x="5525" y="1842"/>
                  </a:lnTo>
                  <a:lnTo>
                    <a:pt x="5378" y="1905"/>
                  </a:lnTo>
                  <a:lnTo>
                    <a:pt x="5148" y="1800"/>
                  </a:lnTo>
                  <a:lnTo>
                    <a:pt x="4918" y="1612"/>
                  </a:lnTo>
                  <a:lnTo>
                    <a:pt x="4730" y="1486"/>
                  </a:lnTo>
                  <a:lnTo>
                    <a:pt x="4479" y="1319"/>
                  </a:lnTo>
                  <a:lnTo>
                    <a:pt x="4060" y="1172"/>
                  </a:lnTo>
                  <a:lnTo>
                    <a:pt x="3872" y="1151"/>
                  </a:lnTo>
                  <a:lnTo>
                    <a:pt x="3788" y="1172"/>
                  </a:lnTo>
                  <a:lnTo>
                    <a:pt x="3579" y="1172"/>
                  </a:lnTo>
                  <a:lnTo>
                    <a:pt x="3390" y="1068"/>
                  </a:lnTo>
                  <a:lnTo>
                    <a:pt x="3223" y="733"/>
                  </a:lnTo>
                  <a:lnTo>
                    <a:pt x="3223" y="545"/>
                  </a:lnTo>
                  <a:lnTo>
                    <a:pt x="3056" y="356"/>
                  </a:lnTo>
                  <a:lnTo>
                    <a:pt x="2700" y="314"/>
                  </a:lnTo>
                  <a:lnTo>
                    <a:pt x="2512" y="168"/>
                  </a:lnTo>
                  <a:lnTo>
                    <a:pt x="2198" y="168"/>
                  </a:lnTo>
                  <a:lnTo>
                    <a:pt x="2010" y="105"/>
                  </a:lnTo>
                  <a:lnTo>
                    <a:pt x="1591" y="168"/>
                  </a:lnTo>
                  <a:lnTo>
                    <a:pt x="1298" y="126"/>
                  </a:lnTo>
                  <a:lnTo>
                    <a:pt x="1194" y="21"/>
                  </a:lnTo>
                  <a:lnTo>
                    <a:pt x="1068"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42"/>
            <p:cNvSpPr/>
            <p:nvPr/>
          </p:nvSpPr>
          <p:spPr>
            <a:xfrm>
              <a:off x="3792975" y="2679900"/>
              <a:ext cx="57050" cy="111450"/>
            </a:xfrm>
            <a:custGeom>
              <a:avLst/>
              <a:gdLst/>
              <a:ahLst/>
              <a:cxnLst/>
              <a:rect l="l" t="t" r="r" b="b"/>
              <a:pathLst>
                <a:path w="2282" h="4458" extrusionOk="0">
                  <a:moveTo>
                    <a:pt x="1235" y="0"/>
                  </a:moveTo>
                  <a:lnTo>
                    <a:pt x="1110" y="21"/>
                  </a:lnTo>
                  <a:lnTo>
                    <a:pt x="1110" y="105"/>
                  </a:lnTo>
                  <a:lnTo>
                    <a:pt x="1026" y="21"/>
                  </a:lnTo>
                  <a:lnTo>
                    <a:pt x="859" y="42"/>
                  </a:lnTo>
                  <a:lnTo>
                    <a:pt x="650" y="147"/>
                  </a:lnTo>
                  <a:lnTo>
                    <a:pt x="524" y="272"/>
                  </a:lnTo>
                  <a:lnTo>
                    <a:pt x="503" y="356"/>
                  </a:lnTo>
                  <a:lnTo>
                    <a:pt x="524" y="440"/>
                  </a:lnTo>
                  <a:lnTo>
                    <a:pt x="503" y="586"/>
                  </a:lnTo>
                  <a:lnTo>
                    <a:pt x="503" y="775"/>
                  </a:lnTo>
                  <a:lnTo>
                    <a:pt x="399" y="1047"/>
                  </a:lnTo>
                  <a:lnTo>
                    <a:pt x="440" y="1193"/>
                  </a:lnTo>
                  <a:lnTo>
                    <a:pt x="503" y="1298"/>
                  </a:lnTo>
                  <a:lnTo>
                    <a:pt x="524" y="1319"/>
                  </a:lnTo>
                  <a:lnTo>
                    <a:pt x="482" y="1381"/>
                  </a:lnTo>
                  <a:lnTo>
                    <a:pt x="419" y="1465"/>
                  </a:lnTo>
                  <a:lnTo>
                    <a:pt x="503" y="1528"/>
                  </a:lnTo>
                  <a:lnTo>
                    <a:pt x="440" y="1591"/>
                  </a:lnTo>
                  <a:lnTo>
                    <a:pt x="419" y="1800"/>
                  </a:lnTo>
                  <a:lnTo>
                    <a:pt x="336" y="1842"/>
                  </a:lnTo>
                  <a:lnTo>
                    <a:pt x="294" y="1925"/>
                  </a:lnTo>
                  <a:lnTo>
                    <a:pt x="210" y="1946"/>
                  </a:lnTo>
                  <a:lnTo>
                    <a:pt x="85" y="2114"/>
                  </a:lnTo>
                  <a:lnTo>
                    <a:pt x="1" y="2365"/>
                  </a:lnTo>
                  <a:lnTo>
                    <a:pt x="64" y="2407"/>
                  </a:lnTo>
                  <a:lnTo>
                    <a:pt x="106" y="2553"/>
                  </a:lnTo>
                  <a:lnTo>
                    <a:pt x="85" y="2616"/>
                  </a:lnTo>
                  <a:lnTo>
                    <a:pt x="168" y="2741"/>
                  </a:lnTo>
                  <a:lnTo>
                    <a:pt x="210" y="2741"/>
                  </a:lnTo>
                  <a:lnTo>
                    <a:pt x="399" y="2888"/>
                  </a:lnTo>
                  <a:lnTo>
                    <a:pt x="419" y="3034"/>
                  </a:lnTo>
                  <a:lnTo>
                    <a:pt x="545" y="3076"/>
                  </a:lnTo>
                  <a:lnTo>
                    <a:pt x="608" y="3139"/>
                  </a:lnTo>
                  <a:lnTo>
                    <a:pt x="712" y="3160"/>
                  </a:lnTo>
                  <a:lnTo>
                    <a:pt x="838" y="3306"/>
                  </a:lnTo>
                  <a:lnTo>
                    <a:pt x="1215" y="4457"/>
                  </a:lnTo>
                  <a:lnTo>
                    <a:pt x="1277" y="4457"/>
                  </a:lnTo>
                  <a:lnTo>
                    <a:pt x="1319" y="4436"/>
                  </a:lnTo>
                  <a:lnTo>
                    <a:pt x="1424" y="4394"/>
                  </a:lnTo>
                  <a:lnTo>
                    <a:pt x="1466" y="4290"/>
                  </a:lnTo>
                  <a:lnTo>
                    <a:pt x="1487" y="4227"/>
                  </a:lnTo>
                  <a:lnTo>
                    <a:pt x="1487" y="4185"/>
                  </a:lnTo>
                  <a:lnTo>
                    <a:pt x="1528" y="4143"/>
                  </a:lnTo>
                  <a:lnTo>
                    <a:pt x="1528" y="4018"/>
                  </a:lnTo>
                  <a:lnTo>
                    <a:pt x="1466" y="3829"/>
                  </a:lnTo>
                  <a:lnTo>
                    <a:pt x="1487" y="3767"/>
                  </a:lnTo>
                  <a:lnTo>
                    <a:pt x="1487" y="3683"/>
                  </a:lnTo>
                  <a:lnTo>
                    <a:pt x="1570" y="3620"/>
                  </a:lnTo>
                  <a:lnTo>
                    <a:pt x="1696" y="3620"/>
                  </a:lnTo>
                  <a:lnTo>
                    <a:pt x="1800" y="3495"/>
                  </a:lnTo>
                  <a:lnTo>
                    <a:pt x="1800" y="3411"/>
                  </a:lnTo>
                  <a:lnTo>
                    <a:pt x="2156" y="3202"/>
                  </a:lnTo>
                  <a:lnTo>
                    <a:pt x="2282" y="3034"/>
                  </a:lnTo>
                  <a:lnTo>
                    <a:pt x="2219" y="2972"/>
                  </a:lnTo>
                  <a:lnTo>
                    <a:pt x="2177" y="2762"/>
                  </a:lnTo>
                  <a:lnTo>
                    <a:pt x="2198" y="2721"/>
                  </a:lnTo>
                  <a:lnTo>
                    <a:pt x="2156" y="2679"/>
                  </a:lnTo>
                  <a:lnTo>
                    <a:pt x="1968" y="2574"/>
                  </a:lnTo>
                  <a:lnTo>
                    <a:pt x="1947" y="2532"/>
                  </a:lnTo>
                  <a:lnTo>
                    <a:pt x="1947" y="2448"/>
                  </a:lnTo>
                  <a:lnTo>
                    <a:pt x="1863" y="2407"/>
                  </a:lnTo>
                  <a:lnTo>
                    <a:pt x="1842" y="2428"/>
                  </a:lnTo>
                  <a:lnTo>
                    <a:pt x="1842" y="2469"/>
                  </a:lnTo>
                  <a:lnTo>
                    <a:pt x="1779" y="2511"/>
                  </a:lnTo>
                  <a:lnTo>
                    <a:pt x="1696" y="2469"/>
                  </a:lnTo>
                  <a:lnTo>
                    <a:pt x="1675" y="2365"/>
                  </a:lnTo>
                  <a:lnTo>
                    <a:pt x="1591" y="2407"/>
                  </a:lnTo>
                  <a:lnTo>
                    <a:pt x="1424" y="2260"/>
                  </a:lnTo>
                  <a:lnTo>
                    <a:pt x="1340" y="2114"/>
                  </a:lnTo>
                  <a:lnTo>
                    <a:pt x="1382" y="1925"/>
                  </a:lnTo>
                  <a:lnTo>
                    <a:pt x="1675" y="1737"/>
                  </a:lnTo>
                  <a:lnTo>
                    <a:pt x="1842" y="1570"/>
                  </a:lnTo>
                  <a:lnTo>
                    <a:pt x="1884" y="1507"/>
                  </a:lnTo>
                  <a:lnTo>
                    <a:pt x="1842" y="1465"/>
                  </a:lnTo>
                  <a:lnTo>
                    <a:pt x="1884" y="1381"/>
                  </a:lnTo>
                  <a:lnTo>
                    <a:pt x="1863" y="1298"/>
                  </a:lnTo>
                  <a:lnTo>
                    <a:pt x="1842" y="1277"/>
                  </a:lnTo>
                  <a:lnTo>
                    <a:pt x="1842" y="1088"/>
                  </a:lnTo>
                  <a:lnTo>
                    <a:pt x="1654" y="1005"/>
                  </a:lnTo>
                  <a:lnTo>
                    <a:pt x="1528" y="837"/>
                  </a:lnTo>
                  <a:lnTo>
                    <a:pt x="1549" y="670"/>
                  </a:lnTo>
                  <a:lnTo>
                    <a:pt x="1675" y="586"/>
                  </a:lnTo>
                  <a:lnTo>
                    <a:pt x="1696" y="482"/>
                  </a:lnTo>
                  <a:lnTo>
                    <a:pt x="1800" y="314"/>
                  </a:lnTo>
                  <a:lnTo>
                    <a:pt x="1800" y="210"/>
                  </a:lnTo>
                  <a:lnTo>
                    <a:pt x="1759" y="147"/>
                  </a:lnTo>
                  <a:lnTo>
                    <a:pt x="1549" y="335"/>
                  </a:lnTo>
                  <a:lnTo>
                    <a:pt x="1487" y="419"/>
                  </a:lnTo>
                  <a:lnTo>
                    <a:pt x="1424" y="377"/>
                  </a:lnTo>
                  <a:lnTo>
                    <a:pt x="1340" y="168"/>
                  </a:lnTo>
                  <a:lnTo>
                    <a:pt x="1277" y="168"/>
                  </a:lnTo>
                  <a:lnTo>
                    <a:pt x="1277" y="63"/>
                  </a:lnTo>
                  <a:lnTo>
                    <a:pt x="1235"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42"/>
            <p:cNvSpPr/>
            <p:nvPr/>
          </p:nvSpPr>
          <p:spPr>
            <a:xfrm>
              <a:off x="3568575" y="2683550"/>
              <a:ext cx="289825" cy="280400"/>
            </a:xfrm>
            <a:custGeom>
              <a:avLst/>
              <a:gdLst/>
              <a:ahLst/>
              <a:cxnLst/>
              <a:rect l="l" t="t" r="r" b="b"/>
              <a:pathLst>
                <a:path w="11593" h="11216" extrusionOk="0">
                  <a:moveTo>
                    <a:pt x="8307" y="1"/>
                  </a:moveTo>
                  <a:lnTo>
                    <a:pt x="8161" y="22"/>
                  </a:lnTo>
                  <a:lnTo>
                    <a:pt x="8140" y="106"/>
                  </a:lnTo>
                  <a:lnTo>
                    <a:pt x="8035" y="126"/>
                  </a:lnTo>
                  <a:lnTo>
                    <a:pt x="7994" y="210"/>
                  </a:lnTo>
                  <a:lnTo>
                    <a:pt x="7910" y="189"/>
                  </a:lnTo>
                  <a:lnTo>
                    <a:pt x="7805" y="189"/>
                  </a:lnTo>
                  <a:lnTo>
                    <a:pt x="7701" y="294"/>
                  </a:lnTo>
                  <a:lnTo>
                    <a:pt x="7575" y="294"/>
                  </a:lnTo>
                  <a:lnTo>
                    <a:pt x="7491" y="168"/>
                  </a:lnTo>
                  <a:lnTo>
                    <a:pt x="7324" y="168"/>
                  </a:lnTo>
                  <a:lnTo>
                    <a:pt x="7261" y="126"/>
                  </a:lnTo>
                  <a:lnTo>
                    <a:pt x="7115" y="168"/>
                  </a:lnTo>
                  <a:lnTo>
                    <a:pt x="6989" y="126"/>
                  </a:lnTo>
                  <a:lnTo>
                    <a:pt x="6947" y="168"/>
                  </a:lnTo>
                  <a:lnTo>
                    <a:pt x="6843" y="106"/>
                  </a:lnTo>
                  <a:lnTo>
                    <a:pt x="6759" y="126"/>
                  </a:lnTo>
                  <a:lnTo>
                    <a:pt x="6696" y="273"/>
                  </a:lnTo>
                  <a:lnTo>
                    <a:pt x="6571" y="273"/>
                  </a:lnTo>
                  <a:lnTo>
                    <a:pt x="6466" y="210"/>
                  </a:lnTo>
                  <a:lnTo>
                    <a:pt x="6320" y="336"/>
                  </a:lnTo>
                  <a:lnTo>
                    <a:pt x="6236" y="336"/>
                  </a:lnTo>
                  <a:lnTo>
                    <a:pt x="6110" y="273"/>
                  </a:lnTo>
                  <a:lnTo>
                    <a:pt x="5964" y="315"/>
                  </a:lnTo>
                  <a:lnTo>
                    <a:pt x="5629" y="315"/>
                  </a:lnTo>
                  <a:lnTo>
                    <a:pt x="5336" y="524"/>
                  </a:lnTo>
                  <a:lnTo>
                    <a:pt x="5190" y="545"/>
                  </a:lnTo>
                  <a:lnTo>
                    <a:pt x="5106" y="545"/>
                  </a:lnTo>
                  <a:lnTo>
                    <a:pt x="4981" y="629"/>
                  </a:lnTo>
                  <a:lnTo>
                    <a:pt x="4960" y="712"/>
                  </a:lnTo>
                  <a:lnTo>
                    <a:pt x="4897" y="817"/>
                  </a:lnTo>
                  <a:lnTo>
                    <a:pt x="4813" y="817"/>
                  </a:lnTo>
                  <a:lnTo>
                    <a:pt x="4792" y="796"/>
                  </a:lnTo>
                  <a:lnTo>
                    <a:pt x="4709" y="796"/>
                  </a:lnTo>
                  <a:lnTo>
                    <a:pt x="4646" y="817"/>
                  </a:lnTo>
                  <a:lnTo>
                    <a:pt x="4604" y="859"/>
                  </a:lnTo>
                  <a:lnTo>
                    <a:pt x="4457" y="901"/>
                  </a:lnTo>
                  <a:lnTo>
                    <a:pt x="4332" y="942"/>
                  </a:lnTo>
                  <a:lnTo>
                    <a:pt x="4248" y="1026"/>
                  </a:lnTo>
                  <a:lnTo>
                    <a:pt x="4227" y="1068"/>
                  </a:lnTo>
                  <a:lnTo>
                    <a:pt x="4123" y="1214"/>
                  </a:lnTo>
                  <a:lnTo>
                    <a:pt x="3934" y="1256"/>
                  </a:lnTo>
                  <a:lnTo>
                    <a:pt x="3767" y="1256"/>
                  </a:lnTo>
                  <a:lnTo>
                    <a:pt x="3830" y="1340"/>
                  </a:lnTo>
                  <a:lnTo>
                    <a:pt x="3851" y="1382"/>
                  </a:lnTo>
                  <a:lnTo>
                    <a:pt x="3913" y="1486"/>
                  </a:lnTo>
                  <a:lnTo>
                    <a:pt x="3934" y="1591"/>
                  </a:lnTo>
                  <a:lnTo>
                    <a:pt x="3955" y="1633"/>
                  </a:lnTo>
                  <a:lnTo>
                    <a:pt x="3955" y="1800"/>
                  </a:lnTo>
                  <a:lnTo>
                    <a:pt x="3955" y="2051"/>
                  </a:lnTo>
                  <a:lnTo>
                    <a:pt x="3976" y="2114"/>
                  </a:lnTo>
                  <a:lnTo>
                    <a:pt x="4039" y="2575"/>
                  </a:lnTo>
                  <a:lnTo>
                    <a:pt x="4123" y="2721"/>
                  </a:lnTo>
                  <a:lnTo>
                    <a:pt x="4144" y="2847"/>
                  </a:lnTo>
                  <a:lnTo>
                    <a:pt x="4227" y="2847"/>
                  </a:lnTo>
                  <a:lnTo>
                    <a:pt x="4269" y="2909"/>
                  </a:lnTo>
                  <a:lnTo>
                    <a:pt x="4353" y="2930"/>
                  </a:lnTo>
                  <a:lnTo>
                    <a:pt x="4395" y="2951"/>
                  </a:lnTo>
                  <a:lnTo>
                    <a:pt x="4332" y="3119"/>
                  </a:lnTo>
                  <a:lnTo>
                    <a:pt x="4353" y="3160"/>
                  </a:lnTo>
                  <a:lnTo>
                    <a:pt x="4269" y="3265"/>
                  </a:lnTo>
                  <a:lnTo>
                    <a:pt x="3600" y="3265"/>
                  </a:lnTo>
                  <a:lnTo>
                    <a:pt x="3453" y="3307"/>
                  </a:lnTo>
                  <a:lnTo>
                    <a:pt x="3307" y="3516"/>
                  </a:lnTo>
                  <a:lnTo>
                    <a:pt x="3202" y="3621"/>
                  </a:lnTo>
                  <a:lnTo>
                    <a:pt x="3118" y="3746"/>
                  </a:lnTo>
                  <a:lnTo>
                    <a:pt x="3139" y="3935"/>
                  </a:lnTo>
                  <a:lnTo>
                    <a:pt x="3097" y="4060"/>
                  </a:lnTo>
                  <a:lnTo>
                    <a:pt x="2700" y="4311"/>
                  </a:lnTo>
                  <a:lnTo>
                    <a:pt x="2072" y="4688"/>
                  </a:lnTo>
                  <a:lnTo>
                    <a:pt x="1612" y="4939"/>
                  </a:lnTo>
                  <a:lnTo>
                    <a:pt x="1361" y="5002"/>
                  </a:lnTo>
                  <a:lnTo>
                    <a:pt x="1152" y="5002"/>
                  </a:lnTo>
                  <a:lnTo>
                    <a:pt x="1047" y="5043"/>
                  </a:lnTo>
                  <a:lnTo>
                    <a:pt x="880" y="5043"/>
                  </a:lnTo>
                  <a:lnTo>
                    <a:pt x="587" y="5106"/>
                  </a:lnTo>
                  <a:lnTo>
                    <a:pt x="398" y="5211"/>
                  </a:lnTo>
                  <a:lnTo>
                    <a:pt x="294" y="5357"/>
                  </a:lnTo>
                  <a:lnTo>
                    <a:pt x="43" y="5546"/>
                  </a:lnTo>
                  <a:lnTo>
                    <a:pt x="43" y="6048"/>
                  </a:lnTo>
                  <a:lnTo>
                    <a:pt x="1" y="6194"/>
                  </a:lnTo>
                  <a:lnTo>
                    <a:pt x="2093" y="7617"/>
                  </a:lnTo>
                  <a:lnTo>
                    <a:pt x="5901" y="10128"/>
                  </a:lnTo>
                  <a:lnTo>
                    <a:pt x="5943" y="10379"/>
                  </a:lnTo>
                  <a:lnTo>
                    <a:pt x="6069" y="10484"/>
                  </a:lnTo>
                  <a:lnTo>
                    <a:pt x="6278" y="10484"/>
                  </a:lnTo>
                  <a:lnTo>
                    <a:pt x="6445" y="10546"/>
                  </a:lnTo>
                  <a:lnTo>
                    <a:pt x="6550" y="10672"/>
                  </a:lnTo>
                  <a:lnTo>
                    <a:pt x="6696" y="10735"/>
                  </a:lnTo>
                  <a:lnTo>
                    <a:pt x="6801" y="10797"/>
                  </a:lnTo>
                  <a:lnTo>
                    <a:pt x="6801" y="10902"/>
                  </a:lnTo>
                  <a:lnTo>
                    <a:pt x="6738" y="11090"/>
                  </a:lnTo>
                  <a:lnTo>
                    <a:pt x="6780" y="11174"/>
                  </a:lnTo>
                  <a:lnTo>
                    <a:pt x="6906" y="11216"/>
                  </a:lnTo>
                  <a:lnTo>
                    <a:pt x="7178" y="11195"/>
                  </a:lnTo>
                  <a:lnTo>
                    <a:pt x="7408" y="11111"/>
                  </a:lnTo>
                  <a:lnTo>
                    <a:pt x="8266" y="10902"/>
                  </a:lnTo>
                  <a:lnTo>
                    <a:pt x="8998" y="10253"/>
                  </a:lnTo>
                  <a:lnTo>
                    <a:pt x="11592" y="8663"/>
                  </a:lnTo>
                  <a:lnTo>
                    <a:pt x="11509" y="8580"/>
                  </a:lnTo>
                  <a:lnTo>
                    <a:pt x="11446" y="8496"/>
                  </a:lnTo>
                  <a:lnTo>
                    <a:pt x="11383" y="8454"/>
                  </a:lnTo>
                  <a:lnTo>
                    <a:pt x="11279" y="8224"/>
                  </a:lnTo>
                  <a:lnTo>
                    <a:pt x="11195" y="8077"/>
                  </a:lnTo>
                  <a:lnTo>
                    <a:pt x="11090" y="8015"/>
                  </a:lnTo>
                  <a:lnTo>
                    <a:pt x="10651" y="8015"/>
                  </a:lnTo>
                  <a:lnTo>
                    <a:pt x="10567" y="7931"/>
                  </a:lnTo>
                  <a:lnTo>
                    <a:pt x="10546" y="7826"/>
                  </a:lnTo>
                  <a:lnTo>
                    <a:pt x="10504" y="7743"/>
                  </a:lnTo>
                  <a:lnTo>
                    <a:pt x="10463" y="7596"/>
                  </a:lnTo>
                  <a:lnTo>
                    <a:pt x="10504" y="7512"/>
                  </a:lnTo>
                  <a:lnTo>
                    <a:pt x="10463" y="7387"/>
                  </a:lnTo>
                  <a:lnTo>
                    <a:pt x="10421" y="7345"/>
                  </a:lnTo>
                  <a:lnTo>
                    <a:pt x="10316" y="7115"/>
                  </a:lnTo>
                  <a:lnTo>
                    <a:pt x="10191" y="6927"/>
                  </a:lnTo>
                  <a:lnTo>
                    <a:pt x="10107" y="6864"/>
                  </a:lnTo>
                  <a:lnTo>
                    <a:pt x="10149" y="6801"/>
                  </a:lnTo>
                  <a:lnTo>
                    <a:pt x="10191" y="6759"/>
                  </a:lnTo>
                  <a:lnTo>
                    <a:pt x="10316" y="6655"/>
                  </a:lnTo>
                  <a:lnTo>
                    <a:pt x="10358" y="6571"/>
                  </a:lnTo>
                  <a:lnTo>
                    <a:pt x="10337" y="6362"/>
                  </a:lnTo>
                  <a:lnTo>
                    <a:pt x="10295" y="6236"/>
                  </a:lnTo>
                  <a:lnTo>
                    <a:pt x="10316" y="6173"/>
                  </a:lnTo>
                  <a:lnTo>
                    <a:pt x="10358" y="5860"/>
                  </a:lnTo>
                  <a:lnTo>
                    <a:pt x="10295" y="5713"/>
                  </a:lnTo>
                  <a:lnTo>
                    <a:pt x="10295" y="5399"/>
                  </a:lnTo>
                  <a:lnTo>
                    <a:pt x="10295" y="5336"/>
                  </a:lnTo>
                  <a:lnTo>
                    <a:pt x="10253" y="5127"/>
                  </a:lnTo>
                  <a:lnTo>
                    <a:pt x="10253" y="4730"/>
                  </a:lnTo>
                  <a:lnTo>
                    <a:pt x="10191" y="4604"/>
                  </a:lnTo>
                  <a:lnTo>
                    <a:pt x="10128" y="4583"/>
                  </a:lnTo>
                  <a:lnTo>
                    <a:pt x="10128" y="4374"/>
                  </a:lnTo>
                  <a:lnTo>
                    <a:pt x="10191" y="4311"/>
                  </a:lnTo>
                  <a:lnTo>
                    <a:pt x="9814" y="3160"/>
                  </a:lnTo>
                  <a:lnTo>
                    <a:pt x="9688" y="3014"/>
                  </a:lnTo>
                  <a:lnTo>
                    <a:pt x="9584" y="2993"/>
                  </a:lnTo>
                  <a:lnTo>
                    <a:pt x="9521" y="2930"/>
                  </a:lnTo>
                  <a:lnTo>
                    <a:pt x="9395" y="2888"/>
                  </a:lnTo>
                  <a:lnTo>
                    <a:pt x="9375" y="2742"/>
                  </a:lnTo>
                  <a:lnTo>
                    <a:pt x="9186" y="2595"/>
                  </a:lnTo>
                  <a:lnTo>
                    <a:pt x="9144" y="2595"/>
                  </a:lnTo>
                  <a:lnTo>
                    <a:pt x="9061" y="2470"/>
                  </a:lnTo>
                  <a:lnTo>
                    <a:pt x="9082" y="2407"/>
                  </a:lnTo>
                  <a:lnTo>
                    <a:pt x="9040" y="2261"/>
                  </a:lnTo>
                  <a:lnTo>
                    <a:pt x="8977" y="2219"/>
                  </a:lnTo>
                  <a:lnTo>
                    <a:pt x="9061" y="1968"/>
                  </a:lnTo>
                  <a:lnTo>
                    <a:pt x="9186" y="1800"/>
                  </a:lnTo>
                  <a:lnTo>
                    <a:pt x="9270" y="1779"/>
                  </a:lnTo>
                  <a:lnTo>
                    <a:pt x="9312" y="1696"/>
                  </a:lnTo>
                  <a:lnTo>
                    <a:pt x="9395" y="1654"/>
                  </a:lnTo>
                  <a:lnTo>
                    <a:pt x="9416" y="1445"/>
                  </a:lnTo>
                  <a:lnTo>
                    <a:pt x="9479" y="1382"/>
                  </a:lnTo>
                  <a:lnTo>
                    <a:pt x="9395" y="1319"/>
                  </a:lnTo>
                  <a:lnTo>
                    <a:pt x="9458" y="1235"/>
                  </a:lnTo>
                  <a:lnTo>
                    <a:pt x="9500" y="1173"/>
                  </a:lnTo>
                  <a:lnTo>
                    <a:pt x="9479" y="1152"/>
                  </a:lnTo>
                  <a:lnTo>
                    <a:pt x="9416" y="1047"/>
                  </a:lnTo>
                  <a:lnTo>
                    <a:pt x="9375" y="901"/>
                  </a:lnTo>
                  <a:lnTo>
                    <a:pt x="9479" y="629"/>
                  </a:lnTo>
                  <a:lnTo>
                    <a:pt x="9479" y="440"/>
                  </a:lnTo>
                  <a:lnTo>
                    <a:pt x="9500" y="294"/>
                  </a:lnTo>
                  <a:lnTo>
                    <a:pt x="9479" y="210"/>
                  </a:lnTo>
                  <a:lnTo>
                    <a:pt x="9500" y="126"/>
                  </a:lnTo>
                  <a:lnTo>
                    <a:pt x="9479" y="106"/>
                  </a:lnTo>
                  <a:lnTo>
                    <a:pt x="9291" y="126"/>
                  </a:lnTo>
                  <a:lnTo>
                    <a:pt x="9207" y="106"/>
                  </a:lnTo>
                  <a:lnTo>
                    <a:pt x="8977" y="189"/>
                  </a:lnTo>
                  <a:lnTo>
                    <a:pt x="8851" y="85"/>
                  </a:lnTo>
                  <a:lnTo>
                    <a:pt x="8684" y="22"/>
                  </a:lnTo>
                  <a:lnTo>
                    <a:pt x="8684" y="85"/>
                  </a:lnTo>
                  <a:lnTo>
                    <a:pt x="8579" y="189"/>
                  </a:lnTo>
                  <a:lnTo>
                    <a:pt x="8370" y="168"/>
                  </a:lnTo>
                  <a:lnTo>
                    <a:pt x="8370" y="64"/>
                  </a:lnTo>
                  <a:lnTo>
                    <a:pt x="8307"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42"/>
            <p:cNvSpPr/>
            <p:nvPr/>
          </p:nvSpPr>
          <p:spPr>
            <a:xfrm>
              <a:off x="3511050" y="2702400"/>
              <a:ext cx="167400" cy="132350"/>
            </a:xfrm>
            <a:custGeom>
              <a:avLst/>
              <a:gdLst/>
              <a:ahLst/>
              <a:cxnLst/>
              <a:rect l="l" t="t" r="r" b="b"/>
              <a:pathLst>
                <a:path w="6696" h="5294" extrusionOk="0">
                  <a:moveTo>
                    <a:pt x="4269" y="0"/>
                  </a:moveTo>
                  <a:lnTo>
                    <a:pt x="4164" y="42"/>
                  </a:lnTo>
                  <a:lnTo>
                    <a:pt x="4122" y="84"/>
                  </a:lnTo>
                  <a:lnTo>
                    <a:pt x="4038" y="84"/>
                  </a:lnTo>
                  <a:lnTo>
                    <a:pt x="3913" y="188"/>
                  </a:lnTo>
                  <a:lnTo>
                    <a:pt x="3871" y="502"/>
                  </a:lnTo>
                  <a:lnTo>
                    <a:pt x="3766" y="691"/>
                  </a:lnTo>
                  <a:lnTo>
                    <a:pt x="3745" y="921"/>
                  </a:lnTo>
                  <a:lnTo>
                    <a:pt x="3662" y="1046"/>
                  </a:lnTo>
                  <a:lnTo>
                    <a:pt x="3411" y="1318"/>
                  </a:lnTo>
                  <a:lnTo>
                    <a:pt x="3327" y="1318"/>
                  </a:lnTo>
                  <a:lnTo>
                    <a:pt x="3222" y="1402"/>
                  </a:lnTo>
                  <a:lnTo>
                    <a:pt x="2992" y="1465"/>
                  </a:lnTo>
                  <a:lnTo>
                    <a:pt x="2825" y="1632"/>
                  </a:lnTo>
                  <a:lnTo>
                    <a:pt x="2783" y="1632"/>
                  </a:lnTo>
                  <a:lnTo>
                    <a:pt x="2553" y="1779"/>
                  </a:lnTo>
                  <a:lnTo>
                    <a:pt x="2406" y="1841"/>
                  </a:lnTo>
                  <a:lnTo>
                    <a:pt x="2344" y="1967"/>
                  </a:lnTo>
                  <a:lnTo>
                    <a:pt x="2072" y="2155"/>
                  </a:lnTo>
                  <a:lnTo>
                    <a:pt x="2155" y="2365"/>
                  </a:lnTo>
                  <a:lnTo>
                    <a:pt x="2155" y="2490"/>
                  </a:lnTo>
                  <a:lnTo>
                    <a:pt x="1925" y="2699"/>
                  </a:lnTo>
                  <a:lnTo>
                    <a:pt x="1758" y="3013"/>
                  </a:lnTo>
                  <a:lnTo>
                    <a:pt x="1758" y="3118"/>
                  </a:lnTo>
                  <a:lnTo>
                    <a:pt x="1862" y="3327"/>
                  </a:lnTo>
                  <a:lnTo>
                    <a:pt x="1779" y="3536"/>
                  </a:lnTo>
                  <a:lnTo>
                    <a:pt x="1841" y="3599"/>
                  </a:lnTo>
                  <a:lnTo>
                    <a:pt x="1883" y="3662"/>
                  </a:lnTo>
                  <a:lnTo>
                    <a:pt x="1862" y="3829"/>
                  </a:lnTo>
                  <a:lnTo>
                    <a:pt x="1507" y="4248"/>
                  </a:lnTo>
                  <a:lnTo>
                    <a:pt x="1444" y="4394"/>
                  </a:lnTo>
                  <a:lnTo>
                    <a:pt x="1297" y="4582"/>
                  </a:lnTo>
                  <a:lnTo>
                    <a:pt x="1109" y="4603"/>
                  </a:lnTo>
                  <a:lnTo>
                    <a:pt x="712" y="4959"/>
                  </a:lnTo>
                  <a:lnTo>
                    <a:pt x="147" y="5064"/>
                  </a:lnTo>
                  <a:lnTo>
                    <a:pt x="0" y="5273"/>
                  </a:lnTo>
                  <a:lnTo>
                    <a:pt x="2344" y="5294"/>
                  </a:lnTo>
                  <a:lnTo>
                    <a:pt x="2344" y="4792"/>
                  </a:lnTo>
                  <a:lnTo>
                    <a:pt x="2595" y="4603"/>
                  </a:lnTo>
                  <a:lnTo>
                    <a:pt x="2699" y="4457"/>
                  </a:lnTo>
                  <a:lnTo>
                    <a:pt x="2888" y="4352"/>
                  </a:lnTo>
                  <a:lnTo>
                    <a:pt x="3181" y="4289"/>
                  </a:lnTo>
                  <a:lnTo>
                    <a:pt x="3348" y="4289"/>
                  </a:lnTo>
                  <a:lnTo>
                    <a:pt x="3453" y="4248"/>
                  </a:lnTo>
                  <a:lnTo>
                    <a:pt x="3662" y="4248"/>
                  </a:lnTo>
                  <a:lnTo>
                    <a:pt x="3913" y="4185"/>
                  </a:lnTo>
                  <a:lnTo>
                    <a:pt x="4373" y="3934"/>
                  </a:lnTo>
                  <a:lnTo>
                    <a:pt x="5001" y="3557"/>
                  </a:lnTo>
                  <a:lnTo>
                    <a:pt x="5398" y="3306"/>
                  </a:lnTo>
                  <a:lnTo>
                    <a:pt x="5440" y="3181"/>
                  </a:lnTo>
                  <a:lnTo>
                    <a:pt x="5419" y="2992"/>
                  </a:lnTo>
                  <a:lnTo>
                    <a:pt x="5503" y="2867"/>
                  </a:lnTo>
                  <a:lnTo>
                    <a:pt x="5608" y="2762"/>
                  </a:lnTo>
                  <a:lnTo>
                    <a:pt x="5754" y="2553"/>
                  </a:lnTo>
                  <a:lnTo>
                    <a:pt x="5901" y="2511"/>
                  </a:lnTo>
                  <a:lnTo>
                    <a:pt x="6570" y="2511"/>
                  </a:lnTo>
                  <a:lnTo>
                    <a:pt x="6654" y="2406"/>
                  </a:lnTo>
                  <a:lnTo>
                    <a:pt x="6633" y="2365"/>
                  </a:lnTo>
                  <a:lnTo>
                    <a:pt x="6696" y="2197"/>
                  </a:lnTo>
                  <a:lnTo>
                    <a:pt x="6654" y="2176"/>
                  </a:lnTo>
                  <a:lnTo>
                    <a:pt x="6570" y="2155"/>
                  </a:lnTo>
                  <a:lnTo>
                    <a:pt x="6528" y="2093"/>
                  </a:lnTo>
                  <a:lnTo>
                    <a:pt x="6445" y="2093"/>
                  </a:lnTo>
                  <a:lnTo>
                    <a:pt x="6424" y="1967"/>
                  </a:lnTo>
                  <a:lnTo>
                    <a:pt x="6340" y="1821"/>
                  </a:lnTo>
                  <a:lnTo>
                    <a:pt x="6277" y="1360"/>
                  </a:lnTo>
                  <a:lnTo>
                    <a:pt x="6256" y="1297"/>
                  </a:lnTo>
                  <a:lnTo>
                    <a:pt x="6256" y="1046"/>
                  </a:lnTo>
                  <a:lnTo>
                    <a:pt x="6256" y="879"/>
                  </a:lnTo>
                  <a:lnTo>
                    <a:pt x="6235" y="837"/>
                  </a:lnTo>
                  <a:lnTo>
                    <a:pt x="6214" y="732"/>
                  </a:lnTo>
                  <a:lnTo>
                    <a:pt x="6152" y="628"/>
                  </a:lnTo>
                  <a:lnTo>
                    <a:pt x="6131" y="586"/>
                  </a:lnTo>
                  <a:lnTo>
                    <a:pt x="6068" y="502"/>
                  </a:lnTo>
                  <a:lnTo>
                    <a:pt x="6005" y="523"/>
                  </a:lnTo>
                  <a:lnTo>
                    <a:pt x="5691" y="502"/>
                  </a:lnTo>
                  <a:lnTo>
                    <a:pt x="5608" y="419"/>
                  </a:lnTo>
                  <a:lnTo>
                    <a:pt x="5587" y="314"/>
                  </a:lnTo>
                  <a:lnTo>
                    <a:pt x="5524" y="293"/>
                  </a:lnTo>
                  <a:lnTo>
                    <a:pt x="5419" y="398"/>
                  </a:lnTo>
                  <a:lnTo>
                    <a:pt x="5231" y="460"/>
                  </a:lnTo>
                  <a:lnTo>
                    <a:pt x="5064" y="398"/>
                  </a:lnTo>
                  <a:lnTo>
                    <a:pt x="4959" y="398"/>
                  </a:lnTo>
                  <a:lnTo>
                    <a:pt x="4854" y="460"/>
                  </a:lnTo>
                  <a:lnTo>
                    <a:pt x="4666" y="481"/>
                  </a:lnTo>
                  <a:lnTo>
                    <a:pt x="4541" y="460"/>
                  </a:lnTo>
                  <a:lnTo>
                    <a:pt x="4373" y="293"/>
                  </a:lnTo>
                  <a:lnTo>
                    <a:pt x="4331" y="251"/>
                  </a:lnTo>
                  <a:lnTo>
                    <a:pt x="4290" y="147"/>
                  </a:lnTo>
                  <a:lnTo>
                    <a:pt x="4290" y="84"/>
                  </a:lnTo>
                  <a:lnTo>
                    <a:pt x="4290" y="42"/>
                  </a:lnTo>
                  <a:lnTo>
                    <a:pt x="4269"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42"/>
            <p:cNvSpPr/>
            <p:nvPr/>
          </p:nvSpPr>
          <p:spPr>
            <a:xfrm>
              <a:off x="3450875" y="2834200"/>
              <a:ext cx="118775" cy="95225"/>
            </a:xfrm>
            <a:custGeom>
              <a:avLst/>
              <a:gdLst/>
              <a:ahLst/>
              <a:cxnLst/>
              <a:rect l="l" t="t" r="r" b="b"/>
              <a:pathLst>
                <a:path w="4751" h="3809" extrusionOk="0">
                  <a:moveTo>
                    <a:pt x="2407" y="1"/>
                  </a:moveTo>
                  <a:lnTo>
                    <a:pt x="2177" y="315"/>
                  </a:lnTo>
                  <a:lnTo>
                    <a:pt x="2177" y="524"/>
                  </a:lnTo>
                  <a:lnTo>
                    <a:pt x="2072" y="545"/>
                  </a:lnTo>
                  <a:lnTo>
                    <a:pt x="1675" y="754"/>
                  </a:lnTo>
                  <a:lnTo>
                    <a:pt x="1633" y="859"/>
                  </a:lnTo>
                  <a:lnTo>
                    <a:pt x="1466" y="942"/>
                  </a:lnTo>
                  <a:lnTo>
                    <a:pt x="1528" y="1089"/>
                  </a:lnTo>
                  <a:lnTo>
                    <a:pt x="1194" y="1612"/>
                  </a:lnTo>
                  <a:lnTo>
                    <a:pt x="1152" y="1779"/>
                  </a:lnTo>
                  <a:lnTo>
                    <a:pt x="901" y="2030"/>
                  </a:lnTo>
                  <a:lnTo>
                    <a:pt x="796" y="2093"/>
                  </a:lnTo>
                  <a:lnTo>
                    <a:pt x="671" y="2365"/>
                  </a:lnTo>
                  <a:lnTo>
                    <a:pt x="671" y="2470"/>
                  </a:lnTo>
                  <a:lnTo>
                    <a:pt x="461" y="2763"/>
                  </a:lnTo>
                  <a:lnTo>
                    <a:pt x="419" y="2847"/>
                  </a:lnTo>
                  <a:lnTo>
                    <a:pt x="503" y="2888"/>
                  </a:lnTo>
                  <a:lnTo>
                    <a:pt x="398" y="2930"/>
                  </a:lnTo>
                  <a:lnTo>
                    <a:pt x="210" y="3265"/>
                  </a:lnTo>
                  <a:lnTo>
                    <a:pt x="147" y="3286"/>
                  </a:lnTo>
                  <a:lnTo>
                    <a:pt x="64" y="3370"/>
                  </a:lnTo>
                  <a:lnTo>
                    <a:pt x="85" y="3495"/>
                  </a:lnTo>
                  <a:lnTo>
                    <a:pt x="1" y="3621"/>
                  </a:lnTo>
                  <a:lnTo>
                    <a:pt x="43" y="3809"/>
                  </a:lnTo>
                  <a:lnTo>
                    <a:pt x="2344" y="3809"/>
                  </a:lnTo>
                  <a:lnTo>
                    <a:pt x="2303" y="2742"/>
                  </a:lnTo>
                  <a:lnTo>
                    <a:pt x="2386" y="2575"/>
                  </a:lnTo>
                  <a:lnTo>
                    <a:pt x="2512" y="2512"/>
                  </a:lnTo>
                  <a:lnTo>
                    <a:pt x="2658" y="2470"/>
                  </a:lnTo>
                  <a:lnTo>
                    <a:pt x="2867" y="2470"/>
                  </a:lnTo>
                  <a:lnTo>
                    <a:pt x="2888" y="963"/>
                  </a:lnTo>
                  <a:lnTo>
                    <a:pt x="4709" y="984"/>
                  </a:lnTo>
                  <a:lnTo>
                    <a:pt x="4709" y="168"/>
                  </a:lnTo>
                  <a:lnTo>
                    <a:pt x="4751" y="22"/>
                  </a:lnTo>
                  <a:lnTo>
                    <a:pt x="2407"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42"/>
            <p:cNvSpPr/>
            <p:nvPr/>
          </p:nvSpPr>
          <p:spPr>
            <a:xfrm>
              <a:off x="3450375" y="2838400"/>
              <a:ext cx="170550" cy="187800"/>
            </a:xfrm>
            <a:custGeom>
              <a:avLst/>
              <a:gdLst/>
              <a:ahLst/>
              <a:cxnLst/>
              <a:rect l="l" t="t" r="r" b="b"/>
              <a:pathLst>
                <a:path w="6822" h="7512" extrusionOk="0">
                  <a:moveTo>
                    <a:pt x="4729" y="0"/>
                  </a:moveTo>
                  <a:lnTo>
                    <a:pt x="4729" y="816"/>
                  </a:lnTo>
                  <a:lnTo>
                    <a:pt x="2908" y="795"/>
                  </a:lnTo>
                  <a:lnTo>
                    <a:pt x="2887" y="2302"/>
                  </a:lnTo>
                  <a:lnTo>
                    <a:pt x="2678" y="2302"/>
                  </a:lnTo>
                  <a:lnTo>
                    <a:pt x="2532" y="2344"/>
                  </a:lnTo>
                  <a:lnTo>
                    <a:pt x="2406" y="2407"/>
                  </a:lnTo>
                  <a:lnTo>
                    <a:pt x="2323" y="2574"/>
                  </a:lnTo>
                  <a:lnTo>
                    <a:pt x="2364" y="3641"/>
                  </a:lnTo>
                  <a:lnTo>
                    <a:pt x="63" y="3641"/>
                  </a:lnTo>
                  <a:lnTo>
                    <a:pt x="63" y="3662"/>
                  </a:lnTo>
                  <a:lnTo>
                    <a:pt x="0" y="3808"/>
                  </a:lnTo>
                  <a:lnTo>
                    <a:pt x="0" y="4039"/>
                  </a:lnTo>
                  <a:lnTo>
                    <a:pt x="126" y="3871"/>
                  </a:lnTo>
                  <a:lnTo>
                    <a:pt x="188" y="4018"/>
                  </a:lnTo>
                  <a:lnTo>
                    <a:pt x="209" y="4039"/>
                  </a:lnTo>
                  <a:lnTo>
                    <a:pt x="293" y="3976"/>
                  </a:lnTo>
                  <a:lnTo>
                    <a:pt x="439" y="4248"/>
                  </a:lnTo>
                  <a:lnTo>
                    <a:pt x="398" y="4331"/>
                  </a:lnTo>
                  <a:lnTo>
                    <a:pt x="418" y="4436"/>
                  </a:lnTo>
                  <a:lnTo>
                    <a:pt x="398" y="4645"/>
                  </a:lnTo>
                  <a:lnTo>
                    <a:pt x="314" y="4645"/>
                  </a:lnTo>
                  <a:lnTo>
                    <a:pt x="230" y="4687"/>
                  </a:lnTo>
                  <a:lnTo>
                    <a:pt x="418" y="4917"/>
                  </a:lnTo>
                  <a:lnTo>
                    <a:pt x="523" y="5524"/>
                  </a:lnTo>
                  <a:lnTo>
                    <a:pt x="481" y="5943"/>
                  </a:lnTo>
                  <a:lnTo>
                    <a:pt x="335" y="6131"/>
                  </a:lnTo>
                  <a:lnTo>
                    <a:pt x="272" y="6487"/>
                  </a:lnTo>
                  <a:lnTo>
                    <a:pt x="209" y="6738"/>
                  </a:lnTo>
                  <a:lnTo>
                    <a:pt x="314" y="6654"/>
                  </a:lnTo>
                  <a:lnTo>
                    <a:pt x="398" y="6654"/>
                  </a:lnTo>
                  <a:lnTo>
                    <a:pt x="523" y="6549"/>
                  </a:lnTo>
                  <a:lnTo>
                    <a:pt x="837" y="6487"/>
                  </a:lnTo>
                  <a:lnTo>
                    <a:pt x="1130" y="6382"/>
                  </a:lnTo>
                  <a:lnTo>
                    <a:pt x="1235" y="6382"/>
                  </a:lnTo>
                  <a:lnTo>
                    <a:pt x="1486" y="6466"/>
                  </a:lnTo>
                  <a:lnTo>
                    <a:pt x="1653" y="6487"/>
                  </a:lnTo>
                  <a:lnTo>
                    <a:pt x="1779" y="6654"/>
                  </a:lnTo>
                  <a:lnTo>
                    <a:pt x="1779" y="6738"/>
                  </a:lnTo>
                  <a:lnTo>
                    <a:pt x="1862" y="6759"/>
                  </a:lnTo>
                  <a:lnTo>
                    <a:pt x="1946" y="6696"/>
                  </a:lnTo>
                  <a:lnTo>
                    <a:pt x="1988" y="6738"/>
                  </a:lnTo>
                  <a:lnTo>
                    <a:pt x="2071" y="6738"/>
                  </a:lnTo>
                  <a:lnTo>
                    <a:pt x="2113" y="6780"/>
                  </a:lnTo>
                  <a:lnTo>
                    <a:pt x="2155" y="6905"/>
                  </a:lnTo>
                  <a:lnTo>
                    <a:pt x="2281" y="7010"/>
                  </a:lnTo>
                  <a:lnTo>
                    <a:pt x="2281" y="7156"/>
                  </a:lnTo>
                  <a:lnTo>
                    <a:pt x="2406" y="7177"/>
                  </a:lnTo>
                  <a:lnTo>
                    <a:pt x="2427" y="7303"/>
                  </a:lnTo>
                  <a:lnTo>
                    <a:pt x="2532" y="7324"/>
                  </a:lnTo>
                  <a:lnTo>
                    <a:pt x="2699" y="7428"/>
                  </a:lnTo>
                  <a:lnTo>
                    <a:pt x="2720" y="7512"/>
                  </a:lnTo>
                  <a:lnTo>
                    <a:pt x="2846" y="7407"/>
                  </a:lnTo>
                  <a:lnTo>
                    <a:pt x="3034" y="7407"/>
                  </a:lnTo>
                  <a:lnTo>
                    <a:pt x="3097" y="7261"/>
                  </a:lnTo>
                  <a:lnTo>
                    <a:pt x="3097" y="7177"/>
                  </a:lnTo>
                  <a:lnTo>
                    <a:pt x="3097" y="6947"/>
                  </a:lnTo>
                  <a:lnTo>
                    <a:pt x="3264" y="6884"/>
                  </a:lnTo>
                  <a:lnTo>
                    <a:pt x="3411" y="6884"/>
                  </a:lnTo>
                  <a:lnTo>
                    <a:pt x="3431" y="7052"/>
                  </a:lnTo>
                  <a:lnTo>
                    <a:pt x="3515" y="7219"/>
                  </a:lnTo>
                  <a:lnTo>
                    <a:pt x="3578" y="7282"/>
                  </a:lnTo>
                  <a:lnTo>
                    <a:pt x="3724" y="6989"/>
                  </a:lnTo>
                  <a:lnTo>
                    <a:pt x="3996" y="6863"/>
                  </a:lnTo>
                  <a:lnTo>
                    <a:pt x="4143" y="6905"/>
                  </a:lnTo>
                  <a:lnTo>
                    <a:pt x="4164" y="7093"/>
                  </a:lnTo>
                  <a:lnTo>
                    <a:pt x="4206" y="7156"/>
                  </a:lnTo>
                  <a:lnTo>
                    <a:pt x="4310" y="7052"/>
                  </a:lnTo>
                  <a:lnTo>
                    <a:pt x="4394" y="7052"/>
                  </a:lnTo>
                  <a:lnTo>
                    <a:pt x="4457" y="7114"/>
                  </a:lnTo>
                  <a:lnTo>
                    <a:pt x="4520" y="7156"/>
                  </a:lnTo>
                  <a:lnTo>
                    <a:pt x="6570" y="7156"/>
                  </a:lnTo>
                  <a:lnTo>
                    <a:pt x="6758" y="6633"/>
                  </a:lnTo>
                  <a:lnTo>
                    <a:pt x="6570" y="6528"/>
                  </a:lnTo>
                  <a:lnTo>
                    <a:pt x="6131" y="1423"/>
                  </a:lnTo>
                  <a:lnTo>
                    <a:pt x="6821" y="1423"/>
                  </a:lnTo>
                  <a:lnTo>
                    <a:pt x="4729"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42"/>
            <p:cNvSpPr/>
            <p:nvPr/>
          </p:nvSpPr>
          <p:spPr>
            <a:xfrm>
              <a:off x="3518375" y="2873975"/>
              <a:ext cx="235400" cy="218150"/>
            </a:xfrm>
            <a:custGeom>
              <a:avLst/>
              <a:gdLst/>
              <a:ahLst/>
              <a:cxnLst/>
              <a:rect l="l" t="t" r="r" b="b"/>
              <a:pathLst>
                <a:path w="9416" h="8726" extrusionOk="0">
                  <a:moveTo>
                    <a:pt x="3411" y="0"/>
                  </a:moveTo>
                  <a:lnTo>
                    <a:pt x="3850" y="5105"/>
                  </a:lnTo>
                  <a:lnTo>
                    <a:pt x="4038" y="5210"/>
                  </a:lnTo>
                  <a:lnTo>
                    <a:pt x="3850" y="5733"/>
                  </a:lnTo>
                  <a:lnTo>
                    <a:pt x="1800" y="5733"/>
                  </a:lnTo>
                  <a:lnTo>
                    <a:pt x="1737" y="5691"/>
                  </a:lnTo>
                  <a:lnTo>
                    <a:pt x="1674" y="5629"/>
                  </a:lnTo>
                  <a:lnTo>
                    <a:pt x="1590" y="5629"/>
                  </a:lnTo>
                  <a:lnTo>
                    <a:pt x="1486" y="5733"/>
                  </a:lnTo>
                  <a:lnTo>
                    <a:pt x="1444" y="5670"/>
                  </a:lnTo>
                  <a:lnTo>
                    <a:pt x="1423" y="5482"/>
                  </a:lnTo>
                  <a:lnTo>
                    <a:pt x="1276" y="5440"/>
                  </a:lnTo>
                  <a:lnTo>
                    <a:pt x="1004" y="5566"/>
                  </a:lnTo>
                  <a:lnTo>
                    <a:pt x="858" y="5859"/>
                  </a:lnTo>
                  <a:lnTo>
                    <a:pt x="795" y="5796"/>
                  </a:lnTo>
                  <a:lnTo>
                    <a:pt x="711" y="5629"/>
                  </a:lnTo>
                  <a:lnTo>
                    <a:pt x="691" y="5461"/>
                  </a:lnTo>
                  <a:lnTo>
                    <a:pt x="544" y="5461"/>
                  </a:lnTo>
                  <a:lnTo>
                    <a:pt x="377" y="5524"/>
                  </a:lnTo>
                  <a:lnTo>
                    <a:pt x="377" y="5754"/>
                  </a:lnTo>
                  <a:lnTo>
                    <a:pt x="377" y="5838"/>
                  </a:lnTo>
                  <a:lnTo>
                    <a:pt x="314" y="5984"/>
                  </a:lnTo>
                  <a:lnTo>
                    <a:pt x="126" y="5984"/>
                  </a:lnTo>
                  <a:lnTo>
                    <a:pt x="0" y="6089"/>
                  </a:lnTo>
                  <a:lnTo>
                    <a:pt x="84" y="6173"/>
                  </a:lnTo>
                  <a:lnTo>
                    <a:pt x="84" y="6277"/>
                  </a:lnTo>
                  <a:lnTo>
                    <a:pt x="105" y="6361"/>
                  </a:lnTo>
                  <a:lnTo>
                    <a:pt x="63" y="6591"/>
                  </a:lnTo>
                  <a:lnTo>
                    <a:pt x="84" y="6675"/>
                  </a:lnTo>
                  <a:lnTo>
                    <a:pt x="209" y="6800"/>
                  </a:lnTo>
                  <a:lnTo>
                    <a:pt x="272" y="6926"/>
                  </a:lnTo>
                  <a:lnTo>
                    <a:pt x="335" y="7010"/>
                  </a:lnTo>
                  <a:lnTo>
                    <a:pt x="398" y="6989"/>
                  </a:lnTo>
                  <a:lnTo>
                    <a:pt x="481" y="7030"/>
                  </a:lnTo>
                  <a:lnTo>
                    <a:pt x="502" y="7114"/>
                  </a:lnTo>
                  <a:lnTo>
                    <a:pt x="586" y="7219"/>
                  </a:lnTo>
                  <a:lnTo>
                    <a:pt x="586" y="7261"/>
                  </a:lnTo>
                  <a:lnTo>
                    <a:pt x="523" y="7344"/>
                  </a:lnTo>
                  <a:lnTo>
                    <a:pt x="544" y="7428"/>
                  </a:lnTo>
                  <a:lnTo>
                    <a:pt x="691" y="7512"/>
                  </a:lnTo>
                  <a:lnTo>
                    <a:pt x="691" y="7616"/>
                  </a:lnTo>
                  <a:lnTo>
                    <a:pt x="649" y="7679"/>
                  </a:lnTo>
                  <a:lnTo>
                    <a:pt x="732" y="7721"/>
                  </a:lnTo>
                  <a:lnTo>
                    <a:pt x="837" y="7658"/>
                  </a:lnTo>
                  <a:lnTo>
                    <a:pt x="921" y="7679"/>
                  </a:lnTo>
                  <a:lnTo>
                    <a:pt x="1046" y="7784"/>
                  </a:lnTo>
                  <a:lnTo>
                    <a:pt x="1214" y="7784"/>
                  </a:lnTo>
                  <a:lnTo>
                    <a:pt x="1318" y="7721"/>
                  </a:lnTo>
                  <a:lnTo>
                    <a:pt x="1381" y="7679"/>
                  </a:lnTo>
                  <a:lnTo>
                    <a:pt x="1486" y="7533"/>
                  </a:lnTo>
                  <a:lnTo>
                    <a:pt x="1632" y="7533"/>
                  </a:lnTo>
                  <a:lnTo>
                    <a:pt x="1779" y="7616"/>
                  </a:lnTo>
                  <a:lnTo>
                    <a:pt x="1800" y="7554"/>
                  </a:lnTo>
                  <a:lnTo>
                    <a:pt x="1904" y="7533"/>
                  </a:lnTo>
                  <a:lnTo>
                    <a:pt x="1946" y="7574"/>
                  </a:lnTo>
                  <a:lnTo>
                    <a:pt x="2072" y="7679"/>
                  </a:lnTo>
                  <a:lnTo>
                    <a:pt x="2113" y="7826"/>
                  </a:lnTo>
                  <a:lnTo>
                    <a:pt x="2092" y="7972"/>
                  </a:lnTo>
                  <a:lnTo>
                    <a:pt x="2155" y="8035"/>
                  </a:lnTo>
                  <a:lnTo>
                    <a:pt x="2281" y="8056"/>
                  </a:lnTo>
                  <a:lnTo>
                    <a:pt x="2281" y="8098"/>
                  </a:lnTo>
                  <a:lnTo>
                    <a:pt x="2176" y="8265"/>
                  </a:lnTo>
                  <a:lnTo>
                    <a:pt x="2113" y="8411"/>
                  </a:lnTo>
                  <a:lnTo>
                    <a:pt x="2113" y="8411"/>
                  </a:lnTo>
                  <a:lnTo>
                    <a:pt x="2218" y="8390"/>
                  </a:lnTo>
                  <a:lnTo>
                    <a:pt x="2281" y="8307"/>
                  </a:lnTo>
                  <a:lnTo>
                    <a:pt x="2364" y="8307"/>
                  </a:lnTo>
                  <a:lnTo>
                    <a:pt x="2364" y="8411"/>
                  </a:lnTo>
                  <a:lnTo>
                    <a:pt x="2385" y="8495"/>
                  </a:lnTo>
                  <a:lnTo>
                    <a:pt x="2385" y="8558"/>
                  </a:lnTo>
                  <a:lnTo>
                    <a:pt x="2532" y="8579"/>
                  </a:lnTo>
                  <a:lnTo>
                    <a:pt x="2595" y="8621"/>
                  </a:lnTo>
                  <a:lnTo>
                    <a:pt x="2595" y="8704"/>
                  </a:lnTo>
                  <a:lnTo>
                    <a:pt x="2783" y="8600"/>
                  </a:lnTo>
                  <a:lnTo>
                    <a:pt x="2846" y="8600"/>
                  </a:lnTo>
                  <a:lnTo>
                    <a:pt x="2992" y="8683"/>
                  </a:lnTo>
                  <a:lnTo>
                    <a:pt x="3222" y="8683"/>
                  </a:lnTo>
                  <a:lnTo>
                    <a:pt x="3264" y="8662"/>
                  </a:lnTo>
                  <a:lnTo>
                    <a:pt x="3264" y="8600"/>
                  </a:lnTo>
                  <a:lnTo>
                    <a:pt x="3452" y="8558"/>
                  </a:lnTo>
                  <a:lnTo>
                    <a:pt x="3620" y="8579"/>
                  </a:lnTo>
                  <a:lnTo>
                    <a:pt x="3578" y="8621"/>
                  </a:lnTo>
                  <a:lnTo>
                    <a:pt x="3620" y="8683"/>
                  </a:lnTo>
                  <a:lnTo>
                    <a:pt x="3787" y="8725"/>
                  </a:lnTo>
                  <a:lnTo>
                    <a:pt x="3892" y="8579"/>
                  </a:lnTo>
                  <a:lnTo>
                    <a:pt x="3976" y="8516"/>
                  </a:lnTo>
                  <a:lnTo>
                    <a:pt x="3997" y="8390"/>
                  </a:lnTo>
                  <a:lnTo>
                    <a:pt x="3976" y="8307"/>
                  </a:lnTo>
                  <a:lnTo>
                    <a:pt x="3976" y="8181"/>
                  </a:lnTo>
                  <a:lnTo>
                    <a:pt x="4080" y="8160"/>
                  </a:lnTo>
                  <a:lnTo>
                    <a:pt x="4059" y="7993"/>
                  </a:lnTo>
                  <a:lnTo>
                    <a:pt x="4038" y="7888"/>
                  </a:lnTo>
                  <a:lnTo>
                    <a:pt x="4143" y="7826"/>
                  </a:lnTo>
                  <a:lnTo>
                    <a:pt x="4269" y="7679"/>
                  </a:lnTo>
                  <a:lnTo>
                    <a:pt x="4457" y="7407"/>
                  </a:lnTo>
                  <a:lnTo>
                    <a:pt x="4561" y="7219"/>
                  </a:lnTo>
                  <a:lnTo>
                    <a:pt x="4582" y="7135"/>
                  </a:lnTo>
                  <a:lnTo>
                    <a:pt x="4708" y="6926"/>
                  </a:lnTo>
                  <a:lnTo>
                    <a:pt x="4792" y="6905"/>
                  </a:lnTo>
                  <a:lnTo>
                    <a:pt x="4813" y="6821"/>
                  </a:lnTo>
                  <a:lnTo>
                    <a:pt x="4980" y="6800"/>
                  </a:lnTo>
                  <a:lnTo>
                    <a:pt x="5043" y="6821"/>
                  </a:lnTo>
                  <a:lnTo>
                    <a:pt x="5336" y="6738"/>
                  </a:lnTo>
                  <a:lnTo>
                    <a:pt x="5398" y="6612"/>
                  </a:lnTo>
                  <a:lnTo>
                    <a:pt x="5712" y="6403"/>
                  </a:lnTo>
                  <a:lnTo>
                    <a:pt x="6152" y="6173"/>
                  </a:lnTo>
                  <a:lnTo>
                    <a:pt x="6277" y="6047"/>
                  </a:lnTo>
                  <a:lnTo>
                    <a:pt x="6465" y="5942"/>
                  </a:lnTo>
                  <a:lnTo>
                    <a:pt x="6758" y="5901"/>
                  </a:lnTo>
                  <a:lnTo>
                    <a:pt x="6884" y="5880"/>
                  </a:lnTo>
                  <a:lnTo>
                    <a:pt x="7072" y="5942"/>
                  </a:lnTo>
                  <a:lnTo>
                    <a:pt x="7177" y="5942"/>
                  </a:lnTo>
                  <a:lnTo>
                    <a:pt x="7198" y="5984"/>
                  </a:lnTo>
                  <a:lnTo>
                    <a:pt x="7219" y="5963"/>
                  </a:lnTo>
                  <a:lnTo>
                    <a:pt x="7344" y="5984"/>
                  </a:lnTo>
                  <a:lnTo>
                    <a:pt x="7742" y="5963"/>
                  </a:lnTo>
                  <a:lnTo>
                    <a:pt x="7867" y="5963"/>
                  </a:lnTo>
                  <a:lnTo>
                    <a:pt x="8035" y="5880"/>
                  </a:lnTo>
                  <a:lnTo>
                    <a:pt x="8390" y="5880"/>
                  </a:lnTo>
                  <a:lnTo>
                    <a:pt x="8558" y="5775"/>
                  </a:lnTo>
                  <a:lnTo>
                    <a:pt x="8746" y="5775"/>
                  </a:lnTo>
                  <a:lnTo>
                    <a:pt x="8893" y="5670"/>
                  </a:lnTo>
                  <a:lnTo>
                    <a:pt x="9186" y="5524"/>
                  </a:lnTo>
                  <a:lnTo>
                    <a:pt x="9227" y="5377"/>
                  </a:lnTo>
                  <a:lnTo>
                    <a:pt x="9269" y="5210"/>
                  </a:lnTo>
                  <a:lnTo>
                    <a:pt x="9332" y="5126"/>
                  </a:lnTo>
                  <a:lnTo>
                    <a:pt x="9395" y="4624"/>
                  </a:lnTo>
                  <a:lnTo>
                    <a:pt x="9416" y="3494"/>
                  </a:lnTo>
                  <a:lnTo>
                    <a:pt x="9186" y="3578"/>
                  </a:lnTo>
                  <a:lnTo>
                    <a:pt x="8914" y="3599"/>
                  </a:lnTo>
                  <a:lnTo>
                    <a:pt x="8788" y="3557"/>
                  </a:lnTo>
                  <a:lnTo>
                    <a:pt x="8746" y="3473"/>
                  </a:lnTo>
                  <a:lnTo>
                    <a:pt x="8809" y="3285"/>
                  </a:lnTo>
                  <a:lnTo>
                    <a:pt x="8809" y="3180"/>
                  </a:lnTo>
                  <a:lnTo>
                    <a:pt x="8704" y="3118"/>
                  </a:lnTo>
                  <a:lnTo>
                    <a:pt x="8558" y="3055"/>
                  </a:lnTo>
                  <a:lnTo>
                    <a:pt x="8453" y="2929"/>
                  </a:lnTo>
                  <a:lnTo>
                    <a:pt x="8286" y="2867"/>
                  </a:lnTo>
                  <a:lnTo>
                    <a:pt x="8077" y="2867"/>
                  </a:lnTo>
                  <a:lnTo>
                    <a:pt x="7951" y="2762"/>
                  </a:lnTo>
                  <a:lnTo>
                    <a:pt x="7909" y="2511"/>
                  </a:lnTo>
                  <a:lnTo>
                    <a:pt x="4101"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42"/>
            <p:cNvSpPr/>
            <p:nvPr/>
          </p:nvSpPr>
          <p:spPr>
            <a:xfrm>
              <a:off x="3617750" y="3020950"/>
              <a:ext cx="108825" cy="79025"/>
            </a:xfrm>
            <a:custGeom>
              <a:avLst/>
              <a:gdLst/>
              <a:ahLst/>
              <a:cxnLst/>
              <a:rect l="l" t="t" r="r" b="b"/>
              <a:pathLst>
                <a:path w="4353" h="3161" extrusionOk="0">
                  <a:moveTo>
                    <a:pt x="2909" y="1"/>
                  </a:moveTo>
                  <a:lnTo>
                    <a:pt x="2783" y="22"/>
                  </a:lnTo>
                  <a:lnTo>
                    <a:pt x="2490" y="63"/>
                  </a:lnTo>
                  <a:lnTo>
                    <a:pt x="2302" y="168"/>
                  </a:lnTo>
                  <a:lnTo>
                    <a:pt x="2177" y="294"/>
                  </a:lnTo>
                  <a:lnTo>
                    <a:pt x="1737" y="524"/>
                  </a:lnTo>
                  <a:lnTo>
                    <a:pt x="1423" y="733"/>
                  </a:lnTo>
                  <a:lnTo>
                    <a:pt x="1361" y="859"/>
                  </a:lnTo>
                  <a:lnTo>
                    <a:pt x="1068" y="942"/>
                  </a:lnTo>
                  <a:lnTo>
                    <a:pt x="1005" y="921"/>
                  </a:lnTo>
                  <a:lnTo>
                    <a:pt x="838" y="942"/>
                  </a:lnTo>
                  <a:lnTo>
                    <a:pt x="817" y="1026"/>
                  </a:lnTo>
                  <a:lnTo>
                    <a:pt x="733" y="1047"/>
                  </a:lnTo>
                  <a:lnTo>
                    <a:pt x="607" y="1256"/>
                  </a:lnTo>
                  <a:lnTo>
                    <a:pt x="586" y="1340"/>
                  </a:lnTo>
                  <a:lnTo>
                    <a:pt x="482" y="1528"/>
                  </a:lnTo>
                  <a:lnTo>
                    <a:pt x="294" y="1800"/>
                  </a:lnTo>
                  <a:lnTo>
                    <a:pt x="168" y="1947"/>
                  </a:lnTo>
                  <a:lnTo>
                    <a:pt x="63" y="2009"/>
                  </a:lnTo>
                  <a:lnTo>
                    <a:pt x="84" y="2114"/>
                  </a:lnTo>
                  <a:lnTo>
                    <a:pt x="105" y="2281"/>
                  </a:lnTo>
                  <a:lnTo>
                    <a:pt x="1" y="2302"/>
                  </a:lnTo>
                  <a:lnTo>
                    <a:pt x="1" y="2428"/>
                  </a:lnTo>
                  <a:lnTo>
                    <a:pt x="22" y="2511"/>
                  </a:lnTo>
                  <a:lnTo>
                    <a:pt x="1" y="2637"/>
                  </a:lnTo>
                  <a:lnTo>
                    <a:pt x="22" y="2637"/>
                  </a:lnTo>
                  <a:lnTo>
                    <a:pt x="189" y="2783"/>
                  </a:lnTo>
                  <a:lnTo>
                    <a:pt x="398" y="2888"/>
                  </a:lnTo>
                  <a:lnTo>
                    <a:pt x="503" y="2888"/>
                  </a:lnTo>
                  <a:lnTo>
                    <a:pt x="545" y="2930"/>
                  </a:lnTo>
                  <a:lnTo>
                    <a:pt x="649" y="2930"/>
                  </a:lnTo>
                  <a:lnTo>
                    <a:pt x="754" y="2993"/>
                  </a:lnTo>
                  <a:lnTo>
                    <a:pt x="838" y="3097"/>
                  </a:lnTo>
                  <a:lnTo>
                    <a:pt x="1026" y="3160"/>
                  </a:lnTo>
                  <a:lnTo>
                    <a:pt x="1151" y="3139"/>
                  </a:lnTo>
                  <a:lnTo>
                    <a:pt x="1256" y="3055"/>
                  </a:lnTo>
                  <a:lnTo>
                    <a:pt x="1340" y="3055"/>
                  </a:lnTo>
                  <a:lnTo>
                    <a:pt x="1423" y="3139"/>
                  </a:lnTo>
                  <a:lnTo>
                    <a:pt x="1549" y="3139"/>
                  </a:lnTo>
                  <a:lnTo>
                    <a:pt x="1549" y="2993"/>
                  </a:lnTo>
                  <a:lnTo>
                    <a:pt x="1465" y="2825"/>
                  </a:lnTo>
                  <a:lnTo>
                    <a:pt x="1423" y="2783"/>
                  </a:lnTo>
                  <a:lnTo>
                    <a:pt x="1361" y="2595"/>
                  </a:lnTo>
                  <a:lnTo>
                    <a:pt x="1382" y="2470"/>
                  </a:lnTo>
                  <a:lnTo>
                    <a:pt x="1591" y="2428"/>
                  </a:lnTo>
                  <a:lnTo>
                    <a:pt x="2365" y="2428"/>
                  </a:lnTo>
                  <a:lnTo>
                    <a:pt x="2574" y="2386"/>
                  </a:lnTo>
                  <a:lnTo>
                    <a:pt x="2721" y="2386"/>
                  </a:lnTo>
                  <a:lnTo>
                    <a:pt x="2846" y="2323"/>
                  </a:lnTo>
                  <a:lnTo>
                    <a:pt x="2930" y="2323"/>
                  </a:lnTo>
                  <a:lnTo>
                    <a:pt x="3537" y="2491"/>
                  </a:lnTo>
                  <a:lnTo>
                    <a:pt x="3558" y="2428"/>
                  </a:lnTo>
                  <a:lnTo>
                    <a:pt x="3683" y="2386"/>
                  </a:lnTo>
                  <a:lnTo>
                    <a:pt x="3683" y="2281"/>
                  </a:lnTo>
                  <a:lnTo>
                    <a:pt x="3767" y="2198"/>
                  </a:lnTo>
                  <a:lnTo>
                    <a:pt x="3767" y="2093"/>
                  </a:lnTo>
                  <a:lnTo>
                    <a:pt x="3871" y="2051"/>
                  </a:lnTo>
                  <a:lnTo>
                    <a:pt x="3955" y="2072"/>
                  </a:lnTo>
                  <a:lnTo>
                    <a:pt x="4143" y="1967"/>
                  </a:lnTo>
                  <a:lnTo>
                    <a:pt x="4206" y="1967"/>
                  </a:lnTo>
                  <a:lnTo>
                    <a:pt x="4353" y="1800"/>
                  </a:lnTo>
                  <a:lnTo>
                    <a:pt x="4353" y="1737"/>
                  </a:lnTo>
                  <a:lnTo>
                    <a:pt x="4311" y="1737"/>
                  </a:lnTo>
                  <a:lnTo>
                    <a:pt x="4185" y="1570"/>
                  </a:lnTo>
                  <a:lnTo>
                    <a:pt x="4248" y="1465"/>
                  </a:lnTo>
                  <a:lnTo>
                    <a:pt x="4248" y="1361"/>
                  </a:lnTo>
                  <a:lnTo>
                    <a:pt x="4185" y="1319"/>
                  </a:lnTo>
                  <a:lnTo>
                    <a:pt x="4185" y="1256"/>
                  </a:lnTo>
                  <a:lnTo>
                    <a:pt x="4102" y="1214"/>
                  </a:lnTo>
                  <a:lnTo>
                    <a:pt x="3871" y="1340"/>
                  </a:lnTo>
                  <a:lnTo>
                    <a:pt x="3662" y="1214"/>
                  </a:lnTo>
                  <a:lnTo>
                    <a:pt x="3662" y="963"/>
                  </a:lnTo>
                  <a:lnTo>
                    <a:pt x="3118" y="607"/>
                  </a:lnTo>
                  <a:lnTo>
                    <a:pt x="3118" y="419"/>
                  </a:lnTo>
                  <a:lnTo>
                    <a:pt x="3202" y="314"/>
                  </a:lnTo>
                  <a:lnTo>
                    <a:pt x="3202" y="168"/>
                  </a:lnTo>
                  <a:lnTo>
                    <a:pt x="3223" y="105"/>
                  </a:lnTo>
                  <a:lnTo>
                    <a:pt x="3202" y="63"/>
                  </a:lnTo>
                  <a:lnTo>
                    <a:pt x="3097" y="63"/>
                  </a:lnTo>
                  <a:lnTo>
                    <a:pt x="2909"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42"/>
            <p:cNvSpPr/>
            <p:nvPr/>
          </p:nvSpPr>
          <p:spPr>
            <a:xfrm>
              <a:off x="3442525" y="2997925"/>
              <a:ext cx="93125" cy="68050"/>
            </a:xfrm>
            <a:custGeom>
              <a:avLst/>
              <a:gdLst/>
              <a:ahLst/>
              <a:cxnLst/>
              <a:rect l="l" t="t" r="r" b="b"/>
              <a:pathLst>
                <a:path w="3725" h="2722" extrusionOk="0">
                  <a:moveTo>
                    <a:pt x="1444" y="1"/>
                  </a:moveTo>
                  <a:lnTo>
                    <a:pt x="1151" y="106"/>
                  </a:lnTo>
                  <a:lnTo>
                    <a:pt x="837" y="168"/>
                  </a:lnTo>
                  <a:lnTo>
                    <a:pt x="712" y="273"/>
                  </a:lnTo>
                  <a:lnTo>
                    <a:pt x="628" y="273"/>
                  </a:lnTo>
                  <a:lnTo>
                    <a:pt x="523" y="357"/>
                  </a:lnTo>
                  <a:lnTo>
                    <a:pt x="502" y="524"/>
                  </a:lnTo>
                  <a:lnTo>
                    <a:pt x="377" y="817"/>
                  </a:lnTo>
                  <a:lnTo>
                    <a:pt x="0" y="1131"/>
                  </a:lnTo>
                  <a:lnTo>
                    <a:pt x="188" y="1298"/>
                  </a:lnTo>
                  <a:lnTo>
                    <a:pt x="314" y="1528"/>
                  </a:lnTo>
                  <a:lnTo>
                    <a:pt x="419" y="1528"/>
                  </a:lnTo>
                  <a:lnTo>
                    <a:pt x="419" y="1654"/>
                  </a:lnTo>
                  <a:lnTo>
                    <a:pt x="398" y="1654"/>
                  </a:lnTo>
                  <a:lnTo>
                    <a:pt x="523" y="1759"/>
                  </a:lnTo>
                  <a:lnTo>
                    <a:pt x="440" y="1821"/>
                  </a:lnTo>
                  <a:lnTo>
                    <a:pt x="481" y="1863"/>
                  </a:lnTo>
                  <a:lnTo>
                    <a:pt x="732" y="1863"/>
                  </a:lnTo>
                  <a:lnTo>
                    <a:pt x="795" y="1842"/>
                  </a:lnTo>
                  <a:lnTo>
                    <a:pt x="900" y="1842"/>
                  </a:lnTo>
                  <a:lnTo>
                    <a:pt x="1109" y="1675"/>
                  </a:lnTo>
                  <a:lnTo>
                    <a:pt x="1256" y="1612"/>
                  </a:lnTo>
                  <a:lnTo>
                    <a:pt x="1360" y="1633"/>
                  </a:lnTo>
                  <a:lnTo>
                    <a:pt x="1486" y="1633"/>
                  </a:lnTo>
                  <a:lnTo>
                    <a:pt x="1674" y="1759"/>
                  </a:lnTo>
                  <a:lnTo>
                    <a:pt x="1779" y="1759"/>
                  </a:lnTo>
                  <a:lnTo>
                    <a:pt x="2051" y="1926"/>
                  </a:lnTo>
                  <a:lnTo>
                    <a:pt x="2093" y="1884"/>
                  </a:lnTo>
                  <a:lnTo>
                    <a:pt x="2155" y="1968"/>
                  </a:lnTo>
                  <a:lnTo>
                    <a:pt x="2093" y="2052"/>
                  </a:lnTo>
                  <a:lnTo>
                    <a:pt x="1967" y="2052"/>
                  </a:lnTo>
                  <a:lnTo>
                    <a:pt x="1779" y="1968"/>
                  </a:lnTo>
                  <a:lnTo>
                    <a:pt x="1632" y="1926"/>
                  </a:lnTo>
                  <a:lnTo>
                    <a:pt x="1528" y="1926"/>
                  </a:lnTo>
                  <a:lnTo>
                    <a:pt x="1381" y="1821"/>
                  </a:lnTo>
                  <a:lnTo>
                    <a:pt x="1318" y="1842"/>
                  </a:lnTo>
                  <a:lnTo>
                    <a:pt x="1235" y="1926"/>
                  </a:lnTo>
                  <a:lnTo>
                    <a:pt x="1214" y="1884"/>
                  </a:lnTo>
                  <a:lnTo>
                    <a:pt x="1130" y="1863"/>
                  </a:lnTo>
                  <a:lnTo>
                    <a:pt x="1005" y="1947"/>
                  </a:lnTo>
                  <a:lnTo>
                    <a:pt x="900" y="1968"/>
                  </a:lnTo>
                  <a:lnTo>
                    <a:pt x="795" y="2093"/>
                  </a:lnTo>
                  <a:lnTo>
                    <a:pt x="419" y="2093"/>
                  </a:lnTo>
                  <a:lnTo>
                    <a:pt x="377" y="2156"/>
                  </a:lnTo>
                  <a:lnTo>
                    <a:pt x="377" y="2282"/>
                  </a:lnTo>
                  <a:lnTo>
                    <a:pt x="314" y="2344"/>
                  </a:lnTo>
                  <a:lnTo>
                    <a:pt x="335" y="2386"/>
                  </a:lnTo>
                  <a:lnTo>
                    <a:pt x="481" y="2303"/>
                  </a:lnTo>
                  <a:lnTo>
                    <a:pt x="691" y="2386"/>
                  </a:lnTo>
                  <a:lnTo>
                    <a:pt x="544" y="2470"/>
                  </a:lnTo>
                  <a:lnTo>
                    <a:pt x="502" y="2449"/>
                  </a:lnTo>
                  <a:lnTo>
                    <a:pt x="398" y="2407"/>
                  </a:lnTo>
                  <a:lnTo>
                    <a:pt x="398" y="2407"/>
                  </a:lnTo>
                  <a:lnTo>
                    <a:pt x="440" y="2470"/>
                  </a:lnTo>
                  <a:lnTo>
                    <a:pt x="419" y="2575"/>
                  </a:lnTo>
                  <a:lnTo>
                    <a:pt x="586" y="2616"/>
                  </a:lnTo>
                  <a:lnTo>
                    <a:pt x="753" y="2512"/>
                  </a:lnTo>
                  <a:lnTo>
                    <a:pt x="1151" y="2554"/>
                  </a:lnTo>
                  <a:lnTo>
                    <a:pt x="1256" y="2407"/>
                  </a:lnTo>
                  <a:lnTo>
                    <a:pt x="1465" y="2344"/>
                  </a:lnTo>
                  <a:lnTo>
                    <a:pt x="1988" y="2344"/>
                  </a:lnTo>
                  <a:lnTo>
                    <a:pt x="2113" y="2386"/>
                  </a:lnTo>
                  <a:lnTo>
                    <a:pt x="2113" y="2365"/>
                  </a:lnTo>
                  <a:lnTo>
                    <a:pt x="2260" y="2344"/>
                  </a:lnTo>
                  <a:lnTo>
                    <a:pt x="2595" y="2365"/>
                  </a:lnTo>
                  <a:lnTo>
                    <a:pt x="2825" y="2470"/>
                  </a:lnTo>
                  <a:lnTo>
                    <a:pt x="2929" y="2554"/>
                  </a:lnTo>
                  <a:lnTo>
                    <a:pt x="3118" y="2554"/>
                  </a:lnTo>
                  <a:lnTo>
                    <a:pt x="3306" y="2616"/>
                  </a:lnTo>
                  <a:lnTo>
                    <a:pt x="3411" y="2554"/>
                  </a:lnTo>
                  <a:lnTo>
                    <a:pt x="3515" y="2575"/>
                  </a:lnTo>
                  <a:lnTo>
                    <a:pt x="3557" y="2616"/>
                  </a:lnTo>
                  <a:lnTo>
                    <a:pt x="3683" y="2616"/>
                  </a:lnTo>
                  <a:lnTo>
                    <a:pt x="3683" y="2721"/>
                  </a:lnTo>
                  <a:lnTo>
                    <a:pt x="3725" y="2658"/>
                  </a:lnTo>
                  <a:lnTo>
                    <a:pt x="3725" y="2554"/>
                  </a:lnTo>
                  <a:lnTo>
                    <a:pt x="3578" y="2470"/>
                  </a:lnTo>
                  <a:lnTo>
                    <a:pt x="3557" y="2386"/>
                  </a:lnTo>
                  <a:lnTo>
                    <a:pt x="3620" y="2303"/>
                  </a:lnTo>
                  <a:lnTo>
                    <a:pt x="3620" y="2261"/>
                  </a:lnTo>
                  <a:lnTo>
                    <a:pt x="3536" y="2156"/>
                  </a:lnTo>
                  <a:lnTo>
                    <a:pt x="3515" y="2072"/>
                  </a:lnTo>
                  <a:lnTo>
                    <a:pt x="3432" y="2031"/>
                  </a:lnTo>
                  <a:lnTo>
                    <a:pt x="3369" y="2052"/>
                  </a:lnTo>
                  <a:lnTo>
                    <a:pt x="3306" y="1968"/>
                  </a:lnTo>
                  <a:lnTo>
                    <a:pt x="3243" y="1842"/>
                  </a:lnTo>
                  <a:lnTo>
                    <a:pt x="3118" y="1717"/>
                  </a:lnTo>
                  <a:lnTo>
                    <a:pt x="3097" y="1633"/>
                  </a:lnTo>
                  <a:lnTo>
                    <a:pt x="3139" y="1403"/>
                  </a:lnTo>
                  <a:lnTo>
                    <a:pt x="3118" y="1319"/>
                  </a:lnTo>
                  <a:lnTo>
                    <a:pt x="3118" y="1215"/>
                  </a:lnTo>
                  <a:lnTo>
                    <a:pt x="3034" y="1131"/>
                  </a:lnTo>
                  <a:lnTo>
                    <a:pt x="3013" y="1047"/>
                  </a:lnTo>
                  <a:lnTo>
                    <a:pt x="2846" y="943"/>
                  </a:lnTo>
                  <a:lnTo>
                    <a:pt x="2741" y="922"/>
                  </a:lnTo>
                  <a:lnTo>
                    <a:pt x="2720" y="796"/>
                  </a:lnTo>
                  <a:lnTo>
                    <a:pt x="2595" y="775"/>
                  </a:lnTo>
                  <a:lnTo>
                    <a:pt x="2595" y="629"/>
                  </a:lnTo>
                  <a:lnTo>
                    <a:pt x="2469" y="524"/>
                  </a:lnTo>
                  <a:lnTo>
                    <a:pt x="2427" y="399"/>
                  </a:lnTo>
                  <a:lnTo>
                    <a:pt x="2385" y="357"/>
                  </a:lnTo>
                  <a:lnTo>
                    <a:pt x="2302" y="357"/>
                  </a:lnTo>
                  <a:lnTo>
                    <a:pt x="2260" y="315"/>
                  </a:lnTo>
                  <a:lnTo>
                    <a:pt x="2176" y="378"/>
                  </a:lnTo>
                  <a:lnTo>
                    <a:pt x="2093" y="357"/>
                  </a:lnTo>
                  <a:lnTo>
                    <a:pt x="2093" y="273"/>
                  </a:lnTo>
                  <a:lnTo>
                    <a:pt x="1967" y="106"/>
                  </a:lnTo>
                  <a:lnTo>
                    <a:pt x="1800" y="85"/>
                  </a:lnTo>
                  <a:lnTo>
                    <a:pt x="1549"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42"/>
            <p:cNvSpPr/>
            <p:nvPr/>
          </p:nvSpPr>
          <p:spPr>
            <a:xfrm>
              <a:off x="3452975" y="3056525"/>
              <a:ext cx="44500" cy="26700"/>
            </a:xfrm>
            <a:custGeom>
              <a:avLst/>
              <a:gdLst/>
              <a:ahLst/>
              <a:cxnLst/>
              <a:rect l="l" t="t" r="r" b="b"/>
              <a:pathLst>
                <a:path w="1780" h="1068" extrusionOk="0">
                  <a:moveTo>
                    <a:pt x="1047" y="0"/>
                  </a:moveTo>
                  <a:lnTo>
                    <a:pt x="838" y="63"/>
                  </a:lnTo>
                  <a:lnTo>
                    <a:pt x="733" y="210"/>
                  </a:lnTo>
                  <a:lnTo>
                    <a:pt x="335" y="168"/>
                  </a:lnTo>
                  <a:lnTo>
                    <a:pt x="168" y="272"/>
                  </a:lnTo>
                  <a:lnTo>
                    <a:pt x="1" y="231"/>
                  </a:lnTo>
                  <a:lnTo>
                    <a:pt x="1" y="231"/>
                  </a:lnTo>
                  <a:lnTo>
                    <a:pt x="63" y="314"/>
                  </a:lnTo>
                  <a:lnTo>
                    <a:pt x="273" y="335"/>
                  </a:lnTo>
                  <a:lnTo>
                    <a:pt x="335" y="335"/>
                  </a:lnTo>
                  <a:lnTo>
                    <a:pt x="231" y="419"/>
                  </a:lnTo>
                  <a:lnTo>
                    <a:pt x="335" y="524"/>
                  </a:lnTo>
                  <a:lnTo>
                    <a:pt x="440" y="524"/>
                  </a:lnTo>
                  <a:lnTo>
                    <a:pt x="482" y="586"/>
                  </a:lnTo>
                  <a:lnTo>
                    <a:pt x="545" y="586"/>
                  </a:lnTo>
                  <a:lnTo>
                    <a:pt x="691" y="544"/>
                  </a:lnTo>
                  <a:lnTo>
                    <a:pt x="838" y="524"/>
                  </a:lnTo>
                  <a:lnTo>
                    <a:pt x="1005" y="586"/>
                  </a:lnTo>
                  <a:lnTo>
                    <a:pt x="942" y="649"/>
                  </a:lnTo>
                  <a:lnTo>
                    <a:pt x="649" y="649"/>
                  </a:lnTo>
                  <a:lnTo>
                    <a:pt x="691" y="691"/>
                  </a:lnTo>
                  <a:lnTo>
                    <a:pt x="796" y="691"/>
                  </a:lnTo>
                  <a:lnTo>
                    <a:pt x="838" y="754"/>
                  </a:lnTo>
                  <a:lnTo>
                    <a:pt x="817" y="796"/>
                  </a:lnTo>
                  <a:lnTo>
                    <a:pt x="859" y="796"/>
                  </a:lnTo>
                  <a:lnTo>
                    <a:pt x="733" y="963"/>
                  </a:lnTo>
                  <a:lnTo>
                    <a:pt x="963" y="942"/>
                  </a:lnTo>
                  <a:lnTo>
                    <a:pt x="963" y="1047"/>
                  </a:lnTo>
                  <a:lnTo>
                    <a:pt x="1005" y="1068"/>
                  </a:lnTo>
                  <a:lnTo>
                    <a:pt x="1131" y="1047"/>
                  </a:lnTo>
                  <a:lnTo>
                    <a:pt x="1214" y="879"/>
                  </a:lnTo>
                  <a:lnTo>
                    <a:pt x="1319" y="858"/>
                  </a:lnTo>
                  <a:lnTo>
                    <a:pt x="1465" y="775"/>
                  </a:lnTo>
                  <a:lnTo>
                    <a:pt x="1675" y="733"/>
                  </a:lnTo>
                  <a:lnTo>
                    <a:pt x="1758" y="670"/>
                  </a:lnTo>
                  <a:lnTo>
                    <a:pt x="1779" y="565"/>
                  </a:lnTo>
                  <a:lnTo>
                    <a:pt x="1695" y="482"/>
                  </a:lnTo>
                  <a:lnTo>
                    <a:pt x="1695" y="314"/>
                  </a:lnTo>
                  <a:lnTo>
                    <a:pt x="1737" y="210"/>
                  </a:lnTo>
                  <a:lnTo>
                    <a:pt x="1695" y="42"/>
                  </a:lnTo>
                  <a:lnTo>
                    <a:pt x="1570"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0" name="Google Shape;1360;p42"/>
            <p:cNvGrpSpPr/>
            <p:nvPr/>
          </p:nvGrpSpPr>
          <p:grpSpPr>
            <a:xfrm>
              <a:off x="3450375" y="3038225"/>
              <a:ext cx="132875" cy="99400"/>
              <a:chOff x="3450375" y="3038225"/>
              <a:chExt cx="132875" cy="99400"/>
            </a:xfrm>
          </p:grpSpPr>
          <p:sp>
            <p:nvSpPr>
              <p:cNvPr id="1361" name="Google Shape;1361;p42"/>
              <p:cNvSpPr/>
              <p:nvPr/>
            </p:nvSpPr>
            <p:spPr>
              <a:xfrm>
                <a:off x="3450375" y="3038225"/>
                <a:ext cx="46050" cy="13625"/>
              </a:xfrm>
              <a:custGeom>
                <a:avLst/>
                <a:gdLst/>
                <a:ahLst/>
                <a:cxnLst/>
                <a:rect l="l" t="t" r="r" b="b"/>
                <a:pathLst>
                  <a:path w="1842" h="545" extrusionOk="0">
                    <a:moveTo>
                      <a:pt x="942" y="0"/>
                    </a:moveTo>
                    <a:lnTo>
                      <a:pt x="795" y="63"/>
                    </a:lnTo>
                    <a:lnTo>
                      <a:pt x="586" y="230"/>
                    </a:lnTo>
                    <a:lnTo>
                      <a:pt x="481" y="230"/>
                    </a:lnTo>
                    <a:lnTo>
                      <a:pt x="418" y="251"/>
                    </a:lnTo>
                    <a:lnTo>
                      <a:pt x="167" y="251"/>
                    </a:lnTo>
                    <a:lnTo>
                      <a:pt x="188" y="335"/>
                    </a:lnTo>
                    <a:lnTo>
                      <a:pt x="314" y="419"/>
                    </a:lnTo>
                    <a:lnTo>
                      <a:pt x="439" y="377"/>
                    </a:lnTo>
                    <a:lnTo>
                      <a:pt x="439" y="377"/>
                    </a:lnTo>
                    <a:lnTo>
                      <a:pt x="377" y="460"/>
                    </a:lnTo>
                    <a:lnTo>
                      <a:pt x="209" y="460"/>
                    </a:lnTo>
                    <a:lnTo>
                      <a:pt x="105" y="314"/>
                    </a:lnTo>
                    <a:lnTo>
                      <a:pt x="0" y="419"/>
                    </a:lnTo>
                    <a:lnTo>
                      <a:pt x="63" y="481"/>
                    </a:lnTo>
                    <a:lnTo>
                      <a:pt x="63" y="544"/>
                    </a:lnTo>
                    <a:lnTo>
                      <a:pt x="105" y="481"/>
                    </a:lnTo>
                    <a:lnTo>
                      <a:pt x="481" y="481"/>
                    </a:lnTo>
                    <a:lnTo>
                      <a:pt x="586" y="356"/>
                    </a:lnTo>
                    <a:lnTo>
                      <a:pt x="691" y="335"/>
                    </a:lnTo>
                    <a:lnTo>
                      <a:pt x="816" y="251"/>
                    </a:lnTo>
                    <a:lnTo>
                      <a:pt x="900" y="272"/>
                    </a:lnTo>
                    <a:lnTo>
                      <a:pt x="921" y="314"/>
                    </a:lnTo>
                    <a:lnTo>
                      <a:pt x="1004" y="230"/>
                    </a:lnTo>
                    <a:lnTo>
                      <a:pt x="1067" y="209"/>
                    </a:lnTo>
                    <a:lnTo>
                      <a:pt x="1214" y="314"/>
                    </a:lnTo>
                    <a:lnTo>
                      <a:pt x="1318" y="314"/>
                    </a:lnTo>
                    <a:lnTo>
                      <a:pt x="1465" y="356"/>
                    </a:lnTo>
                    <a:lnTo>
                      <a:pt x="1653" y="440"/>
                    </a:lnTo>
                    <a:lnTo>
                      <a:pt x="1779" y="440"/>
                    </a:lnTo>
                    <a:lnTo>
                      <a:pt x="1841" y="356"/>
                    </a:lnTo>
                    <a:lnTo>
                      <a:pt x="1779" y="272"/>
                    </a:lnTo>
                    <a:lnTo>
                      <a:pt x="1737" y="314"/>
                    </a:lnTo>
                    <a:lnTo>
                      <a:pt x="1465" y="147"/>
                    </a:lnTo>
                    <a:lnTo>
                      <a:pt x="1360" y="147"/>
                    </a:lnTo>
                    <a:lnTo>
                      <a:pt x="1172" y="21"/>
                    </a:lnTo>
                    <a:lnTo>
                      <a:pt x="1046" y="21"/>
                    </a:lnTo>
                    <a:lnTo>
                      <a:pt x="942"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42"/>
              <p:cNvSpPr/>
              <p:nvPr/>
            </p:nvSpPr>
            <p:spPr>
              <a:xfrm>
                <a:off x="3481225" y="3056525"/>
                <a:ext cx="102025" cy="81100"/>
              </a:xfrm>
              <a:custGeom>
                <a:avLst/>
                <a:gdLst/>
                <a:ahLst/>
                <a:cxnLst/>
                <a:rect l="l" t="t" r="r" b="b"/>
                <a:pathLst>
                  <a:path w="4081" h="3244" extrusionOk="0">
                    <a:moveTo>
                      <a:pt x="712" y="0"/>
                    </a:moveTo>
                    <a:lnTo>
                      <a:pt x="565" y="21"/>
                    </a:lnTo>
                    <a:lnTo>
                      <a:pt x="565" y="42"/>
                    </a:lnTo>
                    <a:lnTo>
                      <a:pt x="607" y="210"/>
                    </a:lnTo>
                    <a:lnTo>
                      <a:pt x="565" y="314"/>
                    </a:lnTo>
                    <a:lnTo>
                      <a:pt x="565" y="482"/>
                    </a:lnTo>
                    <a:lnTo>
                      <a:pt x="649" y="565"/>
                    </a:lnTo>
                    <a:lnTo>
                      <a:pt x="628" y="670"/>
                    </a:lnTo>
                    <a:lnTo>
                      <a:pt x="545" y="733"/>
                    </a:lnTo>
                    <a:lnTo>
                      <a:pt x="335" y="775"/>
                    </a:lnTo>
                    <a:lnTo>
                      <a:pt x="189" y="858"/>
                    </a:lnTo>
                    <a:lnTo>
                      <a:pt x="84" y="879"/>
                    </a:lnTo>
                    <a:lnTo>
                      <a:pt x="1" y="1046"/>
                    </a:lnTo>
                    <a:lnTo>
                      <a:pt x="21" y="1005"/>
                    </a:lnTo>
                    <a:lnTo>
                      <a:pt x="105" y="1109"/>
                    </a:lnTo>
                    <a:lnTo>
                      <a:pt x="42" y="1319"/>
                    </a:lnTo>
                    <a:lnTo>
                      <a:pt x="189" y="1507"/>
                    </a:lnTo>
                    <a:lnTo>
                      <a:pt x="314" y="1528"/>
                    </a:lnTo>
                    <a:lnTo>
                      <a:pt x="398" y="1570"/>
                    </a:lnTo>
                    <a:lnTo>
                      <a:pt x="440" y="1486"/>
                    </a:lnTo>
                    <a:lnTo>
                      <a:pt x="545" y="1528"/>
                    </a:lnTo>
                    <a:lnTo>
                      <a:pt x="503" y="1570"/>
                    </a:lnTo>
                    <a:lnTo>
                      <a:pt x="503" y="1674"/>
                    </a:lnTo>
                    <a:lnTo>
                      <a:pt x="545" y="1716"/>
                    </a:lnTo>
                    <a:lnTo>
                      <a:pt x="670" y="1716"/>
                    </a:lnTo>
                    <a:lnTo>
                      <a:pt x="733" y="1904"/>
                    </a:lnTo>
                    <a:lnTo>
                      <a:pt x="879" y="1988"/>
                    </a:lnTo>
                    <a:lnTo>
                      <a:pt x="963" y="2051"/>
                    </a:lnTo>
                    <a:lnTo>
                      <a:pt x="1047" y="2030"/>
                    </a:lnTo>
                    <a:lnTo>
                      <a:pt x="1235" y="1946"/>
                    </a:lnTo>
                    <a:lnTo>
                      <a:pt x="1235" y="1884"/>
                    </a:lnTo>
                    <a:lnTo>
                      <a:pt x="1381" y="1716"/>
                    </a:lnTo>
                    <a:lnTo>
                      <a:pt x="1486" y="1632"/>
                    </a:lnTo>
                    <a:lnTo>
                      <a:pt x="1612" y="1570"/>
                    </a:lnTo>
                    <a:lnTo>
                      <a:pt x="2114" y="1570"/>
                    </a:lnTo>
                    <a:lnTo>
                      <a:pt x="2197" y="1716"/>
                    </a:lnTo>
                    <a:lnTo>
                      <a:pt x="2239" y="1821"/>
                    </a:lnTo>
                    <a:lnTo>
                      <a:pt x="2407" y="2093"/>
                    </a:lnTo>
                    <a:lnTo>
                      <a:pt x="2386" y="2156"/>
                    </a:lnTo>
                    <a:lnTo>
                      <a:pt x="2490" y="2260"/>
                    </a:lnTo>
                    <a:lnTo>
                      <a:pt x="2490" y="2365"/>
                    </a:lnTo>
                    <a:lnTo>
                      <a:pt x="2407" y="2407"/>
                    </a:lnTo>
                    <a:lnTo>
                      <a:pt x="2407" y="2511"/>
                    </a:lnTo>
                    <a:lnTo>
                      <a:pt x="2449" y="2532"/>
                    </a:lnTo>
                    <a:lnTo>
                      <a:pt x="2449" y="2574"/>
                    </a:lnTo>
                    <a:lnTo>
                      <a:pt x="2595" y="2532"/>
                    </a:lnTo>
                    <a:lnTo>
                      <a:pt x="2637" y="2532"/>
                    </a:lnTo>
                    <a:lnTo>
                      <a:pt x="2867" y="2449"/>
                    </a:lnTo>
                    <a:lnTo>
                      <a:pt x="3014" y="2511"/>
                    </a:lnTo>
                    <a:lnTo>
                      <a:pt x="3055" y="2637"/>
                    </a:lnTo>
                    <a:lnTo>
                      <a:pt x="3181" y="2721"/>
                    </a:lnTo>
                    <a:lnTo>
                      <a:pt x="3160" y="2930"/>
                    </a:lnTo>
                    <a:lnTo>
                      <a:pt x="3139" y="3055"/>
                    </a:lnTo>
                    <a:lnTo>
                      <a:pt x="3286" y="3202"/>
                    </a:lnTo>
                    <a:lnTo>
                      <a:pt x="3369" y="3202"/>
                    </a:lnTo>
                    <a:lnTo>
                      <a:pt x="3537" y="3076"/>
                    </a:lnTo>
                    <a:lnTo>
                      <a:pt x="3578" y="3076"/>
                    </a:lnTo>
                    <a:lnTo>
                      <a:pt x="3683" y="3181"/>
                    </a:lnTo>
                    <a:lnTo>
                      <a:pt x="3704" y="3244"/>
                    </a:lnTo>
                    <a:lnTo>
                      <a:pt x="3704" y="3202"/>
                    </a:lnTo>
                    <a:lnTo>
                      <a:pt x="3809" y="3181"/>
                    </a:lnTo>
                    <a:lnTo>
                      <a:pt x="3976" y="2846"/>
                    </a:lnTo>
                    <a:lnTo>
                      <a:pt x="3976" y="2721"/>
                    </a:lnTo>
                    <a:lnTo>
                      <a:pt x="3955" y="2658"/>
                    </a:lnTo>
                    <a:lnTo>
                      <a:pt x="3850" y="2553"/>
                    </a:lnTo>
                    <a:lnTo>
                      <a:pt x="3850" y="2469"/>
                    </a:lnTo>
                    <a:lnTo>
                      <a:pt x="3913" y="2428"/>
                    </a:lnTo>
                    <a:lnTo>
                      <a:pt x="3997" y="2449"/>
                    </a:lnTo>
                    <a:lnTo>
                      <a:pt x="4018" y="2365"/>
                    </a:lnTo>
                    <a:lnTo>
                      <a:pt x="3955" y="2239"/>
                    </a:lnTo>
                    <a:lnTo>
                      <a:pt x="3871" y="2218"/>
                    </a:lnTo>
                    <a:lnTo>
                      <a:pt x="3871" y="2009"/>
                    </a:lnTo>
                    <a:lnTo>
                      <a:pt x="3892" y="1925"/>
                    </a:lnTo>
                    <a:lnTo>
                      <a:pt x="3871" y="1674"/>
                    </a:lnTo>
                    <a:lnTo>
                      <a:pt x="3809" y="1612"/>
                    </a:lnTo>
                    <a:lnTo>
                      <a:pt x="3809" y="1507"/>
                    </a:lnTo>
                    <a:lnTo>
                      <a:pt x="4060" y="1423"/>
                    </a:lnTo>
                    <a:lnTo>
                      <a:pt x="4081" y="1402"/>
                    </a:lnTo>
                    <a:lnTo>
                      <a:pt x="4081" y="1319"/>
                    </a:lnTo>
                    <a:lnTo>
                      <a:pt x="4018" y="1277"/>
                    </a:lnTo>
                    <a:lnTo>
                      <a:pt x="3871" y="1256"/>
                    </a:lnTo>
                    <a:lnTo>
                      <a:pt x="3871" y="1193"/>
                    </a:lnTo>
                    <a:lnTo>
                      <a:pt x="3850" y="1109"/>
                    </a:lnTo>
                    <a:lnTo>
                      <a:pt x="3850" y="1005"/>
                    </a:lnTo>
                    <a:lnTo>
                      <a:pt x="3767" y="1005"/>
                    </a:lnTo>
                    <a:lnTo>
                      <a:pt x="3704" y="1088"/>
                    </a:lnTo>
                    <a:lnTo>
                      <a:pt x="3599" y="1109"/>
                    </a:lnTo>
                    <a:lnTo>
                      <a:pt x="3599" y="1109"/>
                    </a:lnTo>
                    <a:lnTo>
                      <a:pt x="3662" y="963"/>
                    </a:lnTo>
                    <a:lnTo>
                      <a:pt x="3767" y="796"/>
                    </a:lnTo>
                    <a:lnTo>
                      <a:pt x="3767" y="754"/>
                    </a:lnTo>
                    <a:lnTo>
                      <a:pt x="3641" y="733"/>
                    </a:lnTo>
                    <a:lnTo>
                      <a:pt x="3578" y="670"/>
                    </a:lnTo>
                    <a:lnTo>
                      <a:pt x="3599" y="524"/>
                    </a:lnTo>
                    <a:lnTo>
                      <a:pt x="3558" y="377"/>
                    </a:lnTo>
                    <a:lnTo>
                      <a:pt x="3432" y="272"/>
                    </a:lnTo>
                    <a:lnTo>
                      <a:pt x="3390" y="231"/>
                    </a:lnTo>
                    <a:lnTo>
                      <a:pt x="3286" y="252"/>
                    </a:lnTo>
                    <a:lnTo>
                      <a:pt x="3265" y="314"/>
                    </a:lnTo>
                    <a:lnTo>
                      <a:pt x="3118" y="231"/>
                    </a:lnTo>
                    <a:lnTo>
                      <a:pt x="2972" y="231"/>
                    </a:lnTo>
                    <a:lnTo>
                      <a:pt x="2867" y="377"/>
                    </a:lnTo>
                    <a:lnTo>
                      <a:pt x="2804" y="419"/>
                    </a:lnTo>
                    <a:lnTo>
                      <a:pt x="2700" y="482"/>
                    </a:lnTo>
                    <a:lnTo>
                      <a:pt x="2532" y="482"/>
                    </a:lnTo>
                    <a:lnTo>
                      <a:pt x="2407" y="377"/>
                    </a:lnTo>
                    <a:lnTo>
                      <a:pt x="2323" y="356"/>
                    </a:lnTo>
                    <a:lnTo>
                      <a:pt x="2218" y="419"/>
                    </a:lnTo>
                    <a:lnTo>
                      <a:pt x="2135" y="377"/>
                    </a:lnTo>
                    <a:lnTo>
                      <a:pt x="2135" y="272"/>
                    </a:lnTo>
                    <a:lnTo>
                      <a:pt x="2009" y="272"/>
                    </a:lnTo>
                    <a:lnTo>
                      <a:pt x="1967" y="231"/>
                    </a:lnTo>
                    <a:lnTo>
                      <a:pt x="1863" y="210"/>
                    </a:lnTo>
                    <a:lnTo>
                      <a:pt x="1758" y="272"/>
                    </a:lnTo>
                    <a:lnTo>
                      <a:pt x="1570" y="210"/>
                    </a:lnTo>
                    <a:lnTo>
                      <a:pt x="1381" y="210"/>
                    </a:lnTo>
                    <a:lnTo>
                      <a:pt x="1277" y="126"/>
                    </a:lnTo>
                    <a:lnTo>
                      <a:pt x="1047" y="21"/>
                    </a:lnTo>
                    <a:lnTo>
                      <a:pt x="712"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3" name="Google Shape;1363;p42"/>
            <p:cNvSpPr/>
            <p:nvPr/>
          </p:nvSpPr>
          <p:spPr>
            <a:xfrm>
              <a:off x="3503200" y="3095750"/>
              <a:ext cx="40300" cy="48150"/>
            </a:xfrm>
            <a:custGeom>
              <a:avLst/>
              <a:gdLst/>
              <a:ahLst/>
              <a:cxnLst/>
              <a:rect l="l" t="t" r="r" b="b"/>
              <a:pathLst>
                <a:path w="1612" h="1926" extrusionOk="0">
                  <a:moveTo>
                    <a:pt x="733" y="1"/>
                  </a:moveTo>
                  <a:lnTo>
                    <a:pt x="607" y="63"/>
                  </a:lnTo>
                  <a:lnTo>
                    <a:pt x="502" y="147"/>
                  </a:lnTo>
                  <a:lnTo>
                    <a:pt x="356" y="315"/>
                  </a:lnTo>
                  <a:lnTo>
                    <a:pt x="356" y="377"/>
                  </a:lnTo>
                  <a:lnTo>
                    <a:pt x="168" y="461"/>
                  </a:lnTo>
                  <a:lnTo>
                    <a:pt x="84" y="482"/>
                  </a:lnTo>
                  <a:lnTo>
                    <a:pt x="42" y="587"/>
                  </a:lnTo>
                  <a:lnTo>
                    <a:pt x="0" y="670"/>
                  </a:lnTo>
                  <a:lnTo>
                    <a:pt x="105" y="733"/>
                  </a:lnTo>
                  <a:lnTo>
                    <a:pt x="42" y="880"/>
                  </a:lnTo>
                  <a:lnTo>
                    <a:pt x="63" y="963"/>
                  </a:lnTo>
                  <a:lnTo>
                    <a:pt x="168" y="984"/>
                  </a:lnTo>
                  <a:lnTo>
                    <a:pt x="251" y="1172"/>
                  </a:lnTo>
                  <a:lnTo>
                    <a:pt x="251" y="1298"/>
                  </a:lnTo>
                  <a:lnTo>
                    <a:pt x="377" y="1424"/>
                  </a:lnTo>
                  <a:lnTo>
                    <a:pt x="482" y="1382"/>
                  </a:lnTo>
                  <a:lnTo>
                    <a:pt x="482" y="1403"/>
                  </a:lnTo>
                  <a:lnTo>
                    <a:pt x="419" y="1507"/>
                  </a:lnTo>
                  <a:lnTo>
                    <a:pt x="502" y="1591"/>
                  </a:lnTo>
                  <a:lnTo>
                    <a:pt x="586" y="1675"/>
                  </a:lnTo>
                  <a:lnTo>
                    <a:pt x="565" y="1737"/>
                  </a:lnTo>
                  <a:lnTo>
                    <a:pt x="691" y="1779"/>
                  </a:lnTo>
                  <a:lnTo>
                    <a:pt x="1005" y="1926"/>
                  </a:lnTo>
                  <a:lnTo>
                    <a:pt x="1046" y="1926"/>
                  </a:lnTo>
                  <a:lnTo>
                    <a:pt x="1088" y="1842"/>
                  </a:lnTo>
                  <a:lnTo>
                    <a:pt x="1151" y="1696"/>
                  </a:lnTo>
                  <a:lnTo>
                    <a:pt x="1298" y="1633"/>
                  </a:lnTo>
                  <a:lnTo>
                    <a:pt x="1402" y="1507"/>
                  </a:lnTo>
                  <a:lnTo>
                    <a:pt x="1402" y="1403"/>
                  </a:lnTo>
                  <a:lnTo>
                    <a:pt x="1444" y="1256"/>
                  </a:lnTo>
                  <a:lnTo>
                    <a:pt x="1528" y="1214"/>
                  </a:lnTo>
                  <a:lnTo>
                    <a:pt x="1528" y="1152"/>
                  </a:lnTo>
                  <a:lnTo>
                    <a:pt x="1549" y="1005"/>
                  </a:lnTo>
                  <a:lnTo>
                    <a:pt x="1570" y="1005"/>
                  </a:lnTo>
                  <a:lnTo>
                    <a:pt x="1570" y="963"/>
                  </a:lnTo>
                  <a:lnTo>
                    <a:pt x="1528" y="942"/>
                  </a:lnTo>
                  <a:lnTo>
                    <a:pt x="1528" y="838"/>
                  </a:lnTo>
                  <a:lnTo>
                    <a:pt x="1611" y="796"/>
                  </a:lnTo>
                  <a:lnTo>
                    <a:pt x="1611" y="691"/>
                  </a:lnTo>
                  <a:lnTo>
                    <a:pt x="1507" y="587"/>
                  </a:lnTo>
                  <a:lnTo>
                    <a:pt x="1528" y="524"/>
                  </a:lnTo>
                  <a:lnTo>
                    <a:pt x="1360" y="252"/>
                  </a:lnTo>
                  <a:lnTo>
                    <a:pt x="1318" y="147"/>
                  </a:lnTo>
                  <a:lnTo>
                    <a:pt x="1235"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42"/>
            <p:cNvSpPr/>
            <p:nvPr/>
          </p:nvSpPr>
          <p:spPr>
            <a:xfrm>
              <a:off x="3529350" y="3117725"/>
              <a:ext cx="58600" cy="62800"/>
            </a:xfrm>
            <a:custGeom>
              <a:avLst/>
              <a:gdLst/>
              <a:ahLst/>
              <a:cxnLst/>
              <a:rect l="l" t="t" r="r" b="b"/>
              <a:pathLst>
                <a:path w="2344" h="2512" extrusionOk="0">
                  <a:moveTo>
                    <a:pt x="942" y="1"/>
                  </a:moveTo>
                  <a:lnTo>
                    <a:pt x="712" y="84"/>
                  </a:lnTo>
                  <a:lnTo>
                    <a:pt x="670" y="84"/>
                  </a:lnTo>
                  <a:lnTo>
                    <a:pt x="524" y="126"/>
                  </a:lnTo>
                  <a:lnTo>
                    <a:pt x="503" y="126"/>
                  </a:lnTo>
                  <a:lnTo>
                    <a:pt x="482" y="273"/>
                  </a:lnTo>
                  <a:lnTo>
                    <a:pt x="482" y="335"/>
                  </a:lnTo>
                  <a:lnTo>
                    <a:pt x="398" y="377"/>
                  </a:lnTo>
                  <a:lnTo>
                    <a:pt x="356" y="524"/>
                  </a:lnTo>
                  <a:lnTo>
                    <a:pt x="356" y="628"/>
                  </a:lnTo>
                  <a:lnTo>
                    <a:pt x="252" y="754"/>
                  </a:lnTo>
                  <a:lnTo>
                    <a:pt x="105" y="817"/>
                  </a:lnTo>
                  <a:lnTo>
                    <a:pt x="42" y="963"/>
                  </a:lnTo>
                  <a:lnTo>
                    <a:pt x="0" y="1047"/>
                  </a:lnTo>
                  <a:lnTo>
                    <a:pt x="168" y="1047"/>
                  </a:lnTo>
                  <a:lnTo>
                    <a:pt x="252" y="1109"/>
                  </a:lnTo>
                  <a:lnTo>
                    <a:pt x="210" y="1172"/>
                  </a:lnTo>
                  <a:lnTo>
                    <a:pt x="293" y="1235"/>
                  </a:lnTo>
                  <a:lnTo>
                    <a:pt x="461" y="1444"/>
                  </a:lnTo>
                  <a:lnTo>
                    <a:pt x="524" y="1444"/>
                  </a:lnTo>
                  <a:lnTo>
                    <a:pt x="775" y="1591"/>
                  </a:lnTo>
                  <a:lnTo>
                    <a:pt x="796" y="1591"/>
                  </a:lnTo>
                  <a:lnTo>
                    <a:pt x="1130" y="1967"/>
                  </a:lnTo>
                  <a:lnTo>
                    <a:pt x="1256" y="1988"/>
                  </a:lnTo>
                  <a:lnTo>
                    <a:pt x="1716" y="2302"/>
                  </a:lnTo>
                  <a:lnTo>
                    <a:pt x="2260" y="2511"/>
                  </a:lnTo>
                  <a:lnTo>
                    <a:pt x="2260" y="2386"/>
                  </a:lnTo>
                  <a:lnTo>
                    <a:pt x="2197" y="2281"/>
                  </a:lnTo>
                  <a:lnTo>
                    <a:pt x="2260" y="2156"/>
                  </a:lnTo>
                  <a:lnTo>
                    <a:pt x="2239" y="2072"/>
                  </a:lnTo>
                  <a:lnTo>
                    <a:pt x="2260" y="1967"/>
                  </a:lnTo>
                  <a:lnTo>
                    <a:pt x="2302" y="1884"/>
                  </a:lnTo>
                  <a:lnTo>
                    <a:pt x="2260" y="1800"/>
                  </a:lnTo>
                  <a:lnTo>
                    <a:pt x="2344" y="1758"/>
                  </a:lnTo>
                  <a:lnTo>
                    <a:pt x="2302" y="1653"/>
                  </a:lnTo>
                  <a:lnTo>
                    <a:pt x="2239" y="1633"/>
                  </a:lnTo>
                  <a:lnTo>
                    <a:pt x="2156" y="1570"/>
                  </a:lnTo>
                  <a:lnTo>
                    <a:pt x="2093" y="1465"/>
                  </a:lnTo>
                  <a:lnTo>
                    <a:pt x="2030" y="1444"/>
                  </a:lnTo>
                  <a:lnTo>
                    <a:pt x="1967" y="1444"/>
                  </a:lnTo>
                  <a:lnTo>
                    <a:pt x="1884" y="1361"/>
                  </a:lnTo>
                  <a:lnTo>
                    <a:pt x="1779" y="1361"/>
                  </a:lnTo>
                  <a:lnTo>
                    <a:pt x="1758" y="1381"/>
                  </a:lnTo>
                  <a:lnTo>
                    <a:pt x="1653" y="1361"/>
                  </a:lnTo>
                  <a:lnTo>
                    <a:pt x="1633" y="1256"/>
                  </a:lnTo>
                  <a:lnTo>
                    <a:pt x="1716" y="1151"/>
                  </a:lnTo>
                  <a:lnTo>
                    <a:pt x="1821" y="942"/>
                  </a:lnTo>
                  <a:lnTo>
                    <a:pt x="1758" y="837"/>
                  </a:lnTo>
                  <a:lnTo>
                    <a:pt x="1779" y="796"/>
                  </a:lnTo>
                  <a:lnTo>
                    <a:pt x="1758" y="733"/>
                  </a:lnTo>
                  <a:lnTo>
                    <a:pt x="1653" y="628"/>
                  </a:lnTo>
                  <a:lnTo>
                    <a:pt x="1612" y="628"/>
                  </a:lnTo>
                  <a:lnTo>
                    <a:pt x="1444" y="754"/>
                  </a:lnTo>
                  <a:lnTo>
                    <a:pt x="1361" y="754"/>
                  </a:lnTo>
                  <a:lnTo>
                    <a:pt x="1214" y="607"/>
                  </a:lnTo>
                  <a:lnTo>
                    <a:pt x="1235" y="482"/>
                  </a:lnTo>
                  <a:lnTo>
                    <a:pt x="1256" y="273"/>
                  </a:lnTo>
                  <a:lnTo>
                    <a:pt x="1130" y="189"/>
                  </a:lnTo>
                  <a:lnTo>
                    <a:pt x="1089" y="63"/>
                  </a:lnTo>
                  <a:lnTo>
                    <a:pt x="942"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42"/>
            <p:cNvSpPr/>
            <p:nvPr/>
          </p:nvSpPr>
          <p:spPr>
            <a:xfrm>
              <a:off x="3570150" y="3086875"/>
              <a:ext cx="89475" cy="94175"/>
            </a:xfrm>
            <a:custGeom>
              <a:avLst/>
              <a:gdLst/>
              <a:ahLst/>
              <a:cxnLst/>
              <a:rect l="l" t="t" r="r" b="b"/>
              <a:pathLst>
                <a:path w="3579" h="3767" extrusionOk="0">
                  <a:moveTo>
                    <a:pt x="1905" y="0"/>
                  </a:moveTo>
                  <a:lnTo>
                    <a:pt x="1821" y="63"/>
                  </a:lnTo>
                  <a:lnTo>
                    <a:pt x="1716" y="209"/>
                  </a:lnTo>
                  <a:lnTo>
                    <a:pt x="1549" y="167"/>
                  </a:lnTo>
                  <a:lnTo>
                    <a:pt x="1507" y="105"/>
                  </a:lnTo>
                  <a:lnTo>
                    <a:pt x="1549" y="63"/>
                  </a:lnTo>
                  <a:lnTo>
                    <a:pt x="1381" y="42"/>
                  </a:lnTo>
                  <a:lnTo>
                    <a:pt x="1193" y="84"/>
                  </a:lnTo>
                  <a:lnTo>
                    <a:pt x="1193" y="146"/>
                  </a:lnTo>
                  <a:lnTo>
                    <a:pt x="1151" y="167"/>
                  </a:lnTo>
                  <a:lnTo>
                    <a:pt x="921" y="167"/>
                  </a:lnTo>
                  <a:lnTo>
                    <a:pt x="775" y="84"/>
                  </a:lnTo>
                  <a:lnTo>
                    <a:pt x="712" y="84"/>
                  </a:lnTo>
                  <a:lnTo>
                    <a:pt x="503" y="209"/>
                  </a:lnTo>
                  <a:lnTo>
                    <a:pt x="252" y="293"/>
                  </a:lnTo>
                  <a:lnTo>
                    <a:pt x="252" y="398"/>
                  </a:lnTo>
                  <a:lnTo>
                    <a:pt x="314" y="460"/>
                  </a:lnTo>
                  <a:lnTo>
                    <a:pt x="335" y="711"/>
                  </a:lnTo>
                  <a:lnTo>
                    <a:pt x="314" y="795"/>
                  </a:lnTo>
                  <a:lnTo>
                    <a:pt x="314" y="1004"/>
                  </a:lnTo>
                  <a:lnTo>
                    <a:pt x="398" y="1025"/>
                  </a:lnTo>
                  <a:lnTo>
                    <a:pt x="461" y="1151"/>
                  </a:lnTo>
                  <a:lnTo>
                    <a:pt x="440" y="1235"/>
                  </a:lnTo>
                  <a:lnTo>
                    <a:pt x="356" y="1214"/>
                  </a:lnTo>
                  <a:lnTo>
                    <a:pt x="293" y="1255"/>
                  </a:lnTo>
                  <a:lnTo>
                    <a:pt x="293" y="1339"/>
                  </a:lnTo>
                  <a:lnTo>
                    <a:pt x="398" y="1444"/>
                  </a:lnTo>
                  <a:lnTo>
                    <a:pt x="419" y="1507"/>
                  </a:lnTo>
                  <a:lnTo>
                    <a:pt x="419" y="1632"/>
                  </a:lnTo>
                  <a:lnTo>
                    <a:pt x="252" y="1967"/>
                  </a:lnTo>
                  <a:lnTo>
                    <a:pt x="147" y="1988"/>
                  </a:lnTo>
                  <a:lnTo>
                    <a:pt x="147" y="2030"/>
                  </a:lnTo>
                  <a:lnTo>
                    <a:pt x="126" y="2071"/>
                  </a:lnTo>
                  <a:lnTo>
                    <a:pt x="189" y="2176"/>
                  </a:lnTo>
                  <a:lnTo>
                    <a:pt x="84" y="2385"/>
                  </a:lnTo>
                  <a:lnTo>
                    <a:pt x="1" y="2490"/>
                  </a:lnTo>
                  <a:lnTo>
                    <a:pt x="21" y="2595"/>
                  </a:lnTo>
                  <a:lnTo>
                    <a:pt x="126" y="2615"/>
                  </a:lnTo>
                  <a:lnTo>
                    <a:pt x="147" y="2595"/>
                  </a:lnTo>
                  <a:lnTo>
                    <a:pt x="252" y="2595"/>
                  </a:lnTo>
                  <a:lnTo>
                    <a:pt x="335" y="2678"/>
                  </a:lnTo>
                  <a:lnTo>
                    <a:pt x="398" y="2678"/>
                  </a:lnTo>
                  <a:lnTo>
                    <a:pt x="461" y="2699"/>
                  </a:lnTo>
                  <a:lnTo>
                    <a:pt x="524" y="2804"/>
                  </a:lnTo>
                  <a:lnTo>
                    <a:pt x="607" y="2867"/>
                  </a:lnTo>
                  <a:lnTo>
                    <a:pt x="670" y="2887"/>
                  </a:lnTo>
                  <a:lnTo>
                    <a:pt x="712" y="2992"/>
                  </a:lnTo>
                  <a:lnTo>
                    <a:pt x="628" y="3034"/>
                  </a:lnTo>
                  <a:lnTo>
                    <a:pt x="670" y="3118"/>
                  </a:lnTo>
                  <a:lnTo>
                    <a:pt x="628" y="3201"/>
                  </a:lnTo>
                  <a:lnTo>
                    <a:pt x="607" y="3306"/>
                  </a:lnTo>
                  <a:lnTo>
                    <a:pt x="628" y="3390"/>
                  </a:lnTo>
                  <a:lnTo>
                    <a:pt x="565" y="3515"/>
                  </a:lnTo>
                  <a:lnTo>
                    <a:pt x="628" y="3620"/>
                  </a:lnTo>
                  <a:lnTo>
                    <a:pt x="628" y="3745"/>
                  </a:lnTo>
                  <a:lnTo>
                    <a:pt x="712" y="3766"/>
                  </a:lnTo>
                  <a:lnTo>
                    <a:pt x="879" y="3599"/>
                  </a:lnTo>
                  <a:lnTo>
                    <a:pt x="1026" y="3599"/>
                  </a:lnTo>
                  <a:lnTo>
                    <a:pt x="1068" y="3536"/>
                  </a:lnTo>
                  <a:lnTo>
                    <a:pt x="1465" y="3390"/>
                  </a:lnTo>
                  <a:lnTo>
                    <a:pt x="1465" y="3327"/>
                  </a:lnTo>
                  <a:lnTo>
                    <a:pt x="1674" y="3306"/>
                  </a:lnTo>
                  <a:lnTo>
                    <a:pt x="2449" y="3306"/>
                  </a:lnTo>
                  <a:lnTo>
                    <a:pt x="2742" y="3201"/>
                  </a:lnTo>
                  <a:lnTo>
                    <a:pt x="3014" y="3327"/>
                  </a:lnTo>
                  <a:lnTo>
                    <a:pt x="3034" y="3201"/>
                  </a:lnTo>
                  <a:lnTo>
                    <a:pt x="3139" y="3180"/>
                  </a:lnTo>
                  <a:lnTo>
                    <a:pt x="3223" y="3306"/>
                  </a:lnTo>
                  <a:lnTo>
                    <a:pt x="3244" y="3285"/>
                  </a:lnTo>
                  <a:lnTo>
                    <a:pt x="3348" y="3285"/>
                  </a:lnTo>
                  <a:lnTo>
                    <a:pt x="3453" y="3243"/>
                  </a:lnTo>
                  <a:lnTo>
                    <a:pt x="3453" y="3097"/>
                  </a:lnTo>
                  <a:lnTo>
                    <a:pt x="3390" y="2992"/>
                  </a:lnTo>
                  <a:lnTo>
                    <a:pt x="3265" y="2971"/>
                  </a:lnTo>
                  <a:lnTo>
                    <a:pt x="3244" y="2804"/>
                  </a:lnTo>
                  <a:lnTo>
                    <a:pt x="3160" y="2595"/>
                  </a:lnTo>
                  <a:lnTo>
                    <a:pt x="3076" y="2511"/>
                  </a:lnTo>
                  <a:lnTo>
                    <a:pt x="3118" y="2469"/>
                  </a:lnTo>
                  <a:lnTo>
                    <a:pt x="3139" y="2448"/>
                  </a:lnTo>
                  <a:lnTo>
                    <a:pt x="3139" y="2176"/>
                  </a:lnTo>
                  <a:lnTo>
                    <a:pt x="3181" y="2092"/>
                  </a:lnTo>
                  <a:lnTo>
                    <a:pt x="3223" y="1967"/>
                  </a:lnTo>
                  <a:lnTo>
                    <a:pt x="3244" y="1883"/>
                  </a:lnTo>
                  <a:lnTo>
                    <a:pt x="3244" y="1758"/>
                  </a:lnTo>
                  <a:lnTo>
                    <a:pt x="3432" y="1507"/>
                  </a:lnTo>
                  <a:lnTo>
                    <a:pt x="3537" y="1423"/>
                  </a:lnTo>
                  <a:lnTo>
                    <a:pt x="3537" y="1318"/>
                  </a:lnTo>
                  <a:lnTo>
                    <a:pt x="3578" y="1193"/>
                  </a:lnTo>
                  <a:lnTo>
                    <a:pt x="3537" y="1025"/>
                  </a:lnTo>
                  <a:lnTo>
                    <a:pt x="3453" y="942"/>
                  </a:lnTo>
                  <a:lnTo>
                    <a:pt x="3453" y="879"/>
                  </a:lnTo>
                  <a:lnTo>
                    <a:pt x="3390" y="732"/>
                  </a:lnTo>
                  <a:lnTo>
                    <a:pt x="3453" y="565"/>
                  </a:lnTo>
                  <a:lnTo>
                    <a:pt x="3453" y="502"/>
                  </a:lnTo>
                  <a:lnTo>
                    <a:pt x="3327" y="502"/>
                  </a:lnTo>
                  <a:lnTo>
                    <a:pt x="3244" y="418"/>
                  </a:lnTo>
                  <a:lnTo>
                    <a:pt x="3160" y="418"/>
                  </a:lnTo>
                  <a:lnTo>
                    <a:pt x="3055" y="502"/>
                  </a:lnTo>
                  <a:lnTo>
                    <a:pt x="2930" y="523"/>
                  </a:lnTo>
                  <a:lnTo>
                    <a:pt x="2742" y="460"/>
                  </a:lnTo>
                  <a:lnTo>
                    <a:pt x="2658" y="356"/>
                  </a:lnTo>
                  <a:lnTo>
                    <a:pt x="2553" y="293"/>
                  </a:lnTo>
                  <a:lnTo>
                    <a:pt x="2449" y="293"/>
                  </a:lnTo>
                  <a:lnTo>
                    <a:pt x="2407" y="251"/>
                  </a:lnTo>
                  <a:lnTo>
                    <a:pt x="2302" y="251"/>
                  </a:lnTo>
                  <a:lnTo>
                    <a:pt x="2093" y="146"/>
                  </a:lnTo>
                  <a:lnTo>
                    <a:pt x="1926"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42"/>
            <p:cNvSpPr/>
            <p:nvPr/>
          </p:nvSpPr>
          <p:spPr>
            <a:xfrm>
              <a:off x="3647050" y="3079025"/>
              <a:ext cx="61225" cy="95750"/>
            </a:xfrm>
            <a:custGeom>
              <a:avLst/>
              <a:gdLst/>
              <a:ahLst/>
              <a:cxnLst/>
              <a:rect l="l" t="t" r="r" b="b"/>
              <a:pathLst>
                <a:path w="2449" h="3830" extrusionOk="0">
                  <a:moveTo>
                    <a:pt x="1674" y="0"/>
                  </a:moveTo>
                  <a:lnTo>
                    <a:pt x="1549" y="63"/>
                  </a:lnTo>
                  <a:lnTo>
                    <a:pt x="1402" y="63"/>
                  </a:lnTo>
                  <a:lnTo>
                    <a:pt x="1193" y="105"/>
                  </a:lnTo>
                  <a:lnTo>
                    <a:pt x="419" y="105"/>
                  </a:lnTo>
                  <a:lnTo>
                    <a:pt x="210" y="147"/>
                  </a:lnTo>
                  <a:lnTo>
                    <a:pt x="189" y="272"/>
                  </a:lnTo>
                  <a:lnTo>
                    <a:pt x="251" y="460"/>
                  </a:lnTo>
                  <a:lnTo>
                    <a:pt x="293" y="502"/>
                  </a:lnTo>
                  <a:lnTo>
                    <a:pt x="377" y="670"/>
                  </a:lnTo>
                  <a:lnTo>
                    <a:pt x="377" y="816"/>
                  </a:lnTo>
                  <a:lnTo>
                    <a:pt x="377" y="879"/>
                  </a:lnTo>
                  <a:lnTo>
                    <a:pt x="314" y="1046"/>
                  </a:lnTo>
                  <a:lnTo>
                    <a:pt x="377" y="1193"/>
                  </a:lnTo>
                  <a:lnTo>
                    <a:pt x="377" y="1256"/>
                  </a:lnTo>
                  <a:lnTo>
                    <a:pt x="461" y="1339"/>
                  </a:lnTo>
                  <a:lnTo>
                    <a:pt x="502" y="1507"/>
                  </a:lnTo>
                  <a:lnTo>
                    <a:pt x="461" y="1632"/>
                  </a:lnTo>
                  <a:lnTo>
                    <a:pt x="461" y="1737"/>
                  </a:lnTo>
                  <a:lnTo>
                    <a:pt x="356" y="1821"/>
                  </a:lnTo>
                  <a:lnTo>
                    <a:pt x="168" y="2072"/>
                  </a:lnTo>
                  <a:lnTo>
                    <a:pt x="168" y="2197"/>
                  </a:lnTo>
                  <a:lnTo>
                    <a:pt x="147" y="2281"/>
                  </a:lnTo>
                  <a:lnTo>
                    <a:pt x="105" y="2406"/>
                  </a:lnTo>
                  <a:lnTo>
                    <a:pt x="63" y="2490"/>
                  </a:lnTo>
                  <a:lnTo>
                    <a:pt x="63" y="2762"/>
                  </a:lnTo>
                  <a:lnTo>
                    <a:pt x="42" y="2783"/>
                  </a:lnTo>
                  <a:lnTo>
                    <a:pt x="0" y="2825"/>
                  </a:lnTo>
                  <a:lnTo>
                    <a:pt x="84" y="2909"/>
                  </a:lnTo>
                  <a:lnTo>
                    <a:pt x="168" y="3118"/>
                  </a:lnTo>
                  <a:lnTo>
                    <a:pt x="189" y="3285"/>
                  </a:lnTo>
                  <a:lnTo>
                    <a:pt x="314" y="3306"/>
                  </a:lnTo>
                  <a:lnTo>
                    <a:pt x="377" y="3411"/>
                  </a:lnTo>
                  <a:lnTo>
                    <a:pt x="377" y="3557"/>
                  </a:lnTo>
                  <a:lnTo>
                    <a:pt x="272" y="3599"/>
                  </a:lnTo>
                  <a:lnTo>
                    <a:pt x="168" y="3599"/>
                  </a:lnTo>
                  <a:lnTo>
                    <a:pt x="147" y="3620"/>
                  </a:lnTo>
                  <a:lnTo>
                    <a:pt x="168" y="3662"/>
                  </a:lnTo>
                  <a:lnTo>
                    <a:pt x="482" y="3725"/>
                  </a:lnTo>
                  <a:lnTo>
                    <a:pt x="712" y="3829"/>
                  </a:lnTo>
                  <a:lnTo>
                    <a:pt x="1214" y="3599"/>
                  </a:lnTo>
                  <a:lnTo>
                    <a:pt x="1549" y="3557"/>
                  </a:lnTo>
                  <a:lnTo>
                    <a:pt x="1863" y="3306"/>
                  </a:lnTo>
                  <a:lnTo>
                    <a:pt x="2135" y="3181"/>
                  </a:lnTo>
                  <a:lnTo>
                    <a:pt x="2448" y="3118"/>
                  </a:lnTo>
                  <a:lnTo>
                    <a:pt x="2386" y="3034"/>
                  </a:lnTo>
                  <a:lnTo>
                    <a:pt x="2302" y="2971"/>
                  </a:lnTo>
                  <a:lnTo>
                    <a:pt x="2260" y="2929"/>
                  </a:lnTo>
                  <a:lnTo>
                    <a:pt x="2197" y="2804"/>
                  </a:lnTo>
                  <a:lnTo>
                    <a:pt x="2176" y="2657"/>
                  </a:lnTo>
                  <a:lnTo>
                    <a:pt x="2197" y="2490"/>
                  </a:lnTo>
                  <a:lnTo>
                    <a:pt x="2197" y="2448"/>
                  </a:lnTo>
                  <a:lnTo>
                    <a:pt x="2260" y="2302"/>
                  </a:lnTo>
                  <a:lnTo>
                    <a:pt x="2260" y="1967"/>
                  </a:lnTo>
                  <a:lnTo>
                    <a:pt x="2197" y="1883"/>
                  </a:lnTo>
                  <a:lnTo>
                    <a:pt x="2239" y="1674"/>
                  </a:lnTo>
                  <a:lnTo>
                    <a:pt x="2176" y="1611"/>
                  </a:lnTo>
                  <a:lnTo>
                    <a:pt x="2239" y="1528"/>
                  </a:lnTo>
                  <a:lnTo>
                    <a:pt x="2197" y="1423"/>
                  </a:lnTo>
                  <a:lnTo>
                    <a:pt x="2155" y="1360"/>
                  </a:lnTo>
                  <a:lnTo>
                    <a:pt x="2176" y="1297"/>
                  </a:lnTo>
                  <a:lnTo>
                    <a:pt x="2197" y="1214"/>
                  </a:lnTo>
                  <a:lnTo>
                    <a:pt x="2197" y="1004"/>
                  </a:lnTo>
                  <a:lnTo>
                    <a:pt x="2155" y="1004"/>
                  </a:lnTo>
                  <a:lnTo>
                    <a:pt x="2093" y="942"/>
                  </a:lnTo>
                  <a:lnTo>
                    <a:pt x="2093" y="732"/>
                  </a:lnTo>
                  <a:lnTo>
                    <a:pt x="2135" y="586"/>
                  </a:lnTo>
                  <a:lnTo>
                    <a:pt x="1988" y="502"/>
                  </a:lnTo>
                  <a:lnTo>
                    <a:pt x="1946" y="419"/>
                  </a:lnTo>
                  <a:lnTo>
                    <a:pt x="1821" y="293"/>
                  </a:lnTo>
                  <a:lnTo>
                    <a:pt x="1821" y="209"/>
                  </a:lnTo>
                  <a:lnTo>
                    <a:pt x="1758" y="168"/>
                  </a:lnTo>
                  <a:lnTo>
                    <a:pt x="1716"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42"/>
            <p:cNvSpPr/>
            <p:nvPr/>
          </p:nvSpPr>
          <p:spPr>
            <a:xfrm>
              <a:off x="3689950" y="3079025"/>
              <a:ext cx="29300" cy="77950"/>
            </a:xfrm>
            <a:custGeom>
              <a:avLst/>
              <a:gdLst/>
              <a:ahLst/>
              <a:cxnLst/>
              <a:rect l="l" t="t" r="r" b="b"/>
              <a:pathLst>
                <a:path w="1172" h="3118" extrusionOk="0">
                  <a:moveTo>
                    <a:pt x="0" y="0"/>
                  </a:moveTo>
                  <a:lnTo>
                    <a:pt x="42" y="168"/>
                  </a:lnTo>
                  <a:lnTo>
                    <a:pt x="105" y="209"/>
                  </a:lnTo>
                  <a:lnTo>
                    <a:pt x="105" y="293"/>
                  </a:lnTo>
                  <a:lnTo>
                    <a:pt x="230" y="419"/>
                  </a:lnTo>
                  <a:lnTo>
                    <a:pt x="272" y="502"/>
                  </a:lnTo>
                  <a:lnTo>
                    <a:pt x="419" y="586"/>
                  </a:lnTo>
                  <a:lnTo>
                    <a:pt x="377" y="732"/>
                  </a:lnTo>
                  <a:lnTo>
                    <a:pt x="377" y="942"/>
                  </a:lnTo>
                  <a:lnTo>
                    <a:pt x="439" y="1004"/>
                  </a:lnTo>
                  <a:lnTo>
                    <a:pt x="481" y="1004"/>
                  </a:lnTo>
                  <a:lnTo>
                    <a:pt x="481" y="1214"/>
                  </a:lnTo>
                  <a:lnTo>
                    <a:pt x="460" y="1297"/>
                  </a:lnTo>
                  <a:lnTo>
                    <a:pt x="439" y="1360"/>
                  </a:lnTo>
                  <a:lnTo>
                    <a:pt x="481" y="1423"/>
                  </a:lnTo>
                  <a:lnTo>
                    <a:pt x="523" y="1528"/>
                  </a:lnTo>
                  <a:lnTo>
                    <a:pt x="460" y="1611"/>
                  </a:lnTo>
                  <a:lnTo>
                    <a:pt x="523" y="1674"/>
                  </a:lnTo>
                  <a:lnTo>
                    <a:pt x="481" y="1883"/>
                  </a:lnTo>
                  <a:lnTo>
                    <a:pt x="544" y="1967"/>
                  </a:lnTo>
                  <a:lnTo>
                    <a:pt x="544" y="2302"/>
                  </a:lnTo>
                  <a:lnTo>
                    <a:pt x="481" y="2448"/>
                  </a:lnTo>
                  <a:lnTo>
                    <a:pt x="481" y="2490"/>
                  </a:lnTo>
                  <a:lnTo>
                    <a:pt x="460" y="2657"/>
                  </a:lnTo>
                  <a:lnTo>
                    <a:pt x="481" y="2804"/>
                  </a:lnTo>
                  <a:lnTo>
                    <a:pt x="544" y="2929"/>
                  </a:lnTo>
                  <a:lnTo>
                    <a:pt x="586" y="2971"/>
                  </a:lnTo>
                  <a:lnTo>
                    <a:pt x="670" y="3034"/>
                  </a:lnTo>
                  <a:lnTo>
                    <a:pt x="732" y="3118"/>
                  </a:lnTo>
                  <a:lnTo>
                    <a:pt x="774" y="3118"/>
                  </a:lnTo>
                  <a:lnTo>
                    <a:pt x="1088" y="2929"/>
                  </a:lnTo>
                  <a:lnTo>
                    <a:pt x="1151" y="2929"/>
                  </a:lnTo>
                  <a:lnTo>
                    <a:pt x="1172" y="2825"/>
                  </a:lnTo>
                  <a:lnTo>
                    <a:pt x="1088" y="2699"/>
                  </a:lnTo>
                  <a:lnTo>
                    <a:pt x="1088" y="2553"/>
                  </a:lnTo>
                  <a:lnTo>
                    <a:pt x="1046" y="2385"/>
                  </a:lnTo>
                  <a:lnTo>
                    <a:pt x="1067" y="1716"/>
                  </a:lnTo>
                  <a:lnTo>
                    <a:pt x="1067" y="1611"/>
                  </a:lnTo>
                  <a:lnTo>
                    <a:pt x="1109" y="1528"/>
                  </a:lnTo>
                  <a:lnTo>
                    <a:pt x="1109" y="1402"/>
                  </a:lnTo>
                  <a:lnTo>
                    <a:pt x="1088" y="1297"/>
                  </a:lnTo>
                  <a:lnTo>
                    <a:pt x="1088" y="1130"/>
                  </a:lnTo>
                  <a:lnTo>
                    <a:pt x="1046" y="900"/>
                  </a:lnTo>
                  <a:lnTo>
                    <a:pt x="900" y="586"/>
                  </a:lnTo>
                  <a:lnTo>
                    <a:pt x="858" y="565"/>
                  </a:lnTo>
                  <a:lnTo>
                    <a:pt x="774" y="481"/>
                  </a:lnTo>
                  <a:lnTo>
                    <a:pt x="649" y="398"/>
                  </a:lnTo>
                  <a:lnTo>
                    <a:pt x="628" y="209"/>
                  </a:lnTo>
                  <a:lnTo>
                    <a:pt x="649" y="168"/>
                  </a:lnTo>
                  <a:lnTo>
                    <a:pt x="42"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42"/>
            <p:cNvSpPr/>
            <p:nvPr/>
          </p:nvSpPr>
          <p:spPr>
            <a:xfrm>
              <a:off x="3705625" y="3059150"/>
              <a:ext cx="45025" cy="94175"/>
            </a:xfrm>
            <a:custGeom>
              <a:avLst/>
              <a:gdLst/>
              <a:ahLst/>
              <a:cxnLst/>
              <a:rect l="l" t="t" r="r" b="b"/>
              <a:pathLst>
                <a:path w="1801" h="3767" extrusionOk="0">
                  <a:moveTo>
                    <a:pt x="1047" y="0"/>
                  </a:moveTo>
                  <a:lnTo>
                    <a:pt x="984" y="105"/>
                  </a:lnTo>
                  <a:lnTo>
                    <a:pt x="1005" y="147"/>
                  </a:lnTo>
                  <a:lnTo>
                    <a:pt x="900" y="209"/>
                  </a:lnTo>
                  <a:lnTo>
                    <a:pt x="838" y="209"/>
                  </a:lnTo>
                  <a:lnTo>
                    <a:pt x="838" y="272"/>
                  </a:lnTo>
                  <a:lnTo>
                    <a:pt x="691" y="439"/>
                  </a:lnTo>
                  <a:lnTo>
                    <a:pt x="628" y="439"/>
                  </a:lnTo>
                  <a:lnTo>
                    <a:pt x="440" y="544"/>
                  </a:lnTo>
                  <a:lnTo>
                    <a:pt x="356" y="523"/>
                  </a:lnTo>
                  <a:lnTo>
                    <a:pt x="252" y="565"/>
                  </a:lnTo>
                  <a:lnTo>
                    <a:pt x="252" y="670"/>
                  </a:lnTo>
                  <a:lnTo>
                    <a:pt x="168" y="753"/>
                  </a:lnTo>
                  <a:lnTo>
                    <a:pt x="168" y="858"/>
                  </a:lnTo>
                  <a:lnTo>
                    <a:pt x="43" y="900"/>
                  </a:lnTo>
                  <a:lnTo>
                    <a:pt x="22" y="963"/>
                  </a:lnTo>
                  <a:lnTo>
                    <a:pt x="1" y="1004"/>
                  </a:lnTo>
                  <a:lnTo>
                    <a:pt x="22" y="1193"/>
                  </a:lnTo>
                  <a:lnTo>
                    <a:pt x="147" y="1276"/>
                  </a:lnTo>
                  <a:lnTo>
                    <a:pt x="231" y="1360"/>
                  </a:lnTo>
                  <a:lnTo>
                    <a:pt x="273" y="1381"/>
                  </a:lnTo>
                  <a:lnTo>
                    <a:pt x="419" y="1695"/>
                  </a:lnTo>
                  <a:lnTo>
                    <a:pt x="461" y="1925"/>
                  </a:lnTo>
                  <a:lnTo>
                    <a:pt x="461" y="2092"/>
                  </a:lnTo>
                  <a:lnTo>
                    <a:pt x="482" y="2197"/>
                  </a:lnTo>
                  <a:lnTo>
                    <a:pt x="482" y="2323"/>
                  </a:lnTo>
                  <a:lnTo>
                    <a:pt x="440" y="2406"/>
                  </a:lnTo>
                  <a:lnTo>
                    <a:pt x="440" y="2511"/>
                  </a:lnTo>
                  <a:lnTo>
                    <a:pt x="419" y="3180"/>
                  </a:lnTo>
                  <a:lnTo>
                    <a:pt x="461" y="3348"/>
                  </a:lnTo>
                  <a:lnTo>
                    <a:pt x="461" y="3494"/>
                  </a:lnTo>
                  <a:lnTo>
                    <a:pt x="545" y="3620"/>
                  </a:lnTo>
                  <a:lnTo>
                    <a:pt x="524" y="3724"/>
                  </a:lnTo>
                  <a:lnTo>
                    <a:pt x="733" y="3766"/>
                  </a:lnTo>
                  <a:lnTo>
                    <a:pt x="1110" y="3620"/>
                  </a:lnTo>
                  <a:lnTo>
                    <a:pt x="1152" y="3620"/>
                  </a:lnTo>
                  <a:lnTo>
                    <a:pt x="1110" y="3515"/>
                  </a:lnTo>
                  <a:lnTo>
                    <a:pt x="1152" y="3243"/>
                  </a:lnTo>
                  <a:lnTo>
                    <a:pt x="1110" y="3139"/>
                  </a:lnTo>
                  <a:lnTo>
                    <a:pt x="1152" y="3055"/>
                  </a:lnTo>
                  <a:lnTo>
                    <a:pt x="1110" y="2825"/>
                  </a:lnTo>
                  <a:lnTo>
                    <a:pt x="1110" y="2720"/>
                  </a:lnTo>
                  <a:lnTo>
                    <a:pt x="1110" y="2657"/>
                  </a:lnTo>
                  <a:lnTo>
                    <a:pt x="1089" y="2616"/>
                  </a:lnTo>
                  <a:lnTo>
                    <a:pt x="1110" y="2553"/>
                  </a:lnTo>
                  <a:lnTo>
                    <a:pt x="1089" y="2469"/>
                  </a:lnTo>
                  <a:lnTo>
                    <a:pt x="1089" y="2427"/>
                  </a:lnTo>
                  <a:lnTo>
                    <a:pt x="1089" y="2302"/>
                  </a:lnTo>
                  <a:lnTo>
                    <a:pt x="1110" y="2218"/>
                  </a:lnTo>
                  <a:lnTo>
                    <a:pt x="1110" y="2113"/>
                  </a:lnTo>
                  <a:lnTo>
                    <a:pt x="1152" y="2051"/>
                  </a:lnTo>
                  <a:lnTo>
                    <a:pt x="1256" y="2009"/>
                  </a:lnTo>
                  <a:lnTo>
                    <a:pt x="1298" y="2009"/>
                  </a:lnTo>
                  <a:lnTo>
                    <a:pt x="1361" y="1946"/>
                  </a:lnTo>
                  <a:lnTo>
                    <a:pt x="1403" y="1841"/>
                  </a:lnTo>
                  <a:lnTo>
                    <a:pt x="1486" y="1716"/>
                  </a:lnTo>
                  <a:lnTo>
                    <a:pt x="1528" y="1611"/>
                  </a:lnTo>
                  <a:lnTo>
                    <a:pt x="1612" y="1569"/>
                  </a:lnTo>
                  <a:lnTo>
                    <a:pt x="1696" y="1569"/>
                  </a:lnTo>
                  <a:lnTo>
                    <a:pt x="1716" y="1507"/>
                  </a:lnTo>
                  <a:lnTo>
                    <a:pt x="1591" y="1381"/>
                  </a:lnTo>
                  <a:lnTo>
                    <a:pt x="1591" y="1318"/>
                  </a:lnTo>
                  <a:lnTo>
                    <a:pt x="1633" y="1255"/>
                  </a:lnTo>
                  <a:lnTo>
                    <a:pt x="1779" y="1255"/>
                  </a:lnTo>
                  <a:lnTo>
                    <a:pt x="1800" y="1172"/>
                  </a:lnTo>
                  <a:lnTo>
                    <a:pt x="1737" y="963"/>
                  </a:lnTo>
                  <a:lnTo>
                    <a:pt x="1716" y="837"/>
                  </a:lnTo>
                  <a:lnTo>
                    <a:pt x="1570" y="691"/>
                  </a:lnTo>
                  <a:lnTo>
                    <a:pt x="1528" y="628"/>
                  </a:lnTo>
                  <a:lnTo>
                    <a:pt x="1570" y="481"/>
                  </a:lnTo>
                  <a:lnTo>
                    <a:pt x="1591" y="481"/>
                  </a:lnTo>
                  <a:lnTo>
                    <a:pt x="1465" y="314"/>
                  </a:lnTo>
                  <a:lnTo>
                    <a:pt x="1319" y="272"/>
                  </a:lnTo>
                  <a:lnTo>
                    <a:pt x="1214" y="147"/>
                  </a:lnTo>
                  <a:lnTo>
                    <a:pt x="1047"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42"/>
            <p:cNvSpPr/>
            <p:nvPr/>
          </p:nvSpPr>
          <p:spPr>
            <a:xfrm>
              <a:off x="3881925" y="2896975"/>
              <a:ext cx="150650" cy="239600"/>
            </a:xfrm>
            <a:custGeom>
              <a:avLst/>
              <a:gdLst/>
              <a:ahLst/>
              <a:cxnLst/>
              <a:rect l="l" t="t" r="r" b="b"/>
              <a:pathLst>
                <a:path w="6026" h="9584" extrusionOk="0">
                  <a:moveTo>
                    <a:pt x="1318" y="1"/>
                  </a:moveTo>
                  <a:lnTo>
                    <a:pt x="690" y="252"/>
                  </a:lnTo>
                  <a:lnTo>
                    <a:pt x="732" y="336"/>
                  </a:lnTo>
                  <a:lnTo>
                    <a:pt x="1025" y="1110"/>
                  </a:lnTo>
                  <a:lnTo>
                    <a:pt x="1004" y="1277"/>
                  </a:lnTo>
                  <a:lnTo>
                    <a:pt x="962" y="1361"/>
                  </a:lnTo>
                  <a:lnTo>
                    <a:pt x="1360" y="1821"/>
                  </a:lnTo>
                  <a:lnTo>
                    <a:pt x="1339" y="2030"/>
                  </a:lnTo>
                  <a:lnTo>
                    <a:pt x="1255" y="2114"/>
                  </a:lnTo>
                  <a:lnTo>
                    <a:pt x="1109" y="3202"/>
                  </a:lnTo>
                  <a:lnTo>
                    <a:pt x="1130" y="4039"/>
                  </a:lnTo>
                  <a:lnTo>
                    <a:pt x="167" y="5022"/>
                  </a:lnTo>
                  <a:lnTo>
                    <a:pt x="126" y="5085"/>
                  </a:lnTo>
                  <a:lnTo>
                    <a:pt x="0" y="5085"/>
                  </a:lnTo>
                  <a:lnTo>
                    <a:pt x="0" y="5169"/>
                  </a:lnTo>
                  <a:lnTo>
                    <a:pt x="21" y="5901"/>
                  </a:lnTo>
                  <a:lnTo>
                    <a:pt x="105" y="5922"/>
                  </a:lnTo>
                  <a:lnTo>
                    <a:pt x="272" y="6131"/>
                  </a:lnTo>
                  <a:lnTo>
                    <a:pt x="335" y="6278"/>
                  </a:lnTo>
                  <a:lnTo>
                    <a:pt x="628" y="6424"/>
                  </a:lnTo>
                  <a:lnTo>
                    <a:pt x="753" y="6529"/>
                  </a:lnTo>
                  <a:lnTo>
                    <a:pt x="795" y="6717"/>
                  </a:lnTo>
                  <a:lnTo>
                    <a:pt x="837" y="6759"/>
                  </a:lnTo>
                  <a:lnTo>
                    <a:pt x="858" y="6864"/>
                  </a:lnTo>
                  <a:lnTo>
                    <a:pt x="942" y="7031"/>
                  </a:lnTo>
                  <a:lnTo>
                    <a:pt x="942" y="7115"/>
                  </a:lnTo>
                  <a:lnTo>
                    <a:pt x="921" y="7157"/>
                  </a:lnTo>
                  <a:lnTo>
                    <a:pt x="900" y="7219"/>
                  </a:lnTo>
                  <a:lnTo>
                    <a:pt x="962" y="7282"/>
                  </a:lnTo>
                  <a:lnTo>
                    <a:pt x="921" y="7429"/>
                  </a:lnTo>
                  <a:lnTo>
                    <a:pt x="837" y="7491"/>
                  </a:lnTo>
                  <a:lnTo>
                    <a:pt x="858" y="7596"/>
                  </a:lnTo>
                  <a:lnTo>
                    <a:pt x="962" y="7763"/>
                  </a:lnTo>
                  <a:lnTo>
                    <a:pt x="1046" y="7805"/>
                  </a:lnTo>
                  <a:lnTo>
                    <a:pt x="1067" y="7910"/>
                  </a:lnTo>
                  <a:lnTo>
                    <a:pt x="1234" y="8056"/>
                  </a:lnTo>
                  <a:lnTo>
                    <a:pt x="1276" y="8077"/>
                  </a:lnTo>
                  <a:lnTo>
                    <a:pt x="1234" y="8119"/>
                  </a:lnTo>
                  <a:lnTo>
                    <a:pt x="1151" y="8098"/>
                  </a:lnTo>
                  <a:lnTo>
                    <a:pt x="1067" y="8077"/>
                  </a:lnTo>
                  <a:lnTo>
                    <a:pt x="942" y="8056"/>
                  </a:lnTo>
                  <a:lnTo>
                    <a:pt x="900" y="8077"/>
                  </a:lnTo>
                  <a:lnTo>
                    <a:pt x="795" y="8056"/>
                  </a:lnTo>
                  <a:lnTo>
                    <a:pt x="690" y="8077"/>
                  </a:lnTo>
                  <a:lnTo>
                    <a:pt x="628" y="8056"/>
                  </a:lnTo>
                  <a:lnTo>
                    <a:pt x="439" y="8056"/>
                  </a:lnTo>
                  <a:lnTo>
                    <a:pt x="439" y="8161"/>
                  </a:lnTo>
                  <a:lnTo>
                    <a:pt x="418" y="8203"/>
                  </a:lnTo>
                  <a:lnTo>
                    <a:pt x="418" y="8307"/>
                  </a:lnTo>
                  <a:lnTo>
                    <a:pt x="418" y="8370"/>
                  </a:lnTo>
                  <a:lnTo>
                    <a:pt x="502" y="8412"/>
                  </a:lnTo>
                  <a:lnTo>
                    <a:pt x="502" y="8496"/>
                  </a:lnTo>
                  <a:lnTo>
                    <a:pt x="607" y="8517"/>
                  </a:lnTo>
                  <a:lnTo>
                    <a:pt x="816" y="8705"/>
                  </a:lnTo>
                  <a:lnTo>
                    <a:pt x="1025" y="8914"/>
                  </a:lnTo>
                  <a:lnTo>
                    <a:pt x="1109" y="8998"/>
                  </a:lnTo>
                  <a:lnTo>
                    <a:pt x="1214" y="9144"/>
                  </a:lnTo>
                  <a:lnTo>
                    <a:pt x="1276" y="9312"/>
                  </a:lnTo>
                  <a:lnTo>
                    <a:pt x="1318" y="9416"/>
                  </a:lnTo>
                  <a:lnTo>
                    <a:pt x="1360" y="9458"/>
                  </a:lnTo>
                  <a:lnTo>
                    <a:pt x="1381" y="9584"/>
                  </a:lnTo>
                  <a:lnTo>
                    <a:pt x="1486" y="9584"/>
                  </a:lnTo>
                  <a:lnTo>
                    <a:pt x="1590" y="9563"/>
                  </a:lnTo>
                  <a:lnTo>
                    <a:pt x="1758" y="9563"/>
                  </a:lnTo>
                  <a:lnTo>
                    <a:pt x="1799" y="9437"/>
                  </a:lnTo>
                  <a:lnTo>
                    <a:pt x="1799" y="9312"/>
                  </a:lnTo>
                  <a:lnTo>
                    <a:pt x="1883" y="9249"/>
                  </a:lnTo>
                  <a:lnTo>
                    <a:pt x="1946" y="9312"/>
                  </a:lnTo>
                  <a:lnTo>
                    <a:pt x="1988" y="9437"/>
                  </a:lnTo>
                  <a:lnTo>
                    <a:pt x="2051" y="9479"/>
                  </a:lnTo>
                  <a:lnTo>
                    <a:pt x="2155" y="9458"/>
                  </a:lnTo>
                  <a:lnTo>
                    <a:pt x="2281" y="9354"/>
                  </a:lnTo>
                  <a:lnTo>
                    <a:pt x="2469" y="9312"/>
                  </a:lnTo>
                  <a:lnTo>
                    <a:pt x="2595" y="9207"/>
                  </a:lnTo>
                  <a:lnTo>
                    <a:pt x="2929" y="9123"/>
                  </a:lnTo>
                  <a:lnTo>
                    <a:pt x="3097" y="9123"/>
                  </a:lnTo>
                  <a:lnTo>
                    <a:pt x="3159" y="9019"/>
                  </a:lnTo>
                  <a:lnTo>
                    <a:pt x="3327" y="8914"/>
                  </a:lnTo>
                  <a:lnTo>
                    <a:pt x="3306" y="8831"/>
                  </a:lnTo>
                  <a:lnTo>
                    <a:pt x="3243" y="8831"/>
                  </a:lnTo>
                  <a:lnTo>
                    <a:pt x="3139" y="8726"/>
                  </a:lnTo>
                  <a:lnTo>
                    <a:pt x="3159" y="8621"/>
                  </a:lnTo>
                  <a:lnTo>
                    <a:pt x="3243" y="8579"/>
                  </a:lnTo>
                  <a:lnTo>
                    <a:pt x="3327" y="8600"/>
                  </a:lnTo>
                  <a:lnTo>
                    <a:pt x="3452" y="8579"/>
                  </a:lnTo>
                  <a:lnTo>
                    <a:pt x="3557" y="8621"/>
                  </a:lnTo>
                  <a:lnTo>
                    <a:pt x="3683" y="8642"/>
                  </a:lnTo>
                  <a:lnTo>
                    <a:pt x="3850" y="8621"/>
                  </a:lnTo>
                  <a:lnTo>
                    <a:pt x="4080" y="8600"/>
                  </a:lnTo>
                  <a:lnTo>
                    <a:pt x="4185" y="8517"/>
                  </a:lnTo>
                  <a:lnTo>
                    <a:pt x="4289" y="8475"/>
                  </a:lnTo>
                  <a:lnTo>
                    <a:pt x="4310" y="8370"/>
                  </a:lnTo>
                  <a:lnTo>
                    <a:pt x="4289" y="8286"/>
                  </a:lnTo>
                  <a:lnTo>
                    <a:pt x="4310" y="8182"/>
                  </a:lnTo>
                  <a:lnTo>
                    <a:pt x="4394" y="8119"/>
                  </a:lnTo>
                  <a:lnTo>
                    <a:pt x="4394" y="8056"/>
                  </a:lnTo>
                  <a:lnTo>
                    <a:pt x="4478" y="7952"/>
                  </a:lnTo>
                  <a:lnTo>
                    <a:pt x="4520" y="7973"/>
                  </a:lnTo>
                  <a:lnTo>
                    <a:pt x="4582" y="7973"/>
                  </a:lnTo>
                  <a:lnTo>
                    <a:pt x="4687" y="7805"/>
                  </a:lnTo>
                  <a:lnTo>
                    <a:pt x="4771" y="7784"/>
                  </a:lnTo>
                  <a:lnTo>
                    <a:pt x="4729" y="7701"/>
                  </a:lnTo>
                  <a:lnTo>
                    <a:pt x="4771" y="7638"/>
                  </a:lnTo>
                  <a:lnTo>
                    <a:pt x="4917" y="7554"/>
                  </a:lnTo>
                  <a:lnTo>
                    <a:pt x="5022" y="7470"/>
                  </a:lnTo>
                  <a:lnTo>
                    <a:pt x="5147" y="7470"/>
                  </a:lnTo>
                  <a:lnTo>
                    <a:pt x="5231" y="7533"/>
                  </a:lnTo>
                  <a:lnTo>
                    <a:pt x="5356" y="7450"/>
                  </a:lnTo>
                  <a:lnTo>
                    <a:pt x="5398" y="7387"/>
                  </a:lnTo>
                  <a:lnTo>
                    <a:pt x="5419" y="7366"/>
                  </a:lnTo>
                  <a:lnTo>
                    <a:pt x="5419" y="7282"/>
                  </a:lnTo>
                  <a:lnTo>
                    <a:pt x="5461" y="7219"/>
                  </a:lnTo>
                  <a:lnTo>
                    <a:pt x="5419" y="7136"/>
                  </a:lnTo>
                  <a:lnTo>
                    <a:pt x="5189" y="7052"/>
                  </a:lnTo>
                  <a:lnTo>
                    <a:pt x="5147" y="6947"/>
                  </a:lnTo>
                  <a:lnTo>
                    <a:pt x="5147" y="6822"/>
                  </a:lnTo>
                  <a:lnTo>
                    <a:pt x="5105" y="6717"/>
                  </a:lnTo>
                  <a:lnTo>
                    <a:pt x="5147" y="6634"/>
                  </a:lnTo>
                  <a:lnTo>
                    <a:pt x="5084" y="6592"/>
                  </a:lnTo>
                  <a:lnTo>
                    <a:pt x="5126" y="6529"/>
                  </a:lnTo>
                  <a:lnTo>
                    <a:pt x="5126" y="6445"/>
                  </a:lnTo>
                  <a:lnTo>
                    <a:pt x="5084" y="6424"/>
                  </a:lnTo>
                  <a:lnTo>
                    <a:pt x="4938" y="6529"/>
                  </a:lnTo>
                  <a:lnTo>
                    <a:pt x="4875" y="6445"/>
                  </a:lnTo>
                  <a:lnTo>
                    <a:pt x="4875" y="6320"/>
                  </a:lnTo>
                  <a:lnTo>
                    <a:pt x="5043" y="6131"/>
                  </a:lnTo>
                  <a:lnTo>
                    <a:pt x="5105" y="6027"/>
                  </a:lnTo>
                  <a:lnTo>
                    <a:pt x="5084" y="5922"/>
                  </a:lnTo>
                  <a:lnTo>
                    <a:pt x="4980" y="5880"/>
                  </a:lnTo>
                  <a:lnTo>
                    <a:pt x="5001" y="5797"/>
                  </a:lnTo>
                  <a:lnTo>
                    <a:pt x="5126" y="5713"/>
                  </a:lnTo>
                  <a:lnTo>
                    <a:pt x="5189" y="5587"/>
                  </a:lnTo>
                  <a:lnTo>
                    <a:pt x="5126" y="5545"/>
                  </a:lnTo>
                  <a:lnTo>
                    <a:pt x="5105" y="5441"/>
                  </a:lnTo>
                  <a:lnTo>
                    <a:pt x="5210" y="5357"/>
                  </a:lnTo>
                  <a:lnTo>
                    <a:pt x="5252" y="5357"/>
                  </a:lnTo>
                  <a:lnTo>
                    <a:pt x="5461" y="5085"/>
                  </a:lnTo>
                  <a:lnTo>
                    <a:pt x="5524" y="4960"/>
                  </a:lnTo>
                  <a:lnTo>
                    <a:pt x="5461" y="4876"/>
                  </a:lnTo>
                  <a:lnTo>
                    <a:pt x="5461" y="4750"/>
                  </a:lnTo>
                  <a:lnTo>
                    <a:pt x="5566" y="4667"/>
                  </a:lnTo>
                  <a:lnTo>
                    <a:pt x="5712" y="4667"/>
                  </a:lnTo>
                  <a:lnTo>
                    <a:pt x="5817" y="4729"/>
                  </a:lnTo>
                  <a:lnTo>
                    <a:pt x="5921" y="4646"/>
                  </a:lnTo>
                  <a:lnTo>
                    <a:pt x="6026" y="4625"/>
                  </a:lnTo>
                  <a:lnTo>
                    <a:pt x="5963" y="2344"/>
                  </a:lnTo>
                  <a:lnTo>
                    <a:pt x="1318"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42"/>
            <p:cNvSpPr/>
            <p:nvPr/>
          </p:nvSpPr>
          <p:spPr>
            <a:xfrm>
              <a:off x="3863600" y="3051825"/>
              <a:ext cx="4725" cy="2625"/>
            </a:xfrm>
            <a:custGeom>
              <a:avLst/>
              <a:gdLst/>
              <a:ahLst/>
              <a:cxnLst/>
              <a:rect l="l" t="t" r="r" b="b"/>
              <a:pathLst>
                <a:path w="189" h="105" extrusionOk="0">
                  <a:moveTo>
                    <a:pt x="189" y="0"/>
                  </a:moveTo>
                  <a:lnTo>
                    <a:pt x="1" y="42"/>
                  </a:lnTo>
                  <a:lnTo>
                    <a:pt x="63" y="105"/>
                  </a:lnTo>
                  <a:lnTo>
                    <a:pt x="168" y="84"/>
                  </a:lnTo>
                  <a:lnTo>
                    <a:pt x="189"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42"/>
            <p:cNvSpPr/>
            <p:nvPr/>
          </p:nvSpPr>
          <p:spPr>
            <a:xfrm>
              <a:off x="3695700" y="2900125"/>
              <a:ext cx="220250" cy="171075"/>
            </a:xfrm>
            <a:custGeom>
              <a:avLst/>
              <a:gdLst/>
              <a:ahLst/>
              <a:cxnLst/>
              <a:rect l="l" t="t" r="r" b="b"/>
              <a:pathLst>
                <a:path w="8810" h="6843" extrusionOk="0">
                  <a:moveTo>
                    <a:pt x="6507" y="0"/>
                  </a:moveTo>
                  <a:lnTo>
                    <a:pt x="3913" y="1590"/>
                  </a:lnTo>
                  <a:lnTo>
                    <a:pt x="3181" y="2239"/>
                  </a:lnTo>
                  <a:lnTo>
                    <a:pt x="2323" y="2448"/>
                  </a:lnTo>
                  <a:lnTo>
                    <a:pt x="2302" y="3578"/>
                  </a:lnTo>
                  <a:lnTo>
                    <a:pt x="2239" y="4080"/>
                  </a:lnTo>
                  <a:lnTo>
                    <a:pt x="2176" y="4164"/>
                  </a:lnTo>
                  <a:lnTo>
                    <a:pt x="2134" y="4331"/>
                  </a:lnTo>
                  <a:lnTo>
                    <a:pt x="2093" y="4478"/>
                  </a:lnTo>
                  <a:lnTo>
                    <a:pt x="1800" y="4624"/>
                  </a:lnTo>
                  <a:lnTo>
                    <a:pt x="1653" y="4729"/>
                  </a:lnTo>
                  <a:lnTo>
                    <a:pt x="1465" y="4729"/>
                  </a:lnTo>
                  <a:lnTo>
                    <a:pt x="1297" y="4834"/>
                  </a:lnTo>
                  <a:lnTo>
                    <a:pt x="942" y="4834"/>
                  </a:lnTo>
                  <a:lnTo>
                    <a:pt x="774" y="4917"/>
                  </a:lnTo>
                  <a:lnTo>
                    <a:pt x="649" y="4917"/>
                  </a:lnTo>
                  <a:lnTo>
                    <a:pt x="251" y="4938"/>
                  </a:lnTo>
                  <a:lnTo>
                    <a:pt x="126" y="4917"/>
                  </a:lnTo>
                  <a:lnTo>
                    <a:pt x="84" y="5001"/>
                  </a:lnTo>
                  <a:lnTo>
                    <a:pt x="84" y="5147"/>
                  </a:lnTo>
                  <a:lnTo>
                    <a:pt x="0" y="5252"/>
                  </a:lnTo>
                  <a:lnTo>
                    <a:pt x="0" y="5440"/>
                  </a:lnTo>
                  <a:lnTo>
                    <a:pt x="544" y="5796"/>
                  </a:lnTo>
                  <a:lnTo>
                    <a:pt x="544" y="6047"/>
                  </a:lnTo>
                  <a:lnTo>
                    <a:pt x="753" y="6173"/>
                  </a:lnTo>
                  <a:lnTo>
                    <a:pt x="984" y="6047"/>
                  </a:lnTo>
                  <a:lnTo>
                    <a:pt x="1067" y="6089"/>
                  </a:lnTo>
                  <a:lnTo>
                    <a:pt x="1067" y="6152"/>
                  </a:lnTo>
                  <a:lnTo>
                    <a:pt x="1130" y="6194"/>
                  </a:lnTo>
                  <a:lnTo>
                    <a:pt x="1130" y="6298"/>
                  </a:lnTo>
                  <a:lnTo>
                    <a:pt x="1067" y="6403"/>
                  </a:lnTo>
                  <a:lnTo>
                    <a:pt x="1193" y="6570"/>
                  </a:lnTo>
                  <a:lnTo>
                    <a:pt x="1297" y="6570"/>
                  </a:lnTo>
                  <a:lnTo>
                    <a:pt x="1402" y="6508"/>
                  </a:lnTo>
                  <a:lnTo>
                    <a:pt x="1381" y="6466"/>
                  </a:lnTo>
                  <a:lnTo>
                    <a:pt x="1444" y="6361"/>
                  </a:lnTo>
                  <a:lnTo>
                    <a:pt x="1611" y="6508"/>
                  </a:lnTo>
                  <a:lnTo>
                    <a:pt x="1716" y="6633"/>
                  </a:lnTo>
                  <a:lnTo>
                    <a:pt x="1862" y="6675"/>
                  </a:lnTo>
                  <a:lnTo>
                    <a:pt x="1988" y="6842"/>
                  </a:lnTo>
                  <a:lnTo>
                    <a:pt x="2072" y="6780"/>
                  </a:lnTo>
                  <a:lnTo>
                    <a:pt x="2072" y="6717"/>
                  </a:lnTo>
                  <a:lnTo>
                    <a:pt x="2009" y="6696"/>
                  </a:lnTo>
                  <a:lnTo>
                    <a:pt x="1925" y="6528"/>
                  </a:lnTo>
                  <a:lnTo>
                    <a:pt x="1967" y="6487"/>
                  </a:lnTo>
                  <a:lnTo>
                    <a:pt x="1967" y="6403"/>
                  </a:lnTo>
                  <a:lnTo>
                    <a:pt x="2072" y="6298"/>
                  </a:lnTo>
                  <a:lnTo>
                    <a:pt x="2176" y="6298"/>
                  </a:lnTo>
                  <a:lnTo>
                    <a:pt x="2176" y="6215"/>
                  </a:lnTo>
                  <a:lnTo>
                    <a:pt x="2113" y="6173"/>
                  </a:lnTo>
                  <a:lnTo>
                    <a:pt x="2093" y="6068"/>
                  </a:lnTo>
                  <a:lnTo>
                    <a:pt x="2113" y="6005"/>
                  </a:lnTo>
                  <a:lnTo>
                    <a:pt x="2134" y="5984"/>
                  </a:lnTo>
                  <a:lnTo>
                    <a:pt x="2113" y="5943"/>
                  </a:lnTo>
                  <a:lnTo>
                    <a:pt x="2113" y="5880"/>
                  </a:lnTo>
                  <a:lnTo>
                    <a:pt x="2239" y="5775"/>
                  </a:lnTo>
                  <a:lnTo>
                    <a:pt x="2323" y="5754"/>
                  </a:lnTo>
                  <a:lnTo>
                    <a:pt x="2385" y="5733"/>
                  </a:lnTo>
                  <a:lnTo>
                    <a:pt x="2490" y="5692"/>
                  </a:lnTo>
                  <a:lnTo>
                    <a:pt x="2804" y="5692"/>
                  </a:lnTo>
                  <a:lnTo>
                    <a:pt x="2846" y="5650"/>
                  </a:lnTo>
                  <a:lnTo>
                    <a:pt x="2930" y="5650"/>
                  </a:lnTo>
                  <a:lnTo>
                    <a:pt x="3013" y="5671"/>
                  </a:lnTo>
                  <a:lnTo>
                    <a:pt x="3160" y="5692"/>
                  </a:lnTo>
                  <a:lnTo>
                    <a:pt x="3243" y="5733"/>
                  </a:lnTo>
                  <a:lnTo>
                    <a:pt x="3327" y="5754"/>
                  </a:lnTo>
                  <a:lnTo>
                    <a:pt x="3494" y="5796"/>
                  </a:lnTo>
                  <a:lnTo>
                    <a:pt x="3557" y="5880"/>
                  </a:lnTo>
                  <a:lnTo>
                    <a:pt x="3683" y="6068"/>
                  </a:lnTo>
                  <a:lnTo>
                    <a:pt x="3787" y="6152"/>
                  </a:lnTo>
                  <a:lnTo>
                    <a:pt x="3850" y="6110"/>
                  </a:lnTo>
                  <a:lnTo>
                    <a:pt x="3913" y="6047"/>
                  </a:lnTo>
                  <a:lnTo>
                    <a:pt x="3997" y="6005"/>
                  </a:lnTo>
                  <a:lnTo>
                    <a:pt x="4080" y="5984"/>
                  </a:lnTo>
                  <a:lnTo>
                    <a:pt x="4227" y="5964"/>
                  </a:lnTo>
                  <a:lnTo>
                    <a:pt x="4269" y="5943"/>
                  </a:lnTo>
                  <a:lnTo>
                    <a:pt x="4373" y="5943"/>
                  </a:lnTo>
                  <a:lnTo>
                    <a:pt x="4478" y="6005"/>
                  </a:lnTo>
                  <a:lnTo>
                    <a:pt x="4478" y="6068"/>
                  </a:lnTo>
                  <a:lnTo>
                    <a:pt x="4582" y="6089"/>
                  </a:lnTo>
                  <a:lnTo>
                    <a:pt x="4750" y="6194"/>
                  </a:lnTo>
                  <a:lnTo>
                    <a:pt x="4896" y="6215"/>
                  </a:lnTo>
                  <a:lnTo>
                    <a:pt x="5126" y="6298"/>
                  </a:lnTo>
                  <a:lnTo>
                    <a:pt x="5231" y="6319"/>
                  </a:lnTo>
                  <a:lnTo>
                    <a:pt x="5357" y="6256"/>
                  </a:lnTo>
                  <a:lnTo>
                    <a:pt x="5524" y="6047"/>
                  </a:lnTo>
                  <a:lnTo>
                    <a:pt x="5629" y="5984"/>
                  </a:lnTo>
                  <a:lnTo>
                    <a:pt x="5943" y="6005"/>
                  </a:lnTo>
                  <a:lnTo>
                    <a:pt x="6068" y="5964"/>
                  </a:lnTo>
                  <a:lnTo>
                    <a:pt x="6319" y="5984"/>
                  </a:lnTo>
                  <a:lnTo>
                    <a:pt x="6507" y="6068"/>
                  </a:lnTo>
                  <a:lnTo>
                    <a:pt x="6675" y="6089"/>
                  </a:lnTo>
                  <a:lnTo>
                    <a:pt x="6717" y="6110"/>
                  </a:lnTo>
                  <a:lnTo>
                    <a:pt x="6905" y="6068"/>
                  </a:lnTo>
                  <a:lnTo>
                    <a:pt x="6926" y="6047"/>
                  </a:lnTo>
                  <a:lnTo>
                    <a:pt x="7031" y="5984"/>
                  </a:lnTo>
                  <a:lnTo>
                    <a:pt x="7093" y="5943"/>
                  </a:lnTo>
                  <a:lnTo>
                    <a:pt x="7156" y="5901"/>
                  </a:lnTo>
                  <a:lnTo>
                    <a:pt x="7240" y="5943"/>
                  </a:lnTo>
                  <a:lnTo>
                    <a:pt x="7303" y="5901"/>
                  </a:lnTo>
                  <a:lnTo>
                    <a:pt x="7323" y="5838"/>
                  </a:lnTo>
                  <a:lnTo>
                    <a:pt x="7365" y="5733"/>
                  </a:lnTo>
                  <a:lnTo>
                    <a:pt x="7470" y="5775"/>
                  </a:lnTo>
                  <a:lnTo>
                    <a:pt x="7470" y="5775"/>
                  </a:lnTo>
                  <a:lnTo>
                    <a:pt x="7449" y="5043"/>
                  </a:lnTo>
                  <a:lnTo>
                    <a:pt x="7449" y="4959"/>
                  </a:lnTo>
                  <a:lnTo>
                    <a:pt x="7575" y="4959"/>
                  </a:lnTo>
                  <a:lnTo>
                    <a:pt x="7616" y="4896"/>
                  </a:lnTo>
                  <a:lnTo>
                    <a:pt x="8579" y="3913"/>
                  </a:lnTo>
                  <a:lnTo>
                    <a:pt x="8558" y="3076"/>
                  </a:lnTo>
                  <a:lnTo>
                    <a:pt x="8704" y="1988"/>
                  </a:lnTo>
                  <a:lnTo>
                    <a:pt x="8788" y="1904"/>
                  </a:lnTo>
                  <a:lnTo>
                    <a:pt x="8809" y="1695"/>
                  </a:lnTo>
                  <a:lnTo>
                    <a:pt x="8411" y="1235"/>
                  </a:lnTo>
                  <a:lnTo>
                    <a:pt x="8453" y="1151"/>
                  </a:lnTo>
                  <a:lnTo>
                    <a:pt x="8474" y="984"/>
                  </a:lnTo>
                  <a:lnTo>
                    <a:pt x="8181" y="210"/>
                  </a:lnTo>
                  <a:lnTo>
                    <a:pt x="8139" y="126"/>
                  </a:lnTo>
                  <a:lnTo>
                    <a:pt x="7616" y="335"/>
                  </a:lnTo>
                  <a:lnTo>
                    <a:pt x="7512" y="230"/>
                  </a:lnTo>
                  <a:lnTo>
                    <a:pt x="6507"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42"/>
            <p:cNvSpPr/>
            <p:nvPr/>
          </p:nvSpPr>
          <p:spPr>
            <a:xfrm>
              <a:off x="3732825" y="3041350"/>
              <a:ext cx="165325" cy="141775"/>
            </a:xfrm>
            <a:custGeom>
              <a:avLst/>
              <a:gdLst/>
              <a:ahLst/>
              <a:cxnLst/>
              <a:rect l="l" t="t" r="r" b="b"/>
              <a:pathLst>
                <a:path w="6613" h="5671" extrusionOk="0">
                  <a:moveTo>
                    <a:pt x="1361" y="1"/>
                  </a:moveTo>
                  <a:lnTo>
                    <a:pt x="1319" y="43"/>
                  </a:lnTo>
                  <a:lnTo>
                    <a:pt x="1005" y="43"/>
                  </a:lnTo>
                  <a:lnTo>
                    <a:pt x="900" y="84"/>
                  </a:lnTo>
                  <a:lnTo>
                    <a:pt x="838" y="105"/>
                  </a:lnTo>
                  <a:lnTo>
                    <a:pt x="754" y="126"/>
                  </a:lnTo>
                  <a:lnTo>
                    <a:pt x="628" y="231"/>
                  </a:lnTo>
                  <a:lnTo>
                    <a:pt x="628" y="294"/>
                  </a:lnTo>
                  <a:lnTo>
                    <a:pt x="649" y="335"/>
                  </a:lnTo>
                  <a:lnTo>
                    <a:pt x="628" y="356"/>
                  </a:lnTo>
                  <a:lnTo>
                    <a:pt x="608" y="419"/>
                  </a:lnTo>
                  <a:lnTo>
                    <a:pt x="628" y="524"/>
                  </a:lnTo>
                  <a:lnTo>
                    <a:pt x="691" y="566"/>
                  </a:lnTo>
                  <a:lnTo>
                    <a:pt x="691" y="649"/>
                  </a:lnTo>
                  <a:lnTo>
                    <a:pt x="587" y="649"/>
                  </a:lnTo>
                  <a:lnTo>
                    <a:pt x="482" y="754"/>
                  </a:lnTo>
                  <a:lnTo>
                    <a:pt x="482" y="838"/>
                  </a:lnTo>
                  <a:lnTo>
                    <a:pt x="440" y="879"/>
                  </a:lnTo>
                  <a:lnTo>
                    <a:pt x="524" y="1047"/>
                  </a:lnTo>
                  <a:lnTo>
                    <a:pt x="587" y="1068"/>
                  </a:lnTo>
                  <a:lnTo>
                    <a:pt x="587" y="1131"/>
                  </a:lnTo>
                  <a:lnTo>
                    <a:pt x="503" y="1193"/>
                  </a:lnTo>
                  <a:lnTo>
                    <a:pt x="482" y="1193"/>
                  </a:lnTo>
                  <a:lnTo>
                    <a:pt x="440" y="1340"/>
                  </a:lnTo>
                  <a:lnTo>
                    <a:pt x="482" y="1403"/>
                  </a:lnTo>
                  <a:lnTo>
                    <a:pt x="628" y="1549"/>
                  </a:lnTo>
                  <a:lnTo>
                    <a:pt x="649" y="1675"/>
                  </a:lnTo>
                  <a:lnTo>
                    <a:pt x="712" y="1884"/>
                  </a:lnTo>
                  <a:lnTo>
                    <a:pt x="691" y="1967"/>
                  </a:lnTo>
                  <a:lnTo>
                    <a:pt x="545" y="1967"/>
                  </a:lnTo>
                  <a:lnTo>
                    <a:pt x="503" y="2030"/>
                  </a:lnTo>
                  <a:lnTo>
                    <a:pt x="503" y="2093"/>
                  </a:lnTo>
                  <a:lnTo>
                    <a:pt x="628" y="2219"/>
                  </a:lnTo>
                  <a:lnTo>
                    <a:pt x="608" y="2281"/>
                  </a:lnTo>
                  <a:lnTo>
                    <a:pt x="524" y="2281"/>
                  </a:lnTo>
                  <a:lnTo>
                    <a:pt x="440" y="2323"/>
                  </a:lnTo>
                  <a:lnTo>
                    <a:pt x="398" y="2428"/>
                  </a:lnTo>
                  <a:lnTo>
                    <a:pt x="315" y="2553"/>
                  </a:lnTo>
                  <a:lnTo>
                    <a:pt x="273" y="2658"/>
                  </a:lnTo>
                  <a:lnTo>
                    <a:pt x="210" y="2721"/>
                  </a:lnTo>
                  <a:lnTo>
                    <a:pt x="168" y="2721"/>
                  </a:lnTo>
                  <a:lnTo>
                    <a:pt x="64" y="2763"/>
                  </a:lnTo>
                  <a:lnTo>
                    <a:pt x="22" y="2825"/>
                  </a:lnTo>
                  <a:lnTo>
                    <a:pt x="22" y="2930"/>
                  </a:lnTo>
                  <a:lnTo>
                    <a:pt x="1" y="3014"/>
                  </a:lnTo>
                  <a:lnTo>
                    <a:pt x="1" y="3139"/>
                  </a:lnTo>
                  <a:lnTo>
                    <a:pt x="1" y="3181"/>
                  </a:lnTo>
                  <a:lnTo>
                    <a:pt x="22" y="3265"/>
                  </a:lnTo>
                  <a:lnTo>
                    <a:pt x="1" y="3328"/>
                  </a:lnTo>
                  <a:lnTo>
                    <a:pt x="22" y="3369"/>
                  </a:lnTo>
                  <a:lnTo>
                    <a:pt x="22" y="3432"/>
                  </a:lnTo>
                  <a:lnTo>
                    <a:pt x="22" y="3537"/>
                  </a:lnTo>
                  <a:lnTo>
                    <a:pt x="64" y="3767"/>
                  </a:lnTo>
                  <a:lnTo>
                    <a:pt x="22" y="3851"/>
                  </a:lnTo>
                  <a:lnTo>
                    <a:pt x="64" y="3955"/>
                  </a:lnTo>
                  <a:lnTo>
                    <a:pt x="22" y="4227"/>
                  </a:lnTo>
                  <a:lnTo>
                    <a:pt x="64" y="4332"/>
                  </a:lnTo>
                  <a:lnTo>
                    <a:pt x="294" y="4395"/>
                  </a:lnTo>
                  <a:lnTo>
                    <a:pt x="482" y="4311"/>
                  </a:lnTo>
                  <a:lnTo>
                    <a:pt x="900" y="4541"/>
                  </a:lnTo>
                  <a:lnTo>
                    <a:pt x="1131" y="4750"/>
                  </a:lnTo>
                  <a:lnTo>
                    <a:pt x="1256" y="5043"/>
                  </a:lnTo>
                  <a:lnTo>
                    <a:pt x="1256" y="5232"/>
                  </a:lnTo>
                  <a:lnTo>
                    <a:pt x="1340" y="5273"/>
                  </a:lnTo>
                  <a:lnTo>
                    <a:pt x="1424" y="5462"/>
                  </a:lnTo>
                  <a:lnTo>
                    <a:pt x="1549" y="5587"/>
                  </a:lnTo>
                  <a:lnTo>
                    <a:pt x="1758" y="5671"/>
                  </a:lnTo>
                  <a:lnTo>
                    <a:pt x="2323" y="5629"/>
                  </a:lnTo>
                  <a:lnTo>
                    <a:pt x="2428" y="5566"/>
                  </a:lnTo>
                  <a:lnTo>
                    <a:pt x="2512" y="5587"/>
                  </a:lnTo>
                  <a:lnTo>
                    <a:pt x="2784" y="5483"/>
                  </a:lnTo>
                  <a:lnTo>
                    <a:pt x="2888" y="5545"/>
                  </a:lnTo>
                  <a:lnTo>
                    <a:pt x="3014" y="5524"/>
                  </a:lnTo>
                  <a:lnTo>
                    <a:pt x="3056" y="5357"/>
                  </a:lnTo>
                  <a:lnTo>
                    <a:pt x="3160" y="5462"/>
                  </a:lnTo>
                  <a:lnTo>
                    <a:pt x="3223" y="5441"/>
                  </a:lnTo>
                  <a:lnTo>
                    <a:pt x="3223" y="5357"/>
                  </a:lnTo>
                  <a:lnTo>
                    <a:pt x="3369" y="5211"/>
                  </a:lnTo>
                  <a:lnTo>
                    <a:pt x="3432" y="5043"/>
                  </a:lnTo>
                  <a:lnTo>
                    <a:pt x="3432" y="4918"/>
                  </a:lnTo>
                  <a:lnTo>
                    <a:pt x="3411" y="4792"/>
                  </a:lnTo>
                  <a:lnTo>
                    <a:pt x="3474" y="4729"/>
                  </a:lnTo>
                  <a:lnTo>
                    <a:pt x="3474" y="4646"/>
                  </a:lnTo>
                  <a:lnTo>
                    <a:pt x="3558" y="4583"/>
                  </a:lnTo>
                  <a:lnTo>
                    <a:pt x="3662" y="4499"/>
                  </a:lnTo>
                  <a:lnTo>
                    <a:pt x="3725" y="4436"/>
                  </a:lnTo>
                  <a:lnTo>
                    <a:pt x="3893" y="4311"/>
                  </a:lnTo>
                  <a:lnTo>
                    <a:pt x="3872" y="4206"/>
                  </a:lnTo>
                  <a:lnTo>
                    <a:pt x="3893" y="4123"/>
                  </a:lnTo>
                  <a:lnTo>
                    <a:pt x="4039" y="4123"/>
                  </a:lnTo>
                  <a:lnTo>
                    <a:pt x="4081" y="4060"/>
                  </a:lnTo>
                  <a:lnTo>
                    <a:pt x="4102" y="4081"/>
                  </a:lnTo>
                  <a:lnTo>
                    <a:pt x="4269" y="4123"/>
                  </a:lnTo>
                  <a:lnTo>
                    <a:pt x="4353" y="4123"/>
                  </a:lnTo>
                  <a:lnTo>
                    <a:pt x="4458" y="4185"/>
                  </a:lnTo>
                  <a:lnTo>
                    <a:pt x="4499" y="4311"/>
                  </a:lnTo>
                  <a:lnTo>
                    <a:pt x="4604" y="4374"/>
                  </a:lnTo>
                  <a:lnTo>
                    <a:pt x="4688" y="4395"/>
                  </a:lnTo>
                  <a:lnTo>
                    <a:pt x="4792" y="4332"/>
                  </a:lnTo>
                  <a:lnTo>
                    <a:pt x="4876" y="4206"/>
                  </a:lnTo>
                  <a:lnTo>
                    <a:pt x="4876" y="4164"/>
                  </a:lnTo>
                  <a:lnTo>
                    <a:pt x="4918" y="4081"/>
                  </a:lnTo>
                  <a:lnTo>
                    <a:pt x="5002" y="4060"/>
                  </a:lnTo>
                  <a:lnTo>
                    <a:pt x="5085" y="3955"/>
                  </a:lnTo>
                  <a:lnTo>
                    <a:pt x="5085" y="3872"/>
                  </a:lnTo>
                  <a:lnTo>
                    <a:pt x="5106" y="3746"/>
                  </a:lnTo>
                  <a:lnTo>
                    <a:pt x="5294" y="3558"/>
                  </a:lnTo>
                  <a:lnTo>
                    <a:pt x="5315" y="3453"/>
                  </a:lnTo>
                  <a:lnTo>
                    <a:pt x="5294" y="3369"/>
                  </a:lnTo>
                  <a:lnTo>
                    <a:pt x="5336" y="3286"/>
                  </a:lnTo>
                  <a:lnTo>
                    <a:pt x="5504" y="3139"/>
                  </a:lnTo>
                  <a:lnTo>
                    <a:pt x="5608" y="3056"/>
                  </a:lnTo>
                  <a:lnTo>
                    <a:pt x="5629" y="2930"/>
                  </a:lnTo>
                  <a:lnTo>
                    <a:pt x="5650" y="2846"/>
                  </a:lnTo>
                  <a:lnTo>
                    <a:pt x="5629" y="2658"/>
                  </a:lnTo>
                  <a:lnTo>
                    <a:pt x="5734" y="2595"/>
                  </a:lnTo>
                  <a:lnTo>
                    <a:pt x="5880" y="2553"/>
                  </a:lnTo>
                  <a:lnTo>
                    <a:pt x="5964" y="2428"/>
                  </a:lnTo>
                  <a:lnTo>
                    <a:pt x="5985" y="2302"/>
                  </a:lnTo>
                  <a:lnTo>
                    <a:pt x="5985" y="2135"/>
                  </a:lnTo>
                  <a:lnTo>
                    <a:pt x="5985" y="2030"/>
                  </a:lnTo>
                  <a:lnTo>
                    <a:pt x="6048" y="1926"/>
                  </a:lnTo>
                  <a:lnTo>
                    <a:pt x="6152" y="1758"/>
                  </a:lnTo>
                  <a:lnTo>
                    <a:pt x="6194" y="1695"/>
                  </a:lnTo>
                  <a:lnTo>
                    <a:pt x="6236" y="1654"/>
                  </a:lnTo>
                  <a:lnTo>
                    <a:pt x="6341" y="1570"/>
                  </a:lnTo>
                  <a:lnTo>
                    <a:pt x="6382" y="1570"/>
                  </a:lnTo>
                  <a:lnTo>
                    <a:pt x="6466" y="1465"/>
                  </a:lnTo>
                  <a:lnTo>
                    <a:pt x="6592" y="1403"/>
                  </a:lnTo>
                  <a:lnTo>
                    <a:pt x="6613" y="1340"/>
                  </a:lnTo>
                  <a:lnTo>
                    <a:pt x="6571" y="1193"/>
                  </a:lnTo>
                  <a:lnTo>
                    <a:pt x="6571" y="1131"/>
                  </a:lnTo>
                  <a:lnTo>
                    <a:pt x="6550" y="1047"/>
                  </a:lnTo>
                  <a:lnTo>
                    <a:pt x="6445" y="984"/>
                  </a:lnTo>
                  <a:lnTo>
                    <a:pt x="6382" y="921"/>
                  </a:lnTo>
                  <a:lnTo>
                    <a:pt x="6382" y="733"/>
                  </a:lnTo>
                  <a:lnTo>
                    <a:pt x="6362" y="628"/>
                  </a:lnTo>
                  <a:lnTo>
                    <a:pt x="6299" y="503"/>
                  </a:lnTo>
                  <a:lnTo>
                    <a:pt x="6236" y="356"/>
                  </a:lnTo>
                  <a:lnTo>
                    <a:pt x="6069" y="147"/>
                  </a:lnTo>
                  <a:lnTo>
                    <a:pt x="5985" y="126"/>
                  </a:lnTo>
                  <a:lnTo>
                    <a:pt x="5880" y="84"/>
                  </a:lnTo>
                  <a:lnTo>
                    <a:pt x="5838" y="189"/>
                  </a:lnTo>
                  <a:lnTo>
                    <a:pt x="5818" y="252"/>
                  </a:lnTo>
                  <a:lnTo>
                    <a:pt x="5755" y="294"/>
                  </a:lnTo>
                  <a:lnTo>
                    <a:pt x="5671" y="252"/>
                  </a:lnTo>
                  <a:lnTo>
                    <a:pt x="5608" y="294"/>
                  </a:lnTo>
                  <a:lnTo>
                    <a:pt x="5546" y="335"/>
                  </a:lnTo>
                  <a:lnTo>
                    <a:pt x="5441" y="398"/>
                  </a:lnTo>
                  <a:lnTo>
                    <a:pt x="5399" y="503"/>
                  </a:lnTo>
                  <a:lnTo>
                    <a:pt x="5294" y="524"/>
                  </a:lnTo>
                  <a:lnTo>
                    <a:pt x="5232" y="461"/>
                  </a:lnTo>
                  <a:lnTo>
                    <a:pt x="5190" y="440"/>
                  </a:lnTo>
                  <a:lnTo>
                    <a:pt x="5022" y="419"/>
                  </a:lnTo>
                  <a:lnTo>
                    <a:pt x="4834" y="335"/>
                  </a:lnTo>
                  <a:lnTo>
                    <a:pt x="4583" y="315"/>
                  </a:lnTo>
                  <a:lnTo>
                    <a:pt x="4458" y="356"/>
                  </a:lnTo>
                  <a:lnTo>
                    <a:pt x="4144" y="335"/>
                  </a:lnTo>
                  <a:lnTo>
                    <a:pt x="4039" y="398"/>
                  </a:lnTo>
                  <a:lnTo>
                    <a:pt x="3872" y="607"/>
                  </a:lnTo>
                  <a:lnTo>
                    <a:pt x="3746" y="670"/>
                  </a:lnTo>
                  <a:lnTo>
                    <a:pt x="3641" y="649"/>
                  </a:lnTo>
                  <a:lnTo>
                    <a:pt x="3411" y="566"/>
                  </a:lnTo>
                  <a:lnTo>
                    <a:pt x="3265" y="545"/>
                  </a:lnTo>
                  <a:lnTo>
                    <a:pt x="3097" y="440"/>
                  </a:lnTo>
                  <a:lnTo>
                    <a:pt x="2993" y="419"/>
                  </a:lnTo>
                  <a:lnTo>
                    <a:pt x="2993" y="356"/>
                  </a:lnTo>
                  <a:lnTo>
                    <a:pt x="2888" y="294"/>
                  </a:lnTo>
                  <a:lnTo>
                    <a:pt x="2784" y="294"/>
                  </a:lnTo>
                  <a:lnTo>
                    <a:pt x="2742" y="315"/>
                  </a:lnTo>
                  <a:lnTo>
                    <a:pt x="2595" y="335"/>
                  </a:lnTo>
                  <a:lnTo>
                    <a:pt x="2512" y="356"/>
                  </a:lnTo>
                  <a:lnTo>
                    <a:pt x="2428" y="398"/>
                  </a:lnTo>
                  <a:lnTo>
                    <a:pt x="2365" y="461"/>
                  </a:lnTo>
                  <a:lnTo>
                    <a:pt x="2302" y="503"/>
                  </a:lnTo>
                  <a:lnTo>
                    <a:pt x="2198" y="419"/>
                  </a:lnTo>
                  <a:lnTo>
                    <a:pt x="2072" y="231"/>
                  </a:lnTo>
                  <a:lnTo>
                    <a:pt x="2009" y="147"/>
                  </a:lnTo>
                  <a:lnTo>
                    <a:pt x="1842" y="105"/>
                  </a:lnTo>
                  <a:lnTo>
                    <a:pt x="1758" y="84"/>
                  </a:lnTo>
                  <a:lnTo>
                    <a:pt x="1675" y="43"/>
                  </a:lnTo>
                  <a:lnTo>
                    <a:pt x="1528" y="22"/>
                  </a:lnTo>
                  <a:lnTo>
                    <a:pt x="1445"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42"/>
            <p:cNvSpPr/>
            <p:nvPr/>
          </p:nvSpPr>
          <p:spPr>
            <a:xfrm>
              <a:off x="3813400" y="3053900"/>
              <a:ext cx="109850" cy="164800"/>
            </a:xfrm>
            <a:custGeom>
              <a:avLst/>
              <a:gdLst/>
              <a:ahLst/>
              <a:cxnLst/>
              <a:rect l="l" t="t" r="r" b="b"/>
              <a:pathLst>
                <a:path w="4394" h="6592" extrusionOk="0">
                  <a:moveTo>
                    <a:pt x="3076" y="1"/>
                  </a:moveTo>
                  <a:lnTo>
                    <a:pt x="3139" y="126"/>
                  </a:lnTo>
                  <a:lnTo>
                    <a:pt x="3159" y="231"/>
                  </a:lnTo>
                  <a:lnTo>
                    <a:pt x="3159" y="419"/>
                  </a:lnTo>
                  <a:lnTo>
                    <a:pt x="3222" y="482"/>
                  </a:lnTo>
                  <a:lnTo>
                    <a:pt x="3327" y="545"/>
                  </a:lnTo>
                  <a:lnTo>
                    <a:pt x="3348" y="629"/>
                  </a:lnTo>
                  <a:lnTo>
                    <a:pt x="3348" y="691"/>
                  </a:lnTo>
                  <a:lnTo>
                    <a:pt x="3390" y="838"/>
                  </a:lnTo>
                  <a:lnTo>
                    <a:pt x="3369" y="901"/>
                  </a:lnTo>
                  <a:lnTo>
                    <a:pt x="3243" y="963"/>
                  </a:lnTo>
                  <a:lnTo>
                    <a:pt x="3159" y="1068"/>
                  </a:lnTo>
                  <a:lnTo>
                    <a:pt x="3118" y="1068"/>
                  </a:lnTo>
                  <a:lnTo>
                    <a:pt x="3013" y="1152"/>
                  </a:lnTo>
                  <a:lnTo>
                    <a:pt x="2971" y="1193"/>
                  </a:lnTo>
                  <a:lnTo>
                    <a:pt x="2929" y="1256"/>
                  </a:lnTo>
                  <a:lnTo>
                    <a:pt x="2825" y="1424"/>
                  </a:lnTo>
                  <a:lnTo>
                    <a:pt x="2762" y="1528"/>
                  </a:lnTo>
                  <a:lnTo>
                    <a:pt x="2762" y="1633"/>
                  </a:lnTo>
                  <a:lnTo>
                    <a:pt x="2762" y="1800"/>
                  </a:lnTo>
                  <a:lnTo>
                    <a:pt x="2741" y="1926"/>
                  </a:lnTo>
                  <a:lnTo>
                    <a:pt x="2657" y="2051"/>
                  </a:lnTo>
                  <a:lnTo>
                    <a:pt x="2511" y="2093"/>
                  </a:lnTo>
                  <a:lnTo>
                    <a:pt x="2406" y="2156"/>
                  </a:lnTo>
                  <a:lnTo>
                    <a:pt x="2427" y="2344"/>
                  </a:lnTo>
                  <a:lnTo>
                    <a:pt x="2406" y="2428"/>
                  </a:lnTo>
                  <a:lnTo>
                    <a:pt x="2385" y="2554"/>
                  </a:lnTo>
                  <a:lnTo>
                    <a:pt x="2281" y="2637"/>
                  </a:lnTo>
                  <a:lnTo>
                    <a:pt x="2113" y="2784"/>
                  </a:lnTo>
                  <a:lnTo>
                    <a:pt x="2071" y="2867"/>
                  </a:lnTo>
                  <a:lnTo>
                    <a:pt x="2092" y="2951"/>
                  </a:lnTo>
                  <a:lnTo>
                    <a:pt x="2071" y="3056"/>
                  </a:lnTo>
                  <a:lnTo>
                    <a:pt x="1883" y="3244"/>
                  </a:lnTo>
                  <a:lnTo>
                    <a:pt x="1862" y="3370"/>
                  </a:lnTo>
                  <a:lnTo>
                    <a:pt x="1862" y="3453"/>
                  </a:lnTo>
                  <a:lnTo>
                    <a:pt x="1779" y="3558"/>
                  </a:lnTo>
                  <a:lnTo>
                    <a:pt x="1695" y="3579"/>
                  </a:lnTo>
                  <a:lnTo>
                    <a:pt x="1653" y="3662"/>
                  </a:lnTo>
                  <a:lnTo>
                    <a:pt x="1653" y="3704"/>
                  </a:lnTo>
                  <a:lnTo>
                    <a:pt x="1569" y="3830"/>
                  </a:lnTo>
                  <a:lnTo>
                    <a:pt x="1465" y="3893"/>
                  </a:lnTo>
                  <a:lnTo>
                    <a:pt x="1381" y="3872"/>
                  </a:lnTo>
                  <a:lnTo>
                    <a:pt x="1276" y="3809"/>
                  </a:lnTo>
                  <a:lnTo>
                    <a:pt x="1235" y="3683"/>
                  </a:lnTo>
                  <a:lnTo>
                    <a:pt x="1130" y="3621"/>
                  </a:lnTo>
                  <a:lnTo>
                    <a:pt x="1046" y="3621"/>
                  </a:lnTo>
                  <a:lnTo>
                    <a:pt x="879" y="3579"/>
                  </a:lnTo>
                  <a:lnTo>
                    <a:pt x="858" y="3558"/>
                  </a:lnTo>
                  <a:lnTo>
                    <a:pt x="816" y="3621"/>
                  </a:lnTo>
                  <a:lnTo>
                    <a:pt x="670" y="3621"/>
                  </a:lnTo>
                  <a:lnTo>
                    <a:pt x="649" y="3704"/>
                  </a:lnTo>
                  <a:lnTo>
                    <a:pt x="670" y="3809"/>
                  </a:lnTo>
                  <a:lnTo>
                    <a:pt x="502" y="3934"/>
                  </a:lnTo>
                  <a:lnTo>
                    <a:pt x="439" y="3997"/>
                  </a:lnTo>
                  <a:lnTo>
                    <a:pt x="335" y="4081"/>
                  </a:lnTo>
                  <a:lnTo>
                    <a:pt x="251" y="4144"/>
                  </a:lnTo>
                  <a:lnTo>
                    <a:pt x="251" y="4227"/>
                  </a:lnTo>
                  <a:lnTo>
                    <a:pt x="188" y="4290"/>
                  </a:lnTo>
                  <a:lnTo>
                    <a:pt x="209" y="4416"/>
                  </a:lnTo>
                  <a:lnTo>
                    <a:pt x="209" y="4541"/>
                  </a:lnTo>
                  <a:lnTo>
                    <a:pt x="146" y="4709"/>
                  </a:lnTo>
                  <a:lnTo>
                    <a:pt x="0" y="4855"/>
                  </a:lnTo>
                  <a:lnTo>
                    <a:pt x="0" y="4939"/>
                  </a:lnTo>
                  <a:lnTo>
                    <a:pt x="84" y="4960"/>
                  </a:lnTo>
                  <a:lnTo>
                    <a:pt x="188" y="4918"/>
                  </a:lnTo>
                  <a:lnTo>
                    <a:pt x="230" y="5274"/>
                  </a:lnTo>
                  <a:lnTo>
                    <a:pt x="335" y="5274"/>
                  </a:lnTo>
                  <a:lnTo>
                    <a:pt x="398" y="5357"/>
                  </a:lnTo>
                  <a:lnTo>
                    <a:pt x="565" y="5274"/>
                  </a:lnTo>
                  <a:lnTo>
                    <a:pt x="649" y="5399"/>
                  </a:lnTo>
                  <a:lnTo>
                    <a:pt x="628" y="5483"/>
                  </a:lnTo>
                  <a:lnTo>
                    <a:pt x="628" y="5650"/>
                  </a:lnTo>
                  <a:lnTo>
                    <a:pt x="732" y="5797"/>
                  </a:lnTo>
                  <a:lnTo>
                    <a:pt x="732" y="6006"/>
                  </a:lnTo>
                  <a:lnTo>
                    <a:pt x="649" y="6215"/>
                  </a:lnTo>
                  <a:lnTo>
                    <a:pt x="753" y="6299"/>
                  </a:lnTo>
                  <a:lnTo>
                    <a:pt x="649" y="6403"/>
                  </a:lnTo>
                  <a:lnTo>
                    <a:pt x="649" y="6403"/>
                  </a:lnTo>
                  <a:lnTo>
                    <a:pt x="732" y="6383"/>
                  </a:lnTo>
                  <a:lnTo>
                    <a:pt x="816" y="6383"/>
                  </a:lnTo>
                  <a:lnTo>
                    <a:pt x="837" y="6403"/>
                  </a:lnTo>
                  <a:lnTo>
                    <a:pt x="1507" y="6403"/>
                  </a:lnTo>
                  <a:lnTo>
                    <a:pt x="1548" y="6383"/>
                  </a:lnTo>
                  <a:lnTo>
                    <a:pt x="1590" y="6341"/>
                  </a:lnTo>
                  <a:lnTo>
                    <a:pt x="1653" y="6383"/>
                  </a:lnTo>
                  <a:lnTo>
                    <a:pt x="1695" y="6320"/>
                  </a:lnTo>
                  <a:lnTo>
                    <a:pt x="1862" y="6341"/>
                  </a:lnTo>
                  <a:lnTo>
                    <a:pt x="1904" y="6320"/>
                  </a:lnTo>
                  <a:lnTo>
                    <a:pt x="2092" y="6320"/>
                  </a:lnTo>
                  <a:lnTo>
                    <a:pt x="2134" y="6341"/>
                  </a:lnTo>
                  <a:lnTo>
                    <a:pt x="2239" y="6320"/>
                  </a:lnTo>
                  <a:lnTo>
                    <a:pt x="2323" y="6320"/>
                  </a:lnTo>
                  <a:lnTo>
                    <a:pt x="2323" y="6341"/>
                  </a:lnTo>
                  <a:lnTo>
                    <a:pt x="2490" y="6383"/>
                  </a:lnTo>
                  <a:lnTo>
                    <a:pt x="2511" y="6341"/>
                  </a:lnTo>
                  <a:lnTo>
                    <a:pt x="2553" y="6341"/>
                  </a:lnTo>
                  <a:lnTo>
                    <a:pt x="2595" y="6403"/>
                  </a:lnTo>
                  <a:lnTo>
                    <a:pt x="3327" y="6403"/>
                  </a:lnTo>
                  <a:lnTo>
                    <a:pt x="3390" y="6424"/>
                  </a:lnTo>
                  <a:lnTo>
                    <a:pt x="3431" y="6403"/>
                  </a:lnTo>
                  <a:lnTo>
                    <a:pt x="3452" y="6403"/>
                  </a:lnTo>
                  <a:lnTo>
                    <a:pt x="3536" y="6487"/>
                  </a:lnTo>
                  <a:lnTo>
                    <a:pt x="3578" y="6445"/>
                  </a:lnTo>
                  <a:lnTo>
                    <a:pt x="3662" y="6487"/>
                  </a:lnTo>
                  <a:lnTo>
                    <a:pt x="3683" y="6529"/>
                  </a:lnTo>
                  <a:lnTo>
                    <a:pt x="3745" y="6508"/>
                  </a:lnTo>
                  <a:lnTo>
                    <a:pt x="3766" y="6487"/>
                  </a:lnTo>
                  <a:lnTo>
                    <a:pt x="3808" y="6487"/>
                  </a:lnTo>
                  <a:lnTo>
                    <a:pt x="3892" y="6550"/>
                  </a:lnTo>
                  <a:lnTo>
                    <a:pt x="3955" y="6529"/>
                  </a:lnTo>
                  <a:lnTo>
                    <a:pt x="4059" y="6529"/>
                  </a:lnTo>
                  <a:lnTo>
                    <a:pt x="4101" y="6550"/>
                  </a:lnTo>
                  <a:lnTo>
                    <a:pt x="4206" y="6550"/>
                  </a:lnTo>
                  <a:lnTo>
                    <a:pt x="4206" y="6592"/>
                  </a:lnTo>
                  <a:lnTo>
                    <a:pt x="4289" y="6592"/>
                  </a:lnTo>
                  <a:lnTo>
                    <a:pt x="4310" y="6529"/>
                  </a:lnTo>
                  <a:lnTo>
                    <a:pt x="4268" y="6424"/>
                  </a:lnTo>
                  <a:lnTo>
                    <a:pt x="4268" y="6403"/>
                  </a:lnTo>
                  <a:lnTo>
                    <a:pt x="4331" y="6299"/>
                  </a:lnTo>
                  <a:lnTo>
                    <a:pt x="4373" y="6215"/>
                  </a:lnTo>
                  <a:lnTo>
                    <a:pt x="4394" y="6194"/>
                  </a:lnTo>
                  <a:lnTo>
                    <a:pt x="4373" y="6194"/>
                  </a:lnTo>
                  <a:lnTo>
                    <a:pt x="4331" y="6131"/>
                  </a:lnTo>
                  <a:lnTo>
                    <a:pt x="4331" y="6069"/>
                  </a:lnTo>
                  <a:lnTo>
                    <a:pt x="4331" y="5922"/>
                  </a:lnTo>
                  <a:lnTo>
                    <a:pt x="4164" y="5797"/>
                  </a:lnTo>
                  <a:lnTo>
                    <a:pt x="4080" y="5713"/>
                  </a:lnTo>
                  <a:lnTo>
                    <a:pt x="3996" y="5567"/>
                  </a:lnTo>
                  <a:lnTo>
                    <a:pt x="3850" y="5357"/>
                  </a:lnTo>
                  <a:lnTo>
                    <a:pt x="3808" y="5232"/>
                  </a:lnTo>
                  <a:lnTo>
                    <a:pt x="3703" y="5127"/>
                  </a:lnTo>
                  <a:lnTo>
                    <a:pt x="3557" y="5043"/>
                  </a:lnTo>
                  <a:lnTo>
                    <a:pt x="3494" y="4981"/>
                  </a:lnTo>
                  <a:lnTo>
                    <a:pt x="3494" y="4750"/>
                  </a:lnTo>
                  <a:lnTo>
                    <a:pt x="3473" y="4625"/>
                  </a:lnTo>
                  <a:lnTo>
                    <a:pt x="3452" y="4458"/>
                  </a:lnTo>
                  <a:lnTo>
                    <a:pt x="3473" y="4332"/>
                  </a:lnTo>
                  <a:lnTo>
                    <a:pt x="3431" y="4186"/>
                  </a:lnTo>
                  <a:lnTo>
                    <a:pt x="3390" y="4039"/>
                  </a:lnTo>
                  <a:lnTo>
                    <a:pt x="3452" y="3976"/>
                  </a:lnTo>
                  <a:lnTo>
                    <a:pt x="3536" y="3976"/>
                  </a:lnTo>
                  <a:lnTo>
                    <a:pt x="3641" y="3788"/>
                  </a:lnTo>
                  <a:lnTo>
                    <a:pt x="3683" y="3662"/>
                  </a:lnTo>
                  <a:lnTo>
                    <a:pt x="3787" y="3474"/>
                  </a:lnTo>
                  <a:lnTo>
                    <a:pt x="3850" y="3349"/>
                  </a:lnTo>
                  <a:lnTo>
                    <a:pt x="3955" y="3307"/>
                  </a:lnTo>
                  <a:lnTo>
                    <a:pt x="4059" y="3160"/>
                  </a:lnTo>
                  <a:lnTo>
                    <a:pt x="4059" y="3139"/>
                  </a:lnTo>
                  <a:lnTo>
                    <a:pt x="4017" y="3035"/>
                  </a:lnTo>
                  <a:lnTo>
                    <a:pt x="3955" y="2867"/>
                  </a:lnTo>
                  <a:lnTo>
                    <a:pt x="3850" y="2721"/>
                  </a:lnTo>
                  <a:lnTo>
                    <a:pt x="3766" y="2637"/>
                  </a:lnTo>
                  <a:lnTo>
                    <a:pt x="3557" y="2428"/>
                  </a:lnTo>
                  <a:lnTo>
                    <a:pt x="3348" y="2240"/>
                  </a:lnTo>
                  <a:lnTo>
                    <a:pt x="3243" y="2219"/>
                  </a:lnTo>
                  <a:lnTo>
                    <a:pt x="3243" y="2135"/>
                  </a:lnTo>
                  <a:lnTo>
                    <a:pt x="3159" y="2093"/>
                  </a:lnTo>
                  <a:lnTo>
                    <a:pt x="3159" y="2030"/>
                  </a:lnTo>
                  <a:lnTo>
                    <a:pt x="3159" y="1926"/>
                  </a:lnTo>
                  <a:lnTo>
                    <a:pt x="3180" y="1884"/>
                  </a:lnTo>
                  <a:lnTo>
                    <a:pt x="3180" y="1779"/>
                  </a:lnTo>
                  <a:lnTo>
                    <a:pt x="3369" y="1779"/>
                  </a:lnTo>
                  <a:lnTo>
                    <a:pt x="3431" y="1800"/>
                  </a:lnTo>
                  <a:lnTo>
                    <a:pt x="3536" y="1779"/>
                  </a:lnTo>
                  <a:lnTo>
                    <a:pt x="3641" y="1800"/>
                  </a:lnTo>
                  <a:lnTo>
                    <a:pt x="3683" y="1779"/>
                  </a:lnTo>
                  <a:lnTo>
                    <a:pt x="3808" y="1800"/>
                  </a:lnTo>
                  <a:lnTo>
                    <a:pt x="3892" y="1821"/>
                  </a:lnTo>
                  <a:lnTo>
                    <a:pt x="3975" y="1842"/>
                  </a:lnTo>
                  <a:lnTo>
                    <a:pt x="4017" y="1800"/>
                  </a:lnTo>
                  <a:lnTo>
                    <a:pt x="3975" y="1779"/>
                  </a:lnTo>
                  <a:lnTo>
                    <a:pt x="3808" y="1633"/>
                  </a:lnTo>
                  <a:lnTo>
                    <a:pt x="3787" y="1528"/>
                  </a:lnTo>
                  <a:lnTo>
                    <a:pt x="3703" y="1486"/>
                  </a:lnTo>
                  <a:lnTo>
                    <a:pt x="3599" y="1319"/>
                  </a:lnTo>
                  <a:lnTo>
                    <a:pt x="3578" y="1214"/>
                  </a:lnTo>
                  <a:lnTo>
                    <a:pt x="3662" y="1152"/>
                  </a:lnTo>
                  <a:lnTo>
                    <a:pt x="3703" y="1005"/>
                  </a:lnTo>
                  <a:lnTo>
                    <a:pt x="3641" y="942"/>
                  </a:lnTo>
                  <a:lnTo>
                    <a:pt x="3662" y="880"/>
                  </a:lnTo>
                  <a:lnTo>
                    <a:pt x="3683" y="838"/>
                  </a:lnTo>
                  <a:lnTo>
                    <a:pt x="3683" y="754"/>
                  </a:lnTo>
                  <a:lnTo>
                    <a:pt x="3599" y="587"/>
                  </a:lnTo>
                  <a:lnTo>
                    <a:pt x="3578" y="482"/>
                  </a:lnTo>
                  <a:lnTo>
                    <a:pt x="3536" y="440"/>
                  </a:lnTo>
                  <a:lnTo>
                    <a:pt x="3494" y="252"/>
                  </a:lnTo>
                  <a:lnTo>
                    <a:pt x="3369" y="147"/>
                  </a:lnTo>
                  <a:lnTo>
                    <a:pt x="3076"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42"/>
            <p:cNvSpPr/>
            <p:nvPr/>
          </p:nvSpPr>
          <p:spPr>
            <a:xfrm>
              <a:off x="3813900" y="3211875"/>
              <a:ext cx="82675" cy="89475"/>
            </a:xfrm>
            <a:custGeom>
              <a:avLst/>
              <a:gdLst/>
              <a:ahLst/>
              <a:cxnLst/>
              <a:rect l="l" t="t" r="r" b="b"/>
              <a:pathLst>
                <a:path w="3307" h="3579" extrusionOk="0">
                  <a:moveTo>
                    <a:pt x="1675" y="1"/>
                  </a:moveTo>
                  <a:lnTo>
                    <a:pt x="1633" y="64"/>
                  </a:lnTo>
                  <a:lnTo>
                    <a:pt x="1570" y="22"/>
                  </a:lnTo>
                  <a:lnTo>
                    <a:pt x="1528" y="64"/>
                  </a:lnTo>
                  <a:lnTo>
                    <a:pt x="1487" y="84"/>
                  </a:lnTo>
                  <a:lnTo>
                    <a:pt x="1487" y="754"/>
                  </a:lnTo>
                  <a:lnTo>
                    <a:pt x="712" y="754"/>
                  </a:lnTo>
                  <a:lnTo>
                    <a:pt x="691" y="733"/>
                  </a:lnTo>
                  <a:lnTo>
                    <a:pt x="608" y="754"/>
                  </a:lnTo>
                  <a:lnTo>
                    <a:pt x="524" y="817"/>
                  </a:lnTo>
                  <a:lnTo>
                    <a:pt x="482" y="796"/>
                  </a:lnTo>
                  <a:lnTo>
                    <a:pt x="482" y="921"/>
                  </a:lnTo>
                  <a:lnTo>
                    <a:pt x="336" y="942"/>
                  </a:lnTo>
                  <a:lnTo>
                    <a:pt x="440" y="1131"/>
                  </a:lnTo>
                  <a:lnTo>
                    <a:pt x="629" y="1172"/>
                  </a:lnTo>
                  <a:lnTo>
                    <a:pt x="378" y="1235"/>
                  </a:lnTo>
                  <a:lnTo>
                    <a:pt x="315" y="1152"/>
                  </a:lnTo>
                  <a:lnTo>
                    <a:pt x="294" y="1340"/>
                  </a:lnTo>
                  <a:lnTo>
                    <a:pt x="273" y="1654"/>
                  </a:lnTo>
                  <a:lnTo>
                    <a:pt x="168" y="1737"/>
                  </a:lnTo>
                  <a:lnTo>
                    <a:pt x="22" y="1675"/>
                  </a:lnTo>
                  <a:lnTo>
                    <a:pt x="1" y="1758"/>
                  </a:lnTo>
                  <a:lnTo>
                    <a:pt x="126" y="1988"/>
                  </a:lnTo>
                  <a:lnTo>
                    <a:pt x="210" y="2051"/>
                  </a:lnTo>
                  <a:lnTo>
                    <a:pt x="210" y="2156"/>
                  </a:lnTo>
                  <a:lnTo>
                    <a:pt x="315" y="2281"/>
                  </a:lnTo>
                  <a:lnTo>
                    <a:pt x="315" y="2470"/>
                  </a:lnTo>
                  <a:lnTo>
                    <a:pt x="398" y="2533"/>
                  </a:lnTo>
                  <a:lnTo>
                    <a:pt x="440" y="2679"/>
                  </a:lnTo>
                  <a:lnTo>
                    <a:pt x="608" y="2805"/>
                  </a:lnTo>
                  <a:lnTo>
                    <a:pt x="545" y="2825"/>
                  </a:lnTo>
                  <a:lnTo>
                    <a:pt x="712" y="2993"/>
                  </a:lnTo>
                  <a:lnTo>
                    <a:pt x="963" y="3202"/>
                  </a:lnTo>
                  <a:lnTo>
                    <a:pt x="1026" y="3328"/>
                  </a:lnTo>
                  <a:lnTo>
                    <a:pt x="1235" y="3432"/>
                  </a:lnTo>
                  <a:lnTo>
                    <a:pt x="1256" y="3537"/>
                  </a:lnTo>
                  <a:lnTo>
                    <a:pt x="1361" y="3558"/>
                  </a:lnTo>
                  <a:lnTo>
                    <a:pt x="1382" y="3579"/>
                  </a:lnTo>
                  <a:lnTo>
                    <a:pt x="1466" y="3474"/>
                  </a:lnTo>
                  <a:lnTo>
                    <a:pt x="1466" y="3411"/>
                  </a:lnTo>
                  <a:lnTo>
                    <a:pt x="1528" y="3369"/>
                  </a:lnTo>
                  <a:lnTo>
                    <a:pt x="1633" y="3369"/>
                  </a:lnTo>
                  <a:lnTo>
                    <a:pt x="1675" y="3307"/>
                  </a:lnTo>
                  <a:lnTo>
                    <a:pt x="1696" y="3307"/>
                  </a:lnTo>
                  <a:lnTo>
                    <a:pt x="1884" y="3432"/>
                  </a:lnTo>
                  <a:lnTo>
                    <a:pt x="1884" y="3328"/>
                  </a:lnTo>
                  <a:lnTo>
                    <a:pt x="1863" y="3035"/>
                  </a:lnTo>
                  <a:lnTo>
                    <a:pt x="1779" y="2951"/>
                  </a:lnTo>
                  <a:lnTo>
                    <a:pt x="1696" y="2930"/>
                  </a:lnTo>
                  <a:lnTo>
                    <a:pt x="1633" y="2951"/>
                  </a:lnTo>
                  <a:lnTo>
                    <a:pt x="1549" y="2993"/>
                  </a:lnTo>
                  <a:lnTo>
                    <a:pt x="1549" y="2846"/>
                  </a:lnTo>
                  <a:lnTo>
                    <a:pt x="1528" y="2784"/>
                  </a:lnTo>
                  <a:lnTo>
                    <a:pt x="1570" y="2721"/>
                  </a:lnTo>
                  <a:lnTo>
                    <a:pt x="1675" y="2721"/>
                  </a:lnTo>
                  <a:lnTo>
                    <a:pt x="1800" y="2784"/>
                  </a:lnTo>
                  <a:lnTo>
                    <a:pt x="1863" y="2721"/>
                  </a:lnTo>
                  <a:lnTo>
                    <a:pt x="1884" y="2679"/>
                  </a:lnTo>
                  <a:lnTo>
                    <a:pt x="1968" y="2679"/>
                  </a:lnTo>
                  <a:lnTo>
                    <a:pt x="2177" y="2637"/>
                  </a:lnTo>
                  <a:lnTo>
                    <a:pt x="2198" y="2574"/>
                  </a:lnTo>
                  <a:lnTo>
                    <a:pt x="2177" y="2407"/>
                  </a:lnTo>
                  <a:lnTo>
                    <a:pt x="2219" y="2365"/>
                  </a:lnTo>
                  <a:lnTo>
                    <a:pt x="2365" y="2365"/>
                  </a:lnTo>
                  <a:lnTo>
                    <a:pt x="2428" y="2595"/>
                  </a:lnTo>
                  <a:lnTo>
                    <a:pt x="2512" y="2700"/>
                  </a:lnTo>
                  <a:lnTo>
                    <a:pt x="2637" y="2637"/>
                  </a:lnTo>
                  <a:lnTo>
                    <a:pt x="2721" y="2679"/>
                  </a:lnTo>
                  <a:lnTo>
                    <a:pt x="2805" y="2616"/>
                  </a:lnTo>
                  <a:lnTo>
                    <a:pt x="2909" y="2616"/>
                  </a:lnTo>
                  <a:lnTo>
                    <a:pt x="3035" y="2679"/>
                  </a:lnTo>
                  <a:lnTo>
                    <a:pt x="3056" y="2742"/>
                  </a:lnTo>
                  <a:lnTo>
                    <a:pt x="3119" y="2742"/>
                  </a:lnTo>
                  <a:lnTo>
                    <a:pt x="3119" y="2637"/>
                  </a:lnTo>
                  <a:lnTo>
                    <a:pt x="3098" y="2533"/>
                  </a:lnTo>
                  <a:lnTo>
                    <a:pt x="3244" y="2114"/>
                  </a:lnTo>
                  <a:lnTo>
                    <a:pt x="3307" y="1884"/>
                  </a:lnTo>
                  <a:lnTo>
                    <a:pt x="3307" y="1779"/>
                  </a:lnTo>
                  <a:lnTo>
                    <a:pt x="3244" y="1696"/>
                  </a:lnTo>
                  <a:lnTo>
                    <a:pt x="3223" y="1654"/>
                  </a:lnTo>
                  <a:lnTo>
                    <a:pt x="3139" y="1570"/>
                  </a:lnTo>
                  <a:lnTo>
                    <a:pt x="3119" y="1528"/>
                  </a:lnTo>
                  <a:lnTo>
                    <a:pt x="3035" y="1486"/>
                  </a:lnTo>
                  <a:lnTo>
                    <a:pt x="3014" y="1444"/>
                  </a:lnTo>
                  <a:lnTo>
                    <a:pt x="2993" y="1382"/>
                  </a:lnTo>
                  <a:lnTo>
                    <a:pt x="2993" y="1340"/>
                  </a:lnTo>
                  <a:lnTo>
                    <a:pt x="3035" y="1319"/>
                  </a:lnTo>
                  <a:lnTo>
                    <a:pt x="3056" y="1277"/>
                  </a:lnTo>
                  <a:lnTo>
                    <a:pt x="3119" y="1277"/>
                  </a:lnTo>
                  <a:lnTo>
                    <a:pt x="3098" y="1214"/>
                  </a:lnTo>
                  <a:lnTo>
                    <a:pt x="3056" y="1172"/>
                  </a:lnTo>
                  <a:lnTo>
                    <a:pt x="3056" y="1110"/>
                  </a:lnTo>
                  <a:lnTo>
                    <a:pt x="3202" y="1026"/>
                  </a:lnTo>
                  <a:lnTo>
                    <a:pt x="3307" y="1005"/>
                  </a:lnTo>
                  <a:lnTo>
                    <a:pt x="3307" y="900"/>
                  </a:lnTo>
                  <a:lnTo>
                    <a:pt x="3265" y="838"/>
                  </a:lnTo>
                  <a:lnTo>
                    <a:pt x="3307" y="754"/>
                  </a:lnTo>
                  <a:lnTo>
                    <a:pt x="3307" y="587"/>
                  </a:lnTo>
                  <a:lnTo>
                    <a:pt x="3244" y="545"/>
                  </a:lnTo>
                  <a:lnTo>
                    <a:pt x="3056" y="524"/>
                  </a:lnTo>
                  <a:lnTo>
                    <a:pt x="2930" y="587"/>
                  </a:lnTo>
                  <a:lnTo>
                    <a:pt x="2805" y="628"/>
                  </a:lnTo>
                  <a:lnTo>
                    <a:pt x="2721" y="608"/>
                  </a:lnTo>
                  <a:lnTo>
                    <a:pt x="2616" y="649"/>
                  </a:lnTo>
                  <a:lnTo>
                    <a:pt x="2575" y="608"/>
                  </a:lnTo>
                  <a:lnTo>
                    <a:pt x="2595" y="545"/>
                  </a:lnTo>
                  <a:lnTo>
                    <a:pt x="2575" y="440"/>
                  </a:lnTo>
                  <a:lnTo>
                    <a:pt x="2575" y="315"/>
                  </a:lnTo>
                  <a:lnTo>
                    <a:pt x="2533" y="189"/>
                  </a:lnTo>
                  <a:lnTo>
                    <a:pt x="2575" y="84"/>
                  </a:lnTo>
                  <a:lnTo>
                    <a:pt x="2533" y="22"/>
                  </a:lnTo>
                  <a:lnTo>
                    <a:pt x="2491" y="22"/>
                  </a:lnTo>
                  <a:lnTo>
                    <a:pt x="2470" y="64"/>
                  </a:lnTo>
                  <a:lnTo>
                    <a:pt x="2303" y="22"/>
                  </a:lnTo>
                  <a:lnTo>
                    <a:pt x="2303" y="1"/>
                  </a:lnTo>
                  <a:lnTo>
                    <a:pt x="2219" y="1"/>
                  </a:lnTo>
                  <a:lnTo>
                    <a:pt x="2114" y="22"/>
                  </a:lnTo>
                  <a:lnTo>
                    <a:pt x="2072" y="1"/>
                  </a:lnTo>
                  <a:lnTo>
                    <a:pt x="1884" y="1"/>
                  </a:lnTo>
                  <a:lnTo>
                    <a:pt x="1842" y="22"/>
                  </a:lnTo>
                  <a:lnTo>
                    <a:pt x="1675"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42"/>
            <p:cNvSpPr/>
            <p:nvPr/>
          </p:nvSpPr>
          <p:spPr>
            <a:xfrm>
              <a:off x="3821750" y="3213450"/>
              <a:ext cx="29325" cy="18850"/>
            </a:xfrm>
            <a:custGeom>
              <a:avLst/>
              <a:gdLst/>
              <a:ahLst/>
              <a:cxnLst/>
              <a:rect l="l" t="t" r="r" b="b"/>
              <a:pathLst>
                <a:path w="1173" h="754" extrusionOk="0">
                  <a:moveTo>
                    <a:pt x="398" y="1"/>
                  </a:moveTo>
                  <a:lnTo>
                    <a:pt x="315" y="21"/>
                  </a:lnTo>
                  <a:lnTo>
                    <a:pt x="294" y="42"/>
                  </a:lnTo>
                  <a:lnTo>
                    <a:pt x="336" y="147"/>
                  </a:lnTo>
                  <a:lnTo>
                    <a:pt x="168" y="335"/>
                  </a:lnTo>
                  <a:lnTo>
                    <a:pt x="1" y="628"/>
                  </a:lnTo>
                  <a:lnTo>
                    <a:pt x="168" y="691"/>
                  </a:lnTo>
                  <a:lnTo>
                    <a:pt x="168" y="733"/>
                  </a:lnTo>
                  <a:lnTo>
                    <a:pt x="210" y="754"/>
                  </a:lnTo>
                  <a:lnTo>
                    <a:pt x="294" y="691"/>
                  </a:lnTo>
                  <a:lnTo>
                    <a:pt x="377" y="670"/>
                  </a:lnTo>
                  <a:lnTo>
                    <a:pt x="398" y="691"/>
                  </a:lnTo>
                  <a:lnTo>
                    <a:pt x="1173" y="691"/>
                  </a:lnTo>
                  <a:lnTo>
                    <a:pt x="1173" y="21"/>
                  </a:lnTo>
                  <a:lnTo>
                    <a:pt x="503" y="21"/>
                  </a:lnTo>
                  <a:lnTo>
                    <a:pt x="482"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42"/>
            <p:cNvSpPr/>
            <p:nvPr/>
          </p:nvSpPr>
          <p:spPr>
            <a:xfrm>
              <a:off x="3848425" y="3188875"/>
              <a:ext cx="110925" cy="129750"/>
            </a:xfrm>
            <a:custGeom>
              <a:avLst/>
              <a:gdLst/>
              <a:ahLst/>
              <a:cxnLst/>
              <a:rect l="l" t="t" r="r" b="b"/>
              <a:pathLst>
                <a:path w="4437" h="5190" extrusionOk="0">
                  <a:moveTo>
                    <a:pt x="3935" y="0"/>
                  </a:moveTo>
                  <a:lnTo>
                    <a:pt x="3872" y="63"/>
                  </a:lnTo>
                  <a:lnTo>
                    <a:pt x="3767" y="42"/>
                  </a:lnTo>
                  <a:lnTo>
                    <a:pt x="3537" y="147"/>
                  </a:lnTo>
                  <a:lnTo>
                    <a:pt x="3495" y="188"/>
                  </a:lnTo>
                  <a:lnTo>
                    <a:pt x="3391" y="209"/>
                  </a:lnTo>
                  <a:lnTo>
                    <a:pt x="3244" y="377"/>
                  </a:lnTo>
                  <a:lnTo>
                    <a:pt x="2972" y="816"/>
                  </a:lnTo>
                  <a:lnTo>
                    <a:pt x="2930" y="900"/>
                  </a:lnTo>
                  <a:lnTo>
                    <a:pt x="2867" y="1004"/>
                  </a:lnTo>
                  <a:lnTo>
                    <a:pt x="2867" y="1025"/>
                  </a:lnTo>
                  <a:lnTo>
                    <a:pt x="2909" y="1130"/>
                  </a:lnTo>
                  <a:lnTo>
                    <a:pt x="2888" y="1193"/>
                  </a:lnTo>
                  <a:lnTo>
                    <a:pt x="2805" y="1193"/>
                  </a:lnTo>
                  <a:lnTo>
                    <a:pt x="2805" y="1151"/>
                  </a:lnTo>
                  <a:lnTo>
                    <a:pt x="2700" y="1151"/>
                  </a:lnTo>
                  <a:lnTo>
                    <a:pt x="2658" y="1130"/>
                  </a:lnTo>
                  <a:lnTo>
                    <a:pt x="2554" y="1130"/>
                  </a:lnTo>
                  <a:lnTo>
                    <a:pt x="2491" y="1151"/>
                  </a:lnTo>
                  <a:lnTo>
                    <a:pt x="2407" y="1088"/>
                  </a:lnTo>
                  <a:lnTo>
                    <a:pt x="2365" y="1088"/>
                  </a:lnTo>
                  <a:lnTo>
                    <a:pt x="2344" y="1109"/>
                  </a:lnTo>
                  <a:lnTo>
                    <a:pt x="2282" y="1130"/>
                  </a:lnTo>
                  <a:lnTo>
                    <a:pt x="2261" y="1088"/>
                  </a:lnTo>
                  <a:lnTo>
                    <a:pt x="2177" y="1046"/>
                  </a:lnTo>
                  <a:lnTo>
                    <a:pt x="2135" y="1088"/>
                  </a:lnTo>
                  <a:lnTo>
                    <a:pt x="2051" y="1004"/>
                  </a:lnTo>
                  <a:lnTo>
                    <a:pt x="2030" y="1004"/>
                  </a:lnTo>
                  <a:lnTo>
                    <a:pt x="1989" y="1025"/>
                  </a:lnTo>
                  <a:lnTo>
                    <a:pt x="1926" y="1004"/>
                  </a:lnTo>
                  <a:lnTo>
                    <a:pt x="1194" y="1004"/>
                  </a:lnTo>
                  <a:lnTo>
                    <a:pt x="1152" y="1109"/>
                  </a:lnTo>
                  <a:lnTo>
                    <a:pt x="1194" y="1235"/>
                  </a:lnTo>
                  <a:lnTo>
                    <a:pt x="1194" y="1360"/>
                  </a:lnTo>
                  <a:lnTo>
                    <a:pt x="1214" y="1465"/>
                  </a:lnTo>
                  <a:lnTo>
                    <a:pt x="1194" y="1528"/>
                  </a:lnTo>
                  <a:lnTo>
                    <a:pt x="1235" y="1569"/>
                  </a:lnTo>
                  <a:lnTo>
                    <a:pt x="1340" y="1528"/>
                  </a:lnTo>
                  <a:lnTo>
                    <a:pt x="1424" y="1548"/>
                  </a:lnTo>
                  <a:lnTo>
                    <a:pt x="1549" y="1507"/>
                  </a:lnTo>
                  <a:lnTo>
                    <a:pt x="1675" y="1444"/>
                  </a:lnTo>
                  <a:lnTo>
                    <a:pt x="1863" y="1465"/>
                  </a:lnTo>
                  <a:lnTo>
                    <a:pt x="1926" y="1507"/>
                  </a:lnTo>
                  <a:lnTo>
                    <a:pt x="1926" y="1674"/>
                  </a:lnTo>
                  <a:lnTo>
                    <a:pt x="1884" y="1758"/>
                  </a:lnTo>
                  <a:lnTo>
                    <a:pt x="1926" y="1820"/>
                  </a:lnTo>
                  <a:lnTo>
                    <a:pt x="1926" y="1925"/>
                  </a:lnTo>
                  <a:lnTo>
                    <a:pt x="1821" y="1946"/>
                  </a:lnTo>
                  <a:lnTo>
                    <a:pt x="1675" y="2030"/>
                  </a:lnTo>
                  <a:lnTo>
                    <a:pt x="1675" y="2092"/>
                  </a:lnTo>
                  <a:lnTo>
                    <a:pt x="1717" y="2134"/>
                  </a:lnTo>
                  <a:lnTo>
                    <a:pt x="1738" y="2197"/>
                  </a:lnTo>
                  <a:lnTo>
                    <a:pt x="1675" y="2197"/>
                  </a:lnTo>
                  <a:lnTo>
                    <a:pt x="1654" y="2239"/>
                  </a:lnTo>
                  <a:lnTo>
                    <a:pt x="1612" y="2260"/>
                  </a:lnTo>
                  <a:lnTo>
                    <a:pt x="1612" y="2302"/>
                  </a:lnTo>
                  <a:lnTo>
                    <a:pt x="1633" y="2364"/>
                  </a:lnTo>
                  <a:lnTo>
                    <a:pt x="1654" y="2406"/>
                  </a:lnTo>
                  <a:lnTo>
                    <a:pt x="1738" y="2448"/>
                  </a:lnTo>
                  <a:lnTo>
                    <a:pt x="1758" y="2490"/>
                  </a:lnTo>
                  <a:lnTo>
                    <a:pt x="1842" y="2574"/>
                  </a:lnTo>
                  <a:lnTo>
                    <a:pt x="1863" y="2616"/>
                  </a:lnTo>
                  <a:lnTo>
                    <a:pt x="1926" y="2699"/>
                  </a:lnTo>
                  <a:lnTo>
                    <a:pt x="1926" y="2804"/>
                  </a:lnTo>
                  <a:lnTo>
                    <a:pt x="1863" y="3034"/>
                  </a:lnTo>
                  <a:lnTo>
                    <a:pt x="1717" y="3453"/>
                  </a:lnTo>
                  <a:lnTo>
                    <a:pt x="1738" y="3557"/>
                  </a:lnTo>
                  <a:lnTo>
                    <a:pt x="1738" y="3662"/>
                  </a:lnTo>
                  <a:lnTo>
                    <a:pt x="1675" y="3662"/>
                  </a:lnTo>
                  <a:lnTo>
                    <a:pt x="1654" y="3599"/>
                  </a:lnTo>
                  <a:lnTo>
                    <a:pt x="1528" y="3536"/>
                  </a:lnTo>
                  <a:lnTo>
                    <a:pt x="1424" y="3536"/>
                  </a:lnTo>
                  <a:lnTo>
                    <a:pt x="1340" y="3599"/>
                  </a:lnTo>
                  <a:lnTo>
                    <a:pt x="1256" y="3557"/>
                  </a:lnTo>
                  <a:lnTo>
                    <a:pt x="1131" y="3620"/>
                  </a:lnTo>
                  <a:lnTo>
                    <a:pt x="1047" y="3515"/>
                  </a:lnTo>
                  <a:lnTo>
                    <a:pt x="984" y="3285"/>
                  </a:lnTo>
                  <a:lnTo>
                    <a:pt x="838" y="3285"/>
                  </a:lnTo>
                  <a:lnTo>
                    <a:pt x="796" y="3327"/>
                  </a:lnTo>
                  <a:lnTo>
                    <a:pt x="817" y="3494"/>
                  </a:lnTo>
                  <a:lnTo>
                    <a:pt x="796" y="3557"/>
                  </a:lnTo>
                  <a:lnTo>
                    <a:pt x="587" y="3599"/>
                  </a:lnTo>
                  <a:lnTo>
                    <a:pt x="503" y="3599"/>
                  </a:lnTo>
                  <a:lnTo>
                    <a:pt x="482" y="3641"/>
                  </a:lnTo>
                  <a:lnTo>
                    <a:pt x="419" y="3704"/>
                  </a:lnTo>
                  <a:lnTo>
                    <a:pt x="294" y="3641"/>
                  </a:lnTo>
                  <a:lnTo>
                    <a:pt x="189" y="3641"/>
                  </a:lnTo>
                  <a:lnTo>
                    <a:pt x="147" y="3704"/>
                  </a:lnTo>
                  <a:lnTo>
                    <a:pt x="168" y="3766"/>
                  </a:lnTo>
                  <a:lnTo>
                    <a:pt x="168" y="3913"/>
                  </a:lnTo>
                  <a:lnTo>
                    <a:pt x="252" y="3871"/>
                  </a:lnTo>
                  <a:lnTo>
                    <a:pt x="315" y="3850"/>
                  </a:lnTo>
                  <a:lnTo>
                    <a:pt x="398" y="3871"/>
                  </a:lnTo>
                  <a:lnTo>
                    <a:pt x="482" y="3955"/>
                  </a:lnTo>
                  <a:lnTo>
                    <a:pt x="503" y="4248"/>
                  </a:lnTo>
                  <a:lnTo>
                    <a:pt x="503" y="4352"/>
                  </a:lnTo>
                  <a:lnTo>
                    <a:pt x="315" y="4227"/>
                  </a:lnTo>
                  <a:lnTo>
                    <a:pt x="294" y="4227"/>
                  </a:lnTo>
                  <a:lnTo>
                    <a:pt x="252" y="4289"/>
                  </a:lnTo>
                  <a:lnTo>
                    <a:pt x="147" y="4289"/>
                  </a:lnTo>
                  <a:lnTo>
                    <a:pt x="85" y="4331"/>
                  </a:lnTo>
                  <a:lnTo>
                    <a:pt x="85" y="4394"/>
                  </a:lnTo>
                  <a:lnTo>
                    <a:pt x="1" y="4499"/>
                  </a:lnTo>
                  <a:lnTo>
                    <a:pt x="106" y="4603"/>
                  </a:lnTo>
                  <a:lnTo>
                    <a:pt x="168" y="4687"/>
                  </a:lnTo>
                  <a:lnTo>
                    <a:pt x="315" y="4792"/>
                  </a:lnTo>
                  <a:lnTo>
                    <a:pt x="315" y="4896"/>
                  </a:lnTo>
                  <a:lnTo>
                    <a:pt x="419" y="5001"/>
                  </a:lnTo>
                  <a:lnTo>
                    <a:pt x="419" y="5126"/>
                  </a:lnTo>
                  <a:lnTo>
                    <a:pt x="482" y="5189"/>
                  </a:lnTo>
                  <a:lnTo>
                    <a:pt x="524" y="5168"/>
                  </a:lnTo>
                  <a:lnTo>
                    <a:pt x="608" y="5022"/>
                  </a:lnTo>
                  <a:lnTo>
                    <a:pt x="629" y="5022"/>
                  </a:lnTo>
                  <a:lnTo>
                    <a:pt x="712" y="4980"/>
                  </a:lnTo>
                  <a:lnTo>
                    <a:pt x="775" y="4875"/>
                  </a:lnTo>
                  <a:lnTo>
                    <a:pt x="838" y="4854"/>
                  </a:lnTo>
                  <a:lnTo>
                    <a:pt x="942" y="4771"/>
                  </a:lnTo>
                  <a:lnTo>
                    <a:pt x="1005" y="4771"/>
                  </a:lnTo>
                  <a:lnTo>
                    <a:pt x="1047" y="4813"/>
                  </a:lnTo>
                  <a:lnTo>
                    <a:pt x="1110" y="4896"/>
                  </a:lnTo>
                  <a:lnTo>
                    <a:pt x="1110" y="5001"/>
                  </a:lnTo>
                  <a:lnTo>
                    <a:pt x="1131" y="4980"/>
                  </a:lnTo>
                  <a:lnTo>
                    <a:pt x="1194" y="5001"/>
                  </a:lnTo>
                  <a:lnTo>
                    <a:pt x="1298" y="4959"/>
                  </a:lnTo>
                  <a:lnTo>
                    <a:pt x="1319" y="5001"/>
                  </a:lnTo>
                  <a:lnTo>
                    <a:pt x="1319" y="5064"/>
                  </a:lnTo>
                  <a:lnTo>
                    <a:pt x="1424" y="5064"/>
                  </a:lnTo>
                  <a:lnTo>
                    <a:pt x="1507" y="4980"/>
                  </a:lnTo>
                  <a:lnTo>
                    <a:pt x="1507" y="4875"/>
                  </a:lnTo>
                  <a:lnTo>
                    <a:pt x="1570" y="4854"/>
                  </a:lnTo>
                  <a:lnTo>
                    <a:pt x="1654" y="4875"/>
                  </a:lnTo>
                  <a:lnTo>
                    <a:pt x="1758" y="4771"/>
                  </a:lnTo>
                  <a:lnTo>
                    <a:pt x="1947" y="4708"/>
                  </a:lnTo>
                  <a:lnTo>
                    <a:pt x="1947" y="4771"/>
                  </a:lnTo>
                  <a:lnTo>
                    <a:pt x="1863" y="4896"/>
                  </a:lnTo>
                  <a:lnTo>
                    <a:pt x="1884" y="4917"/>
                  </a:lnTo>
                  <a:lnTo>
                    <a:pt x="1947" y="5022"/>
                  </a:lnTo>
                  <a:lnTo>
                    <a:pt x="2072" y="5105"/>
                  </a:lnTo>
                  <a:lnTo>
                    <a:pt x="2198" y="5022"/>
                  </a:lnTo>
                  <a:lnTo>
                    <a:pt x="2282" y="4917"/>
                  </a:lnTo>
                  <a:lnTo>
                    <a:pt x="2512" y="4687"/>
                  </a:lnTo>
                  <a:lnTo>
                    <a:pt x="2574" y="4603"/>
                  </a:lnTo>
                  <a:lnTo>
                    <a:pt x="2658" y="4541"/>
                  </a:lnTo>
                  <a:lnTo>
                    <a:pt x="2763" y="4499"/>
                  </a:lnTo>
                  <a:lnTo>
                    <a:pt x="2867" y="4352"/>
                  </a:lnTo>
                  <a:lnTo>
                    <a:pt x="2867" y="4248"/>
                  </a:lnTo>
                  <a:lnTo>
                    <a:pt x="2888" y="4080"/>
                  </a:lnTo>
                  <a:lnTo>
                    <a:pt x="2909" y="3766"/>
                  </a:lnTo>
                  <a:lnTo>
                    <a:pt x="2888" y="3745"/>
                  </a:lnTo>
                  <a:lnTo>
                    <a:pt x="2867" y="3557"/>
                  </a:lnTo>
                  <a:lnTo>
                    <a:pt x="2909" y="3453"/>
                  </a:lnTo>
                  <a:lnTo>
                    <a:pt x="3098" y="3285"/>
                  </a:lnTo>
                  <a:lnTo>
                    <a:pt x="3098" y="3139"/>
                  </a:lnTo>
                  <a:lnTo>
                    <a:pt x="3202" y="3013"/>
                  </a:lnTo>
                  <a:lnTo>
                    <a:pt x="3328" y="2908"/>
                  </a:lnTo>
                  <a:lnTo>
                    <a:pt x="3411" y="2929"/>
                  </a:lnTo>
                  <a:lnTo>
                    <a:pt x="3516" y="2867"/>
                  </a:lnTo>
                  <a:lnTo>
                    <a:pt x="3621" y="2825"/>
                  </a:lnTo>
                  <a:lnTo>
                    <a:pt x="3809" y="2511"/>
                  </a:lnTo>
                  <a:lnTo>
                    <a:pt x="3809" y="2344"/>
                  </a:lnTo>
                  <a:lnTo>
                    <a:pt x="3851" y="2155"/>
                  </a:lnTo>
                  <a:lnTo>
                    <a:pt x="3935" y="2092"/>
                  </a:lnTo>
                  <a:lnTo>
                    <a:pt x="3955" y="1946"/>
                  </a:lnTo>
                  <a:lnTo>
                    <a:pt x="3935" y="1925"/>
                  </a:lnTo>
                  <a:lnTo>
                    <a:pt x="3955" y="1737"/>
                  </a:lnTo>
                  <a:lnTo>
                    <a:pt x="3955" y="1653"/>
                  </a:lnTo>
                  <a:lnTo>
                    <a:pt x="3955" y="1507"/>
                  </a:lnTo>
                  <a:lnTo>
                    <a:pt x="4060" y="1402"/>
                  </a:lnTo>
                  <a:lnTo>
                    <a:pt x="4060" y="1256"/>
                  </a:lnTo>
                  <a:lnTo>
                    <a:pt x="4081" y="1130"/>
                  </a:lnTo>
                  <a:lnTo>
                    <a:pt x="4039" y="921"/>
                  </a:lnTo>
                  <a:lnTo>
                    <a:pt x="4290" y="607"/>
                  </a:lnTo>
                  <a:lnTo>
                    <a:pt x="4332" y="502"/>
                  </a:lnTo>
                  <a:lnTo>
                    <a:pt x="4437" y="460"/>
                  </a:lnTo>
                  <a:lnTo>
                    <a:pt x="4437" y="209"/>
                  </a:lnTo>
                  <a:lnTo>
                    <a:pt x="4374" y="105"/>
                  </a:lnTo>
                  <a:lnTo>
                    <a:pt x="4374" y="63"/>
                  </a:lnTo>
                  <a:lnTo>
                    <a:pt x="4290" y="84"/>
                  </a:lnTo>
                  <a:lnTo>
                    <a:pt x="4248" y="105"/>
                  </a:lnTo>
                  <a:lnTo>
                    <a:pt x="4144" y="63"/>
                  </a:lnTo>
                  <a:lnTo>
                    <a:pt x="4123"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42"/>
            <p:cNvSpPr/>
            <p:nvPr/>
          </p:nvSpPr>
          <p:spPr>
            <a:xfrm>
              <a:off x="3860475" y="3308125"/>
              <a:ext cx="15700" cy="21475"/>
            </a:xfrm>
            <a:custGeom>
              <a:avLst/>
              <a:gdLst/>
              <a:ahLst/>
              <a:cxnLst/>
              <a:rect l="l" t="t" r="r" b="b"/>
              <a:pathLst>
                <a:path w="628" h="859" extrusionOk="0">
                  <a:moveTo>
                    <a:pt x="460" y="1"/>
                  </a:moveTo>
                  <a:lnTo>
                    <a:pt x="356" y="84"/>
                  </a:lnTo>
                  <a:lnTo>
                    <a:pt x="293" y="105"/>
                  </a:lnTo>
                  <a:lnTo>
                    <a:pt x="230" y="210"/>
                  </a:lnTo>
                  <a:lnTo>
                    <a:pt x="147" y="252"/>
                  </a:lnTo>
                  <a:lnTo>
                    <a:pt x="126" y="252"/>
                  </a:lnTo>
                  <a:lnTo>
                    <a:pt x="42" y="398"/>
                  </a:lnTo>
                  <a:lnTo>
                    <a:pt x="0" y="419"/>
                  </a:lnTo>
                  <a:lnTo>
                    <a:pt x="84" y="503"/>
                  </a:lnTo>
                  <a:lnTo>
                    <a:pt x="105" y="670"/>
                  </a:lnTo>
                  <a:lnTo>
                    <a:pt x="42" y="775"/>
                  </a:lnTo>
                  <a:lnTo>
                    <a:pt x="84" y="859"/>
                  </a:lnTo>
                  <a:lnTo>
                    <a:pt x="188" y="775"/>
                  </a:lnTo>
                  <a:lnTo>
                    <a:pt x="293" y="775"/>
                  </a:lnTo>
                  <a:lnTo>
                    <a:pt x="356" y="712"/>
                  </a:lnTo>
                  <a:lnTo>
                    <a:pt x="335" y="503"/>
                  </a:lnTo>
                  <a:lnTo>
                    <a:pt x="398" y="440"/>
                  </a:lnTo>
                  <a:lnTo>
                    <a:pt x="523" y="335"/>
                  </a:lnTo>
                  <a:lnTo>
                    <a:pt x="628" y="231"/>
                  </a:lnTo>
                  <a:lnTo>
                    <a:pt x="628" y="126"/>
                  </a:lnTo>
                  <a:lnTo>
                    <a:pt x="565" y="43"/>
                  </a:lnTo>
                  <a:lnTo>
                    <a:pt x="523"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42"/>
            <p:cNvSpPr/>
            <p:nvPr/>
          </p:nvSpPr>
          <p:spPr>
            <a:xfrm>
              <a:off x="4111550" y="3257925"/>
              <a:ext cx="161650" cy="164775"/>
            </a:xfrm>
            <a:custGeom>
              <a:avLst/>
              <a:gdLst/>
              <a:ahLst/>
              <a:cxnLst/>
              <a:rect l="l" t="t" r="r" b="b"/>
              <a:pathLst>
                <a:path w="6466" h="6591" extrusionOk="0">
                  <a:moveTo>
                    <a:pt x="2553" y="0"/>
                  </a:moveTo>
                  <a:lnTo>
                    <a:pt x="1779" y="42"/>
                  </a:lnTo>
                  <a:lnTo>
                    <a:pt x="858" y="42"/>
                  </a:lnTo>
                  <a:lnTo>
                    <a:pt x="816" y="105"/>
                  </a:lnTo>
                  <a:lnTo>
                    <a:pt x="754" y="105"/>
                  </a:lnTo>
                  <a:lnTo>
                    <a:pt x="712" y="146"/>
                  </a:lnTo>
                  <a:lnTo>
                    <a:pt x="775" y="230"/>
                  </a:lnTo>
                  <a:lnTo>
                    <a:pt x="858" y="314"/>
                  </a:lnTo>
                  <a:lnTo>
                    <a:pt x="858" y="356"/>
                  </a:lnTo>
                  <a:lnTo>
                    <a:pt x="921" y="439"/>
                  </a:lnTo>
                  <a:lnTo>
                    <a:pt x="963" y="628"/>
                  </a:lnTo>
                  <a:lnTo>
                    <a:pt x="984" y="732"/>
                  </a:lnTo>
                  <a:lnTo>
                    <a:pt x="942" y="795"/>
                  </a:lnTo>
                  <a:lnTo>
                    <a:pt x="942" y="879"/>
                  </a:lnTo>
                  <a:lnTo>
                    <a:pt x="879" y="942"/>
                  </a:lnTo>
                  <a:lnTo>
                    <a:pt x="816" y="963"/>
                  </a:lnTo>
                  <a:lnTo>
                    <a:pt x="754" y="963"/>
                  </a:lnTo>
                  <a:lnTo>
                    <a:pt x="733" y="942"/>
                  </a:lnTo>
                  <a:lnTo>
                    <a:pt x="733" y="983"/>
                  </a:lnTo>
                  <a:lnTo>
                    <a:pt x="754" y="1046"/>
                  </a:lnTo>
                  <a:lnTo>
                    <a:pt x="754" y="1109"/>
                  </a:lnTo>
                  <a:lnTo>
                    <a:pt x="858" y="1151"/>
                  </a:lnTo>
                  <a:lnTo>
                    <a:pt x="858" y="1214"/>
                  </a:lnTo>
                  <a:lnTo>
                    <a:pt x="942" y="1214"/>
                  </a:lnTo>
                  <a:lnTo>
                    <a:pt x="963" y="1402"/>
                  </a:lnTo>
                  <a:lnTo>
                    <a:pt x="963" y="1486"/>
                  </a:lnTo>
                  <a:lnTo>
                    <a:pt x="858" y="1590"/>
                  </a:lnTo>
                  <a:lnTo>
                    <a:pt x="775" y="1674"/>
                  </a:lnTo>
                  <a:lnTo>
                    <a:pt x="733" y="1716"/>
                  </a:lnTo>
                  <a:lnTo>
                    <a:pt x="565" y="1883"/>
                  </a:lnTo>
                  <a:lnTo>
                    <a:pt x="461" y="2030"/>
                  </a:lnTo>
                  <a:lnTo>
                    <a:pt x="293" y="2092"/>
                  </a:lnTo>
                  <a:lnTo>
                    <a:pt x="0" y="2092"/>
                  </a:lnTo>
                  <a:lnTo>
                    <a:pt x="84" y="2553"/>
                  </a:lnTo>
                  <a:lnTo>
                    <a:pt x="210" y="3243"/>
                  </a:lnTo>
                  <a:lnTo>
                    <a:pt x="628" y="3808"/>
                  </a:lnTo>
                  <a:lnTo>
                    <a:pt x="754" y="4248"/>
                  </a:lnTo>
                  <a:lnTo>
                    <a:pt x="942" y="4352"/>
                  </a:lnTo>
                  <a:lnTo>
                    <a:pt x="1026" y="4352"/>
                  </a:lnTo>
                  <a:lnTo>
                    <a:pt x="1130" y="4394"/>
                  </a:lnTo>
                  <a:lnTo>
                    <a:pt x="1172" y="4394"/>
                  </a:lnTo>
                  <a:lnTo>
                    <a:pt x="1256" y="4436"/>
                  </a:lnTo>
                  <a:lnTo>
                    <a:pt x="1256" y="4499"/>
                  </a:lnTo>
                  <a:lnTo>
                    <a:pt x="1340" y="4561"/>
                  </a:lnTo>
                  <a:lnTo>
                    <a:pt x="1444" y="4561"/>
                  </a:lnTo>
                  <a:lnTo>
                    <a:pt x="1695" y="4645"/>
                  </a:lnTo>
                  <a:lnTo>
                    <a:pt x="1779" y="4645"/>
                  </a:lnTo>
                  <a:lnTo>
                    <a:pt x="1821" y="4708"/>
                  </a:lnTo>
                  <a:lnTo>
                    <a:pt x="1884" y="4729"/>
                  </a:lnTo>
                  <a:lnTo>
                    <a:pt x="1925" y="4812"/>
                  </a:lnTo>
                  <a:lnTo>
                    <a:pt x="2030" y="4917"/>
                  </a:lnTo>
                  <a:lnTo>
                    <a:pt x="2093" y="4917"/>
                  </a:lnTo>
                  <a:lnTo>
                    <a:pt x="2093" y="4938"/>
                  </a:lnTo>
                  <a:lnTo>
                    <a:pt x="2114" y="4917"/>
                  </a:lnTo>
                  <a:lnTo>
                    <a:pt x="2177" y="4917"/>
                  </a:lnTo>
                  <a:lnTo>
                    <a:pt x="2197" y="4980"/>
                  </a:lnTo>
                  <a:lnTo>
                    <a:pt x="2281" y="4980"/>
                  </a:lnTo>
                  <a:lnTo>
                    <a:pt x="2302" y="5022"/>
                  </a:lnTo>
                  <a:lnTo>
                    <a:pt x="2323" y="4980"/>
                  </a:lnTo>
                  <a:lnTo>
                    <a:pt x="2407" y="5022"/>
                  </a:lnTo>
                  <a:lnTo>
                    <a:pt x="2428" y="5043"/>
                  </a:lnTo>
                  <a:lnTo>
                    <a:pt x="2490" y="5043"/>
                  </a:lnTo>
                  <a:lnTo>
                    <a:pt x="2511" y="5084"/>
                  </a:lnTo>
                  <a:lnTo>
                    <a:pt x="2553" y="5126"/>
                  </a:lnTo>
                  <a:lnTo>
                    <a:pt x="2637" y="5189"/>
                  </a:lnTo>
                  <a:lnTo>
                    <a:pt x="2825" y="5398"/>
                  </a:lnTo>
                  <a:lnTo>
                    <a:pt x="2846" y="5608"/>
                  </a:lnTo>
                  <a:lnTo>
                    <a:pt x="2846" y="6591"/>
                  </a:lnTo>
                  <a:lnTo>
                    <a:pt x="2951" y="6193"/>
                  </a:lnTo>
                  <a:lnTo>
                    <a:pt x="3495" y="6173"/>
                  </a:lnTo>
                  <a:lnTo>
                    <a:pt x="3599" y="6131"/>
                  </a:lnTo>
                  <a:lnTo>
                    <a:pt x="3641" y="6110"/>
                  </a:lnTo>
                  <a:lnTo>
                    <a:pt x="3704" y="6089"/>
                  </a:lnTo>
                  <a:lnTo>
                    <a:pt x="3704" y="6131"/>
                  </a:lnTo>
                  <a:lnTo>
                    <a:pt x="3788" y="6173"/>
                  </a:lnTo>
                  <a:lnTo>
                    <a:pt x="3871" y="6214"/>
                  </a:lnTo>
                  <a:lnTo>
                    <a:pt x="3955" y="6214"/>
                  </a:lnTo>
                  <a:lnTo>
                    <a:pt x="3997" y="6298"/>
                  </a:lnTo>
                  <a:lnTo>
                    <a:pt x="3976" y="6319"/>
                  </a:lnTo>
                  <a:lnTo>
                    <a:pt x="4164" y="6298"/>
                  </a:lnTo>
                  <a:lnTo>
                    <a:pt x="4269" y="6193"/>
                  </a:lnTo>
                  <a:lnTo>
                    <a:pt x="4332" y="6193"/>
                  </a:lnTo>
                  <a:lnTo>
                    <a:pt x="4394" y="6131"/>
                  </a:lnTo>
                  <a:lnTo>
                    <a:pt x="4436" y="6173"/>
                  </a:lnTo>
                  <a:lnTo>
                    <a:pt x="4436" y="6214"/>
                  </a:lnTo>
                  <a:lnTo>
                    <a:pt x="4520" y="6214"/>
                  </a:lnTo>
                  <a:lnTo>
                    <a:pt x="4604" y="6277"/>
                  </a:lnTo>
                  <a:lnTo>
                    <a:pt x="4729" y="6214"/>
                  </a:lnTo>
                  <a:lnTo>
                    <a:pt x="4897" y="6193"/>
                  </a:lnTo>
                  <a:lnTo>
                    <a:pt x="4918" y="6110"/>
                  </a:lnTo>
                  <a:lnTo>
                    <a:pt x="4897" y="6068"/>
                  </a:lnTo>
                  <a:lnTo>
                    <a:pt x="4938" y="6005"/>
                  </a:lnTo>
                  <a:lnTo>
                    <a:pt x="5043" y="6026"/>
                  </a:lnTo>
                  <a:lnTo>
                    <a:pt x="5127" y="6026"/>
                  </a:lnTo>
                  <a:lnTo>
                    <a:pt x="5210" y="6089"/>
                  </a:lnTo>
                  <a:lnTo>
                    <a:pt x="5315" y="6068"/>
                  </a:lnTo>
                  <a:lnTo>
                    <a:pt x="5357" y="6026"/>
                  </a:lnTo>
                  <a:lnTo>
                    <a:pt x="5566" y="5963"/>
                  </a:lnTo>
                  <a:lnTo>
                    <a:pt x="5650" y="5984"/>
                  </a:lnTo>
                  <a:lnTo>
                    <a:pt x="5754" y="5963"/>
                  </a:lnTo>
                  <a:lnTo>
                    <a:pt x="5775" y="5900"/>
                  </a:lnTo>
                  <a:lnTo>
                    <a:pt x="5901" y="5900"/>
                  </a:lnTo>
                  <a:lnTo>
                    <a:pt x="5985" y="5817"/>
                  </a:lnTo>
                  <a:lnTo>
                    <a:pt x="6110" y="5796"/>
                  </a:lnTo>
                  <a:lnTo>
                    <a:pt x="6194" y="5712"/>
                  </a:lnTo>
                  <a:lnTo>
                    <a:pt x="6278" y="5649"/>
                  </a:lnTo>
                  <a:lnTo>
                    <a:pt x="6382" y="5670"/>
                  </a:lnTo>
                  <a:lnTo>
                    <a:pt x="6424" y="5608"/>
                  </a:lnTo>
                  <a:lnTo>
                    <a:pt x="6466" y="5587"/>
                  </a:lnTo>
                  <a:lnTo>
                    <a:pt x="6424" y="5587"/>
                  </a:lnTo>
                  <a:lnTo>
                    <a:pt x="6424" y="5545"/>
                  </a:lnTo>
                  <a:lnTo>
                    <a:pt x="6298" y="5440"/>
                  </a:lnTo>
                  <a:lnTo>
                    <a:pt x="6173" y="5398"/>
                  </a:lnTo>
                  <a:lnTo>
                    <a:pt x="5964" y="5189"/>
                  </a:lnTo>
                  <a:lnTo>
                    <a:pt x="5985" y="5126"/>
                  </a:lnTo>
                  <a:lnTo>
                    <a:pt x="5901" y="4938"/>
                  </a:lnTo>
                  <a:lnTo>
                    <a:pt x="5859" y="4875"/>
                  </a:lnTo>
                  <a:lnTo>
                    <a:pt x="5901" y="4771"/>
                  </a:lnTo>
                  <a:lnTo>
                    <a:pt x="5859" y="4729"/>
                  </a:lnTo>
                  <a:lnTo>
                    <a:pt x="5838" y="4624"/>
                  </a:lnTo>
                  <a:lnTo>
                    <a:pt x="5796" y="4540"/>
                  </a:lnTo>
                  <a:lnTo>
                    <a:pt x="5838" y="4540"/>
                  </a:lnTo>
                  <a:lnTo>
                    <a:pt x="5775" y="4394"/>
                  </a:lnTo>
                  <a:lnTo>
                    <a:pt x="5754" y="4248"/>
                  </a:lnTo>
                  <a:lnTo>
                    <a:pt x="5838" y="4206"/>
                  </a:lnTo>
                  <a:lnTo>
                    <a:pt x="5838" y="4038"/>
                  </a:lnTo>
                  <a:lnTo>
                    <a:pt x="5754" y="3976"/>
                  </a:lnTo>
                  <a:lnTo>
                    <a:pt x="5754" y="3766"/>
                  </a:lnTo>
                  <a:lnTo>
                    <a:pt x="5775" y="3620"/>
                  </a:lnTo>
                  <a:lnTo>
                    <a:pt x="5859" y="3578"/>
                  </a:lnTo>
                  <a:lnTo>
                    <a:pt x="5880" y="3599"/>
                  </a:lnTo>
                  <a:lnTo>
                    <a:pt x="5943" y="3515"/>
                  </a:lnTo>
                  <a:lnTo>
                    <a:pt x="5859" y="3306"/>
                  </a:lnTo>
                  <a:lnTo>
                    <a:pt x="5775" y="3306"/>
                  </a:lnTo>
                  <a:lnTo>
                    <a:pt x="5650" y="3180"/>
                  </a:lnTo>
                  <a:lnTo>
                    <a:pt x="5482" y="3055"/>
                  </a:lnTo>
                  <a:lnTo>
                    <a:pt x="5482" y="2929"/>
                  </a:lnTo>
                  <a:lnTo>
                    <a:pt x="5566" y="2657"/>
                  </a:lnTo>
                  <a:lnTo>
                    <a:pt x="5692" y="2302"/>
                  </a:lnTo>
                  <a:lnTo>
                    <a:pt x="5754" y="2239"/>
                  </a:lnTo>
                  <a:lnTo>
                    <a:pt x="5734" y="2134"/>
                  </a:lnTo>
                  <a:lnTo>
                    <a:pt x="5692" y="2113"/>
                  </a:lnTo>
                  <a:lnTo>
                    <a:pt x="5734" y="2113"/>
                  </a:lnTo>
                  <a:lnTo>
                    <a:pt x="5022" y="1611"/>
                  </a:lnTo>
                  <a:lnTo>
                    <a:pt x="4959" y="1527"/>
                  </a:lnTo>
                  <a:lnTo>
                    <a:pt x="4938" y="1486"/>
                  </a:lnTo>
                  <a:lnTo>
                    <a:pt x="4959" y="1402"/>
                  </a:lnTo>
                  <a:lnTo>
                    <a:pt x="4834" y="1214"/>
                  </a:lnTo>
                  <a:lnTo>
                    <a:pt x="2741"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42"/>
            <p:cNvSpPr/>
            <p:nvPr/>
          </p:nvSpPr>
          <p:spPr>
            <a:xfrm>
              <a:off x="4106850" y="3261050"/>
              <a:ext cx="29300" cy="24100"/>
            </a:xfrm>
            <a:custGeom>
              <a:avLst/>
              <a:gdLst/>
              <a:ahLst/>
              <a:cxnLst/>
              <a:rect l="l" t="t" r="r" b="b"/>
              <a:pathLst>
                <a:path w="1172" h="964" extrusionOk="0">
                  <a:moveTo>
                    <a:pt x="795" y="1"/>
                  </a:moveTo>
                  <a:lnTo>
                    <a:pt x="795" y="84"/>
                  </a:lnTo>
                  <a:lnTo>
                    <a:pt x="732" y="126"/>
                  </a:lnTo>
                  <a:lnTo>
                    <a:pt x="649" y="126"/>
                  </a:lnTo>
                  <a:lnTo>
                    <a:pt x="607" y="84"/>
                  </a:lnTo>
                  <a:lnTo>
                    <a:pt x="544" y="42"/>
                  </a:lnTo>
                  <a:lnTo>
                    <a:pt x="440" y="126"/>
                  </a:lnTo>
                  <a:lnTo>
                    <a:pt x="377" y="147"/>
                  </a:lnTo>
                  <a:lnTo>
                    <a:pt x="335" y="126"/>
                  </a:lnTo>
                  <a:lnTo>
                    <a:pt x="209" y="231"/>
                  </a:lnTo>
                  <a:lnTo>
                    <a:pt x="105" y="356"/>
                  </a:lnTo>
                  <a:lnTo>
                    <a:pt x="0" y="733"/>
                  </a:lnTo>
                  <a:lnTo>
                    <a:pt x="0" y="817"/>
                  </a:lnTo>
                  <a:lnTo>
                    <a:pt x="209" y="817"/>
                  </a:lnTo>
                  <a:lnTo>
                    <a:pt x="272" y="921"/>
                  </a:lnTo>
                  <a:lnTo>
                    <a:pt x="335" y="963"/>
                  </a:lnTo>
                  <a:lnTo>
                    <a:pt x="398" y="921"/>
                  </a:lnTo>
                  <a:lnTo>
                    <a:pt x="419" y="921"/>
                  </a:lnTo>
                  <a:lnTo>
                    <a:pt x="481" y="963"/>
                  </a:lnTo>
                  <a:lnTo>
                    <a:pt x="607" y="921"/>
                  </a:lnTo>
                  <a:lnTo>
                    <a:pt x="607" y="858"/>
                  </a:lnTo>
                  <a:lnTo>
                    <a:pt x="691" y="670"/>
                  </a:lnTo>
                  <a:lnTo>
                    <a:pt x="649" y="566"/>
                  </a:lnTo>
                  <a:lnTo>
                    <a:pt x="712" y="566"/>
                  </a:lnTo>
                  <a:lnTo>
                    <a:pt x="753" y="628"/>
                  </a:lnTo>
                  <a:lnTo>
                    <a:pt x="816" y="628"/>
                  </a:lnTo>
                  <a:lnTo>
                    <a:pt x="858" y="733"/>
                  </a:lnTo>
                  <a:lnTo>
                    <a:pt x="921" y="754"/>
                  </a:lnTo>
                  <a:lnTo>
                    <a:pt x="921" y="817"/>
                  </a:lnTo>
                  <a:lnTo>
                    <a:pt x="942" y="838"/>
                  </a:lnTo>
                  <a:lnTo>
                    <a:pt x="1004" y="838"/>
                  </a:lnTo>
                  <a:lnTo>
                    <a:pt x="1067" y="817"/>
                  </a:lnTo>
                  <a:lnTo>
                    <a:pt x="1130" y="754"/>
                  </a:lnTo>
                  <a:lnTo>
                    <a:pt x="1130" y="670"/>
                  </a:lnTo>
                  <a:lnTo>
                    <a:pt x="1172" y="607"/>
                  </a:lnTo>
                  <a:lnTo>
                    <a:pt x="1151" y="503"/>
                  </a:lnTo>
                  <a:lnTo>
                    <a:pt x="1109" y="314"/>
                  </a:lnTo>
                  <a:lnTo>
                    <a:pt x="1046" y="231"/>
                  </a:lnTo>
                  <a:lnTo>
                    <a:pt x="1046" y="189"/>
                  </a:lnTo>
                  <a:lnTo>
                    <a:pt x="963" y="105"/>
                  </a:lnTo>
                  <a:lnTo>
                    <a:pt x="900" y="21"/>
                  </a:lnTo>
                  <a:lnTo>
                    <a:pt x="900"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42"/>
            <p:cNvSpPr/>
            <p:nvPr/>
          </p:nvSpPr>
          <p:spPr>
            <a:xfrm>
              <a:off x="4106850" y="3275175"/>
              <a:ext cx="28775" cy="35075"/>
            </a:xfrm>
            <a:custGeom>
              <a:avLst/>
              <a:gdLst/>
              <a:ahLst/>
              <a:cxnLst/>
              <a:rect l="l" t="t" r="r" b="b"/>
              <a:pathLst>
                <a:path w="1151" h="1403" extrusionOk="0">
                  <a:moveTo>
                    <a:pt x="649" y="1"/>
                  </a:moveTo>
                  <a:lnTo>
                    <a:pt x="691" y="105"/>
                  </a:lnTo>
                  <a:lnTo>
                    <a:pt x="607" y="293"/>
                  </a:lnTo>
                  <a:lnTo>
                    <a:pt x="607" y="356"/>
                  </a:lnTo>
                  <a:lnTo>
                    <a:pt x="481" y="398"/>
                  </a:lnTo>
                  <a:lnTo>
                    <a:pt x="419" y="356"/>
                  </a:lnTo>
                  <a:lnTo>
                    <a:pt x="398" y="356"/>
                  </a:lnTo>
                  <a:lnTo>
                    <a:pt x="335" y="398"/>
                  </a:lnTo>
                  <a:lnTo>
                    <a:pt x="272" y="356"/>
                  </a:lnTo>
                  <a:lnTo>
                    <a:pt x="209" y="252"/>
                  </a:lnTo>
                  <a:lnTo>
                    <a:pt x="0" y="252"/>
                  </a:lnTo>
                  <a:lnTo>
                    <a:pt x="0" y="314"/>
                  </a:lnTo>
                  <a:lnTo>
                    <a:pt x="63" y="419"/>
                  </a:lnTo>
                  <a:lnTo>
                    <a:pt x="84" y="565"/>
                  </a:lnTo>
                  <a:lnTo>
                    <a:pt x="84" y="712"/>
                  </a:lnTo>
                  <a:lnTo>
                    <a:pt x="188" y="1402"/>
                  </a:lnTo>
                  <a:lnTo>
                    <a:pt x="481" y="1402"/>
                  </a:lnTo>
                  <a:lnTo>
                    <a:pt x="649" y="1340"/>
                  </a:lnTo>
                  <a:lnTo>
                    <a:pt x="753" y="1193"/>
                  </a:lnTo>
                  <a:lnTo>
                    <a:pt x="921" y="1026"/>
                  </a:lnTo>
                  <a:lnTo>
                    <a:pt x="963" y="984"/>
                  </a:lnTo>
                  <a:lnTo>
                    <a:pt x="1046" y="900"/>
                  </a:lnTo>
                  <a:lnTo>
                    <a:pt x="1151" y="796"/>
                  </a:lnTo>
                  <a:lnTo>
                    <a:pt x="1151" y="712"/>
                  </a:lnTo>
                  <a:lnTo>
                    <a:pt x="1130" y="524"/>
                  </a:lnTo>
                  <a:lnTo>
                    <a:pt x="1046" y="524"/>
                  </a:lnTo>
                  <a:lnTo>
                    <a:pt x="1046" y="461"/>
                  </a:lnTo>
                  <a:lnTo>
                    <a:pt x="942" y="419"/>
                  </a:lnTo>
                  <a:lnTo>
                    <a:pt x="942" y="356"/>
                  </a:lnTo>
                  <a:lnTo>
                    <a:pt x="921" y="293"/>
                  </a:lnTo>
                  <a:lnTo>
                    <a:pt x="921" y="252"/>
                  </a:lnTo>
                  <a:lnTo>
                    <a:pt x="921" y="189"/>
                  </a:lnTo>
                  <a:lnTo>
                    <a:pt x="858" y="168"/>
                  </a:lnTo>
                  <a:lnTo>
                    <a:pt x="816" y="63"/>
                  </a:lnTo>
                  <a:lnTo>
                    <a:pt x="753" y="63"/>
                  </a:lnTo>
                  <a:lnTo>
                    <a:pt x="712"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42"/>
            <p:cNvSpPr/>
            <p:nvPr/>
          </p:nvSpPr>
          <p:spPr>
            <a:xfrm>
              <a:off x="3862550" y="3166900"/>
              <a:ext cx="275700" cy="273075"/>
            </a:xfrm>
            <a:custGeom>
              <a:avLst/>
              <a:gdLst/>
              <a:ahLst/>
              <a:cxnLst/>
              <a:rect l="l" t="t" r="r" b="b"/>
              <a:pathLst>
                <a:path w="11028" h="10923" extrusionOk="0">
                  <a:moveTo>
                    <a:pt x="7701" y="0"/>
                  </a:moveTo>
                  <a:lnTo>
                    <a:pt x="7701" y="42"/>
                  </a:lnTo>
                  <a:lnTo>
                    <a:pt x="7743" y="84"/>
                  </a:lnTo>
                  <a:lnTo>
                    <a:pt x="7659" y="189"/>
                  </a:lnTo>
                  <a:lnTo>
                    <a:pt x="7575" y="189"/>
                  </a:lnTo>
                  <a:lnTo>
                    <a:pt x="7491" y="210"/>
                  </a:lnTo>
                  <a:lnTo>
                    <a:pt x="7366" y="210"/>
                  </a:lnTo>
                  <a:lnTo>
                    <a:pt x="7282" y="251"/>
                  </a:lnTo>
                  <a:lnTo>
                    <a:pt x="7240" y="251"/>
                  </a:lnTo>
                  <a:lnTo>
                    <a:pt x="7219" y="189"/>
                  </a:lnTo>
                  <a:lnTo>
                    <a:pt x="7178" y="189"/>
                  </a:lnTo>
                  <a:lnTo>
                    <a:pt x="7157" y="147"/>
                  </a:lnTo>
                  <a:lnTo>
                    <a:pt x="7073" y="126"/>
                  </a:lnTo>
                  <a:lnTo>
                    <a:pt x="6843" y="230"/>
                  </a:lnTo>
                  <a:lnTo>
                    <a:pt x="6759" y="293"/>
                  </a:lnTo>
                  <a:lnTo>
                    <a:pt x="6717" y="335"/>
                  </a:lnTo>
                  <a:lnTo>
                    <a:pt x="6487" y="356"/>
                  </a:lnTo>
                  <a:lnTo>
                    <a:pt x="6403" y="398"/>
                  </a:lnTo>
                  <a:lnTo>
                    <a:pt x="6320" y="314"/>
                  </a:lnTo>
                  <a:lnTo>
                    <a:pt x="6215" y="293"/>
                  </a:lnTo>
                  <a:lnTo>
                    <a:pt x="6111" y="293"/>
                  </a:lnTo>
                  <a:lnTo>
                    <a:pt x="6027" y="398"/>
                  </a:lnTo>
                  <a:lnTo>
                    <a:pt x="5922" y="502"/>
                  </a:lnTo>
                  <a:lnTo>
                    <a:pt x="5964" y="544"/>
                  </a:lnTo>
                  <a:lnTo>
                    <a:pt x="6006" y="607"/>
                  </a:lnTo>
                  <a:lnTo>
                    <a:pt x="5985" y="649"/>
                  </a:lnTo>
                  <a:lnTo>
                    <a:pt x="5859" y="670"/>
                  </a:lnTo>
                  <a:lnTo>
                    <a:pt x="5797" y="649"/>
                  </a:lnTo>
                  <a:lnTo>
                    <a:pt x="5671" y="628"/>
                  </a:lnTo>
                  <a:lnTo>
                    <a:pt x="5567" y="565"/>
                  </a:lnTo>
                  <a:lnTo>
                    <a:pt x="5483" y="565"/>
                  </a:lnTo>
                  <a:lnTo>
                    <a:pt x="5399" y="628"/>
                  </a:lnTo>
                  <a:lnTo>
                    <a:pt x="5336" y="607"/>
                  </a:lnTo>
                  <a:lnTo>
                    <a:pt x="5190" y="607"/>
                  </a:lnTo>
                  <a:lnTo>
                    <a:pt x="5064" y="523"/>
                  </a:lnTo>
                  <a:lnTo>
                    <a:pt x="4939" y="544"/>
                  </a:lnTo>
                  <a:lnTo>
                    <a:pt x="4918" y="502"/>
                  </a:lnTo>
                  <a:lnTo>
                    <a:pt x="4750" y="356"/>
                  </a:lnTo>
                  <a:lnTo>
                    <a:pt x="4667" y="335"/>
                  </a:lnTo>
                  <a:lnTo>
                    <a:pt x="4499" y="210"/>
                  </a:lnTo>
                  <a:lnTo>
                    <a:pt x="4437" y="189"/>
                  </a:lnTo>
                  <a:lnTo>
                    <a:pt x="4353" y="126"/>
                  </a:lnTo>
                  <a:lnTo>
                    <a:pt x="4290" y="126"/>
                  </a:lnTo>
                  <a:lnTo>
                    <a:pt x="4290" y="189"/>
                  </a:lnTo>
                  <a:lnTo>
                    <a:pt x="4186" y="147"/>
                  </a:lnTo>
                  <a:lnTo>
                    <a:pt x="4102" y="251"/>
                  </a:lnTo>
                  <a:lnTo>
                    <a:pt x="4018" y="251"/>
                  </a:lnTo>
                  <a:lnTo>
                    <a:pt x="3976" y="293"/>
                  </a:lnTo>
                  <a:lnTo>
                    <a:pt x="3976" y="356"/>
                  </a:lnTo>
                  <a:lnTo>
                    <a:pt x="3914" y="440"/>
                  </a:lnTo>
                  <a:lnTo>
                    <a:pt x="3914" y="502"/>
                  </a:lnTo>
                  <a:lnTo>
                    <a:pt x="3872" y="544"/>
                  </a:lnTo>
                  <a:lnTo>
                    <a:pt x="3788" y="544"/>
                  </a:lnTo>
                  <a:lnTo>
                    <a:pt x="3788" y="607"/>
                  </a:lnTo>
                  <a:lnTo>
                    <a:pt x="3893" y="733"/>
                  </a:lnTo>
                  <a:lnTo>
                    <a:pt x="3830" y="774"/>
                  </a:lnTo>
                  <a:lnTo>
                    <a:pt x="3809" y="858"/>
                  </a:lnTo>
                  <a:lnTo>
                    <a:pt x="3809" y="984"/>
                  </a:lnTo>
                  <a:lnTo>
                    <a:pt x="3872" y="1088"/>
                  </a:lnTo>
                  <a:lnTo>
                    <a:pt x="3872" y="1339"/>
                  </a:lnTo>
                  <a:lnTo>
                    <a:pt x="3767" y="1381"/>
                  </a:lnTo>
                  <a:lnTo>
                    <a:pt x="3725" y="1486"/>
                  </a:lnTo>
                  <a:lnTo>
                    <a:pt x="3474" y="1800"/>
                  </a:lnTo>
                  <a:lnTo>
                    <a:pt x="3516" y="2009"/>
                  </a:lnTo>
                  <a:lnTo>
                    <a:pt x="3495" y="2135"/>
                  </a:lnTo>
                  <a:lnTo>
                    <a:pt x="3495" y="2281"/>
                  </a:lnTo>
                  <a:lnTo>
                    <a:pt x="3390" y="2386"/>
                  </a:lnTo>
                  <a:lnTo>
                    <a:pt x="3390" y="2532"/>
                  </a:lnTo>
                  <a:lnTo>
                    <a:pt x="3390" y="2616"/>
                  </a:lnTo>
                  <a:lnTo>
                    <a:pt x="3370" y="2804"/>
                  </a:lnTo>
                  <a:lnTo>
                    <a:pt x="3390" y="2825"/>
                  </a:lnTo>
                  <a:lnTo>
                    <a:pt x="3370" y="2971"/>
                  </a:lnTo>
                  <a:lnTo>
                    <a:pt x="3286" y="3034"/>
                  </a:lnTo>
                  <a:lnTo>
                    <a:pt x="3244" y="3223"/>
                  </a:lnTo>
                  <a:lnTo>
                    <a:pt x="3244" y="3390"/>
                  </a:lnTo>
                  <a:lnTo>
                    <a:pt x="3056" y="3704"/>
                  </a:lnTo>
                  <a:lnTo>
                    <a:pt x="2951" y="3746"/>
                  </a:lnTo>
                  <a:lnTo>
                    <a:pt x="2846" y="3808"/>
                  </a:lnTo>
                  <a:lnTo>
                    <a:pt x="2763" y="3787"/>
                  </a:lnTo>
                  <a:lnTo>
                    <a:pt x="2637" y="3892"/>
                  </a:lnTo>
                  <a:lnTo>
                    <a:pt x="2533" y="4018"/>
                  </a:lnTo>
                  <a:lnTo>
                    <a:pt x="2533" y="4164"/>
                  </a:lnTo>
                  <a:lnTo>
                    <a:pt x="2344" y="4332"/>
                  </a:lnTo>
                  <a:lnTo>
                    <a:pt x="2302" y="4436"/>
                  </a:lnTo>
                  <a:lnTo>
                    <a:pt x="2323" y="4624"/>
                  </a:lnTo>
                  <a:lnTo>
                    <a:pt x="2344" y="4645"/>
                  </a:lnTo>
                  <a:lnTo>
                    <a:pt x="2323" y="4959"/>
                  </a:lnTo>
                  <a:lnTo>
                    <a:pt x="2302" y="5127"/>
                  </a:lnTo>
                  <a:lnTo>
                    <a:pt x="2302" y="5231"/>
                  </a:lnTo>
                  <a:lnTo>
                    <a:pt x="2198" y="5378"/>
                  </a:lnTo>
                  <a:lnTo>
                    <a:pt x="2093" y="5420"/>
                  </a:lnTo>
                  <a:lnTo>
                    <a:pt x="2009" y="5482"/>
                  </a:lnTo>
                  <a:lnTo>
                    <a:pt x="1947" y="5566"/>
                  </a:lnTo>
                  <a:lnTo>
                    <a:pt x="1717" y="5796"/>
                  </a:lnTo>
                  <a:lnTo>
                    <a:pt x="1633" y="5901"/>
                  </a:lnTo>
                  <a:lnTo>
                    <a:pt x="1507" y="5984"/>
                  </a:lnTo>
                  <a:lnTo>
                    <a:pt x="1382" y="5901"/>
                  </a:lnTo>
                  <a:lnTo>
                    <a:pt x="1319" y="5796"/>
                  </a:lnTo>
                  <a:lnTo>
                    <a:pt x="1298" y="5775"/>
                  </a:lnTo>
                  <a:lnTo>
                    <a:pt x="1382" y="5650"/>
                  </a:lnTo>
                  <a:lnTo>
                    <a:pt x="1382" y="5587"/>
                  </a:lnTo>
                  <a:lnTo>
                    <a:pt x="1193" y="5650"/>
                  </a:lnTo>
                  <a:lnTo>
                    <a:pt x="1089" y="5754"/>
                  </a:lnTo>
                  <a:lnTo>
                    <a:pt x="1005" y="5733"/>
                  </a:lnTo>
                  <a:lnTo>
                    <a:pt x="942" y="5754"/>
                  </a:lnTo>
                  <a:lnTo>
                    <a:pt x="942" y="5859"/>
                  </a:lnTo>
                  <a:lnTo>
                    <a:pt x="859" y="5943"/>
                  </a:lnTo>
                  <a:lnTo>
                    <a:pt x="754" y="5943"/>
                  </a:lnTo>
                  <a:lnTo>
                    <a:pt x="754" y="5880"/>
                  </a:lnTo>
                  <a:lnTo>
                    <a:pt x="733" y="5838"/>
                  </a:lnTo>
                  <a:lnTo>
                    <a:pt x="629" y="5880"/>
                  </a:lnTo>
                  <a:lnTo>
                    <a:pt x="566" y="5859"/>
                  </a:lnTo>
                  <a:lnTo>
                    <a:pt x="440" y="5984"/>
                  </a:lnTo>
                  <a:lnTo>
                    <a:pt x="315" y="6089"/>
                  </a:lnTo>
                  <a:lnTo>
                    <a:pt x="252" y="6152"/>
                  </a:lnTo>
                  <a:lnTo>
                    <a:pt x="273" y="6361"/>
                  </a:lnTo>
                  <a:lnTo>
                    <a:pt x="210" y="6424"/>
                  </a:lnTo>
                  <a:lnTo>
                    <a:pt x="105" y="6424"/>
                  </a:lnTo>
                  <a:lnTo>
                    <a:pt x="1" y="6508"/>
                  </a:lnTo>
                  <a:lnTo>
                    <a:pt x="22" y="6570"/>
                  </a:lnTo>
                  <a:lnTo>
                    <a:pt x="210" y="6591"/>
                  </a:lnTo>
                  <a:lnTo>
                    <a:pt x="252" y="6633"/>
                  </a:lnTo>
                  <a:lnTo>
                    <a:pt x="273" y="6633"/>
                  </a:lnTo>
                  <a:lnTo>
                    <a:pt x="273" y="6612"/>
                  </a:lnTo>
                  <a:lnTo>
                    <a:pt x="315" y="6591"/>
                  </a:lnTo>
                  <a:lnTo>
                    <a:pt x="377" y="6591"/>
                  </a:lnTo>
                  <a:lnTo>
                    <a:pt x="482" y="6570"/>
                  </a:lnTo>
                  <a:lnTo>
                    <a:pt x="566" y="6528"/>
                  </a:lnTo>
                  <a:lnTo>
                    <a:pt x="1256" y="6528"/>
                  </a:lnTo>
                  <a:lnTo>
                    <a:pt x="1424" y="6570"/>
                  </a:lnTo>
                  <a:lnTo>
                    <a:pt x="1633" y="6528"/>
                  </a:lnTo>
                  <a:lnTo>
                    <a:pt x="2637" y="6528"/>
                  </a:lnTo>
                  <a:lnTo>
                    <a:pt x="2637" y="6612"/>
                  </a:lnTo>
                  <a:lnTo>
                    <a:pt x="2637" y="6633"/>
                  </a:lnTo>
                  <a:lnTo>
                    <a:pt x="2637" y="6717"/>
                  </a:lnTo>
                  <a:lnTo>
                    <a:pt x="2679" y="6780"/>
                  </a:lnTo>
                  <a:lnTo>
                    <a:pt x="2721" y="6842"/>
                  </a:lnTo>
                  <a:lnTo>
                    <a:pt x="2679" y="6905"/>
                  </a:lnTo>
                  <a:lnTo>
                    <a:pt x="2679" y="6989"/>
                  </a:lnTo>
                  <a:lnTo>
                    <a:pt x="2742" y="7093"/>
                  </a:lnTo>
                  <a:lnTo>
                    <a:pt x="2763" y="7219"/>
                  </a:lnTo>
                  <a:lnTo>
                    <a:pt x="2784" y="7261"/>
                  </a:lnTo>
                  <a:lnTo>
                    <a:pt x="2784" y="7345"/>
                  </a:lnTo>
                  <a:lnTo>
                    <a:pt x="2846" y="7365"/>
                  </a:lnTo>
                  <a:lnTo>
                    <a:pt x="2888" y="7449"/>
                  </a:lnTo>
                  <a:lnTo>
                    <a:pt x="2972" y="7554"/>
                  </a:lnTo>
                  <a:lnTo>
                    <a:pt x="2993" y="7763"/>
                  </a:lnTo>
                  <a:lnTo>
                    <a:pt x="3056" y="7784"/>
                  </a:lnTo>
                  <a:lnTo>
                    <a:pt x="3202" y="7784"/>
                  </a:lnTo>
                  <a:lnTo>
                    <a:pt x="3307" y="7763"/>
                  </a:lnTo>
                  <a:lnTo>
                    <a:pt x="3390" y="7784"/>
                  </a:lnTo>
                  <a:lnTo>
                    <a:pt x="3579" y="7826"/>
                  </a:lnTo>
                  <a:lnTo>
                    <a:pt x="3662" y="7763"/>
                  </a:lnTo>
                  <a:lnTo>
                    <a:pt x="4102" y="7742"/>
                  </a:lnTo>
                  <a:lnTo>
                    <a:pt x="4102" y="7575"/>
                  </a:lnTo>
                  <a:lnTo>
                    <a:pt x="4081" y="7470"/>
                  </a:lnTo>
                  <a:lnTo>
                    <a:pt x="4123" y="7449"/>
                  </a:lnTo>
                  <a:lnTo>
                    <a:pt x="4186" y="7345"/>
                  </a:lnTo>
                  <a:lnTo>
                    <a:pt x="4186" y="7198"/>
                  </a:lnTo>
                  <a:lnTo>
                    <a:pt x="4750" y="7156"/>
                  </a:lnTo>
                  <a:lnTo>
                    <a:pt x="4750" y="7114"/>
                  </a:lnTo>
                  <a:lnTo>
                    <a:pt x="4939" y="7135"/>
                  </a:lnTo>
                  <a:lnTo>
                    <a:pt x="4918" y="7219"/>
                  </a:lnTo>
                  <a:lnTo>
                    <a:pt x="4876" y="7261"/>
                  </a:lnTo>
                  <a:lnTo>
                    <a:pt x="4918" y="7324"/>
                  </a:lnTo>
                  <a:lnTo>
                    <a:pt x="5567" y="7365"/>
                  </a:lnTo>
                  <a:lnTo>
                    <a:pt x="5587" y="7449"/>
                  </a:lnTo>
                  <a:lnTo>
                    <a:pt x="5587" y="7533"/>
                  </a:lnTo>
                  <a:lnTo>
                    <a:pt x="5587" y="7617"/>
                  </a:lnTo>
                  <a:lnTo>
                    <a:pt x="5546" y="7721"/>
                  </a:lnTo>
                  <a:lnTo>
                    <a:pt x="5504" y="7826"/>
                  </a:lnTo>
                  <a:lnTo>
                    <a:pt x="5567" y="7889"/>
                  </a:lnTo>
                  <a:lnTo>
                    <a:pt x="5567" y="7972"/>
                  </a:lnTo>
                  <a:lnTo>
                    <a:pt x="5546" y="8035"/>
                  </a:lnTo>
                  <a:lnTo>
                    <a:pt x="5546" y="8056"/>
                  </a:lnTo>
                  <a:lnTo>
                    <a:pt x="5567" y="8140"/>
                  </a:lnTo>
                  <a:lnTo>
                    <a:pt x="5567" y="8349"/>
                  </a:lnTo>
                  <a:lnTo>
                    <a:pt x="5504" y="8453"/>
                  </a:lnTo>
                  <a:lnTo>
                    <a:pt x="5567" y="8495"/>
                  </a:lnTo>
                  <a:lnTo>
                    <a:pt x="5567" y="8579"/>
                  </a:lnTo>
                  <a:lnTo>
                    <a:pt x="5608" y="8621"/>
                  </a:lnTo>
                  <a:lnTo>
                    <a:pt x="5608" y="8705"/>
                  </a:lnTo>
                  <a:lnTo>
                    <a:pt x="5650" y="8725"/>
                  </a:lnTo>
                  <a:lnTo>
                    <a:pt x="5671" y="8788"/>
                  </a:lnTo>
                  <a:lnTo>
                    <a:pt x="5713" y="8809"/>
                  </a:lnTo>
                  <a:lnTo>
                    <a:pt x="5755" y="8872"/>
                  </a:lnTo>
                  <a:lnTo>
                    <a:pt x="5713" y="8935"/>
                  </a:lnTo>
                  <a:lnTo>
                    <a:pt x="5713" y="9018"/>
                  </a:lnTo>
                  <a:lnTo>
                    <a:pt x="5797" y="9081"/>
                  </a:lnTo>
                  <a:lnTo>
                    <a:pt x="5797" y="9144"/>
                  </a:lnTo>
                  <a:lnTo>
                    <a:pt x="5776" y="9186"/>
                  </a:lnTo>
                  <a:lnTo>
                    <a:pt x="5776" y="9311"/>
                  </a:lnTo>
                  <a:lnTo>
                    <a:pt x="5859" y="9353"/>
                  </a:lnTo>
                  <a:lnTo>
                    <a:pt x="5818" y="9437"/>
                  </a:lnTo>
                  <a:lnTo>
                    <a:pt x="5818" y="9458"/>
                  </a:lnTo>
                  <a:lnTo>
                    <a:pt x="5776" y="9500"/>
                  </a:lnTo>
                  <a:lnTo>
                    <a:pt x="5776" y="9625"/>
                  </a:lnTo>
                  <a:lnTo>
                    <a:pt x="5797" y="9646"/>
                  </a:lnTo>
                  <a:lnTo>
                    <a:pt x="5859" y="9646"/>
                  </a:lnTo>
                  <a:lnTo>
                    <a:pt x="5901" y="9625"/>
                  </a:lnTo>
                  <a:lnTo>
                    <a:pt x="5964" y="9604"/>
                  </a:lnTo>
                  <a:lnTo>
                    <a:pt x="5985" y="9562"/>
                  </a:lnTo>
                  <a:lnTo>
                    <a:pt x="6027" y="9562"/>
                  </a:lnTo>
                  <a:lnTo>
                    <a:pt x="6111" y="9625"/>
                  </a:lnTo>
                  <a:lnTo>
                    <a:pt x="6173" y="9646"/>
                  </a:lnTo>
                  <a:lnTo>
                    <a:pt x="6320" y="9646"/>
                  </a:lnTo>
                  <a:lnTo>
                    <a:pt x="6383" y="9667"/>
                  </a:lnTo>
                  <a:lnTo>
                    <a:pt x="6424" y="9646"/>
                  </a:lnTo>
                  <a:lnTo>
                    <a:pt x="6508" y="9625"/>
                  </a:lnTo>
                  <a:lnTo>
                    <a:pt x="6592" y="9562"/>
                  </a:lnTo>
                  <a:lnTo>
                    <a:pt x="6696" y="9541"/>
                  </a:lnTo>
                  <a:lnTo>
                    <a:pt x="6801" y="9541"/>
                  </a:lnTo>
                  <a:lnTo>
                    <a:pt x="6843" y="9604"/>
                  </a:lnTo>
                  <a:lnTo>
                    <a:pt x="6906" y="9562"/>
                  </a:lnTo>
                  <a:lnTo>
                    <a:pt x="7010" y="9625"/>
                  </a:lnTo>
                  <a:lnTo>
                    <a:pt x="7031" y="9646"/>
                  </a:lnTo>
                  <a:lnTo>
                    <a:pt x="7031" y="9751"/>
                  </a:lnTo>
                  <a:lnTo>
                    <a:pt x="7052" y="9772"/>
                  </a:lnTo>
                  <a:lnTo>
                    <a:pt x="7073" y="9814"/>
                  </a:lnTo>
                  <a:lnTo>
                    <a:pt x="7157" y="9751"/>
                  </a:lnTo>
                  <a:lnTo>
                    <a:pt x="7240" y="9709"/>
                  </a:lnTo>
                  <a:lnTo>
                    <a:pt x="7324" y="9709"/>
                  </a:lnTo>
                  <a:lnTo>
                    <a:pt x="7345" y="9667"/>
                  </a:lnTo>
                  <a:lnTo>
                    <a:pt x="7491" y="9625"/>
                  </a:lnTo>
                  <a:lnTo>
                    <a:pt x="7554" y="9625"/>
                  </a:lnTo>
                  <a:lnTo>
                    <a:pt x="7554" y="9751"/>
                  </a:lnTo>
                  <a:lnTo>
                    <a:pt x="7575" y="9814"/>
                  </a:lnTo>
                  <a:lnTo>
                    <a:pt x="7575" y="9876"/>
                  </a:lnTo>
                  <a:lnTo>
                    <a:pt x="7575" y="9939"/>
                  </a:lnTo>
                  <a:lnTo>
                    <a:pt x="7638" y="9939"/>
                  </a:lnTo>
                  <a:lnTo>
                    <a:pt x="7743" y="9981"/>
                  </a:lnTo>
                  <a:lnTo>
                    <a:pt x="7784" y="9981"/>
                  </a:lnTo>
                  <a:lnTo>
                    <a:pt x="7910" y="10065"/>
                  </a:lnTo>
                  <a:lnTo>
                    <a:pt x="8056" y="10086"/>
                  </a:lnTo>
                  <a:lnTo>
                    <a:pt x="8182" y="10127"/>
                  </a:lnTo>
                  <a:lnTo>
                    <a:pt x="8182" y="10148"/>
                  </a:lnTo>
                  <a:lnTo>
                    <a:pt x="8287" y="10148"/>
                  </a:lnTo>
                  <a:lnTo>
                    <a:pt x="8433" y="10086"/>
                  </a:lnTo>
                  <a:lnTo>
                    <a:pt x="8475" y="10044"/>
                  </a:lnTo>
                  <a:lnTo>
                    <a:pt x="8517" y="9876"/>
                  </a:lnTo>
                  <a:lnTo>
                    <a:pt x="8600" y="9876"/>
                  </a:lnTo>
                  <a:lnTo>
                    <a:pt x="8642" y="9855"/>
                  </a:lnTo>
                  <a:lnTo>
                    <a:pt x="8684" y="9855"/>
                  </a:lnTo>
                  <a:lnTo>
                    <a:pt x="8684" y="10023"/>
                  </a:lnTo>
                  <a:lnTo>
                    <a:pt x="8789" y="10127"/>
                  </a:lnTo>
                  <a:lnTo>
                    <a:pt x="8789" y="10190"/>
                  </a:lnTo>
                  <a:lnTo>
                    <a:pt x="8935" y="10274"/>
                  </a:lnTo>
                  <a:lnTo>
                    <a:pt x="9144" y="10337"/>
                  </a:lnTo>
                  <a:lnTo>
                    <a:pt x="9270" y="10441"/>
                  </a:lnTo>
                  <a:lnTo>
                    <a:pt x="9375" y="10588"/>
                  </a:lnTo>
                  <a:lnTo>
                    <a:pt x="9479" y="10671"/>
                  </a:lnTo>
                  <a:lnTo>
                    <a:pt x="9584" y="10797"/>
                  </a:lnTo>
                  <a:lnTo>
                    <a:pt x="9730" y="10922"/>
                  </a:lnTo>
                  <a:lnTo>
                    <a:pt x="9793" y="10922"/>
                  </a:lnTo>
                  <a:lnTo>
                    <a:pt x="9898" y="10902"/>
                  </a:lnTo>
                  <a:lnTo>
                    <a:pt x="9981" y="10860"/>
                  </a:lnTo>
                  <a:lnTo>
                    <a:pt x="10002" y="10881"/>
                  </a:lnTo>
                  <a:lnTo>
                    <a:pt x="10044" y="10902"/>
                  </a:lnTo>
                  <a:lnTo>
                    <a:pt x="10107" y="10922"/>
                  </a:lnTo>
                  <a:lnTo>
                    <a:pt x="10170" y="10881"/>
                  </a:lnTo>
                  <a:lnTo>
                    <a:pt x="10107" y="10253"/>
                  </a:lnTo>
                  <a:lnTo>
                    <a:pt x="10065" y="10232"/>
                  </a:lnTo>
                  <a:lnTo>
                    <a:pt x="9940" y="10253"/>
                  </a:lnTo>
                  <a:lnTo>
                    <a:pt x="9940" y="10337"/>
                  </a:lnTo>
                  <a:lnTo>
                    <a:pt x="9981" y="10378"/>
                  </a:lnTo>
                  <a:lnTo>
                    <a:pt x="9688" y="10378"/>
                  </a:lnTo>
                  <a:lnTo>
                    <a:pt x="9647" y="10295"/>
                  </a:lnTo>
                  <a:lnTo>
                    <a:pt x="9626" y="10232"/>
                  </a:lnTo>
                  <a:lnTo>
                    <a:pt x="9458" y="10065"/>
                  </a:lnTo>
                  <a:lnTo>
                    <a:pt x="9375" y="9981"/>
                  </a:lnTo>
                  <a:lnTo>
                    <a:pt x="9375" y="9855"/>
                  </a:lnTo>
                  <a:lnTo>
                    <a:pt x="9375" y="9521"/>
                  </a:lnTo>
                  <a:lnTo>
                    <a:pt x="9375" y="9437"/>
                  </a:lnTo>
                  <a:lnTo>
                    <a:pt x="9479" y="9332"/>
                  </a:lnTo>
                  <a:lnTo>
                    <a:pt x="9542" y="9290"/>
                  </a:lnTo>
                  <a:lnTo>
                    <a:pt x="9521" y="9249"/>
                  </a:lnTo>
                  <a:lnTo>
                    <a:pt x="9563" y="9228"/>
                  </a:lnTo>
                  <a:lnTo>
                    <a:pt x="9563" y="9102"/>
                  </a:lnTo>
                  <a:lnTo>
                    <a:pt x="9563" y="9018"/>
                  </a:lnTo>
                  <a:lnTo>
                    <a:pt x="9563" y="8935"/>
                  </a:lnTo>
                  <a:lnTo>
                    <a:pt x="9563" y="8872"/>
                  </a:lnTo>
                  <a:lnTo>
                    <a:pt x="9584" y="8809"/>
                  </a:lnTo>
                  <a:lnTo>
                    <a:pt x="9626" y="8767"/>
                  </a:lnTo>
                  <a:lnTo>
                    <a:pt x="9542" y="8725"/>
                  </a:lnTo>
                  <a:lnTo>
                    <a:pt x="9479" y="8663"/>
                  </a:lnTo>
                  <a:lnTo>
                    <a:pt x="9458" y="8558"/>
                  </a:lnTo>
                  <a:lnTo>
                    <a:pt x="9688" y="8077"/>
                  </a:lnTo>
                  <a:lnTo>
                    <a:pt x="10630" y="7868"/>
                  </a:lnTo>
                  <a:lnTo>
                    <a:pt x="10714" y="7889"/>
                  </a:lnTo>
                  <a:lnTo>
                    <a:pt x="10588" y="7449"/>
                  </a:lnTo>
                  <a:lnTo>
                    <a:pt x="10170" y="6884"/>
                  </a:lnTo>
                  <a:lnTo>
                    <a:pt x="10044" y="6194"/>
                  </a:lnTo>
                  <a:lnTo>
                    <a:pt x="9960" y="5733"/>
                  </a:lnTo>
                  <a:lnTo>
                    <a:pt x="9856" y="5043"/>
                  </a:lnTo>
                  <a:lnTo>
                    <a:pt x="9856" y="4896"/>
                  </a:lnTo>
                  <a:lnTo>
                    <a:pt x="9835" y="4750"/>
                  </a:lnTo>
                  <a:lnTo>
                    <a:pt x="9772" y="4645"/>
                  </a:lnTo>
                  <a:lnTo>
                    <a:pt x="9772" y="4583"/>
                  </a:lnTo>
                  <a:lnTo>
                    <a:pt x="9772" y="4499"/>
                  </a:lnTo>
                  <a:lnTo>
                    <a:pt x="9877" y="4122"/>
                  </a:lnTo>
                  <a:lnTo>
                    <a:pt x="9981" y="3997"/>
                  </a:lnTo>
                  <a:lnTo>
                    <a:pt x="10107" y="3892"/>
                  </a:lnTo>
                  <a:lnTo>
                    <a:pt x="10149" y="3871"/>
                  </a:lnTo>
                  <a:lnTo>
                    <a:pt x="10107" y="3746"/>
                  </a:lnTo>
                  <a:lnTo>
                    <a:pt x="10191" y="3536"/>
                  </a:lnTo>
                  <a:lnTo>
                    <a:pt x="10212" y="3327"/>
                  </a:lnTo>
                  <a:lnTo>
                    <a:pt x="10212" y="3160"/>
                  </a:lnTo>
                  <a:lnTo>
                    <a:pt x="10253" y="3118"/>
                  </a:lnTo>
                  <a:lnTo>
                    <a:pt x="10484" y="2699"/>
                  </a:lnTo>
                  <a:lnTo>
                    <a:pt x="10525" y="2616"/>
                  </a:lnTo>
                  <a:lnTo>
                    <a:pt x="10714" y="2407"/>
                  </a:lnTo>
                  <a:lnTo>
                    <a:pt x="11007" y="2009"/>
                  </a:lnTo>
                  <a:lnTo>
                    <a:pt x="11028" y="1925"/>
                  </a:lnTo>
                  <a:lnTo>
                    <a:pt x="10986" y="1863"/>
                  </a:lnTo>
                  <a:lnTo>
                    <a:pt x="10923" y="1779"/>
                  </a:lnTo>
                  <a:lnTo>
                    <a:pt x="10839" y="1716"/>
                  </a:lnTo>
                  <a:lnTo>
                    <a:pt x="10881" y="1591"/>
                  </a:lnTo>
                  <a:lnTo>
                    <a:pt x="10902" y="1381"/>
                  </a:lnTo>
                  <a:lnTo>
                    <a:pt x="10902" y="1235"/>
                  </a:lnTo>
                  <a:lnTo>
                    <a:pt x="10944" y="1151"/>
                  </a:lnTo>
                  <a:lnTo>
                    <a:pt x="10986" y="1047"/>
                  </a:lnTo>
                  <a:lnTo>
                    <a:pt x="10944" y="1026"/>
                  </a:lnTo>
                  <a:lnTo>
                    <a:pt x="10776" y="1026"/>
                  </a:lnTo>
                  <a:lnTo>
                    <a:pt x="10776" y="942"/>
                  </a:lnTo>
                  <a:lnTo>
                    <a:pt x="10735" y="858"/>
                  </a:lnTo>
                  <a:lnTo>
                    <a:pt x="10693" y="837"/>
                  </a:lnTo>
                  <a:lnTo>
                    <a:pt x="10672" y="733"/>
                  </a:lnTo>
                  <a:lnTo>
                    <a:pt x="10588" y="670"/>
                  </a:lnTo>
                  <a:lnTo>
                    <a:pt x="10463" y="628"/>
                  </a:lnTo>
                  <a:lnTo>
                    <a:pt x="10400" y="565"/>
                  </a:lnTo>
                  <a:lnTo>
                    <a:pt x="10358" y="502"/>
                  </a:lnTo>
                  <a:lnTo>
                    <a:pt x="10274" y="335"/>
                  </a:lnTo>
                  <a:lnTo>
                    <a:pt x="10212" y="314"/>
                  </a:lnTo>
                  <a:lnTo>
                    <a:pt x="10086" y="314"/>
                  </a:lnTo>
                  <a:lnTo>
                    <a:pt x="10044" y="398"/>
                  </a:lnTo>
                  <a:lnTo>
                    <a:pt x="9981" y="440"/>
                  </a:lnTo>
                  <a:lnTo>
                    <a:pt x="9877" y="502"/>
                  </a:lnTo>
                  <a:lnTo>
                    <a:pt x="9835" y="502"/>
                  </a:lnTo>
                  <a:lnTo>
                    <a:pt x="9793" y="440"/>
                  </a:lnTo>
                  <a:lnTo>
                    <a:pt x="9584" y="440"/>
                  </a:lnTo>
                  <a:lnTo>
                    <a:pt x="9521" y="502"/>
                  </a:lnTo>
                  <a:lnTo>
                    <a:pt x="9479" y="544"/>
                  </a:lnTo>
                  <a:lnTo>
                    <a:pt x="9416" y="565"/>
                  </a:lnTo>
                  <a:lnTo>
                    <a:pt x="9312" y="523"/>
                  </a:lnTo>
                  <a:lnTo>
                    <a:pt x="9165" y="440"/>
                  </a:lnTo>
                  <a:lnTo>
                    <a:pt x="9124" y="356"/>
                  </a:lnTo>
                  <a:lnTo>
                    <a:pt x="9040" y="335"/>
                  </a:lnTo>
                  <a:lnTo>
                    <a:pt x="8998" y="293"/>
                  </a:lnTo>
                  <a:lnTo>
                    <a:pt x="8956" y="189"/>
                  </a:lnTo>
                  <a:lnTo>
                    <a:pt x="8935" y="147"/>
                  </a:lnTo>
                  <a:lnTo>
                    <a:pt x="8831" y="105"/>
                  </a:lnTo>
                  <a:lnTo>
                    <a:pt x="8705" y="105"/>
                  </a:lnTo>
                  <a:lnTo>
                    <a:pt x="8517" y="189"/>
                  </a:lnTo>
                  <a:lnTo>
                    <a:pt x="8496" y="147"/>
                  </a:lnTo>
                  <a:lnTo>
                    <a:pt x="8266" y="147"/>
                  </a:lnTo>
                  <a:lnTo>
                    <a:pt x="8182" y="105"/>
                  </a:lnTo>
                  <a:lnTo>
                    <a:pt x="8098" y="84"/>
                  </a:lnTo>
                  <a:lnTo>
                    <a:pt x="8056" y="42"/>
                  </a:lnTo>
                  <a:lnTo>
                    <a:pt x="7868" y="42"/>
                  </a:lnTo>
                  <a:lnTo>
                    <a:pt x="7784"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42"/>
            <p:cNvSpPr/>
            <p:nvPr/>
          </p:nvSpPr>
          <p:spPr>
            <a:xfrm>
              <a:off x="4159150" y="3380850"/>
              <a:ext cx="46050" cy="116150"/>
            </a:xfrm>
            <a:custGeom>
              <a:avLst/>
              <a:gdLst/>
              <a:ahLst/>
              <a:cxnLst/>
              <a:rect l="l" t="t" r="r" b="b"/>
              <a:pathLst>
                <a:path w="1842" h="4646" extrusionOk="0">
                  <a:moveTo>
                    <a:pt x="210" y="0"/>
                  </a:moveTo>
                  <a:lnTo>
                    <a:pt x="189" y="21"/>
                  </a:lnTo>
                  <a:lnTo>
                    <a:pt x="210" y="105"/>
                  </a:lnTo>
                  <a:lnTo>
                    <a:pt x="231" y="126"/>
                  </a:lnTo>
                  <a:lnTo>
                    <a:pt x="273" y="209"/>
                  </a:lnTo>
                  <a:lnTo>
                    <a:pt x="377" y="251"/>
                  </a:lnTo>
                  <a:lnTo>
                    <a:pt x="419" y="272"/>
                  </a:lnTo>
                  <a:lnTo>
                    <a:pt x="419" y="314"/>
                  </a:lnTo>
                  <a:lnTo>
                    <a:pt x="377" y="460"/>
                  </a:lnTo>
                  <a:lnTo>
                    <a:pt x="377" y="523"/>
                  </a:lnTo>
                  <a:lnTo>
                    <a:pt x="482" y="586"/>
                  </a:lnTo>
                  <a:lnTo>
                    <a:pt x="503" y="670"/>
                  </a:lnTo>
                  <a:lnTo>
                    <a:pt x="503" y="795"/>
                  </a:lnTo>
                  <a:lnTo>
                    <a:pt x="482" y="837"/>
                  </a:lnTo>
                  <a:lnTo>
                    <a:pt x="482" y="879"/>
                  </a:lnTo>
                  <a:lnTo>
                    <a:pt x="335" y="1004"/>
                  </a:lnTo>
                  <a:lnTo>
                    <a:pt x="335" y="1088"/>
                  </a:lnTo>
                  <a:lnTo>
                    <a:pt x="377" y="1193"/>
                  </a:lnTo>
                  <a:lnTo>
                    <a:pt x="377" y="1276"/>
                  </a:lnTo>
                  <a:lnTo>
                    <a:pt x="398" y="1360"/>
                  </a:lnTo>
                  <a:lnTo>
                    <a:pt x="335" y="1423"/>
                  </a:lnTo>
                  <a:lnTo>
                    <a:pt x="398" y="1507"/>
                  </a:lnTo>
                  <a:lnTo>
                    <a:pt x="398" y="1590"/>
                  </a:lnTo>
                  <a:lnTo>
                    <a:pt x="335" y="1611"/>
                  </a:lnTo>
                  <a:lnTo>
                    <a:pt x="377" y="1695"/>
                  </a:lnTo>
                  <a:lnTo>
                    <a:pt x="398" y="1737"/>
                  </a:lnTo>
                  <a:lnTo>
                    <a:pt x="440" y="1779"/>
                  </a:lnTo>
                  <a:lnTo>
                    <a:pt x="440" y="1820"/>
                  </a:lnTo>
                  <a:lnTo>
                    <a:pt x="398" y="1820"/>
                  </a:lnTo>
                  <a:lnTo>
                    <a:pt x="377" y="1904"/>
                  </a:lnTo>
                  <a:lnTo>
                    <a:pt x="293" y="1925"/>
                  </a:lnTo>
                  <a:lnTo>
                    <a:pt x="168" y="2030"/>
                  </a:lnTo>
                  <a:lnTo>
                    <a:pt x="126" y="2051"/>
                  </a:lnTo>
                  <a:lnTo>
                    <a:pt x="126" y="2134"/>
                  </a:lnTo>
                  <a:lnTo>
                    <a:pt x="168" y="2197"/>
                  </a:lnTo>
                  <a:lnTo>
                    <a:pt x="126" y="2260"/>
                  </a:lnTo>
                  <a:lnTo>
                    <a:pt x="126" y="2344"/>
                  </a:lnTo>
                  <a:lnTo>
                    <a:pt x="63" y="2448"/>
                  </a:lnTo>
                  <a:lnTo>
                    <a:pt x="1" y="2469"/>
                  </a:lnTo>
                  <a:lnTo>
                    <a:pt x="1" y="2532"/>
                  </a:lnTo>
                  <a:lnTo>
                    <a:pt x="84" y="2636"/>
                  </a:lnTo>
                  <a:lnTo>
                    <a:pt x="126" y="2741"/>
                  </a:lnTo>
                  <a:lnTo>
                    <a:pt x="168" y="2783"/>
                  </a:lnTo>
                  <a:lnTo>
                    <a:pt x="314" y="2762"/>
                  </a:lnTo>
                  <a:lnTo>
                    <a:pt x="335" y="2825"/>
                  </a:lnTo>
                  <a:lnTo>
                    <a:pt x="377" y="2867"/>
                  </a:lnTo>
                  <a:lnTo>
                    <a:pt x="419" y="2929"/>
                  </a:lnTo>
                  <a:lnTo>
                    <a:pt x="419" y="2992"/>
                  </a:lnTo>
                  <a:lnTo>
                    <a:pt x="524" y="3055"/>
                  </a:lnTo>
                  <a:lnTo>
                    <a:pt x="586" y="3034"/>
                  </a:lnTo>
                  <a:lnTo>
                    <a:pt x="628" y="3034"/>
                  </a:lnTo>
                  <a:lnTo>
                    <a:pt x="691" y="2971"/>
                  </a:lnTo>
                  <a:lnTo>
                    <a:pt x="817" y="2971"/>
                  </a:lnTo>
                  <a:lnTo>
                    <a:pt x="963" y="2992"/>
                  </a:lnTo>
                  <a:lnTo>
                    <a:pt x="1026" y="3097"/>
                  </a:lnTo>
                  <a:lnTo>
                    <a:pt x="1026" y="3264"/>
                  </a:lnTo>
                  <a:lnTo>
                    <a:pt x="1005" y="3390"/>
                  </a:lnTo>
                  <a:lnTo>
                    <a:pt x="900" y="3515"/>
                  </a:lnTo>
                  <a:lnTo>
                    <a:pt x="837" y="3662"/>
                  </a:lnTo>
                  <a:lnTo>
                    <a:pt x="796" y="3766"/>
                  </a:lnTo>
                  <a:lnTo>
                    <a:pt x="796" y="3871"/>
                  </a:lnTo>
                  <a:lnTo>
                    <a:pt x="837" y="3996"/>
                  </a:lnTo>
                  <a:lnTo>
                    <a:pt x="837" y="4080"/>
                  </a:lnTo>
                  <a:lnTo>
                    <a:pt x="942" y="4206"/>
                  </a:lnTo>
                  <a:lnTo>
                    <a:pt x="1047" y="4289"/>
                  </a:lnTo>
                  <a:lnTo>
                    <a:pt x="1130" y="4331"/>
                  </a:lnTo>
                  <a:lnTo>
                    <a:pt x="1172" y="4394"/>
                  </a:lnTo>
                  <a:lnTo>
                    <a:pt x="1256" y="4499"/>
                  </a:lnTo>
                  <a:lnTo>
                    <a:pt x="1235" y="4541"/>
                  </a:lnTo>
                  <a:lnTo>
                    <a:pt x="1256" y="4645"/>
                  </a:lnTo>
                  <a:lnTo>
                    <a:pt x="1361" y="4624"/>
                  </a:lnTo>
                  <a:lnTo>
                    <a:pt x="1381" y="4499"/>
                  </a:lnTo>
                  <a:lnTo>
                    <a:pt x="1361" y="4352"/>
                  </a:lnTo>
                  <a:lnTo>
                    <a:pt x="1423" y="4248"/>
                  </a:lnTo>
                  <a:lnTo>
                    <a:pt x="1423" y="4143"/>
                  </a:lnTo>
                  <a:lnTo>
                    <a:pt x="1486" y="3996"/>
                  </a:lnTo>
                  <a:lnTo>
                    <a:pt x="1591" y="3976"/>
                  </a:lnTo>
                  <a:lnTo>
                    <a:pt x="1674" y="3913"/>
                  </a:lnTo>
                  <a:lnTo>
                    <a:pt x="1695" y="3808"/>
                  </a:lnTo>
                  <a:lnTo>
                    <a:pt x="1737" y="3599"/>
                  </a:lnTo>
                  <a:lnTo>
                    <a:pt x="1653" y="3515"/>
                  </a:lnTo>
                  <a:lnTo>
                    <a:pt x="1674" y="3473"/>
                  </a:lnTo>
                  <a:lnTo>
                    <a:pt x="1653" y="3452"/>
                  </a:lnTo>
                  <a:lnTo>
                    <a:pt x="1674" y="3390"/>
                  </a:lnTo>
                  <a:lnTo>
                    <a:pt x="1737" y="3390"/>
                  </a:lnTo>
                  <a:lnTo>
                    <a:pt x="1758" y="3306"/>
                  </a:lnTo>
                  <a:lnTo>
                    <a:pt x="1842" y="3306"/>
                  </a:lnTo>
                  <a:lnTo>
                    <a:pt x="1842" y="3243"/>
                  </a:lnTo>
                  <a:lnTo>
                    <a:pt x="1779" y="3160"/>
                  </a:lnTo>
                  <a:lnTo>
                    <a:pt x="1737" y="3034"/>
                  </a:lnTo>
                  <a:lnTo>
                    <a:pt x="1591" y="2846"/>
                  </a:lnTo>
                  <a:lnTo>
                    <a:pt x="1570" y="2741"/>
                  </a:lnTo>
                  <a:lnTo>
                    <a:pt x="1361" y="2553"/>
                  </a:lnTo>
                  <a:lnTo>
                    <a:pt x="1319" y="2532"/>
                  </a:lnTo>
                  <a:lnTo>
                    <a:pt x="1277" y="2469"/>
                  </a:lnTo>
                  <a:lnTo>
                    <a:pt x="1172" y="2406"/>
                  </a:lnTo>
                  <a:lnTo>
                    <a:pt x="1005" y="2323"/>
                  </a:lnTo>
                  <a:lnTo>
                    <a:pt x="921" y="1779"/>
                  </a:lnTo>
                  <a:lnTo>
                    <a:pt x="942" y="1674"/>
                  </a:lnTo>
                  <a:lnTo>
                    <a:pt x="942" y="691"/>
                  </a:lnTo>
                  <a:lnTo>
                    <a:pt x="921" y="481"/>
                  </a:lnTo>
                  <a:lnTo>
                    <a:pt x="733" y="272"/>
                  </a:lnTo>
                  <a:lnTo>
                    <a:pt x="649" y="209"/>
                  </a:lnTo>
                  <a:lnTo>
                    <a:pt x="607" y="167"/>
                  </a:lnTo>
                  <a:lnTo>
                    <a:pt x="586" y="126"/>
                  </a:lnTo>
                  <a:lnTo>
                    <a:pt x="524" y="126"/>
                  </a:lnTo>
                  <a:lnTo>
                    <a:pt x="503" y="105"/>
                  </a:lnTo>
                  <a:lnTo>
                    <a:pt x="419" y="63"/>
                  </a:lnTo>
                  <a:lnTo>
                    <a:pt x="398" y="105"/>
                  </a:lnTo>
                  <a:lnTo>
                    <a:pt x="377" y="63"/>
                  </a:lnTo>
                  <a:lnTo>
                    <a:pt x="293" y="63"/>
                  </a:lnTo>
                  <a:lnTo>
                    <a:pt x="273"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42"/>
            <p:cNvSpPr/>
            <p:nvPr/>
          </p:nvSpPr>
          <p:spPr>
            <a:xfrm>
              <a:off x="4001175" y="3363575"/>
              <a:ext cx="170550" cy="145450"/>
            </a:xfrm>
            <a:custGeom>
              <a:avLst/>
              <a:gdLst/>
              <a:ahLst/>
              <a:cxnLst/>
              <a:rect l="l" t="t" r="r" b="b"/>
              <a:pathLst>
                <a:path w="6822" h="5818" extrusionOk="0">
                  <a:moveTo>
                    <a:pt x="5085" y="1"/>
                  </a:moveTo>
                  <a:lnTo>
                    <a:pt x="4143" y="210"/>
                  </a:lnTo>
                  <a:lnTo>
                    <a:pt x="3913" y="691"/>
                  </a:lnTo>
                  <a:lnTo>
                    <a:pt x="3934" y="796"/>
                  </a:lnTo>
                  <a:lnTo>
                    <a:pt x="3997" y="858"/>
                  </a:lnTo>
                  <a:lnTo>
                    <a:pt x="4081" y="900"/>
                  </a:lnTo>
                  <a:lnTo>
                    <a:pt x="4039" y="942"/>
                  </a:lnTo>
                  <a:lnTo>
                    <a:pt x="4018" y="1005"/>
                  </a:lnTo>
                  <a:lnTo>
                    <a:pt x="4018" y="1068"/>
                  </a:lnTo>
                  <a:lnTo>
                    <a:pt x="4018" y="1151"/>
                  </a:lnTo>
                  <a:lnTo>
                    <a:pt x="4018" y="1235"/>
                  </a:lnTo>
                  <a:lnTo>
                    <a:pt x="4018" y="1361"/>
                  </a:lnTo>
                  <a:lnTo>
                    <a:pt x="3976" y="1382"/>
                  </a:lnTo>
                  <a:lnTo>
                    <a:pt x="3997" y="1423"/>
                  </a:lnTo>
                  <a:lnTo>
                    <a:pt x="3934" y="1465"/>
                  </a:lnTo>
                  <a:lnTo>
                    <a:pt x="3830" y="1570"/>
                  </a:lnTo>
                  <a:lnTo>
                    <a:pt x="3830" y="1654"/>
                  </a:lnTo>
                  <a:lnTo>
                    <a:pt x="3830" y="1988"/>
                  </a:lnTo>
                  <a:lnTo>
                    <a:pt x="3830" y="2114"/>
                  </a:lnTo>
                  <a:lnTo>
                    <a:pt x="3913" y="2198"/>
                  </a:lnTo>
                  <a:lnTo>
                    <a:pt x="4081" y="2365"/>
                  </a:lnTo>
                  <a:lnTo>
                    <a:pt x="4102" y="2428"/>
                  </a:lnTo>
                  <a:lnTo>
                    <a:pt x="4143" y="2511"/>
                  </a:lnTo>
                  <a:lnTo>
                    <a:pt x="4436" y="2511"/>
                  </a:lnTo>
                  <a:lnTo>
                    <a:pt x="4395" y="2470"/>
                  </a:lnTo>
                  <a:lnTo>
                    <a:pt x="4395" y="2386"/>
                  </a:lnTo>
                  <a:lnTo>
                    <a:pt x="4520" y="2365"/>
                  </a:lnTo>
                  <a:lnTo>
                    <a:pt x="4562" y="2386"/>
                  </a:lnTo>
                  <a:lnTo>
                    <a:pt x="4625" y="3014"/>
                  </a:lnTo>
                  <a:lnTo>
                    <a:pt x="4562" y="3055"/>
                  </a:lnTo>
                  <a:lnTo>
                    <a:pt x="4499" y="3035"/>
                  </a:lnTo>
                  <a:lnTo>
                    <a:pt x="4457" y="3014"/>
                  </a:lnTo>
                  <a:lnTo>
                    <a:pt x="4436" y="2993"/>
                  </a:lnTo>
                  <a:lnTo>
                    <a:pt x="4353" y="3035"/>
                  </a:lnTo>
                  <a:lnTo>
                    <a:pt x="4248" y="3055"/>
                  </a:lnTo>
                  <a:lnTo>
                    <a:pt x="4185" y="3055"/>
                  </a:lnTo>
                  <a:lnTo>
                    <a:pt x="4039" y="2930"/>
                  </a:lnTo>
                  <a:lnTo>
                    <a:pt x="3934" y="2804"/>
                  </a:lnTo>
                  <a:lnTo>
                    <a:pt x="3830" y="2721"/>
                  </a:lnTo>
                  <a:lnTo>
                    <a:pt x="3725" y="2574"/>
                  </a:lnTo>
                  <a:lnTo>
                    <a:pt x="3599" y="2470"/>
                  </a:lnTo>
                  <a:lnTo>
                    <a:pt x="3390" y="2407"/>
                  </a:lnTo>
                  <a:lnTo>
                    <a:pt x="3244" y="2323"/>
                  </a:lnTo>
                  <a:lnTo>
                    <a:pt x="3244" y="2260"/>
                  </a:lnTo>
                  <a:lnTo>
                    <a:pt x="3139" y="2156"/>
                  </a:lnTo>
                  <a:lnTo>
                    <a:pt x="3139" y="1988"/>
                  </a:lnTo>
                  <a:lnTo>
                    <a:pt x="3097" y="1988"/>
                  </a:lnTo>
                  <a:lnTo>
                    <a:pt x="3055" y="2009"/>
                  </a:lnTo>
                  <a:lnTo>
                    <a:pt x="2972" y="2009"/>
                  </a:lnTo>
                  <a:lnTo>
                    <a:pt x="2930" y="2177"/>
                  </a:lnTo>
                  <a:lnTo>
                    <a:pt x="2888" y="2219"/>
                  </a:lnTo>
                  <a:lnTo>
                    <a:pt x="2742" y="2281"/>
                  </a:lnTo>
                  <a:lnTo>
                    <a:pt x="2637" y="2281"/>
                  </a:lnTo>
                  <a:lnTo>
                    <a:pt x="2637" y="2260"/>
                  </a:lnTo>
                  <a:lnTo>
                    <a:pt x="2511" y="2219"/>
                  </a:lnTo>
                  <a:lnTo>
                    <a:pt x="2365" y="2198"/>
                  </a:lnTo>
                  <a:lnTo>
                    <a:pt x="2239" y="2114"/>
                  </a:lnTo>
                  <a:lnTo>
                    <a:pt x="2198" y="2114"/>
                  </a:lnTo>
                  <a:lnTo>
                    <a:pt x="2093" y="2072"/>
                  </a:lnTo>
                  <a:lnTo>
                    <a:pt x="2030" y="2072"/>
                  </a:lnTo>
                  <a:lnTo>
                    <a:pt x="2030" y="2009"/>
                  </a:lnTo>
                  <a:lnTo>
                    <a:pt x="2030" y="1947"/>
                  </a:lnTo>
                  <a:lnTo>
                    <a:pt x="2009" y="1884"/>
                  </a:lnTo>
                  <a:lnTo>
                    <a:pt x="2009" y="1758"/>
                  </a:lnTo>
                  <a:lnTo>
                    <a:pt x="1946" y="1758"/>
                  </a:lnTo>
                  <a:lnTo>
                    <a:pt x="1800" y="1800"/>
                  </a:lnTo>
                  <a:lnTo>
                    <a:pt x="1779" y="1842"/>
                  </a:lnTo>
                  <a:lnTo>
                    <a:pt x="1695" y="1842"/>
                  </a:lnTo>
                  <a:lnTo>
                    <a:pt x="1612" y="1884"/>
                  </a:lnTo>
                  <a:lnTo>
                    <a:pt x="1528" y="1947"/>
                  </a:lnTo>
                  <a:lnTo>
                    <a:pt x="1507" y="1905"/>
                  </a:lnTo>
                  <a:lnTo>
                    <a:pt x="1486" y="1884"/>
                  </a:lnTo>
                  <a:lnTo>
                    <a:pt x="1486" y="1779"/>
                  </a:lnTo>
                  <a:lnTo>
                    <a:pt x="1465" y="1758"/>
                  </a:lnTo>
                  <a:lnTo>
                    <a:pt x="1361" y="1695"/>
                  </a:lnTo>
                  <a:lnTo>
                    <a:pt x="1298" y="1737"/>
                  </a:lnTo>
                  <a:lnTo>
                    <a:pt x="1256" y="1674"/>
                  </a:lnTo>
                  <a:lnTo>
                    <a:pt x="1256" y="1695"/>
                  </a:lnTo>
                  <a:lnTo>
                    <a:pt x="1256" y="1758"/>
                  </a:lnTo>
                  <a:lnTo>
                    <a:pt x="1214" y="1779"/>
                  </a:lnTo>
                  <a:lnTo>
                    <a:pt x="1256" y="2009"/>
                  </a:lnTo>
                  <a:lnTo>
                    <a:pt x="1256" y="2219"/>
                  </a:lnTo>
                  <a:lnTo>
                    <a:pt x="1256" y="2365"/>
                  </a:lnTo>
                  <a:lnTo>
                    <a:pt x="1298" y="2470"/>
                  </a:lnTo>
                  <a:lnTo>
                    <a:pt x="1298" y="2574"/>
                  </a:lnTo>
                  <a:lnTo>
                    <a:pt x="1277" y="2616"/>
                  </a:lnTo>
                  <a:lnTo>
                    <a:pt x="1256" y="2783"/>
                  </a:lnTo>
                  <a:lnTo>
                    <a:pt x="1277" y="2825"/>
                  </a:lnTo>
                  <a:lnTo>
                    <a:pt x="42" y="2825"/>
                  </a:lnTo>
                  <a:lnTo>
                    <a:pt x="1" y="4771"/>
                  </a:lnTo>
                  <a:lnTo>
                    <a:pt x="22" y="4813"/>
                  </a:lnTo>
                  <a:lnTo>
                    <a:pt x="105" y="4918"/>
                  </a:lnTo>
                  <a:lnTo>
                    <a:pt x="168" y="4980"/>
                  </a:lnTo>
                  <a:lnTo>
                    <a:pt x="231" y="5043"/>
                  </a:lnTo>
                  <a:lnTo>
                    <a:pt x="314" y="5085"/>
                  </a:lnTo>
                  <a:lnTo>
                    <a:pt x="419" y="5232"/>
                  </a:lnTo>
                  <a:lnTo>
                    <a:pt x="482" y="5294"/>
                  </a:lnTo>
                  <a:lnTo>
                    <a:pt x="566" y="5336"/>
                  </a:lnTo>
                  <a:lnTo>
                    <a:pt x="628" y="5399"/>
                  </a:lnTo>
                  <a:lnTo>
                    <a:pt x="670" y="5462"/>
                  </a:lnTo>
                  <a:lnTo>
                    <a:pt x="754" y="5504"/>
                  </a:lnTo>
                  <a:lnTo>
                    <a:pt x="775" y="5608"/>
                  </a:lnTo>
                  <a:lnTo>
                    <a:pt x="1319" y="5462"/>
                  </a:lnTo>
                  <a:lnTo>
                    <a:pt x="1402" y="5504"/>
                  </a:lnTo>
                  <a:lnTo>
                    <a:pt x="1528" y="5441"/>
                  </a:lnTo>
                  <a:lnTo>
                    <a:pt x="1570" y="5462"/>
                  </a:lnTo>
                  <a:lnTo>
                    <a:pt x="1591" y="5462"/>
                  </a:lnTo>
                  <a:lnTo>
                    <a:pt x="1612" y="5504"/>
                  </a:lnTo>
                  <a:lnTo>
                    <a:pt x="1695" y="5504"/>
                  </a:lnTo>
                  <a:lnTo>
                    <a:pt x="1716" y="5524"/>
                  </a:lnTo>
                  <a:lnTo>
                    <a:pt x="1737" y="5524"/>
                  </a:lnTo>
                  <a:lnTo>
                    <a:pt x="1821" y="5629"/>
                  </a:lnTo>
                  <a:lnTo>
                    <a:pt x="1884" y="5629"/>
                  </a:lnTo>
                  <a:lnTo>
                    <a:pt x="2030" y="5650"/>
                  </a:lnTo>
                  <a:lnTo>
                    <a:pt x="2135" y="5713"/>
                  </a:lnTo>
                  <a:lnTo>
                    <a:pt x="2198" y="5755"/>
                  </a:lnTo>
                  <a:lnTo>
                    <a:pt x="2239" y="5755"/>
                  </a:lnTo>
                  <a:lnTo>
                    <a:pt x="2344" y="5671"/>
                  </a:lnTo>
                  <a:lnTo>
                    <a:pt x="2470" y="5650"/>
                  </a:lnTo>
                  <a:lnTo>
                    <a:pt x="2532" y="5713"/>
                  </a:lnTo>
                  <a:lnTo>
                    <a:pt x="2553" y="5671"/>
                  </a:lnTo>
                  <a:lnTo>
                    <a:pt x="2574" y="5713"/>
                  </a:lnTo>
                  <a:lnTo>
                    <a:pt x="2616" y="5713"/>
                  </a:lnTo>
                  <a:lnTo>
                    <a:pt x="2679" y="5776"/>
                  </a:lnTo>
                  <a:lnTo>
                    <a:pt x="2783" y="5817"/>
                  </a:lnTo>
                  <a:lnTo>
                    <a:pt x="2951" y="5755"/>
                  </a:lnTo>
                  <a:lnTo>
                    <a:pt x="3139" y="5504"/>
                  </a:lnTo>
                  <a:lnTo>
                    <a:pt x="3390" y="5190"/>
                  </a:lnTo>
                  <a:lnTo>
                    <a:pt x="3725" y="4939"/>
                  </a:lnTo>
                  <a:lnTo>
                    <a:pt x="3934" y="4876"/>
                  </a:lnTo>
                  <a:lnTo>
                    <a:pt x="3976" y="4834"/>
                  </a:lnTo>
                  <a:lnTo>
                    <a:pt x="3997" y="4792"/>
                  </a:lnTo>
                  <a:lnTo>
                    <a:pt x="3976" y="4729"/>
                  </a:lnTo>
                  <a:lnTo>
                    <a:pt x="3997" y="4687"/>
                  </a:lnTo>
                  <a:lnTo>
                    <a:pt x="3997" y="4625"/>
                  </a:lnTo>
                  <a:lnTo>
                    <a:pt x="4039" y="4562"/>
                  </a:lnTo>
                  <a:lnTo>
                    <a:pt x="4206" y="4457"/>
                  </a:lnTo>
                  <a:lnTo>
                    <a:pt x="4290" y="4415"/>
                  </a:lnTo>
                  <a:lnTo>
                    <a:pt x="4353" y="4395"/>
                  </a:lnTo>
                  <a:lnTo>
                    <a:pt x="4499" y="4353"/>
                  </a:lnTo>
                  <a:lnTo>
                    <a:pt x="4646" y="4353"/>
                  </a:lnTo>
                  <a:lnTo>
                    <a:pt x="4667" y="4395"/>
                  </a:lnTo>
                  <a:lnTo>
                    <a:pt x="4729" y="4374"/>
                  </a:lnTo>
                  <a:lnTo>
                    <a:pt x="4855" y="4395"/>
                  </a:lnTo>
                  <a:lnTo>
                    <a:pt x="4918" y="4395"/>
                  </a:lnTo>
                  <a:lnTo>
                    <a:pt x="4918" y="4311"/>
                  </a:lnTo>
                  <a:lnTo>
                    <a:pt x="4876" y="4143"/>
                  </a:lnTo>
                  <a:lnTo>
                    <a:pt x="4918" y="4060"/>
                  </a:lnTo>
                  <a:lnTo>
                    <a:pt x="5148" y="3955"/>
                  </a:lnTo>
                  <a:lnTo>
                    <a:pt x="5273" y="3955"/>
                  </a:lnTo>
                  <a:lnTo>
                    <a:pt x="5859" y="3683"/>
                  </a:lnTo>
                  <a:lnTo>
                    <a:pt x="5964" y="3662"/>
                  </a:lnTo>
                  <a:lnTo>
                    <a:pt x="6299" y="3537"/>
                  </a:lnTo>
                  <a:lnTo>
                    <a:pt x="6487" y="3474"/>
                  </a:lnTo>
                  <a:lnTo>
                    <a:pt x="6445" y="3432"/>
                  </a:lnTo>
                  <a:lnTo>
                    <a:pt x="6403" y="3327"/>
                  </a:lnTo>
                  <a:lnTo>
                    <a:pt x="6320" y="3223"/>
                  </a:lnTo>
                  <a:lnTo>
                    <a:pt x="6320" y="3160"/>
                  </a:lnTo>
                  <a:lnTo>
                    <a:pt x="6382" y="3139"/>
                  </a:lnTo>
                  <a:lnTo>
                    <a:pt x="6445" y="3035"/>
                  </a:lnTo>
                  <a:lnTo>
                    <a:pt x="6445" y="2951"/>
                  </a:lnTo>
                  <a:lnTo>
                    <a:pt x="6487" y="2888"/>
                  </a:lnTo>
                  <a:lnTo>
                    <a:pt x="6445" y="2825"/>
                  </a:lnTo>
                  <a:lnTo>
                    <a:pt x="6445" y="2742"/>
                  </a:lnTo>
                  <a:lnTo>
                    <a:pt x="6487" y="2721"/>
                  </a:lnTo>
                  <a:lnTo>
                    <a:pt x="6612" y="2616"/>
                  </a:lnTo>
                  <a:lnTo>
                    <a:pt x="6696" y="2595"/>
                  </a:lnTo>
                  <a:lnTo>
                    <a:pt x="6717" y="2511"/>
                  </a:lnTo>
                  <a:lnTo>
                    <a:pt x="6759" y="2511"/>
                  </a:lnTo>
                  <a:lnTo>
                    <a:pt x="6759" y="2470"/>
                  </a:lnTo>
                  <a:lnTo>
                    <a:pt x="6717" y="2428"/>
                  </a:lnTo>
                  <a:lnTo>
                    <a:pt x="6696" y="2386"/>
                  </a:lnTo>
                  <a:lnTo>
                    <a:pt x="6654" y="2302"/>
                  </a:lnTo>
                  <a:lnTo>
                    <a:pt x="6717" y="2281"/>
                  </a:lnTo>
                  <a:lnTo>
                    <a:pt x="6717" y="2198"/>
                  </a:lnTo>
                  <a:lnTo>
                    <a:pt x="6654" y="2114"/>
                  </a:lnTo>
                  <a:lnTo>
                    <a:pt x="6717" y="2051"/>
                  </a:lnTo>
                  <a:lnTo>
                    <a:pt x="6696" y="1967"/>
                  </a:lnTo>
                  <a:lnTo>
                    <a:pt x="6696" y="1884"/>
                  </a:lnTo>
                  <a:lnTo>
                    <a:pt x="6654" y="1779"/>
                  </a:lnTo>
                  <a:lnTo>
                    <a:pt x="6654" y="1695"/>
                  </a:lnTo>
                  <a:lnTo>
                    <a:pt x="6801" y="1570"/>
                  </a:lnTo>
                  <a:lnTo>
                    <a:pt x="6801" y="1528"/>
                  </a:lnTo>
                  <a:lnTo>
                    <a:pt x="6822" y="1486"/>
                  </a:lnTo>
                  <a:lnTo>
                    <a:pt x="6822" y="1361"/>
                  </a:lnTo>
                  <a:lnTo>
                    <a:pt x="6801" y="1277"/>
                  </a:lnTo>
                  <a:lnTo>
                    <a:pt x="6696" y="1214"/>
                  </a:lnTo>
                  <a:lnTo>
                    <a:pt x="6696" y="1151"/>
                  </a:lnTo>
                  <a:lnTo>
                    <a:pt x="6738" y="1005"/>
                  </a:lnTo>
                  <a:lnTo>
                    <a:pt x="6738" y="963"/>
                  </a:lnTo>
                  <a:lnTo>
                    <a:pt x="6696" y="942"/>
                  </a:lnTo>
                  <a:lnTo>
                    <a:pt x="6592" y="900"/>
                  </a:lnTo>
                  <a:lnTo>
                    <a:pt x="6550" y="817"/>
                  </a:lnTo>
                  <a:lnTo>
                    <a:pt x="6529" y="796"/>
                  </a:lnTo>
                  <a:lnTo>
                    <a:pt x="6508" y="712"/>
                  </a:lnTo>
                  <a:lnTo>
                    <a:pt x="6508" y="691"/>
                  </a:lnTo>
                  <a:lnTo>
                    <a:pt x="6445" y="691"/>
                  </a:lnTo>
                  <a:lnTo>
                    <a:pt x="6340" y="586"/>
                  </a:lnTo>
                  <a:lnTo>
                    <a:pt x="6299" y="503"/>
                  </a:lnTo>
                  <a:lnTo>
                    <a:pt x="6236" y="482"/>
                  </a:lnTo>
                  <a:lnTo>
                    <a:pt x="6194" y="419"/>
                  </a:lnTo>
                  <a:lnTo>
                    <a:pt x="6110" y="419"/>
                  </a:lnTo>
                  <a:lnTo>
                    <a:pt x="5859" y="335"/>
                  </a:lnTo>
                  <a:lnTo>
                    <a:pt x="5755" y="335"/>
                  </a:lnTo>
                  <a:lnTo>
                    <a:pt x="5671" y="273"/>
                  </a:lnTo>
                  <a:lnTo>
                    <a:pt x="5671" y="210"/>
                  </a:lnTo>
                  <a:lnTo>
                    <a:pt x="5587" y="168"/>
                  </a:lnTo>
                  <a:lnTo>
                    <a:pt x="5545" y="168"/>
                  </a:lnTo>
                  <a:lnTo>
                    <a:pt x="5441" y="126"/>
                  </a:lnTo>
                  <a:lnTo>
                    <a:pt x="5357" y="126"/>
                  </a:lnTo>
                  <a:lnTo>
                    <a:pt x="5169" y="22"/>
                  </a:lnTo>
                  <a:lnTo>
                    <a:pt x="5085"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42"/>
            <p:cNvSpPr/>
            <p:nvPr/>
          </p:nvSpPr>
          <p:spPr>
            <a:xfrm>
              <a:off x="3852625" y="3330100"/>
              <a:ext cx="181000" cy="178925"/>
            </a:xfrm>
            <a:custGeom>
              <a:avLst/>
              <a:gdLst/>
              <a:ahLst/>
              <a:cxnLst/>
              <a:rect l="l" t="t" r="r" b="b"/>
              <a:pathLst>
                <a:path w="7240" h="7157" extrusionOk="0">
                  <a:moveTo>
                    <a:pt x="963" y="0"/>
                  </a:moveTo>
                  <a:lnTo>
                    <a:pt x="879" y="42"/>
                  </a:lnTo>
                  <a:lnTo>
                    <a:pt x="774" y="63"/>
                  </a:lnTo>
                  <a:lnTo>
                    <a:pt x="712" y="63"/>
                  </a:lnTo>
                  <a:lnTo>
                    <a:pt x="670" y="84"/>
                  </a:lnTo>
                  <a:lnTo>
                    <a:pt x="670" y="105"/>
                  </a:lnTo>
                  <a:lnTo>
                    <a:pt x="649" y="105"/>
                  </a:lnTo>
                  <a:lnTo>
                    <a:pt x="502" y="189"/>
                  </a:lnTo>
                  <a:lnTo>
                    <a:pt x="544" y="273"/>
                  </a:lnTo>
                  <a:lnTo>
                    <a:pt x="544" y="356"/>
                  </a:lnTo>
                  <a:lnTo>
                    <a:pt x="858" y="712"/>
                  </a:lnTo>
                  <a:lnTo>
                    <a:pt x="879" y="1151"/>
                  </a:lnTo>
                  <a:lnTo>
                    <a:pt x="1046" y="1402"/>
                  </a:lnTo>
                  <a:lnTo>
                    <a:pt x="1026" y="1633"/>
                  </a:lnTo>
                  <a:lnTo>
                    <a:pt x="837" y="1863"/>
                  </a:lnTo>
                  <a:lnTo>
                    <a:pt x="942" y="1925"/>
                  </a:lnTo>
                  <a:lnTo>
                    <a:pt x="942" y="2135"/>
                  </a:lnTo>
                  <a:lnTo>
                    <a:pt x="1046" y="2260"/>
                  </a:lnTo>
                  <a:lnTo>
                    <a:pt x="1046" y="2407"/>
                  </a:lnTo>
                  <a:lnTo>
                    <a:pt x="1256" y="2783"/>
                  </a:lnTo>
                  <a:lnTo>
                    <a:pt x="1256" y="2867"/>
                  </a:lnTo>
                  <a:lnTo>
                    <a:pt x="1339" y="2972"/>
                  </a:lnTo>
                  <a:lnTo>
                    <a:pt x="1339" y="3453"/>
                  </a:lnTo>
                  <a:lnTo>
                    <a:pt x="1088" y="3871"/>
                  </a:lnTo>
                  <a:lnTo>
                    <a:pt x="1026" y="3871"/>
                  </a:lnTo>
                  <a:lnTo>
                    <a:pt x="754" y="4081"/>
                  </a:lnTo>
                  <a:lnTo>
                    <a:pt x="754" y="4227"/>
                  </a:lnTo>
                  <a:lnTo>
                    <a:pt x="440" y="4499"/>
                  </a:lnTo>
                  <a:lnTo>
                    <a:pt x="440" y="4687"/>
                  </a:lnTo>
                  <a:lnTo>
                    <a:pt x="398" y="4750"/>
                  </a:lnTo>
                  <a:lnTo>
                    <a:pt x="398" y="5210"/>
                  </a:lnTo>
                  <a:lnTo>
                    <a:pt x="230" y="5399"/>
                  </a:lnTo>
                  <a:lnTo>
                    <a:pt x="210" y="5608"/>
                  </a:lnTo>
                  <a:lnTo>
                    <a:pt x="42" y="5796"/>
                  </a:lnTo>
                  <a:lnTo>
                    <a:pt x="42" y="6006"/>
                  </a:lnTo>
                  <a:lnTo>
                    <a:pt x="21" y="6173"/>
                  </a:lnTo>
                  <a:lnTo>
                    <a:pt x="21" y="6466"/>
                  </a:lnTo>
                  <a:lnTo>
                    <a:pt x="0" y="6654"/>
                  </a:lnTo>
                  <a:lnTo>
                    <a:pt x="21" y="6696"/>
                  </a:lnTo>
                  <a:lnTo>
                    <a:pt x="105" y="6738"/>
                  </a:lnTo>
                  <a:lnTo>
                    <a:pt x="126" y="6759"/>
                  </a:lnTo>
                  <a:lnTo>
                    <a:pt x="189" y="6738"/>
                  </a:lnTo>
                  <a:lnTo>
                    <a:pt x="210" y="6654"/>
                  </a:lnTo>
                  <a:lnTo>
                    <a:pt x="398" y="6654"/>
                  </a:lnTo>
                  <a:lnTo>
                    <a:pt x="461" y="6696"/>
                  </a:lnTo>
                  <a:lnTo>
                    <a:pt x="523" y="6675"/>
                  </a:lnTo>
                  <a:lnTo>
                    <a:pt x="523" y="6591"/>
                  </a:lnTo>
                  <a:lnTo>
                    <a:pt x="712" y="6466"/>
                  </a:lnTo>
                  <a:lnTo>
                    <a:pt x="754" y="6466"/>
                  </a:lnTo>
                  <a:lnTo>
                    <a:pt x="858" y="6529"/>
                  </a:lnTo>
                  <a:lnTo>
                    <a:pt x="879" y="6529"/>
                  </a:lnTo>
                  <a:lnTo>
                    <a:pt x="921" y="6487"/>
                  </a:lnTo>
                  <a:lnTo>
                    <a:pt x="963" y="6466"/>
                  </a:lnTo>
                  <a:lnTo>
                    <a:pt x="1046" y="6529"/>
                  </a:lnTo>
                  <a:lnTo>
                    <a:pt x="1046" y="6550"/>
                  </a:lnTo>
                  <a:lnTo>
                    <a:pt x="1130" y="6571"/>
                  </a:lnTo>
                  <a:lnTo>
                    <a:pt x="1088" y="6633"/>
                  </a:lnTo>
                  <a:lnTo>
                    <a:pt x="1151" y="6654"/>
                  </a:lnTo>
                  <a:lnTo>
                    <a:pt x="1256" y="6759"/>
                  </a:lnTo>
                  <a:lnTo>
                    <a:pt x="1381" y="6801"/>
                  </a:lnTo>
                  <a:lnTo>
                    <a:pt x="1486" y="6759"/>
                  </a:lnTo>
                  <a:lnTo>
                    <a:pt x="1507" y="6759"/>
                  </a:lnTo>
                  <a:lnTo>
                    <a:pt x="1590" y="6696"/>
                  </a:lnTo>
                  <a:lnTo>
                    <a:pt x="1653" y="6696"/>
                  </a:lnTo>
                  <a:lnTo>
                    <a:pt x="1674" y="6738"/>
                  </a:lnTo>
                  <a:lnTo>
                    <a:pt x="3850" y="6738"/>
                  </a:lnTo>
                  <a:lnTo>
                    <a:pt x="3871" y="6759"/>
                  </a:lnTo>
                  <a:lnTo>
                    <a:pt x="3913" y="6863"/>
                  </a:lnTo>
                  <a:lnTo>
                    <a:pt x="3976" y="6905"/>
                  </a:lnTo>
                  <a:lnTo>
                    <a:pt x="4101" y="6968"/>
                  </a:lnTo>
                  <a:lnTo>
                    <a:pt x="4206" y="6989"/>
                  </a:lnTo>
                  <a:lnTo>
                    <a:pt x="4311" y="6968"/>
                  </a:lnTo>
                  <a:lnTo>
                    <a:pt x="4373" y="6989"/>
                  </a:lnTo>
                  <a:lnTo>
                    <a:pt x="4394" y="7052"/>
                  </a:lnTo>
                  <a:lnTo>
                    <a:pt x="4478" y="7073"/>
                  </a:lnTo>
                  <a:lnTo>
                    <a:pt x="4541" y="7010"/>
                  </a:lnTo>
                  <a:lnTo>
                    <a:pt x="4645" y="6989"/>
                  </a:lnTo>
                  <a:lnTo>
                    <a:pt x="4792" y="7010"/>
                  </a:lnTo>
                  <a:lnTo>
                    <a:pt x="4855" y="7010"/>
                  </a:lnTo>
                  <a:lnTo>
                    <a:pt x="4896" y="6947"/>
                  </a:lnTo>
                  <a:lnTo>
                    <a:pt x="4917" y="6968"/>
                  </a:lnTo>
                  <a:lnTo>
                    <a:pt x="4959" y="6968"/>
                  </a:lnTo>
                  <a:lnTo>
                    <a:pt x="5106" y="7094"/>
                  </a:lnTo>
                  <a:lnTo>
                    <a:pt x="5210" y="7115"/>
                  </a:lnTo>
                  <a:lnTo>
                    <a:pt x="5357" y="7115"/>
                  </a:lnTo>
                  <a:lnTo>
                    <a:pt x="5357" y="7073"/>
                  </a:lnTo>
                  <a:lnTo>
                    <a:pt x="5440" y="7052"/>
                  </a:lnTo>
                  <a:lnTo>
                    <a:pt x="5482" y="7073"/>
                  </a:lnTo>
                  <a:lnTo>
                    <a:pt x="5545" y="7094"/>
                  </a:lnTo>
                  <a:lnTo>
                    <a:pt x="5587" y="7073"/>
                  </a:lnTo>
                  <a:lnTo>
                    <a:pt x="5629" y="7115"/>
                  </a:lnTo>
                  <a:lnTo>
                    <a:pt x="5671" y="7115"/>
                  </a:lnTo>
                  <a:lnTo>
                    <a:pt x="5692" y="7156"/>
                  </a:lnTo>
                  <a:lnTo>
                    <a:pt x="5838" y="7156"/>
                  </a:lnTo>
                  <a:lnTo>
                    <a:pt x="6717" y="6947"/>
                  </a:lnTo>
                  <a:lnTo>
                    <a:pt x="6696" y="6843"/>
                  </a:lnTo>
                  <a:lnTo>
                    <a:pt x="6612" y="6801"/>
                  </a:lnTo>
                  <a:lnTo>
                    <a:pt x="6570" y="6738"/>
                  </a:lnTo>
                  <a:lnTo>
                    <a:pt x="6508" y="6675"/>
                  </a:lnTo>
                  <a:lnTo>
                    <a:pt x="6424" y="6633"/>
                  </a:lnTo>
                  <a:lnTo>
                    <a:pt x="6361" y="6571"/>
                  </a:lnTo>
                  <a:lnTo>
                    <a:pt x="6256" y="6424"/>
                  </a:lnTo>
                  <a:lnTo>
                    <a:pt x="6173" y="6382"/>
                  </a:lnTo>
                  <a:lnTo>
                    <a:pt x="6110" y="6319"/>
                  </a:lnTo>
                  <a:lnTo>
                    <a:pt x="6047" y="6257"/>
                  </a:lnTo>
                  <a:lnTo>
                    <a:pt x="5964" y="6152"/>
                  </a:lnTo>
                  <a:lnTo>
                    <a:pt x="5943" y="6110"/>
                  </a:lnTo>
                  <a:lnTo>
                    <a:pt x="5984" y="4164"/>
                  </a:lnTo>
                  <a:lnTo>
                    <a:pt x="7219" y="4164"/>
                  </a:lnTo>
                  <a:lnTo>
                    <a:pt x="7198" y="4122"/>
                  </a:lnTo>
                  <a:lnTo>
                    <a:pt x="7219" y="3955"/>
                  </a:lnTo>
                  <a:lnTo>
                    <a:pt x="7240" y="3913"/>
                  </a:lnTo>
                  <a:lnTo>
                    <a:pt x="7240" y="3809"/>
                  </a:lnTo>
                  <a:lnTo>
                    <a:pt x="7198" y="3704"/>
                  </a:lnTo>
                  <a:lnTo>
                    <a:pt x="7198" y="3558"/>
                  </a:lnTo>
                  <a:lnTo>
                    <a:pt x="7198" y="3348"/>
                  </a:lnTo>
                  <a:lnTo>
                    <a:pt x="7156" y="3118"/>
                  </a:lnTo>
                  <a:lnTo>
                    <a:pt x="7198" y="3097"/>
                  </a:lnTo>
                  <a:lnTo>
                    <a:pt x="7198" y="3034"/>
                  </a:lnTo>
                  <a:lnTo>
                    <a:pt x="7198" y="3013"/>
                  </a:lnTo>
                  <a:lnTo>
                    <a:pt x="7093" y="3013"/>
                  </a:lnTo>
                  <a:lnTo>
                    <a:pt x="6989" y="3034"/>
                  </a:lnTo>
                  <a:lnTo>
                    <a:pt x="6905" y="3097"/>
                  </a:lnTo>
                  <a:lnTo>
                    <a:pt x="6821" y="3118"/>
                  </a:lnTo>
                  <a:lnTo>
                    <a:pt x="6780" y="3139"/>
                  </a:lnTo>
                  <a:lnTo>
                    <a:pt x="6717" y="3118"/>
                  </a:lnTo>
                  <a:lnTo>
                    <a:pt x="6570" y="3118"/>
                  </a:lnTo>
                  <a:lnTo>
                    <a:pt x="6508" y="3097"/>
                  </a:lnTo>
                  <a:lnTo>
                    <a:pt x="6424" y="3034"/>
                  </a:lnTo>
                  <a:lnTo>
                    <a:pt x="6382" y="3034"/>
                  </a:lnTo>
                  <a:lnTo>
                    <a:pt x="6361" y="3076"/>
                  </a:lnTo>
                  <a:lnTo>
                    <a:pt x="6298" y="3097"/>
                  </a:lnTo>
                  <a:lnTo>
                    <a:pt x="6256" y="3118"/>
                  </a:lnTo>
                  <a:lnTo>
                    <a:pt x="6194" y="3118"/>
                  </a:lnTo>
                  <a:lnTo>
                    <a:pt x="6173" y="3097"/>
                  </a:lnTo>
                  <a:lnTo>
                    <a:pt x="6173" y="2972"/>
                  </a:lnTo>
                  <a:lnTo>
                    <a:pt x="6215" y="2930"/>
                  </a:lnTo>
                  <a:lnTo>
                    <a:pt x="6215" y="2909"/>
                  </a:lnTo>
                  <a:lnTo>
                    <a:pt x="6256" y="2825"/>
                  </a:lnTo>
                  <a:lnTo>
                    <a:pt x="6173" y="2783"/>
                  </a:lnTo>
                  <a:lnTo>
                    <a:pt x="6173" y="2658"/>
                  </a:lnTo>
                  <a:lnTo>
                    <a:pt x="6194" y="2616"/>
                  </a:lnTo>
                  <a:lnTo>
                    <a:pt x="6194" y="2553"/>
                  </a:lnTo>
                  <a:lnTo>
                    <a:pt x="6110" y="2490"/>
                  </a:lnTo>
                  <a:lnTo>
                    <a:pt x="6110" y="2407"/>
                  </a:lnTo>
                  <a:lnTo>
                    <a:pt x="6152" y="2344"/>
                  </a:lnTo>
                  <a:lnTo>
                    <a:pt x="6110" y="2281"/>
                  </a:lnTo>
                  <a:lnTo>
                    <a:pt x="6068" y="2260"/>
                  </a:lnTo>
                  <a:lnTo>
                    <a:pt x="6047" y="2197"/>
                  </a:lnTo>
                  <a:lnTo>
                    <a:pt x="6005" y="2177"/>
                  </a:lnTo>
                  <a:lnTo>
                    <a:pt x="6005" y="2093"/>
                  </a:lnTo>
                  <a:lnTo>
                    <a:pt x="5964" y="2051"/>
                  </a:lnTo>
                  <a:lnTo>
                    <a:pt x="5964" y="1967"/>
                  </a:lnTo>
                  <a:lnTo>
                    <a:pt x="5901" y="1925"/>
                  </a:lnTo>
                  <a:lnTo>
                    <a:pt x="5964" y="1821"/>
                  </a:lnTo>
                  <a:lnTo>
                    <a:pt x="5964" y="1612"/>
                  </a:lnTo>
                  <a:lnTo>
                    <a:pt x="5943" y="1528"/>
                  </a:lnTo>
                  <a:lnTo>
                    <a:pt x="5943" y="1507"/>
                  </a:lnTo>
                  <a:lnTo>
                    <a:pt x="5964" y="1444"/>
                  </a:lnTo>
                  <a:lnTo>
                    <a:pt x="5964" y="1361"/>
                  </a:lnTo>
                  <a:lnTo>
                    <a:pt x="5901" y="1298"/>
                  </a:lnTo>
                  <a:lnTo>
                    <a:pt x="5943" y="1193"/>
                  </a:lnTo>
                  <a:lnTo>
                    <a:pt x="5984" y="1089"/>
                  </a:lnTo>
                  <a:lnTo>
                    <a:pt x="5984" y="1005"/>
                  </a:lnTo>
                  <a:lnTo>
                    <a:pt x="5984" y="921"/>
                  </a:lnTo>
                  <a:lnTo>
                    <a:pt x="5964" y="837"/>
                  </a:lnTo>
                  <a:lnTo>
                    <a:pt x="5315" y="796"/>
                  </a:lnTo>
                  <a:lnTo>
                    <a:pt x="5273" y="733"/>
                  </a:lnTo>
                  <a:lnTo>
                    <a:pt x="5315" y="691"/>
                  </a:lnTo>
                  <a:lnTo>
                    <a:pt x="5336" y="607"/>
                  </a:lnTo>
                  <a:lnTo>
                    <a:pt x="5147" y="586"/>
                  </a:lnTo>
                  <a:lnTo>
                    <a:pt x="5147" y="628"/>
                  </a:lnTo>
                  <a:lnTo>
                    <a:pt x="4583" y="670"/>
                  </a:lnTo>
                  <a:lnTo>
                    <a:pt x="4583" y="817"/>
                  </a:lnTo>
                  <a:lnTo>
                    <a:pt x="4520" y="921"/>
                  </a:lnTo>
                  <a:lnTo>
                    <a:pt x="4478" y="942"/>
                  </a:lnTo>
                  <a:lnTo>
                    <a:pt x="4499" y="1047"/>
                  </a:lnTo>
                  <a:lnTo>
                    <a:pt x="4499" y="1214"/>
                  </a:lnTo>
                  <a:lnTo>
                    <a:pt x="4059" y="1235"/>
                  </a:lnTo>
                  <a:lnTo>
                    <a:pt x="3976" y="1298"/>
                  </a:lnTo>
                  <a:lnTo>
                    <a:pt x="3787" y="1256"/>
                  </a:lnTo>
                  <a:lnTo>
                    <a:pt x="3704" y="1235"/>
                  </a:lnTo>
                  <a:lnTo>
                    <a:pt x="3599" y="1256"/>
                  </a:lnTo>
                  <a:lnTo>
                    <a:pt x="3453" y="1256"/>
                  </a:lnTo>
                  <a:lnTo>
                    <a:pt x="3390" y="1235"/>
                  </a:lnTo>
                  <a:lnTo>
                    <a:pt x="3369" y="1026"/>
                  </a:lnTo>
                  <a:lnTo>
                    <a:pt x="3285" y="921"/>
                  </a:lnTo>
                  <a:lnTo>
                    <a:pt x="3243" y="837"/>
                  </a:lnTo>
                  <a:lnTo>
                    <a:pt x="3181" y="817"/>
                  </a:lnTo>
                  <a:lnTo>
                    <a:pt x="3181" y="733"/>
                  </a:lnTo>
                  <a:lnTo>
                    <a:pt x="3160" y="691"/>
                  </a:lnTo>
                  <a:lnTo>
                    <a:pt x="3139" y="565"/>
                  </a:lnTo>
                  <a:lnTo>
                    <a:pt x="3076" y="461"/>
                  </a:lnTo>
                  <a:lnTo>
                    <a:pt x="3076" y="377"/>
                  </a:lnTo>
                  <a:lnTo>
                    <a:pt x="3118" y="314"/>
                  </a:lnTo>
                  <a:lnTo>
                    <a:pt x="3076" y="252"/>
                  </a:lnTo>
                  <a:lnTo>
                    <a:pt x="3034" y="189"/>
                  </a:lnTo>
                  <a:lnTo>
                    <a:pt x="3034" y="105"/>
                  </a:lnTo>
                  <a:lnTo>
                    <a:pt x="3034" y="84"/>
                  </a:lnTo>
                  <a:lnTo>
                    <a:pt x="3034" y="0"/>
                  </a:lnTo>
                  <a:lnTo>
                    <a:pt x="2030" y="0"/>
                  </a:lnTo>
                  <a:lnTo>
                    <a:pt x="1821" y="42"/>
                  </a:lnTo>
                  <a:lnTo>
                    <a:pt x="1653"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42"/>
            <p:cNvSpPr/>
            <p:nvPr/>
          </p:nvSpPr>
          <p:spPr>
            <a:xfrm>
              <a:off x="4046675" y="3472375"/>
              <a:ext cx="113025" cy="103075"/>
            </a:xfrm>
            <a:custGeom>
              <a:avLst/>
              <a:gdLst/>
              <a:ahLst/>
              <a:cxnLst/>
              <a:rect l="l" t="t" r="r" b="b"/>
              <a:pathLst>
                <a:path w="4521" h="4123" extrusionOk="0">
                  <a:moveTo>
                    <a:pt x="2679" y="1"/>
                  </a:moveTo>
                  <a:lnTo>
                    <a:pt x="2533" y="43"/>
                  </a:lnTo>
                  <a:lnTo>
                    <a:pt x="2470" y="63"/>
                  </a:lnTo>
                  <a:lnTo>
                    <a:pt x="2386" y="105"/>
                  </a:lnTo>
                  <a:lnTo>
                    <a:pt x="2219" y="210"/>
                  </a:lnTo>
                  <a:lnTo>
                    <a:pt x="2177" y="273"/>
                  </a:lnTo>
                  <a:lnTo>
                    <a:pt x="2177" y="335"/>
                  </a:lnTo>
                  <a:lnTo>
                    <a:pt x="2156" y="377"/>
                  </a:lnTo>
                  <a:lnTo>
                    <a:pt x="2177" y="440"/>
                  </a:lnTo>
                  <a:lnTo>
                    <a:pt x="2156" y="482"/>
                  </a:lnTo>
                  <a:lnTo>
                    <a:pt x="2114" y="524"/>
                  </a:lnTo>
                  <a:lnTo>
                    <a:pt x="1905" y="587"/>
                  </a:lnTo>
                  <a:lnTo>
                    <a:pt x="1570" y="838"/>
                  </a:lnTo>
                  <a:lnTo>
                    <a:pt x="1319" y="1152"/>
                  </a:lnTo>
                  <a:lnTo>
                    <a:pt x="1131" y="1403"/>
                  </a:lnTo>
                  <a:lnTo>
                    <a:pt x="963" y="1465"/>
                  </a:lnTo>
                  <a:lnTo>
                    <a:pt x="859" y="1424"/>
                  </a:lnTo>
                  <a:lnTo>
                    <a:pt x="796" y="1361"/>
                  </a:lnTo>
                  <a:lnTo>
                    <a:pt x="754" y="1361"/>
                  </a:lnTo>
                  <a:lnTo>
                    <a:pt x="733" y="1319"/>
                  </a:lnTo>
                  <a:lnTo>
                    <a:pt x="712" y="1361"/>
                  </a:lnTo>
                  <a:lnTo>
                    <a:pt x="650" y="1298"/>
                  </a:lnTo>
                  <a:lnTo>
                    <a:pt x="524" y="1319"/>
                  </a:lnTo>
                  <a:lnTo>
                    <a:pt x="419" y="1403"/>
                  </a:lnTo>
                  <a:lnTo>
                    <a:pt x="378" y="1403"/>
                  </a:lnTo>
                  <a:lnTo>
                    <a:pt x="315" y="1361"/>
                  </a:lnTo>
                  <a:lnTo>
                    <a:pt x="210" y="1298"/>
                  </a:lnTo>
                  <a:lnTo>
                    <a:pt x="64" y="1277"/>
                  </a:lnTo>
                  <a:lnTo>
                    <a:pt x="1" y="1277"/>
                  </a:lnTo>
                  <a:lnTo>
                    <a:pt x="22" y="1319"/>
                  </a:lnTo>
                  <a:lnTo>
                    <a:pt x="22" y="1382"/>
                  </a:lnTo>
                  <a:lnTo>
                    <a:pt x="22" y="1424"/>
                  </a:lnTo>
                  <a:lnTo>
                    <a:pt x="22" y="1486"/>
                  </a:lnTo>
                  <a:lnTo>
                    <a:pt x="106" y="1570"/>
                  </a:lnTo>
                  <a:lnTo>
                    <a:pt x="168" y="1591"/>
                  </a:lnTo>
                  <a:lnTo>
                    <a:pt x="231" y="1633"/>
                  </a:lnTo>
                  <a:lnTo>
                    <a:pt x="294" y="1716"/>
                  </a:lnTo>
                  <a:lnTo>
                    <a:pt x="294" y="1779"/>
                  </a:lnTo>
                  <a:lnTo>
                    <a:pt x="315" y="1800"/>
                  </a:lnTo>
                  <a:lnTo>
                    <a:pt x="378" y="1884"/>
                  </a:lnTo>
                  <a:lnTo>
                    <a:pt x="398" y="1988"/>
                  </a:lnTo>
                  <a:lnTo>
                    <a:pt x="440" y="2030"/>
                  </a:lnTo>
                  <a:lnTo>
                    <a:pt x="503" y="2114"/>
                  </a:lnTo>
                  <a:lnTo>
                    <a:pt x="545" y="2156"/>
                  </a:lnTo>
                  <a:lnTo>
                    <a:pt x="587" y="2156"/>
                  </a:lnTo>
                  <a:lnTo>
                    <a:pt x="629" y="2240"/>
                  </a:lnTo>
                  <a:lnTo>
                    <a:pt x="796" y="2512"/>
                  </a:lnTo>
                  <a:lnTo>
                    <a:pt x="901" y="2574"/>
                  </a:lnTo>
                  <a:lnTo>
                    <a:pt x="1005" y="2637"/>
                  </a:lnTo>
                  <a:lnTo>
                    <a:pt x="1047" y="2679"/>
                  </a:lnTo>
                  <a:lnTo>
                    <a:pt x="1131" y="2742"/>
                  </a:lnTo>
                  <a:lnTo>
                    <a:pt x="1131" y="2763"/>
                  </a:lnTo>
                  <a:lnTo>
                    <a:pt x="1131" y="2825"/>
                  </a:lnTo>
                  <a:lnTo>
                    <a:pt x="1152" y="2867"/>
                  </a:lnTo>
                  <a:lnTo>
                    <a:pt x="1256" y="2888"/>
                  </a:lnTo>
                  <a:lnTo>
                    <a:pt x="1340" y="2972"/>
                  </a:lnTo>
                  <a:lnTo>
                    <a:pt x="1319" y="3056"/>
                  </a:lnTo>
                  <a:lnTo>
                    <a:pt x="1340" y="3181"/>
                  </a:lnTo>
                  <a:lnTo>
                    <a:pt x="1340" y="3265"/>
                  </a:lnTo>
                  <a:lnTo>
                    <a:pt x="1382" y="3369"/>
                  </a:lnTo>
                  <a:lnTo>
                    <a:pt x="1487" y="3453"/>
                  </a:lnTo>
                  <a:lnTo>
                    <a:pt x="1549" y="3558"/>
                  </a:lnTo>
                  <a:lnTo>
                    <a:pt x="1675" y="3579"/>
                  </a:lnTo>
                  <a:lnTo>
                    <a:pt x="1759" y="3558"/>
                  </a:lnTo>
                  <a:lnTo>
                    <a:pt x="1884" y="3600"/>
                  </a:lnTo>
                  <a:lnTo>
                    <a:pt x="1968" y="3600"/>
                  </a:lnTo>
                  <a:lnTo>
                    <a:pt x="2093" y="3683"/>
                  </a:lnTo>
                  <a:lnTo>
                    <a:pt x="2156" y="3683"/>
                  </a:lnTo>
                  <a:lnTo>
                    <a:pt x="2198" y="3725"/>
                  </a:lnTo>
                  <a:lnTo>
                    <a:pt x="2198" y="3788"/>
                  </a:lnTo>
                  <a:lnTo>
                    <a:pt x="2261" y="3830"/>
                  </a:lnTo>
                  <a:lnTo>
                    <a:pt x="2303" y="3893"/>
                  </a:lnTo>
                  <a:lnTo>
                    <a:pt x="2491" y="3872"/>
                  </a:lnTo>
                  <a:lnTo>
                    <a:pt x="2616" y="3893"/>
                  </a:lnTo>
                  <a:lnTo>
                    <a:pt x="2679" y="3976"/>
                  </a:lnTo>
                  <a:lnTo>
                    <a:pt x="2742" y="3976"/>
                  </a:lnTo>
                  <a:lnTo>
                    <a:pt x="2888" y="4018"/>
                  </a:lnTo>
                  <a:lnTo>
                    <a:pt x="2909" y="4039"/>
                  </a:lnTo>
                  <a:lnTo>
                    <a:pt x="3014" y="4018"/>
                  </a:lnTo>
                  <a:lnTo>
                    <a:pt x="3160" y="3997"/>
                  </a:lnTo>
                  <a:lnTo>
                    <a:pt x="3349" y="4039"/>
                  </a:lnTo>
                  <a:lnTo>
                    <a:pt x="3453" y="4123"/>
                  </a:lnTo>
                  <a:lnTo>
                    <a:pt x="4081" y="3474"/>
                  </a:lnTo>
                  <a:lnTo>
                    <a:pt x="4081" y="3286"/>
                  </a:lnTo>
                  <a:lnTo>
                    <a:pt x="4102" y="3202"/>
                  </a:lnTo>
                  <a:lnTo>
                    <a:pt x="4144" y="3056"/>
                  </a:lnTo>
                  <a:lnTo>
                    <a:pt x="4165" y="2972"/>
                  </a:lnTo>
                  <a:lnTo>
                    <a:pt x="4144" y="2867"/>
                  </a:lnTo>
                  <a:lnTo>
                    <a:pt x="4165" y="2784"/>
                  </a:lnTo>
                  <a:lnTo>
                    <a:pt x="4248" y="2784"/>
                  </a:lnTo>
                  <a:lnTo>
                    <a:pt x="4269" y="2742"/>
                  </a:lnTo>
                  <a:lnTo>
                    <a:pt x="4374" y="2637"/>
                  </a:lnTo>
                  <a:lnTo>
                    <a:pt x="4458" y="2532"/>
                  </a:lnTo>
                  <a:lnTo>
                    <a:pt x="4416" y="2449"/>
                  </a:lnTo>
                  <a:lnTo>
                    <a:pt x="4374" y="2407"/>
                  </a:lnTo>
                  <a:lnTo>
                    <a:pt x="4374" y="2302"/>
                  </a:lnTo>
                  <a:lnTo>
                    <a:pt x="4416" y="2240"/>
                  </a:lnTo>
                  <a:lnTo>
                    <a:pt x="4395" y="2135"/>
                  </a:lnTo>
                  <a:lnTo>
                    <a:pt x="4290" y="2051"/>
                  </a:lnTo>
                  <a:lnTo>
                    <a:pt x="4290" y="2009"/>
                  </a:lnTo>
                  <a:lnTo>
                    <a:pt x="4374" y="1988"/>
                  </a:lnTo>
                  <a:lnTo>
                    <a:pt x="4374" y="1842"/>
                  </a:lnTo>
                  <a:lnTo>
                    <a:pt x="4374" y="1737"/>
                  </a:lnTo>
                  <a:lnTo>
                    <a:pt x="4479" y="1696"/>
                  </a:lnTo>
                  <a:lnTo>
                    <a:pt x="4500" y="1612"/>
                  </a:lnTo>
                  <a:lnTo>
                    <a:pt x="4416" y="1612"/>
                  </a:lnTo>
                  <a:lnTo>
                    <a:pt x="4374" y="1570"/>
                  </a:lnTo>
                  <a:lnTo>
                    <a:pt x="4416" y="1465"/>
                  </a:lnTo>
                  <a:lnTo>
                    <a:pt x="4458" y="1298"/>
                  </a:lnTo>
                  <a:lnTo>
                    <a:pt x="4500" y="1214"/>
                  </a:lnTo>
                  <a:lnTo>
                    <a:pt x="4500" y="1152"/>
                  </a:lnTo>
                  <a:lnTo>
                    <a:pt x="4479" y="1068"/>
                  </a:lnTo>
                  <a:lnTo>
                    <a:pt x="4500" y="984"/>
                  </a:lnTo>
                  <a:lnTo>
                    <a:pt x="4479" y="900"/>
                  </a:lnTo>
                  <a:lnTo>
                    <a:pt x="4520" y="796"/>
                  </a:lnTo>
                  <a:lnTo>
                    <a:pt x="4520" y="733"/>
                  </a:lnTo>
                  <a:lnTo>
                    <a:pt x="4395" y="691"/>
                  </a:lnTo>
                  <a:lnTo>
                    <a:pt x="4353" y="628"/>
                  </a:lnTo>
                  <a:lnTo>
                    <a:pt x="4248" y="545"/>
                  </a:lnTo>
                  <a:lnTo>
                    <a:pt x="4060" y="545"/>
                  </a:lnTo>
                  <a:lnTo>
                    <a:pt x="3956" y="524"/>
                  </a:lnTo>
                  <a:lnTo>
                    <a:pt x="3851" y="377"/>
                  </a:lnTo>
                  <a:lnTo>
                    <a:pt x="3683" y="273"/>
                  </a:lnTo>
                  <a:lnTo>
                    <a:pt x="3537" y="252"/>
                  </a:lnTo>
                  <a:lnTo>
                    <a:pt x="3474" y="315"/>
                  </a:lnTo>
                  <a:lnTo>
                    <a:pt x="3432" y="335"/>
                  </a:lnTo>
                  <a:lnTo>
                    <a:pt x="3411" y="252"/>
                  </a:lnTo>
                  <a:lnTo>
                    <a:pt x="3328" y="252"/>
                  </a:lnTo>
                  <a:lnTo>
                    <a:pt x="3119" y="231"/>
                  </a:lnTo>
                  <a:lnTo>
                    <a:pt x="3098" y="43"/>
                  </a:lnTo>
                  <a:lnTo>
                    <a:pt x="3035" y="43"/>
                  </a:lnTo>
                  <a:lnTo>
                    <a:pt x="2909" y="22"/>
                  </a:lnTo>
                  <a:lnTo>
                    <a:pt x="2847" y="43"/>
                  </a:lnTo>
                  <a:lnTo>
                    <a:pt x="2826"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42"/>
            <p:cNvSpPr/>
            <p:nvPr/>
          </p:nvSpPr>
          <p:spPr>
            <a:xfrm>
              <a:off x="3968750" y="3504300"/>
              <a:ext cx="135500" cy="135500"/>
            </a:xfrm>
            <a:custGeom>
              <a:avLst/>
              <a:gdLst/>
              <a:ahLst/>
              <a:cxnLst/>
              <a:rect l="l" t="t" r="r" b="b"/>
              <a:pathLst>
                <a:path w="5420" h="5420" extrusionOk="0">
                  <a:moveTo>
                    <a:pt x="3118" y="0"/>
                  </a:moveTo>
                  <a:lnTo>
                    <a:pt x="3013" y="21"/>
                  </a:lnTo>
                  <a:lnTo>
                    <a:pt x="2825" y="105"/>
                  </a:lnTo>
                  <a:lnTo>
                    <a:pt x="2762" y="147"/>
                  </a:lnTo>
                  <a:lnTo>
                    <a:pt x="2679" y="126"/>
                  </a:lnTo>
                  <a:lnTo>
                    <a:pt x="2658" y="105"/>
                  </a:lnTo>
                  <a:lnTo>
                    <a:pt x="2511" y="105"/>
                  </a:lnTo>
                  <a:lnTo>
                    <a:pt x="2407" y="230"/>
                  </a:lnTo>
                  <a:lnTo>
                    <a:pt x="2281" y="356"/>
                  </a:lnTo>
                  <a:lnTo>
                    <a:pt x="2093" y="502"/>
                  </a:lnTo>
                  <a:lnTo>
                    <a:pt x="2051" y="502"/>
                  </a:lnTo>
                  <a:lnTo>
                    <a:pt x="2072" y="419"/>
                  </a:lnTo>
                  <a:lnTo>
                    <a:pt x="2093" y="356"/>
                  </a:lnTo>
                  <a:lnTo>
                    <a:pt x="2051" y="335"/>
                  </a:lnTo>
                  <a:lnTo>
                    <a:pt x="2030" y="251"/>
                  </a:lnTo>
                  <a:lnTo>
                    <a:pt x="1988" y="230"/>
                  </a:lnTo>
                  <a:lnTo>
                    <a:pt x="1883" y="230"/>
                  </a:lnTo>
                  <a:lnTo>
                    <a:pt x="1716" y="293"/>
                  </a:lnTo>
                  <a:lnTo>
                    <a:pt x="1151" y="419"/>
                  </a:lnTo>
                  <a:lnTo>
                    <a:pt x="733" y="419"/>
                  </a:lnTo>
                  <a:lnTo>
                    <a:pt x="628" y="2490"/>
                  </a:lnTo>
                  <a:lnTo>
                    <a:pt x="105" y="2490"/>
                  </a:lnTo>
                  <a:lnTo>
                    <a:pt x="0" y="4310"/>
                  </a:lnTo>
                  <a:lnTo>
                    <a:pt x="210" y="4436"/>
                  </a:lnTo>
                  <a:lnTo>
                    <a:pt x="272" y="4624"/>
                  </a:lnTo>
                  <a:lnTo>
                    <a:pt x="419" y="4938"/>
                  </a:lnTo>
                  <a:lnTo>
                    <a:pt x="398" y="5105"/>
                  </a:lnTo>
                  <a:lnTo>
                    <a:pt x="314" y="5273"/>
                  </a:lnTo>
                  <a:lnTo>
                    <a:pt x="314" y="5377"/>
                  </a:lnTo>
                  <a:lnTo>
                    <a:pt x="482" y="5357"/>
                  </a:lnTo>
                  <a:lnTo>
                    <a:pt x="628" y="5419"/>
                  </a:lnTo>
                  <a:lnTo>
                    <a:pt x="712" y="5357"/>
                  </a:lnTo>
                  <a:lnTo>
                    <a:pt x="879" y="5377"/>
                  </a:lnTo>
                  <a:lnTo>
                    <a:pt x="942" y="5294"/>
                  </a:lnTo>
                  <a:lnTo>
                    <a:pt x="1088" y="5273"/>
                  </a:lnTo>
                  <a:lnTo>
                    <a:pt x="1193" y="5210"/>
                  </a:lnTo>
                  <a:lnTo>
                    <a:pt x="1235" y="5126"/>
                  </a:lnTo>
                  <a:lnTo>
                    <a:pt x="1423" y="5043"/>
                  </a:lnTo>
                  <a:lnTo>
                    <a:pt x="1528" y="4938"/>
                  </a:lnTo>
                  <a:lnTo>
                    <a:pt x="1611" y="4708"/>
                  </a:lnTo>
                  <a:lnTo>
                    <a:pt x="1758" y="4582"/>
                  </a:lnTo>
                  <a:lnTo>
                    <a:pt x="1925" y="4540"/>
                  </a:lnTo>
                  <a:lnTo>
                    <a:pt x="2093" y="4603"/>
                  </a:lnTo>
                  <a:lnTo>
                    <a:pt x="2155" y="4645"/>
                  </a:lnTo>
                  <a:lnTo>
                    <a:pt x="2239" y="4687"/>
                  </a:lnTo>
                  <a:lnTo>
                    <a:pt x="2448" y="4771"/>
                  </a:lnTo>
                  <a:lnTo>
                    <a:pt x="2511" y="4771"/>
                  </a:lnTo>
                  <a:lnTo>
                    <a:pt x="2616" y="4812"/>
                  </a:lnTo>
                  <a:lnTo>
                    <a:pt x="2762" y="4771"/>
                  </a:lnTo>
                  <a:lnTo>
                    <a:pt x="2888" y="4771"/>
                  </a:lnTo>
                  <a:lnTo>
                    <a:pt x="2992" y="4750"/>
                  </a:lnTo>
                  <a:lnTo>
                    <a:pt x="3013" y="4812"/>
                  </a:lnTo>
                  <a:lnTo>
                    <a:pt x="3097" y="4854"/>
                  </a:lnTo>
                  <a:lnTo>
                    <a:pt x="3223" y="4750"/>
                  </a:lnTo>
                  <a:lnTo>
                    <a:pt x="3202" y="4729"/>
                  </a:lnTo>
                  <a:lnTo>
                    <a:pt x="3223" y="4624"/>
                  </a:lnTo>
                  <a:lnTo>
                    <a:pt x="3223" y="4540"/>
                  </a:lnTo>
                  <a:lnTo>
                    <a:pt x="3285" y="4499"/>
                  </a:lnTo>
                  <a:lnTo>
                    <a:pt x="3285" y="4331"/>
                  </a:lnTo>
                  <a:lnTo>
                    <a:pt x="3327" y="4227"/>
                  </a:lnTo>
                  <a:lnTo>
                    <a:pt x="3432" y="4206"/>
                  </a:lnTo>
                  <a:lnTo>
                    <a:pt x="3515" y="4164"/>
                  </a:lnTo>
                  <a:lnTo>
                    <a:pt x="3599" y="4164"/>
                  </a:lnTo>
                  <a:lnTo>
                    <a:pt x="3641" y="4101"/>
                  </a:lnTo>
                  <a:lnTo>
                    <a:pt x="3662" y="4080"/>
                  </a:lnTo>
                  <a:lnTo>
                    <a:pt x="3704" y="3996"/>
                  </a:lnTo>
                  <a:lnTo>
                    <a:pt x="3767" y="3955"/>
                  </a:lnTo>
                  <a:lnTo>
                    <a:pt x="3850" y="3913"/>
                  </a:lnTo>
                  <a:lnTo>
                    <a:pt x="3871" y="3871"/>
                  </a:lnTo>
                  <a:lnTo>
                    <a:pt x="3955" y="3850"/>
                  </a:lnTo>
                  <a:lnTo>
                    <a:pt x="3955" y="3766"/>
                  </a:lnTo>
                  <a:lnTo>
                    <a:pt x="3934" y="3704"/>
                  </a:lnTo>
                  <a:lnTo>
                    <a:pt x="3955" y="3578"/>
                  </a:lnTo>
                  <a:lnTo>
                    <a:pt x="4080" y="3369"/>
                  </a:lnTo>
                  <a:lnTo>
                    <a:pt x="4185" y="3327"/>
                  </a:lnTo>
                  <a:lnTo>
                    <a:pt x="4248" y="3327"/>
                  </a:lnTo>
                  <a:lnTo>
                    <a:pt x="4290" y="3264"/>
                  </a:lnTo>
                  <a:lnTo>
                    <a:pt x="4373" y="3243"/>
                  </a:lnTo>
                  <a:lnTo>
                    <a:pt x="4394" y="3180"/>
                  </a:lnTo>
                  <a:lnTo>
                    <a:pt x="4457" y="3139"/>
                  </a:lnTo>
                  <a:lnTo>
                    <a:pt x="4541" y="3076"/>
                  </a:lnTo>
                  <a:lnTo>
                    <a:pt x="4645" y="2971"/>
                  </a:lnTo>
                  <a:lnTo>
                    <a:pt x="4771" y="2950"/>
                  </a:lnTo>
                  <a:lnTo>
                    <a:pt x="4792" y="2971"/>
                  </a:lnTo>
                  <a:lnTo>
                    <a:pt x="4855" y="2950"/>
                  </a:lnTo>
                  <a:lnTo>
                    <a:pt x="4959" y="2950"/>
                  </a:lnTo>
                  <a:lnTo>
                    <a:pt x="5022" y="2867"/>
                  </a:lnTo>
                  <a:lnTo>
                    <a:pt x="5106" y="2867"/>
                  </a:lnTo>
                  <a:lnTo>
                    <a:pt x="5127" y="2762"/>
                  </a:lnTo>
                  <a:lnTo>
                    <a:pt x="5127" y="2720"/>
                  </a:lnTo>
                  <a:lnTo>
                    <a:pt x="5189" y="2657"/>
                  </a:lnTo>
                  <a:lnTo>
                    <a:pt x="5294" y="2657"/>
                  </a:lnTo>
                  <a:lnTo>
                    <a:pt x="5336" y="2616"/>
                  </a:lnTo>
                  <a:lnTo>
                    <a:pt x="5420" y="2616"/>
                  </a:lnTo>
                  <a:lnTo>
                    <a:pt x="5378" y="2553"/>
                  </a:lnTo>
                  <a:lnTo>
                    <a:pt x="5315" y="2511"/>
                  </a:lnTo>
                  <a:lnTo>
                    <a:pt x="5315" y="2448"/>
                  </a:lnTo>
                  <a:lnTo>
                    <a:pt x="5273" y="2406"/>
                  </a:lnTo>
                  <a:lnTo>
                    <a:pt x="5210" y="2406"/>
                  </a:lnTo>
                  <a:lnTo>
                    <a:pt x="5085" y="2323"/>
                  </a:lnTo>
                  <a:lnTo>
                    <a:pt x="5001" y="2323"/>
                  </a:lnTo>
                  <a:lnTo>
                    <a:pt x="4876" y="2281"/>
                  </a:lnTo>
                  <a:lnTo>
                    <a:pt x="4792" y="2302"/>
                  </a:lnTo>
                  <a:lnTo>
                    <a:pt x="4666" y="2281"/>
                  </a:lnTo>
                  <a:lnTo>
                    <a:pt x="4604" y="2176"/>
                  </a:lnTo>
                  <a:lnTo>
                    <a:pt x="4499" y="2092"/>
                  </a:lnTo>
                  <a:lnTo>
                    <a:pt x="4457" y="1988"/>
                  </a:lnTo>
                  <a:lnTo>
                    <a:pt x="4457" y="1904"/>
                  </a:lnTo>
                  <a:lnTo>
                    <a:pt x="4436" y="1779"/>
                  </a:lnTo>
                  <a:lnTo>
                    <a:pt x="4457" y="1695"/>
                  </a:lnTo>
                  <a:lnTo>
                    <a:pt x="4373" y="1611"/>
                  </a:lnTo>
                  <a:lnTo>
                    <a:pt x="4269" y="1590"/>
                  </a:lnTo>
                  <a:lnTo>
                    <a:pt x="4248" y="1548"/>
                  </a:lnTo>
                  <a:lnTo>
                    <a:pt x="4248" y="1486"/>
                  </a:lnTo>
                  <a:lnTo>
                    <a:pt x="4248" y="1465"/>
                  </a:lnTo>
                  <a:lnTo>
                    <a:pt x="4164" y="1402"/>
                  </a:lnTo>
                  <a:lnTo>
                    <a:pt x="4122" y="1360"/>
                  </a:lnTo>
                  <a:lnTo>
                    <a:pt x="4018" y="1297"/>
                  </a:lnTo>
                  <a:lnTo>
                    <a:pt x="3913" y="1235"/>
                  </a:lnTo>
                  <a:lnTo>
                    <a:pt x="3746" y="963"/>
                  </a:lnTo>
                  <a:lnTo>
                    <a:pt x="3704" y="879"/>
                  </a:lnTo>
                  <a:lnTo>
                    <a:pt x="3662" y="879"/>
                  </a:lnTo>
                  <a:lnTo>
                    <a:pt x="3620" y="837"/>
                  </a:lnTo>
                  <a:lnTo>
                    <a:pt x="3557" y="753"/>
                  </a:lnTo>
                  <a:lnTo>
                    <a:pt x="3515" y="711"/>
                  </a:lnTo>
                  <a:lnTo>
                    <a:pt x="3495" y="607"/>
                  </a:lnTo>
                  <a:lnTo>
                    <a:pt x="3432" y="523"/>
                  </a:lnTo>
                  <a:lnTo>
                    <a:pt x="3411" y="502"/>
                  </a:lnTo>
                  <a:lnTo>
                    <a:pt x="3411" y="439"/>
                  </a:lnTo>
                  <a:lnTo>
                    <a:pt x="3348" y="356"/>
                  </a:lnTo>
                  <a:lnTo>
                    <a:pt x="3285" y="314"/>
                  </a:lnTo>
                  <a:lnTo>
                    <a:pt x="3223" y="293"/>
                  </a:lnTo>
                  <a:lnTo>
                    <a:pt x="3139" y="209"/>
                  </a:lnTo>
                  <a:lnTo>
                    <a:pt x="3139" y="147"/>
                  </a:lnTo>
                  <a:lnTo>
                    <a:pt x="3139" y="105"/>
                  </a:lnTo>
                  <a:lnTo>
                    <a:pt x="3139" y="42"/>
                  </a:lnTo>
                  <a:lnTo>
                    <a:pt x="3118"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42"/>
            <p:cNvSpPr/>
            <p:nvPr/>
          </p:nvSpPr>
          <p:spPr>
            <a:xfrm>
              <a:off x="3853150" y="3491725"/>
              <a:ext cx="193550" cy="182075"/>
            </a:xfrm>
            <a:custGeom>
              <a:avLst/>
              <a:gdLst/>
              <a:ahLst/>
              <a:cxnLst/>
              <a:rect l="l" t="t" r="r" b="b"/>
              <a:pathLst>
                <a:path w="7742" h="7283" extrusionOk="0">
                  <a:moveTo>
                    <a:pt x="691" y="1"/>
                  </a:moveTo>
                  <a:lnTo>
                    <a:pt x="502" y="126"/>
                  </a:lnTo>
                  <a:lnTo>
                    <a:pt x="502" y="210"/>
                  </a:lnTo>
                  <a:lnTo>
                    <a:pt x="440" y="231"/>
                  </a:lnTo>
                  <a:lnTo>
                    <a:pt x="377" y="189"/>
                  </a:lnTo>
                  <a:lnTo>
                    <a:pt x="189" y="189"/>
                  </a:lnTo>
                  <a:lnTo>
                    <a:pt x="168" y="273"/>
                  </a:lnTo>
                  <a:lnTo>
                    <a:pt x="105" y="294"/>
                  </a:lnTo>
                  <a:lnTo>
                    <a:pt x="84" y="273"/>
                  </a:lnTo>
                  <a:lnTo>
                    <a:pt x="0" y="231"/>
                  </a:lnTo>
                  <a:lnTo>
                    <a:pt x="21" y="733"/>
                  </a:lnTo>
                  <a:lnTo>
                    <a:pt x="377" y="1068"/>
                  </a:lnTo>
                  <a:lnTo>
                    <a:pt x="544" y="1382"/>
                  </a:lnTo>
                  <a:lnTo>
                    <a:pt x="837" y="2051"/>
                  </a:lnTo>
                  <a:lnTo>
                    <a:pt x="858" y="2302"/>
                  </a:lnTo>
                  <a:lnTo>
                    <a:pt x="1151" y="2700"/>
                  </a:lnTo>
                  <a:lnTo>
                    <a:pt x="1151" y="2847"/>
                  </a:lnTo>
                  <a:lnTo>
                    <a:pt x="1465" y="3307"/>
                  </a:lnTo>
                  <a:lnTo>
                    <a:pt x="1465" y="3537"/>
                  </a:lnTo>
                  <a:lnTo>
                    <a:pt x="1381" y="3579"/>
                  </a:lnTo>
                  <a:lnTo>
                    <a:pt x="1465" y="3872"/>
                  </a:lnTo>
                  <a:lnTo>
                    <a:pt x="1486" y="4311"/>
                  </a:lnTo>
                  <a:lnTo>
                    <a:pt x="1674" y="4751"/>
                  </a:lnTo>
                  <a:lnTo>
                    <a:pt x="1653" y="5023"/>
                  </a:lnTo>
                  <a:lnTo>
                    <a:pt x="1695" y="5190"/>
                  </a:lnTo>
                  <a:lnTo>
                    <a:pt x="1632" y="5232"/>
                  </a:lnTo>
                  <a:lnTo>
                    <a:pt x="1674" y="5315"/>
                  </a:lnTo>
                  <a:lnTo>
                    <a:pt x="1737" y="5629"/>
                  </a:lnTo>
                  <a:lnTo>
                    <a:pt x="1800" y="5650"/>
                  </a:lnTo>
                  <a:lnTo>
                    <a:pt x="1862" y="5755"/>
                  </a:lnTo>
                  <a:lnTo>
                    <a:pt x="1800" y="5797"/>
                  </a:lnTo>
                  <a:lnTo>
                    <a:pt x="1800" y="5943"/>
                  </a:lnTo>
                  <a:lnTo>
                    <a:pt x="1883" y="6027"/>
                  </a:lnTo>
                  <a:lnTo>
                    <a:pt x="1904" y="6257"/>
                  </a:lnTo>
                  <a:lnTo>
                    <a:pt x="2009" y="6383"/>
                  </a:lnTo>
                  <a:lnTo>
                    <a:pt x="2155" y="6676"/>
                  </a:lnTo>
                  <a:lnTo>
                    <a:pt x="2281" y="6801"/>
                  </a:lnTo>
                  <a:lnTo>
                    <a:pt x="2302" y="6885"/>
                  </a:lnTo>
                  <a:lnTo>
                    <a:pt x="2511" y="7031"/>
                  </a:lnTo>
                  <a:lnTo>
                    <a:pt x="2595" y="6989"/>
                  </a:lnTo>
                  <a:lnTo>
                    <a:pt x="2720" y="6968"/>
                  </a:lnTo>
                  <a:lnTo>
                    <a:pt x="2720" y="6885"/>
                  </a:lnTo>
                  <a:lnTo>
                    <a:pt x="2678" y="6843"/>
                  </a:lnTo>
                  <a:lnTo>
                    <a:pt x="2720" y="6759"/>
                  </a:lnTo>
                  <a:lnTo>
                    <a:pt x="2888" y="6696"/>
                  </a:lnTo>
                  <a:lnTo>
                    <a:pt x="2930" y="6801"/>
                  </a:lnTo>
                  <a:lnTo>
                    <a:pt x="3055" y="6822"/>
                  </a:lnTo>
                  <a:lnTo>
                    <a:pt x="3013" y="6927"/>
                  </a:lnTo>
                  <a:lnTo>
                    <a:pt x="3097" y="7115"/>
                  </a:lnTo>
                  <a:lnTo>
                    <a:pt x="3264" y="7136"/>
                  </a:lnTo>
                  <a:lnTo>
                    <a:pt x="3411" y="7220"/>
                  </a:lnTo>
                  <a:lnTo>
                    <a:pt x="3515" y="7199"/>
                  </a:lnTo>
                  <a:lnTo>
                    <a:pt x="3557" y="7220"/>
                  </a:lnTo>
                  <a:lnTo>
                    <a:pt x="3662" y="7240"/>
                  </a:lnTo>
                  <a:lnTo>
                    <a:pt x="3725" y="7199"/>
                  </a:lnTo>
                  <a:lnTo>
                    <a:pt x="3787" y="7199"/>
                  </a:lnTo>
                  <a:lnTo>
                    <a:pt x="3850" y="7282"/>
                  </a:lnTo>
                  <a:lnTo>
                    <a:pt x="3976" y="7282"/>
                  </a:lnTo>
                  <a:lnTo>
                    <a:pt x="3997" y="7178"/>
                  </a:lnTo>
                  <a:lnTo>
                    <a:pt x="4038" y="7115"/>
                  </a:lnTo>
                  <a:lnTo>
                    <a:pt x="4101" y="7094"/>
                  </a:lnTo>
                  <a:lnTo>
                    <a:pt x="4164" y="6968"/>
                  </a:lnTo>
                  <a:lnTo>
                    <a:pt x="4310" y="6885"/>
                  </a:lnTo>
                  <a:lnTo>
                    <a:pt x="4499" y="6906"/>
                  </a:lnTo>
                  <a:lnTo>
                    <a:pt x="4562" y="6906"/>
                  </a:lnTo>
                  <a:lnTo>
                    <a:pt x="4624" y="4813"/>
                  </a:lnTo>
                  <a:lnTo>
                    <a:pt x="4729" y="2993"/>
                  </a:lnTo>
                  <a:lnTo>
                    <a:pt x="5252" y="2993"/>
                  </a:lnTo>
                  <a:lnTo>
                    <a:pt x="5357" y="922"/>
                  </a:lnTo>
                  <a:lnTo>
                    <a:pt x="5775" y="922"/>
                  </a:lnTo>
                  <a:lnTo>
                    <a:pt x="6340" y="796"/>
                  </a:lnTo>
                  <a:lnTo>
                    <a:pt x="6507" y="733"/>
                  </a:lnTo>
                  <a:lnTo>
                    <a:pt x="6612" y="733"/>
                  </a:lnTo>
                  <a:lnTo>
                    <a:pt x="6654" y="754"/>
                  </a:lnTo>
                  <a:lnTo>
                    <a:pt x="6675" y="838"/>
                  </a:lnTo>
                  <a:lnTo>
                    <a:pt x="6717" y="859"/>
                  </a:lnTo>
                  <a:lnTo>
                    <a:pt x="6696" y="922"/>
                  </a:lnTo>
                  <a:lnTo>
                    <a:pt x="6675" y="1005"/>
                  </a:lnTo>
                  <a:lnTo>
                    <a:pt x="6717" y="1005"/>
                  </a:lnTo>
                  <a:lnTo>
                    <a:pt x="6905" y="859"/>
                  </a:lnTo>
                  <a:lnTo>
                    <a:pt x="7031" y="733"/>
                  </a:lnTo>
                  <a:lnTo>
                    <a:pt x="7135" y="608"/>
                  </a:lnTo>
                  <a:lnTo>
                    <a:pt x="7282" y="608"/>
                  </a:lnTo>
                  <a:lnTo>
                    <a:pt x="7303" y="629"/>
                  </a:lnTo>
                  <a:lnTo>
                    <a:pt x="7386" y="650"/>
                  </a:lnTo>
                  <a:lnTo>
                    <a:pt x="7449" y="608"/>
                  </a:lnTo>
                  <a:lnTo>
                    <a:pt x="7637" y="524"/>
                  </a:lnTo>
                  <a:lnTo>
                    <a:pt x="7742" y="503"/>
                  </a:lnTo>
                  <a:lnTo>
                    <a:pt x="7658" y="398"/>
                  </a:lnTo>
                  <a:lnTo>
                    <a:pt x="7637" y="398"/>
                  </a:lnTo>
                  <a:lnTo>
                    <a:pt x="7616" y="378"/>
                  </a:lnTo>
                  <a:lnTo>
                    <a:pt x="7533" y="378"/>
                  </a:lnTo>
                  <a:lnTo>
                    <a:pt x="7512" y="336"/>
                  </a:lnTo>
                  <a:lnTo>
                    <a:pt x="7491" y="336"/>
                  </a:lnTo>
                  <a:lnTo>
                    <a:pt x="7449" y="315"/>
                  </a:lnTo>
                  <a:lnTo>
                    <a:pt x="7323" y="378"/>
                  </a:lnTo>
                  <a:lnTo>
                    <a:pt x="7240" y="336"/>
                  </a:lnTo>
                  <a:lnTo>
                    <a:pt x="6696" y="482"/>
                  </a:lnTo>
                  <a:lnTo>
                    <a:pt x="5817" y="691"/>
                  </a:lnTo>
                  <a:lnTo>
                    <a:pt x="5671" y="691"/>
                  </a:lnTo>
                  <a:lnTo>
                    <a:pt x="5650" y="650"/>
                  </a:lnTo>
                  <a:lnTo>
                    <a:pt x="5608" y="650"/>
                  </a:lnTo>
                  <a:lnTo>
                    <a:pt x="5566" y="608"/>
                  </a:lnTo>
                  <a:lnTo>
                    <a:pt x="5524" y="629"/>
                  </a:lnTo>
                  <a:lnTo>
                    <a:pt x="5461" y="608"/>
                  </a:lnTo>
                  <a:lnTo>
                    <a:pt x="5419" y="587"/>
                  </a:lnTo>
                  <a:lnTo>
                    <a:pt x="5336" y="608"/>
                  </a:lnTo>
                  <a:lnTo>
                    <a:pt x="5336" y="650"/>
                  </a:lnTo>
                  <a:lnTo>
                    <a:pt x="5189" y="650"/>
                  </a:lnTo>
                  <a:lnTo>
                    <a:pt x="5085" y="629"/>
                  </a:lnTo>
                  <a:lnTo>
                    <a:pt x="4938" y="503"/>
                  </a:lnTo>
                  <a:lnTo>
                    <a:pt x="4896" y="503"/>
                  </a:lnTo>
                  <a:lnTo>
                    <a:pt x="4875" y="482"/>
                  </a:lnTo>
                  <a:lnTo>
                    <a:pt x="4834" y="545"/>
                  </a:lnTo>
                  <a:lnTo>
                    <a:pt x="4771" y="545"/>
                  </a:lnTo>
                  <a:lnTo>
                    <a:pt x="4624" y="524"/>
                  </a:lnTo>
                  <a:lnTo>
                    <a:pt x="4520" y="545"/>
                  </a:lnTo>
                  <a:lnTo>
                    <a:pt x="4457" y="608"/>
                  </a:lnTo>
                  <a:lnTo>
                    <a:pt x="4373" y="587"/>
                  </a:lnTo>
                  <a:lnTo>
                    <a:pt x="4352" y="524"/>
                  </a:lnTo>
                  <a:lnTo>
                    <a:pt x="4290" y="503"/>
                  </a:lnTo>
                  <a:lnTo>
                    <a:pt x="4185" y="524"/>
                  </a:lnTo>
                  <a:lnTo>
                    <a:pt x="4080" y="503"/>
                  </a:lnTo>
                  <a:lnTo>
                    <a:pt x="3955" y="440"/>
                  </a:lnTo>
                  <a:lnTo>
                    <a:pt x="3892" y="398"/>
                  </a:lnTo>
                  <a:lnTo>
                    <a:pt x="3850" y="294"/>
                  </a:lnTo>
                  <a:lnTo>
                    <a:pt x="3829" y="273"/>
                  </a:lnTo>
                  <a:lnTo>
                    <a:pt x="1653" y="273"/>
                  </a:lnTo>
                  <a:lnTo>
                    <a:pt x="1632" y="231"/>
                  </a:lnTo>
                  <a:lnTo>
                    <a:pt x="1569" y="231"/>
                  </a:lnTo>
                  <a:lnTo>
                    <a:pt x="1486" y="294"/>
                  </a:lnTo>
                  <a:lnTo>
                    <a:pt x="1465" y="294"/>
                  </a:lnTo>
                  <a:lnTo>
                    <a:pt x="1360" y="336"/>
                  </a:lnTo>
                  <a:lnTo>
                    <a:pt x="1235" y="294"/>
                  </a:lnTo>
                  <a:lnTo>
                    <a:pt x="1130" y="189"/>
                  </a:lnTo>
                  <a:lnTo>
                    <a:pt x="1067" y="168"/>
                  </a:lnTo>
                  <a:lnTo>
                    <a:pt x="1109" y="106"/>
                  </a:lnTo>
                  <a:lnTo>
                    <a:pt x="1025" y="85"/>
                  </a:lnTo>
                  <a:lnTo>
                    <a:pt x="1025" y="64"/>
                  </a:lnTo>
                  <a:lnTo>
                    <a:pt x="942" y="1"/>
                  </a:lnTo>
                  <a:lnTo>
                    <a:pt x="900" y="22"/>
                  </a:lnTo>
                  <a:lnTo>
                    <a:pt x="858" y="64"/>
                  </a:lnTo>
                  <a:lnTo>
                    <a:pt x="837" y="64"/>
                  </a:lnTo>
                  <a:lnTo>
                    <a:pt x="733"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42"/>
            <p:cNvSpPr/>
            <p:nvPr/>
          </p:nvSpPr>
          <p:spPr>
            <a:xfrm>
              <a:off x="4123050" y="3397575"/>
              <a:ext cx="150675" cy="242750"/>
            </a:xfrm>
            <a:custGeom>
              <a:avLst/>
              <a:gdLst/>
              <a:ahLst/>
              <a:cxnLst/>
              <a:rect l="l" t="t" r="r" b="b"/>
              <a:pathLst>
                <a:path w="6027" h="9710" extrusionOk="0">
                  <a:moveTo>
                    <a:pt x="6006" y="1"/>
                  </a:moveTo>
                  <a:lnTo>
                    <a:pt x="5964" y="22"/>
                  </a:lnTo>
                  <a:lnTo>
                    <a:pt x="5922" y="84"/>
                  </a:lnTo>
                  <a:lnTo>
                    <a:pt x="5818" y="63"/>
                  </a:lnTo>
                  <a:lnTo>
                    <a:pt x="5734" y="126"/>
                  </a:lnTo>
                  <a:lnTo>
                    <a:pt x="5650" y="210"/>
                  </a:lnTo>
                  <a:lnTo>
                    <a:pt x="5525" y="231"/>
                  </a:lnTo>
                  <a:lnTo>
                    <a:pt x="5441" y="314"/>
                  </a:lnTo>
                  <a:lnTo>
                    <a:pt x="5315" y="314"/>
                  </a:lnTo>
                  <a:lnTo>
                    <a:pt x="5294" y="377"/>
                  </a:lnTo>
                  <a:lnTo>
                    <a:pt x="5190" y="398"/>
                  </a:lnTo>
                  <a:lnTo>
                    <a:pt x="5106" y="377"/>
                  </a:lnTo>
                  <a:lnTo>
                    <a:pt x="4897" y="440"/>
                  </a:lnTo>
                  <a:lnTo>
                    <a:pt x="4855" y="482"/>
                  </a:lnTo>
                  <a:lnTo>
                    <a:pt x="4750" y="503"/>
                  </a:lnTo>
                  <a:lnTo>
                    <a:pt x="4667" y="440"/>
                  </a:lnTo>
                  <a:lnTo>
                    <a:pt x="4583" y="440"/>
                  </a:lnTo>
                  <a:lnTo>
                    <a:pt x="4478" y="419"/>
                  </a:lnTo>
                  <a:lnTo>
                    <a:pt x="4437" y="482"/>
                  </a:lnTo>
                  <a:lnTo>
                    <a:pt x="4458" y="524"/>
                  </a:lnTo>
                  <a:lnTo>
                    <a:pt x="4437" y="607"/>
                  </a:lnTo>
                  <a:lnTo>
                    <a:pt x="4269" y="628"/>
                  </a:lnTo>
                  <a:lnTo>
                    <a:pt x="4144" y="691"/>
                  </a:lnTo>
                  <a:lnTo>
                    <a:pt x="4060" y="628"/>
                  </a:lnTo>
                  <a:lnTo>
                    <a:pt x="3976" y="628"/>
                  </a:lnTo>
                  <a:lnTo>
                    <a:pt x="3976" y="587"/>
                  </a:lnTo>
                  <a:lnTo>
                    <a:pt x="3934" y="545"/>
                  </a:lnTo>
                  <a:lnTo>
                    <a:pt x="3872" y="607"/>
                  </a:lnTo>
                  <a:lnTo>
                    <a:pt x="3809" y="607"/>
                  </a:lnTo>
                  <a:lnTo>
                    <a:pt x="3704" y="712"/>
                  </a:lnTo>
                  <a:lnTo>
                    <a:pt x="3516" y="733"/>
                  </a:lnTo>
                  <a:lnTo>
                    <a:pt x="3537" y="712"/>
                  </a:lnTo>
                  <a:lnTo>
                    <a:pt x="3495" y="628"/>
                  </a:lnTo>
                  <a:lnTo>
                    <a:pt x="3411" y="628"/>
                  </a:lnTo>
                  <a:lnTo>
                    <a:pt x="3328" y="587"/>
                  </a:lnTo>
                  <a:lnTo>
                    <a:pt x="3244" y="545"/>
                  </a:lnTo>
                  <a:lnTo>
                    <a:pt x="3244" y="503"/>
                  </a:lnTo>
                  <a:lnTo>
                    <a:pt x="3181" y="524"/>
                  </a:lnTo>
                  <a:lnTo>
                    <a:pt x="3139" y="545"/>
                  </a:lnTo>
                  <a:lnTo>
                    <a:pt x="3035" y="587"/>
                  </a:lnTo>
                  <a:lnTo>
                    <a:pt x="2491" y="607"/>
                  </a:lnTo>
                  <a:lnTo>
                    <a:pt x="2365" y="1110"/>
                  </a:lnTo>
                  <a:lnTo>
                    <a:pt x="2449" y="1654"/>
                  </a:lnTo>
                  <a:lnTo>
                    <a:pt x="2616" y="1737"/>
                  </a:lnTo>
                  <a:lnTo>
                    <a:pt x="2721" y="1800"/>
                  </a:lnTo>
                  <a:lnTo>
                    <a:pt x="2763" y="1863"/>
                  </a:lnTo>
                  <a:lnTo>
                    <a:pt x="2805" y="1884"/>
                  </a:lnTo>
                  <a:lnTo>
                    <a:pt x="3014" y="2072"/>
                  </a:lnTo>
                  <a:lnTo>
                    <a:pt x="3035" y="2177"/>
                  </a:lnTo>
                  <a:lnTo>
                    <a:pt x="3181" y="2365"/>
                  </a:lnTo>
                  <a:lnTo>
                    <a:pt x="3223" y="2491"/>
                  </a:lnTo>
                  <a:lnTo>
                    <a:pt x="3286" y="2574"/>
                  </a:lnTo>
                  <a:lnTo>
                    <a:pt x="3286" y="2637"/>
                  </a:lnTo>
                  <a:lnTo>
                    <a:pt x="3202" y="2637"/>
                  </a:lnTo>
                  <a:lnTo>
                    <a:pt x="3181" y="2721"/>
                  </a:lnTo>
                  <a:lnTo>
                    <a:pt x="3118" y="2721"/>
                  </a:lnTo>
                  <a:lnTo>
                    <a:pt x="3097" y="2783"/>
                  </a:lnTo>
                  <a:lnTo>
                    <a:pt x="3118" y="2804"/>
                  </a:lnTo>
                  <a:lnTo>
                    <a:pt x="3097" y="2846"/>
                  </a:lnTo>
                  <a:lnTo>
                    <a:pt x="3181" y="2930"/>
                  </a:lnTo>
                  <a:lnTo>
                    <a:pt x="3139" y="3139"/>
                  </a:lnTo>
                  <a:lnTo>
                    <a:pt x="3118" y="3244"/>
                  </a:lnTo>
                  <a:lnTo>
                    <a:pt x="3035" y="3307"/>
                  </a:lnTo>
                  <a:lnTo>
                    <a:pt x="2930" y="3327"/>
                  </a:lnTo>
                  <a:lnTo>
                    <a:pt x="2867" y="3474"/>
                  </a:lnTo>
                  <a:lnTo>
                    <a:pt x="2867" y="3579"/>
                  </a:lnTo>
                  <a:lnTo>
                    <a:pt x="2805" y="3683"/>
                  </a:lnTo>
                  <a:lnTo>
                    <a:pt x="2825" y="3830"/>
                  </a:lnTo>
                  <a:lnTo>
                    <a:pt x="2805" y="3955"/>
                  </a:lnTo>
                  <a:lnTo>
                    <a:pt x="2700" y="3976"/>
                  </a:lnTo>
                  <a:lnTo>
                    <a:pt x="2679" y="3872"/>
                  </a:lnTo>
                  <a:lnTo>
                    <a:pt x="2700" y="3830"/>
                  </a:lnTo>
                  <a:lnTo>
                    <a:pt x="2616" y="3725"/>
                  </a:lnTo>
                  <a:lnTo>
                    <a:pt x="2574" y="3662"/>
                  </a:lnTo>
                  <a:lnTo>
                    <a:pt x="2491" y="3620"/>
                  </a:lnTo>
                  <a:lnTo>
                    <a:pt x="2386" y="3537"/>
                  </a:lnTo>
                  <a:lnTo>
                    <a:pt x="2281" y="3411"/>
                  </a:lnTo>
                  <a:lnTo>
                    <a:pt x="2281" y="3327"/>
                  </a:lnTo>
                  <a:lnTo>
                    <a:pt x="2240" y="3202"/>
                  </a:lnTo>
                  <a:lnTo>
                    <a:pt x="2240" y="3097"/>
                  </a:lnTo>
                  <a:lnTo>
                    <a:pt x="2281" y="2993"/>
                  </a:lnTo>
                  <a:lnTo>
                    <a:pt x="2344" y="2846"/>
                  </a:lnTo>
                  <a:lnTo>
                    <a:pt x="2449" y="2721"/>
                  </a:lnTo>
                  <a:lnTo>
                    <a:pt x="2470" y="2595"/>
                  </a:lnTo>
                  <a:lnTo>
                    <a:pt x="2470" y="2428"/>
                  </a:lnTo>
                  <a:lnTo>
                    <a:pt x="2407" y="2323"/>
                  </a:lnTo>
                  <a:lnTo>
                    <a:pt x="2261" y="2302"/>
                  </a:lnTo>
                  <a:lnTo>
                    <a:pt x="2135" y="2302"/>
                  </a:lnTo>
                  <a:lnTo>
                    <a:pt x="2072" y="2365"/>
                  </a:lnTo>
                  <a:lnTo>
                    <a:pt x="2030" y="2365"/>
                  </a:lnTo>
                  <a:lnTo>
                    <a:pt x="1968" y="2386"/>
                  </a:lnTo>
                  <a:lnTo>
                    <a:pt x="1863" y="2323"/>
                  </a:lnTo>
                  <a:lnTo>
                    <a:pt x="1863" y="2260"/>
                  </a:lnTo>
                  <a:lnTo>
                    <a:pt x="1821" y="2198"/>
                  </a:lnTo>
                  <a:lnTo>
                    <a:pt x="1779" y="2156"/>
                  </a:lnTo>
                  <a:lnTo>
                    <a:pt x="1758" y="2093"/>
                  </a:lnTo>
                  <a:lnTo>
                    <a:pt x="1612" y="2114"/>
                  </a:lnTo>
                  <a:lnTo>
                    <a:pt x="1424" y="2177"/>
                  </a:lnTo>
                  <a:lnTo>
                    <a:pt x="1089" y="2302"/>
                  </a:lnTo>
                  <a:lnTo>
                    <a:pt x="984" y="2323"/>
                  </a:lnTo>
                  <a:lnTo>
                    <a:pt x="398" y="2595"/>
                  </a:lnTo>
                  <a:lnTo>
                    <a:pt x="273" y="2595"/>
                  </a:lnTo>
                  <a:lnTo>
                    <a:pt x="43" y="2700"/>
                  </a:lnTo>
                  <a:lnTo>
                    <a:pt x="1" y="2783"/>
                  </a:lnTo>
                  <a:lnTo>
                    <a:pt x="43" y="2951"/>
                  </a:lnTo>
                  <a:lnTo>
                    <a:pt x="43" y="3035"/>
                  </a:lnTo>
                  <a:lnTo>
                    <a:pt x="64" y="3223"/>
                  </a:lnTo>
                  <a:lnTo>
                    <a:pt x="273" y="3244"/>
                  </a:lnTo>
                  <a:lnTo>
                    <a:pt x="356" y="3244"/>
                  </a:lnTo>
                  <a:lnTo>
                    <a:pt x="377" y="3327"/>
                  </a:lnTo>
                  <a:lnTo>
                    <a:pt x="419" y="3307"/>
                  </a:lnTo>
                  <a:lnTo>
                    <a:pt x="482" y="3244"/>
                  </a:lnTo>
                  <a:lnTo>
                    <a:pt x="628" y="3265"/>
                  </a:lnTo>
                  <a:lnTo>
                    <a:pt x="796" y="3369"/>
                  </a:lnTo>
                  <a:lnTo>
                    <a:pt x="901" y="3516"/>
                  </a:lnTo>
                  <a:lnTo>
                    <a:pt x="1005" y="3537"/>
                  </a:lnTo>
                  <a:lnTo>
                    <a:pt x="1193" y="3537"/>
                  </a:lnTo>
                  <a:lnTo>
                    <a:pt x="1298" y="3620"/>
                  </a:lnTo>
                  <a:lnTo>
                    <a:pt x="1340" y="3683"/>
                  </a:lnTo>
                  <a:lnTo>
                    <a:pt x="1465" y="3725"/>
                  </a:lnTo>
                  <a:lnTo>
                    <a:pt x="1465" y="3788"/>
                  </a:lnTo>
                  <a:lnTo>
                    <a:pt x="1424" y="3892"/>
                  </a:lnTo>
                  <a:lnTo>
                    <a:pt x="1445" y="3976"/>
                  </a:lnTo>
                  <a:lnTo>
                    <a:pt x="1424" y="4060"/>
                  </a:lnTo>
                  <a:lnTo>
                    <a:pt x="1445" y="4144"/>
                  </a:lnTo>
                  <a:lnTo>
                    <a:pt x="1445" y="4206"/>
                  </a:lnTo>
                  <a:lnTo>
                    <a:pt x="1403" y="4290"/>
                  </a:lnTo>
                  <a:lnTo>
                    <a:pt x="1361" y="4457"/>
                  </a:lnTo>
                  <a:lnTo>
                    <a:pt x="1319" y="4562"/>
                  </a:lnTo>
                  <a:lnTo>
                    <a:pt x="1361" y="4604"/>
                  </a:lnTo>
                  <a:lnTo>
                    <a:pt x="1445" y="4604"/>
                  </a:lnTo>
                  <a:lnTo>
                    <a:pt x="1424" y="4688"/>
                  </a:lnTo>
                  <a:lnTo>
                    <a:pt x="1319" y="4729"/>
                  </a:lnTo>
                  <a:lnTo>
                    <a:pt x="1319" y="4834"/>
                  </a:lnTo>
                  <a:lnTo>
                    <a:pt x="1319" y="4980"/>
                  </a:lnTo>
                  <a:lnTo>
                    <a:pt x="1235" y="5001"/>
                  </a:lnTo>
                  <a:lnTo>
                    <a:pt x="1235" y="5043"/>
                  </a:lnTo>
                  <a:lnTo>
                    <a:pt x="1340" y="5127"/>
                  </a:lnTo>
                  <a:lnTo>
                    <a:pt x="1361" y="5232"/>
                  </a:lnTo>
                  <a:lnTo>
                    <a:pt x="1319" y="5294"/>
                  </a:lnTo>
                  <a:lnTo>
                    <a:pt x="1319" y="5399"/>
                  </a:lnTo>
                  <a:lnTo>
                    <a:pt x="1361" y="5441"/>
                  </a:lnTo>
                  <a:lnTo>
                    <a:pt x="1403" y="5524"/>
                  </a:lnTo>
                  <a:lnTo>
                    <a:pt x="1319" y="5629"/>
                  </a:lnTo>
                  <a:lnTo>
                    <a:pt x="1214" y="5734"/>
                  </a:lnTo>
                  <a:lnTo>
                    <a:pt x="1193" y="5776"/>
                  </a:lnTo>
                  <a:lnTo>
                    <a:pt x="1110" y="5776"/>
                  </a:lnTo>
                  <a:lnTo>
                    <a:pt x="1089" y="5859"/>
                  </a:lnTo>
                  <a:lnTo>
                    <a:pt x="1110" y="5964"/>
                  </a:lnTo>
                  <a:lnTo>
                    <a:pt x="1089" y="6048"/>
                  </a:lnTo>
                  <a:lnTo>
                    <a:pt x="1047" y="6194"/>
                  </a:lnTo>
                  <a:lnTo>
                    <a:pt x="1026" y="6278"/>
                  </a:lnTo>
                  <a:lnTo>
                    <a:pt x="1026" y="6466"/>
                  </a:lnTo>
                  <a:lnTo>
                    <a:pt x="398" y="7115"/>
                  </a:lnTo>
                  <a:lnTo>
                    <a:pt x="461" y="7282"/>
                  </a:lnTo>
                  <a:lnTo>
                    <a:pt x="482" y="7429"/>
                  </a:lnTo>
                  <a:lnTo>
                    <a:pt x="566" y="7554"/>
                  </a:lnTo>
                  <a:lnTo>
                    <a:pt x="566" y="7847"/>
                  </a:lnTo>
                  <a:lnTo>
                    <a:pt x="524" y="7868"/>
                  </a:lnTo>
                  <a:lnTo>
                    <a:pt x="524" y="7973"/>
                  </a:lnTo>
                  <a:lnTo>
                    <a:pt x="587" y="8077"/>
                  </a:lnTo>
                  <a:lnTo>
                    <a:pt x="608" y="8224"/>
                  </a:lnTo>
                  <a:lnTo>
                    <a:pt x="608" y="8684"/>
                  </a:lnTo>
                  <a:lnTo>
                    <a:pt x="566" y="8851"/>
                  </a:lnTo>
                  <a:lnTo>
                    <a:pt x="566" y="9019"/>
                  </a:lnTo>
                  <a:lnTo>
                    <a:pt x="566" y="9207"/>
                  </a:lnTo>
                  <a:lnTo>
                    <a:pt x="566" y="9228"/>
                  </a:lnTo>
                  <a:lnTo>
                    <a:pt x="628" y="9270"/>
                  </a:lnTo>
                  <a:lnTo>
                    <a:pt x="691" y="9333"/>
                  </a:lnTo>
                  <a:lnTo>
                    <a:pt x="733" y="9395"/>
                  </a:lnTo>
                  <a:lnTo>
                    <a:pt x="712" y="9437"/>
                  </a:lnTo>
                  <a:lnTo>
                    <a:pt x="712" y="9521"/>
                  </a:lnTo>
                  <a:lnTo>
                    <a:pt x="691" y="9626"/>
                  </a:lnTo>
                  <a:lnTo>
                    <a:pt x="691" y="9646"/>
                  </a:lnTo>
                  <a:lnTo>
                    <a:pt x="733" y="9646"/>
                  </a:lnTo>
                  <a:lnTo>
                    <a:pt x="942" y="9709"/>
                  </a:lnTo>
                  <a:lnTo>
                    <a:pt x="1047" y="9709"/>
                  </a:lnTo>
                  <a:lnTo>
                    <a:pt x="1089" y="9605"/>
                  </a:lnTo>
                  <a:lnTo>
                    <a:pt x="1131" y="9500"/>
                  </a:lnTo>
                  <a:lnTo>
                    <a:pt x="1152" y="9333"/>
                  </a:lnTo>
                  <a:lnTo>
                    <a:pt x="1131" y="9291"/>
                  </a:lnTo>
                  <a:lnTo>
                    <a:pt x="1110" y="9291"/>
                  </a:lnTo>
                  <a:lnTo>
                    <a:pt x="1089" y="9395"/>
                  </a:lnTo>
                  <a:lnTo>
                    <a:pt x="1005" y="9374"/>
                  </a:lnTo>
                  <a:lnTo>
                    <a:pt x="942" y="9437"/>
                  </a:lnTo>
                  <a:lnTo>
                    <a:pt x="942" y="9333"/>
                  </a:lnTo>
                  <a:lnTo>
                    <a:pt x="901" y="9228"/>
                  </a:lnTo>
                  <a:lnTo>
                    <a:pt x="880" y="9207"/>
                  </a:lnTo>
                  <a:lnTo>
                    <a:pt x="921" y="9165"/>
                  </a:lnTo>
                  <a:lnTo>
                    <a:pt x="984" y="9165"/>
                  </a:lnTo>
                  <a:lnTo>
                    <a:pt x="1026" y="9019"/>
                  </a:lnTo>
                  <a:lnTo>
                    <a:pt x="1110" y="8977"/>
                  </a:lnTo>
                  <a:lnTo>
                    <a:pt x="1131" y="8893"/>
                  </a:lnTo>
                  <a:lnTo>
                    <a:pt x="1298" y="8872"/>
                  </a:lnTo>
                  <a:lnTo>
                    <a:pt x="1465" y="8663"/>
                  </a:lnTo>
                  <a:lnTo>
                    <a:pt x="1989" y="8579"/>
                  </a:lnTo>
                  <a:lnTo>
                    <a:pt x="2365" y="8391"/>
                  </a:lnTo>
                  <a:lnTo>
                    <a:pt x="2574" y="8182"/>
                  </a:lnTo>
                  <a:lnTo>
                    <a:pt x="2616" y="8035"/>
                  </a:lnTo>
                  <a:lnTo>
                    <a:pt x="2679" y="7931"/>
                  </a:lnTo>
                  <a:lnTo>
                    <a:pt x="2679" y="7847"/>
                  </a:lnTo>
                  <a:lnTo>
                    <a:pt x="2574" y="7910"/>
                  </a:lnTo>
                  <a:lnTo>
                    <a:pt x="2553" y="7805"/>
                  </a:lnTo>
                  <a:lnTo>
                    <a:pt x="2595" y="7805"/>
                  </a:lnTo>
                  <a:lnTo>
                    <a:pt x="2595" y="7701"/>
                  </a:lnTo>
                  <a:lnTo>
                    <a:pt x="2658" y="7617"/>
                  </a:lnTo>
                  <a:lnTo>
                    <a:pt x="2658" y="7533"/>
                  </a:lnTo>
                  <a:lnTo>
                    <a:pt x="2721" y="7345"/>
                  </a:lnTo>
                  <a:lnTo>
                    <a:pt x="2700" y="7324"/>
                  </a:lnTo>
                  <a:lnTo>
                    <a:pt x="2700" y="7177"/>
                  </a:lnTo>
                  <a:lnTo>
                    <a:pt x="2763" y="7115"/>
                  </a:lnTo>
                  <a:lnTo>
                    <a:pt x="2763" y="6968"/>
                  </a:lnTo>
                  <a:lnTo>
                    <a:pt x="2721" y="6968"/>
                  </a:lnTo>
                  <a:lnTo>
                    <a:pt x="2721" y="6822"/>
                  </a:lnTo>
                  <a:lnTo>
                    <a:pt x="2658" y="6968"/>
                  </a:lnTo>
                  <a:lnTo>
                    <a:pt x="2658" y="7073"/>
                  </a:lnTo>
                  <a:lnTo>
                    <a:pt x="2595" y="7094"/>
                  </a:lnTo>
                  <a:lnTo>
                    <a:pt x="2574" y="6968"/>
                  </a:lnTo>
                  <a:lnTo>
                    <a:pt x="2595" y="6592"/>
                  </a:lnTo>
                  <a:lnTo>
                    <a:pt x="2553" y="6466"/>
                  </a:lnTo>
                  <a:lnTo>
                    <a:pt x="2553" y="6340"/>
                  </a:lnTo>
                  <a:lnTo>
                    <a:pt x="2470" y="6236"/>
                  </a:lnTo>
                  <a:lnTo>
                    <a:pt x="2407" y="6194"/>
                  </a:lnTo>
                  <a:lnTo>
                    <a:pt x="2491" y="6152"/>
                  </a:lnTo>
                  <a:lnTo>
                    <a:pt x="2491" y="6068"/>
                  </a:lnTo>
                  <a:lnTo>
                    <a:pt x="2302" y="5838"/>
                  </a:lnTo>
                  <a:lnTo>
                    <a:pt x="2386" y="5755"/>
                  </a:lnTo>
                  <a:lnTo>
                    <a:pt x="2365" y="5650"/>
                  </a:lnTo>
                  <a:lnTo>
                    <a:pt x="2407" y="5608"/>
                  </a:lnTo>
                  <a:lnTo>
                    <a:pt x="2407" y="5524"/>
                  </a:lnTo>
                  <a:lnTo>
                    <a:pt x="2365" y="5441"/>
                  </a:lnTo>
                  <a:lnTo>
                    <a:pt x="2365" y="5399"/>
                  </a:lnTo>
                  <a:lnTo>
                    <a:pt x="2407" y="5399"/>
                  </a:lnTo>
                  <a:lnTo>
                    <a:pt x="2512" y="5462"/>
                  </a:lnTo>
                  <a:lnTo>
                    <a:pt x="2574" y="5399"/>
                  </a:lnTo>
                  <a:lnTo>
                    <a:pt x="2721" y="5399"/>
                  </a:lnTo>
                  <a:lnTo>
                    <a:pt x="2825" y="5315"/>
                  </a:lnTo>
                  <a:lnTo>
                    <a:pt x="2805" y="5190"/>
                  </a:lnTo>
                  <a:lnTo>
                    <a:pt x="3118" y="4980"/>
                  </a:lnTo>
                  <a:lnTo>
                    <a:pt x="3244" y="4980"/>
                  </a:lnTo>
                  <a:lnTo>
                    <a:pt x="3244" y="4897"/>
                  </a:lnTo>
                  <a:lnTo>
                    <a:pt x="3307" y="4876"/>
                  </a:lnTo>
                  <a:lnTo>
                    <a:pt x="3349" y="4813"/>
                  </a:lnTo>
                  <a:lnTo>
                    <a:pt x="3349" y="4771"/>
                  </a:lnTo>
                  <a:lnTo>
                    <a:pt x="3600" y="4625"/>
                  </a:lnTo>
                  <a:lnTo>
                    <a:pt x="3621" y="4562"/>
                  </a:lnTo>
                  <a:lnTo>
                    <a:pt x="3662" y="4520"/>
                  </a:lnTo>
                  <a:lnTo>
                    <a:pt x="3704" y="4374"/>
                  </a:lnTo>
                  <a:lnTo>
                    <a:pt x="3746" y="4478"/>
                  </a:lnTo>
                  <a:lnTo>
                    <a:pt x="3830" y="4416"/>
                  </a:lnTo>
                  <a:lnTo>
                    <a:pt x="3955" y="4269"/>
                  </a:lnTo>
                  <a:lnTo>
                    <a:pt x="3955" y="4185"/>
                  </a:lnTo>
                  <a:lnTo>
                    <a:pt x="4018" y="4248"/>
                  </a:lnTo>
                  <a:lnTo>
                    <a:pt x="4248" y="4081"/>
                  </a:lnTo>
                  <a:lnTo>
                    <a:pt x="4437" y="3997"/>
                  </a:lnTo>
                  <a:lnTo>
                    <a:pt x="4437" y="3976"/>
                  </a:lnTo>
                  <a:lnTo>
                    <a:pt x="4562" y="3976"/>
                  </a:lnTo>
                  <a:lnTo>
                    <a:pt x="4918" y="3788"/>
                  </a:lnTo>
                  <a:lnTo>
                    <a:pt x="4960" y="3725"/>
                  </a:lnTo>
                  <a:lnTo>
                    <a:pt x="5022" y="3683"/>
                  </a:lnTo>
                  <a:lnTo>
                    <a:pt x="5399" y="3474"/>
                  </a:lnTo>
                  <a:lnTo>
                    <a:pt x="5399" y="3369"/>
                  </a:lnTo>
                  <a:lnTo>
                    <a:pt x="5504" y="3369"/>
                  </a:lnTo>
                  <a:lnTo>
                    <a:pt x="5608" y="3223"/>
                  </a:lnTo>
                  <a:lnTo>
                    <a:pt x="5608" y="3139"/>
                  </a:lnTo>
                  <a:lnTo>
                    <a:pt x="5734" y="2993"/>
                  </a:lnTo>
                  <a:lnTo>
                    <a:pt x="5818" y="2951"/>
                  </a:lnTo>
                  <a:lnTo>
                    <a:pt x="5818" y="2846"/>
                  </a:lnTo>
                  <a:lnTo>
                    <a:pt x="5859" y="2783"/>
                  </a:lnTo>
                  <a:lnTo>
                    <a:pt x="5797" y="2783"/>
                  </a:lnTo>
                  <a:lnTo>
                    <a:pt x="5755" y="2804"/>
                  </a:lnTo>
                  <a:lnTo>
                    <a:pt x="5734" y="2742"/>
                  </a:lnTo>
                  <a:lnTo>
                    <a:pt x="5838" y="2679"/>
                  </a:lnTo>
                  <a:lnTo>
                    <a:pt x="5901" y="2679"/>
                  </a:lnTo>
                  <a:lnTo>
                    <a:pt x="5922" y="2616"/>
                  </a:lnTo>
                  <a:lnTo>
                    <a:pt x="5901" y="2574"/>
                  </a:lnTo>
                  <a:lnTo>
                    <a:pt x="5943" y="2532"/>
                  </a:lnTo>
                  <a:lnTo>
                    <a:pt x="6006" y="2470"/>
                  </a:lnTo>
                  <a:lnTo>
                    <a:pt x="5964" y="2219"/>
                  </a:lnTo>
                  <a:lnTo>
                    <a:pt x="5943" y="2198"/>
                  </a:lnTo>
                  <a:lnTo>
                    <a:pt x="5838" y="2198"/>
                  </a:lnTo>
                  <a:lnTo>
                    <a:pt x="5797" y="2177"/>
                  </a:lnTo>
                  <a:lnTo>
                    <a:pt x="5818" y="2114"/>
                  </a:lnTo>
                  <a:lnTo>
                    <a:pt x="5901" y="2114"/>
                  </a:lnTo>
                  <a:lnTo>
                    <a:pt x="5901" y="1863"/>
                  </a:lnTo>
                  <a:lnTo>
                    <a:pt x="5859" y="1800"/>
                  </a:lnTo>
                  <a:lnTo>
                    <a:pt x="5901" y="1800"/>
                  </a:lnTo>
                  <a:lnTo>
                    <a:pt x="5922" y="1528"/>
                  </a:lnTo>
                  <a:lnTo>
                    <a:pt x="5901" y="1361"/>
                  </a:lnTo>
                  <a:lnTo>
                    <a:pt x="5964" y="1319"/>
                  </a:lnTo>
                  <a:lnTo>
                    <a:pt x="5943" y="1151"/>
                  </a:lnTo>
                  <a:lnTo>
                    <a:pt x="5922" y="1131"/>
                  </a:lnTo>
                  <a:lnTo>
                    <a:pt x="5922" y="963"/>
                  </a:lnTo>
                  <a:lnTo>
                    <a:pt x="5964" y="942"/>
                  </a:lnTo>
                  <a:lnTo>
                    <a:pt x="5901" y="817"/>
                  </a:lnTo>
                  <a:lnTo>
                    <a:pt x="5859" y="628"/>
                  </a:lnTo>
                  <a:lnTo>
                    <a:pt x="5922" y="587"/>
                  </a:lnTo>
                  <a:lnTo>
                    <a:pt x="5901" y="545"/>
                  </a:lnTo>
                  <a:lnTo>
                    <a:pt x="5901" y="503"/>
                  </a:lnTo>
                  <a:lnTo>
                    <a:pt x="5901" y="440"/>
                  </a:lnTo>
                  <a:lnTo>
                    <a:pt x="6027" y="273"/>
                  </a:lnTo>
                  <a:lnTo>
                    <a:pt x="5964" y="231"/>
                  </a:lnTo>
                  <a:lnTo>
                    <a:pt x="6027" y="168"/>
                  </a:lnTo>
                  <a:lnTo>
                    <a:pt x="6027" y="22"/>
                  </a:lnTo>
                  <a:lnTo>
                    <a:pt x="6006"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42"/>
            <p:cNvSpPr/>
            <p:nvPr/>
          </p:nvSpPr>
          <p:spPr>
            <a:xfrm>
              <a:off x="4120450" y="3622500"/>
              <a:ext cx="20950" cy="23575"/>
            </a:xfrm>
            <a:custGeom>
              <a:avLst/>
              <a:gdLst/>
              <a:ahLst/>
              <a:cxnLst/>
              <a:rect l="l" t="t" r="r" b="b"/>
              <a:pathLst>
                <a:path w="838" h="943" extrusionOk="0">
                  <a:moveTo>
                    <a:pt x="314" y="1"/>
                  </a:moveTo>
                  <a:lnTo>
                    <a:pt x="209" y="43"/>
                  </a:lnTo>
                  <a:lnTo>
                    <a:pt x="188" y="189"/>
                  </a:lnTo>
                  <a:lnTo>
                    <a:pt x="63" y="440"/>
                  </a:lnTo>
                  <a:lnTo>
                    <a:pt x="0" y="566"/>
                  </a:lnTo>
                  <a:lnTo>
                    <a:pt x="42" y="649"/>
                  </a:lnTo>
                  <a:lnTo>
                    <a:pt x="105" y="712"/>
                  </a:lnTo>
                  <a:lnTo>
                    <a:pt x="168" y="817"/>
                  </a:lnTo>
                  <a:lnTo>
                    <a:pt x="377" y="921"/>
                  </a:lnTo>
                  <a:lnTo>
                    <a:pt x="586" y="942"/>
                  </a:lnTo>
                  <a:lnTo>
                    <a:pt x="670" y="921"/>
                  </a:lnTo>
                  <a:lnTo>
                    <a:pt x="712" y="817"/>
                  </a:lnTo>
                  <a:lnTo>
                    <a:pt x="691" y="712"/>
                  </a:lnTo>
                  <a:lnTo>
                    <a:pt x="774" y="691"/>
                  </a:lnTo>
                  <a:lnTo>
                    <a:pt x="795" y="649"/>
                  </a:lnTo>
                  <a:lnTo>
                    <a:pt x="795" y="629"/>
                  </a:lnTo>
                  <a:lnTo>
                    <a:pt x="816" y="524"/>
                  </a:lnTo>
                  <a:lnTo>
                    <a:pt x="816" y="440"/>
                  </a:lnTo>
                  <a:lnTo>
                    <a:pt x="837" y="398"/>
                  </a:lnTo>
                  <a:lnTo>
                    <a:pt x="795" y="336"/>
                  </a:lnTo>
                  <a:lnTo>
                    <a:pt x="732" y="273"/>
                  </a:lnTo>
                  <a:lnTo>
                    <a:pt x="670" y="231"/>
                  </a:lnTo>
                  <a:lnTo>
                    <a:pt x="670" y="210"/>
                  </a:lnTo>
                  <a:lnTo>
                    <a:pt x="565" y="189"/>
                  </a:lnTo>
                  <a:lnTo>
                    <a:pt x="481" y="105"/>
                  </a:lnTo>
                  <a:lnTo>
                    <a:pt x="314"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42"/>
            <p:cNvSpPr/>
            <p:nvPr/>
          </p:nvSpPr>
          <p:spPr>
            <a:xfrm>
              <a:off x="4064475" y="3669050"/>
              <a:ext cx="33500" cy="31425"/>
            </a:xfrm>
            <a:custGeom>
              <a:avLst/>
              <a:gdLst/>
              <a:ahLst/>
              <a:cxnLst/>
              <a:rect l="l" t="t" r="r" b="b"/>
              <a:pathLst>
                <a:path w="1340" h="1257" extrusionOk="0">
                  <a:moveTo>
                    <a:pt x="775" y="1"/>
                  </a:moveTo>
                  <a:lnTo>
                    <a:pt x="754" y="43"/>
                  </a:lnTo>
                  <a:lnTo>
                    <a:pt x="670" y="106"/>
                  </a:lnTo>
                  <a:lnTo>
                    <a:pt x="628" y="147"/>
                  </a:lnTo>
                  <a:lnTo>
                    <a:pt x="419" y="189"/>
                  </a:lnTo>
                  <a:lnTo>
                    <a:pt x="293" y="315"/>
                  </a:lnTo>
                  <a:lnTo>
                    <a:pt x="231" y="440"/>
                  </a:lnTo>
                  <a:lnTo>
                    <a:pt x="84" y="566"/>
                  </a:lnTo>
                  <a:lnTo>
                    <a:pt x="0" y="629"/>
                  </a:lnTo>
                  <a:lnTo>
                    <a:pt x="42" y="733"/>
                  </a:lnTo>
                  <a:lnTo>
                    <a:pt x="126" y="796"/>
                  </a:lnTo>
                  <a:lnTo>
                    <a:pt x="126" y="859"/>
                  </a:lnTo>
                  <a:lnTo>
                    <a:pt x="210" y="943"/>
                  </a:lnTo>
                  <a:lnTo>
                    <a:pt x="210" y="1047"/>
                  </a:lnTo>
                  <a:lnTo>
                    <a:pt x="293" y="1131"/>
                  </a:lnTo>
                  <a:lnTo>
                    <a:pt x="356" y="1194"/>
                  </a:lnTo>
                  <a:lnTo>
                    <a:pt x="503" y="1256"/>
                  </a:lnTo>
                  <a:lnTo>
                    <a:pt x="607" y="1256"/>
                  </a:lnTo>
                  <a:lnTo>
                    <a:pt x="628" y="1194"/>
                  </a:lnTo>
                  <a:lnTo>
                    <a:pt x="670" y="1152"/>
                  </a:lnTo>
                  <a:lnTo>
                    <a:pt x="712" y="1026"/>
                  </a:lnTo>
                  <a:lnTo>
                    <a:pt x="816" y="984"/>
                  </a:lnTo>
                  <a:lnTo>
                    <a:pt x="879" y="943"/>
                  </a:lnTo>
                  <a:lnTo>
                    <a:pt x="984" y="922"/>
                  </a:lnTo>
                  <a:lnTo>
                    <a:pt x="1067" y="943"/>
                  </a:lnTo>
                  <a:lnTo>
                    <a:pt x="1172" y="859"/>
                  </a:lnTo>
                  <a:lnTo>
                    <a:pt x="1193" y="775"/>
                  </a:lnTo>
                  <a:lnTo>
                    <a:pt x="1151" y="733"/>
                  </a:lnTo>
                  <a:lnTo>
                    <a:pt x="1130" y="650"/>
                  </a:lnTo>
                  <a:lnTo>
                    <a:pt x="1235" y="608"/>
                  </a:lnTo>
                  <a:lnTo>
                    <a:pt x="1339" y="524"/>
                  </a:lnTo>
                  <a:lnTo>
                    <a:pt x="1339" y="399"/>
                  </a:lnTo>
                  <a:lnTo>
                    <a:pt x="1256" y="147"/>
                  </a:lnTo>
                  <a:lnTo>
                    <a:pt x="1130" y="43"/>
                  </a:lnTo>
                  <a:lnTo>
                    <a:pt x="1026" y="85"/>
                  </a:lnTo>
                  <a:lnTo>
                    <a:pt x="942" y="22"/>
                  </a:lnTo>
                  <a:lnTo>
                    <a:pt x="921" y="43"/>
                  </a:lnTo>
                  <a:lnTo>
                    <a:pt x="858" y="22"/>
                  </a:lnTo>
                  <a:lnTo>
                    <a:pt x="775"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42"/>
            <p:cNvSpPr/>
            <p:nvPr/>
          </p:nvSpPr>
          <p:spPr>
            <a:xfrm>
              <a:off x="4697400" y="2660025"/>
              <a:ext cx="105175" cy="86850"/>
            </a:xfrm>
            <a:custGeom>
              <a:avLst/>
              <a:gdLst/>
              <a:ahLst/>
              <a:cxnLst/>
              <a:rect l="l" t="t" r="r" b="b"/>
              <a:pathLst>
                <a:path w="4207" h="3474" extrusionOk="0">
                  <a:moveTo>
                    <a:pt x="1507" y="0"/>
                  </a:moveTo>
                  <a:lnTo>
                    <a:pt x="1466" y="63"/>
                  </a:lnTo>
                  <a:lnTo>
                    <a:pt x="1403" y="105"/>
                  </a:lnTo>
                  <a:lnTo>
                    <a:pt x="1298" y="105"/>
                  </a:lnTo>
                  <a:lnTo>
                    <a:pt x="1256" y="126"/>
                  </a:lnTo>
                  <a:lnTo>
                    <a:pt x="1152" y="63"/>
                  </a:lnTo>
                  <a:lnTo>
                    <a:pt x="1068" y="63"/>
                  </a:lnTo>
                  <a:lnTo>
                    <a:pt x="1026" y="105"/>
                  </a:lnTo>
                  <a:lnTo>
                    <a:pt x="880" y="293"/>
                  </a:lnTo>
                  <a:lnTo>
                    <a:pt x="629" y="398"/>
                  </a:lnTo>
                  <a:lnTo>
                    <a:pt x="231" y="503"/>
                  </a:lnTo>
                  <a:lnTo>
                    <a:pt x="252" y="586"/>
                  </a:lnTo>
                  <a:lnTo>
                    <a:pt x="1" y="754"/>
                  </a:lnTo>
                  <a:lnTo>
                    <a:pt x="22" y="1005"/>
                  </a:lnTo>
                  <a:lnTo>
                    <a:pt x="106" y="1067"/>
                  </a:lnTo>
                  <a:lnTo>
                    <a:pt x="189" y="1047"/>
                  </a:lnTo>
                  <a:lnTo>
                    <a:pt x="294" y="1005"/>
                  </a:lnTo>
                  <a:lnTo>
                    <a:pt x="419" y="1151"/>
                  </a:lnTo>
                  <a:lnTo>
                    <a:pt x="566" y="1277"/>
                  </a:lnTo>
                  <a:lnTo>
                    <a:pt x="733" y="1360"/>
                  </a:lnTo>
                  <a:lnTo>
                    <a:pt x="754" y="1486"/>
                  </a:lnTo>
                  <a:lnTo>
                    <a:pt x="901" y="1549"/>
                  </a:lnTo>
                  <a:lnTo>
                    <a:pt x="901" y="1674"/>
                  </a:lnTo>
                  <a:lnTo>
                    <a:pt x="754" y="1779"/>
                  </a:lnTo>
                  <a:lnTo>
                    <a:pt x="754" y="1904"/>
                  </a:lnTo>
                  <a:lnTo>
                    <a:pt x="650" y="1946"/>
                  </a:lnTo>
                  <a:lnTo>
                    <a:pt x="650" y="2114"/>
                  </a:lnTo>
                  <a:lnTo>
                    <a:pt x="754" y="2302"/>
                  </a:lnTo>
                  <a:lnTo>
                    <a:pt x="859" y="2679"/>
                  </a:lnTo>
                  <a:lnTo>
                    <a:pt x="880" y="2846"/>
                  </a:lnTo>
                  <a:lnTo>
                    <a:pt x="1089" y="3034"/>
                  </a:lnTo>
                  <a:lnTo>
                    <a:pt x="1298" y="3097"/>
                  </a:lnTo>
                  <a:lnTo>
                    <a:pt x="1507" y="3160"/>
                  </a:lnTo>
                  <a:lnTo>
                    <a:pt x="1570" y="3327"/>
                  </a:lnTo>
                  <a:lnTo>
                    <a:pt x="1759" y="3348"/>
                  </a:lnTo>
                  <a:lnTo>
                    <a:pt x="1884" y="3306"/>
                  </a:lnTo>
                  <a:lnTo>
                    <a:pt x="2031" y="3348"/>
                  </a:lnTo>
                  <a:lnTo>
                    <a:pt x="2031" y="3474"/>
                  </a:lnTo>
                  <a:lnTo>
                    <a:pt x="2093" y="3432"/>
                  </a:lnTo>
                  <a:lnTo>
                    <a:pt x="2240" y="3139"/>
                  </a:lnTo>
                  <a:lnTo>
                    <a:pt x="2428" y="2992"/>
                  </a:lnTo>
                  <a:lnTo>
                    <a:pt x="2554" y="2992"/>
                  </a:lnTo>
                  <a:lnTo>
                    <a:pt x="2637" y="2846"/>
                  </a:lnTo>
                  <a:lnTo>
                    <a:pt x="2763" y="2846"/>
                  </a:lnTo>
                  <a:lnTo>
                    <a:pt x="3077" y="3055"/>
                  </a:lnTo>
                  <a:lnTo>
                    <a:pt x="3244" y="2951"/>
                  </a:lnTo>
                  <a:lnTo>
                    <a:pt x="3391" y="3034"/>
                  </a:lnTo>
                  <a:lnTo>
                    <a:pt x="3453" y="3202"/>
                  </a:lnTo>
                  <a:lnTo>
                    <a:pt x="3600" y="3202"/>
                  </a:lnTo>
                  <a:lnTo>
                    <a:pt x="3851" y="3327"/>
                  </a:lnTo>
                  <a:lnTo>
                    <a:pt x="3997" y="3139"/>
                  </a:lnTo>
                  <a:lnTo>
                    <a:pt x="4102" y="3202"/>
                  </a:lnTo>
                  <a:lnTo>
                    <a:pt x="4123" y="3264"/>
                  </a:lnTo>
                  <a:lnTo>
                    <a:pt x="4207" y="3139"/>
                  </a:lnTo>
                  <a:lnTo>
                    <a:pt x="4165" y="2930"/>
                  </a:lnTo>
                  <a:lnTo>
                    <a:pt x="4102" y="2679"/>
                  </a:lnTo>
                  <a:lnTo>
                    <a:pt x="3955" y="2637"/>
                  </a:lnTo>
                  <a:lnTo>
                    <a:pt x="3851" y="2386"/>
                  </a:lnTo>
                  <a:lnTo>
                    <a:pt x="3851" y="2114"/>
                  </a:lnTo>
                  <a:lnTo>
                    <a:pt x="3767" y="1967"/>
                  </a:lnTo>
                  <a:lnTo>
                    <a:pt x="3579" y="1863"/>
                  </a:lnTo>
                  <a:lnTo>
                    <a:pt x="3432" y="1695"/>
                  </a:lnTo>
                  <a:lnTo>
                    <a:pt x="3328" y="1423"/>
                  </a:lnTo>
                  <a:lnTo>
                    <a:pt x="3139" y="1319"/>
                  </a:lnTo>
                  <a:lnTo>
                    <a:pt x="2909" y="1235"/>
                  </a:lnTo>
                  <a:lnTo>
                    <a:pt x="2867" y="1109"/>
                  </a:lnTo>
                  <a:lnTo>
                    <a:pt x="2763" y="1067"/>
                  </a:lnTo>
                  <a:lnTo>
                    <a:pt x="2554" y="1067"/>
                  </a:lnTo>
                  <a:lnTo>
                    <a:pt x="2323" y="1047"/>
                  </a:lnTo>
                  <a:lnTo>
                    <a:pt x="2240" y="963"/>
                  </a:lnTo>
                  <a:lnTo>
                    <a:pt x="2177" y="900"/>
                  </a:lnTo>
                  <a:lnTo>
                    <a:pt x="2135" y="733"/>
                  </a:lnTo>
                  <a:lnTo>
                    <a:pt x="2010" y="649"/>
                  </a:lnTo>
                  <a:lnTo>
                    <a:pt x="1759" y="272"/>
                  </a:lnTo>
                  <a:lnTo>
                    <a:pt x="1675" y="84"/>
                  </a:lnTo>
                  <a:lnTo>
                    <a:pt x="1591"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42"/>
            <p:cNvSpPr/>
            <p:nvPr/>
          </p:nvSpPr>
          <p:spPr>
            <a:xfrm>
              <a:off x="4697400" y="2660025"/>
              <a:ext cx="105175" cy="86850"/>
            </a:xfrm>
            <a:custGeom>
              <a:avLst/>
              <a:gdLst/>
              <a:ahLst/>
              <a:cxnLst/>
              <a:rect l="l" t="t" r="r" b="b"/>
              <a:pathLst>
                <a:path w="4207" h="3474" extrusionOk="0">
                  <a:moveTo>
                    <a:pt x="1507" y="0"/>
                  </a:moveTo>
                  <a:lnTo>
                    <a:pt x="1466" y="63"/>
                  </a:lnTo>
                  <a:lnTo>
                    <a:pt x="1403" y="105"/>
                  </a:lnTo>
                  <a:lnTo>
                    <a:pt x="1298" y="105"/>
                  </a:lnTo>
                  <a:lnTo>
                    <a:pt x="1256" y="126"/>
                  </a:lnTo>
                  <a:lnTo>
                    <a:pt x="1152" y="63"/>
                  </a:lnTo>
                  <a:lnTo>
                    <a:pt x="1068" y="63"/>
                  </a:lnTo>
                  <a:lnTo>
                    <a:pt x="1026" y="105"/>
                  </a:lnTo>
                  <a:lnTo>
                    <a:pt x="880" y="293"/>
                  </a:lnTo>
                  <a:lnTo>
                    <a:pt x="629" y="398"/>
                  </a:lnTo>
                  <a:lnTo>
                    <a:pt x="231" y="503"/>
                  </a:lnTo>
                  <a:lnTo>
                    <a:pt x="252" y="586"/>
                  </a:lnTo>
                  <a:lnTo>
                    <a:pt x="1" y="754"/>
                  </a:lnTo>
                  <a:lnTo>
                    <a:pt x="22" y="1005"/>
                  </a:lnTo>
                  <a:lnTo>
                    <a:pt x="106" y="1067"/>
                  </a:lnTo>
                  <a:lnTo>
                    <a:pt x="189" y="1047"/>
                  </a:lnTo>
                  <a:lnTo>
                    <a:pt x="294" y="1005"/>
                  </a:lnTo>
                  <a:lnTo>
                    <a:pt x="419" y="1151"/>
                  </a:lnTo>
                  <a:lnTo>
                    <a:pt x="566" y="1277"/>
                  </a:lnTo>
                  <a:lnTo>
                    <a:pt x="733" y="1360"/>
                  </a:lnTo>
                  <a:lnTo>
                    <a:pt x="754" y="1486"/>
                  </a:lnTo>
                  <a:lnTo>
                    <a:pt x="901" y="1549"/>
                  </a:lnTo>
                  <a:lnTo>
                    <a:pt x="901" y="1674"/>
                  </a:lnTo>
                  <a:lnTo>
                    <a:pt x="754" y="1779"/>
                  </a:lnTo>
                  <a:lnTo>
                    <a:pt x="754" y="1904"/>
                  </a:lnTo>
                  <a:lnTo>
                    <a:pt x="650" y="1946"/>
                  </a:lnTo>
                  <a:lnTo>
                    <a:pt x="650" y="2114"/>
                  </a:lnTo>
                  <a:lnTo>
                    <a:pt x="754" y="2302"/>
                  </a:lnTo>
                  <a:lnTo>
                    <a:pt x="859" y="2679"/>
                  </a:lnTo>
                  <a:lnTo>
                    <a:pt x="880" y="2846"/>
                  </a:lnTo>
                  <a:lnTo>
                    <a:pt x="1089" y="3034"/>
                  </a:lnTo>
                  <a:lnTo>
                    <a:pt x="1298" y="3097"/>
                  </a:lnTo>
                  <a:lnTo>
                    <a:pt x="1507" y="3160"/>
                  </a:lnTo>
                  <a:lnTo>
                    <a:pt x="1570" y="3327"/>
                  </a:lnTo>
                  <a:lnTo>
                    <a:pt x="1759" y="3348"/>
                  </a:lnTo>
                  <a:lnTo>
                    <a:pt x="1884" y="3306"/>
                  </a:lnTo>
                  <a:lnTo>
                    <a:pt x="2031" y="3348"/>
                  </a:lnTo>
                  <a:lnTo>
                    <a:pt x="2031" y="3474"/>
                  </a:lnTo>
                  <a:lnTo>
                    <a:pt x="2093" y="3432"/>
                  </a:lnTo>
                  <a:lnTo>
                    <a:pt x="2240" y="3139"/>
                  </a:lnTo>
                  <a:lnTo>
                    <a:pt x="2428" y="2992"/>
                  </a:lnTo>
                  <a:lnTo>
                    <a:pt x="2554" y="2992"/>
                  </a:lnTo>
                  <a:lnTo>
                    <a:pt x="2637" y="2846"/>
                  </a:lnTo>
                  <a:lnTo>
                    <a:pt x="2763" y="2846"/>
                  </a:lnTo>
                  <a:lnTo>
                    <a:pt x="3077" y="3055"/>
                  </a:lnTo>
                  <a:lnTo>
                    <a:pt x="3244" y="2951"/>
                  </a:lnTo>
                  <a:lnTo>
                    <a:pt x="3391" y="3034"/>
                  </a:lnTo>
                  <a:lnTo>
                    <a:pt x="3453" y="3202"/>
                  </a:lnTo>
                  <a:lnTo>
                    <a:pt x="3600" y="3202"/>
                  </a:lnTo>
                  <a:lnTo>
                    <a:pt x="3851" y="3327"/>
                  </a:lnTo>
                  <a:lnTo>
                    <a:pt x="3997" y="3139"/>
                  </a:lnTo>
                  <a:lnTo>
                    <a:pt x="4102" y="3202"/>
                  </a:lnTo>
                  <a:lnTo>
                    <a:pt x="4123" y="3264"/>
                  </a:lnTo>
                  <a:lnTo>
                    <a:pt x="4207" y="3139"/>
                  </a:lnTo>
                  <a:lnTo>
                    <a:pt x="4165" y="2930"/>
                  </a:lnTo>
                  <a:lnTo>
                    <a:pt x="4102" y="2679"/>
                  </a:lnTo>
                  <a:lnTo>
                    <a:pt x="3955" y="2637"/>
                  </a:lnTo>
                  <a:lnTo>
                    <a:pt x="3851" y="2386"/>
                  </a:lnTo>
                  <a:lnTo>
                    <a:pt x="3851" y="2114"/>
                  </a:lnTo>
                  <a:lnTo>
                    <a:pt x="3767" y="1967"/>
                  </a:lnTo>
                  <a:lnTo>
                    <a:pt x="3579" y="1863"/>
                  </a:lnTo>
                  <a:lnTo>
                    <a:pt x="3432" y="1695"/>
                  </a:lnTo>
                  <a:lnTo>
                    <a:pt x="3328" y="1423"/>
                  </a:lnTo>
                  <a:lnTo>
                    <a:pt x="3139" y="1319"/>
                  </a:lnTo>
                  <a:lnTo>
                    <a:pt x="2909" y="1235"/>
                  </a:lnTo>
                  <a:lnTo>
                    <a:pt x="2867" y="1109"/>
                  </a:lnTo>
                  <a:lnTo>
                    <a:pt x="2763" y="1067"/>
                  </a:lnTo>
                  <a:lnTo>
                    <a:pt x="2554" y="1067"/>
                  </a:lnTo>
                  <a:lnTo>
                    <a:pt x="2323" y="1047"/>
                  </a:lnTo>
                  <a:lnTo>
                    <a:pt x="2240" y="963"/>
                  </a:lnTo>
                  <a:lnTo>
                    <a:pt x="2177" y="900"/>
                  </a:lnTo>
                  <a:lnTo>
                    <a:pt x="2135" y="733"/>
                  </a:lnTo>
                  <a:lnTo>
                    <a:pt x="2010" y="649"/>
                  </a:lnTo>
                  <a:lnTo>
                    <a:pt x="1759" y="272"/>
                  </a:lnTo>
                  <a:lnTo>
                    <a:pt x="1675" y="84"/>
                  </a:lnTo>
                  <a:lnTo>
                    <a:pt x="1591"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42"/>
            <p:cNvSpPr/>
            <p:nvPr/>
          </p:nvSpPr>
          <p:spPr>
            <a:xfrm>
              <a:off x="4252775" y="2586800"/>
              <a:ext cx="70650" cy="19900"/>
            </a:xfrm>
            <a:custGeom>
              <a:avLst/>
              <a:gdLst/>
              <a:ahLst/>
              <a:cxnLst/>
              <a:rect l="l" t="t" r="r" b="b"/>
              <a:pathLst>
                <a:path w="2826" h="796" extrusionOk="0">
                  <a:moveTo>
                    <a:pt x="2240" y="0"/>
                  </a:moveTo>
                  <a:cubicBezTo>
                    <a:pt x="2240" y="0"/>
                    <a:pt x="1717" y="230"/>
                    <a:pt x="1612" y="230"/>
                  </a:cubicBezTo>
                  <a:cubicBezTo>
                    <a:pt x="1507" y="230"/>
                    <a:pt x="1382" y="105"/>
                    <a:pt x="1382" y="105"/>
                  </a:cubicBezTo>
                  <a:lnTo>
                    <a:pt x="733" y="126"/>
                  </a:lnTo>
                  <a:lnTo>
                    <a:pt x="754" y="293"/>
                  </a:lnTo>
                  <a:cubicBezTo>
                    <a:pt x="775" y="419"/>
                    <a:pt x="231" y="419"/>
                    <a:pt x="22" y="419"/>
                  </a:cubicBezTo>
                  <a:lnTo>
                    <a:pt x="22" y="439"/>
                  </a:lnTo>
                  <a:lnTo>
                    <a:pt x="1" y="481"/>
                  </a:lnTo>
                  <a:lnTo>
                    <a:pt x="85" y="481"/>
                  </a:lnTo>
                  <a:lnTo>
                    <a:pt x="105" y="586"/>
                  </a:lnTo>
                  <a:lnTo>
                    <a:pt x="189" y="586"/>
                  </a:lnTo>
                  <a:lnTo>
                    <a:pt x="231" y="502"/>
                  </a:lnTo>
                  <a:lnTo>
                    <a:pt x="398" y="544"/>
                  </a:lnTo>
                  <a:lnTo>
                    <a:pt x="461" y="544"/>
                  </a:lnTo>
                  <a:lnTo>
                    <a:pt x="545" y="460"/>
                  </a:lnTo>
                  <a:lnTo>
                    <a:pt x="649" y="502"/>
                  </a:lnTo>
                  <a:lnTo>
                    <a:pt x="880" y="711"/>
                  </a:lnTo>
                  <a:lnTo>
                    <a:pt x="984" y="732"/>
                  </a:lnTo>
                  <a:lnTo>
                    <a:pt x="1173" y="691"/>
                  </a:lnTo>
                  <a:lnTo>
                    <a:pt x="1424" y="628"/>
                  </a:lnTo>
                  <a:lnTo>
                    <a:pt x="1507" y="649"/>
                  </a:lnTo>
                  <a:lnTo>
                    <a:pt x="1821" y="649"/>
                  </a:lnTo>
                  <a:lnTo>
                    <a:pt x="1863" y="691"/>
                  </a:lnTo>
                  <a:lnTo>
                    <a:pt x="1863" y="586"/>
                  </a:lnTo>
                  <a:lnTo>
                    <a:pt x="2072" y="502"/>
                  </a:lnTo>
                  <a:lnTo>
                    <a:pt x="2386" y="691"/>
                  </a:lnTo>
                  <a:lnTo>
                    <a:pt x="2595" y="691"/>
                  </a:lnTo>
                  <a:lnTo>
                    <a:pt x="2805" y="795"/>
                  </a:lnTo>
                  <a:lnTo>
                    <a:pt x="2826" y="586"/>
                  </a:lnTo>
                  <a:lnTo>
                    <a:pt x="2742" y="481"/>
                  </a:lnTo>
                  <a:lnTo>
                    <a:pt x="2595" y="377"/>
                  </a:lnTo>
                  <a:lnTo>
                    <a:pt x="2637" y="188"/>
                  </a:lnTo>
                  <a:cubicBezTo>
                    <a:pt x="2628" y="188"/>
                    <a:pt x="2594" y="197"/>
                    <a:pt x="2555" y="197"/>
                  </a:cubicBezTo>
                  <a:cubicBezTo>
                    <a:pt x="2507" y="197"/>
                    <a:pt x="2451" y="184"/>
                    <a:pt x="2428" y="126"/>
                  </a:cubicBezTo>
                  <a:cubicBezTo>
                    <a:pt x="2386" y="21"/>
                    <a:pt x="2240" y="0"/>
                    <a:pt x="2240" y="0"/>
                  </a:cubicBez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42"/>
            <p:cNvSpPr/>
            <p:nvPr/>
          </p:nvSpPr>
          <p:spPr>
            <a:xfrm>
              <a:off x="4298825" y="2603000"/>
              <a:ext cx="2625" cy="2650"/>
            </a:xfrm>
            <a:custGeom>
              <a:avLst/>
              <a:gdLst/>
              <a:ahLst/>
              <a:cxnLst/>
              <a:rect l="l" t="t" r="r" b="b"/>
              <a:pathLst>
                <a:path w="105" h="106" fill="none" extrusionOk="0">
                  <a:moveTo>
                    <a:pt x="105" y="105"/>
                  </a:moveTo>
                  <a:lnTo>
                    <a:pt x="0" y="1"/>
                  </a:lnTo>
                </a:path>
              </a:pathLst>
            </a:custGeom>
            <a:solidFill>
              <a:schemeClr val="accent1"/>
            </a:solidFill>
            <a:ln w="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42"/>
            <p:cNvSpPr/>
            <p:nvPr/>
          </p:nvSpPr>
          <p:spPr>
            <a:xfrm>
              <a:off x="4949025" y="2811200"/>
              <a:ext cx="44475" cy="26175"/>
            </a:xfrm>
            <a:custGeom>
              <a:avLst/>
              <a:gdLst/>
              <a:ahLst/>
              <a:cxnLst/>
              <a:rect l="l" t="t" r="r" b="b"/>
              <a:pathLst>
                <a:path w="1779" h="1047" extrusionOk="0">
                  <a:moveTo>
                    <a:pt x="753" y="0"/>
                  </a:moveTo>
                  <a:lnTo>
                    <a:pt x="586" y="21"/>
                  </a:lnTo>
                  <a:lnTo>
                    <a:pt x="314" y="189"/>
                  </a:lnTo>
                  <a:lnTo>
                    <a:pt x="188" y="440"/>
                  </a:lnTo>
                  <a:lnTo>
                    <a:pt x="63" y="502"/>
                  </a:lnTo>
                  <a:lnTo>
                    <a:pt x="63" y="628"/>
                  </a:lnTo>
                  <a:lnTo>
                    <a:pt x="0" y="733"/>
                  </a:lnTo>
                  <a:lnTo>
                    <a:pt x="105" y="921"/>
                  </a:lnTo>
                  <a:lnTo>
                    <a:pt x="314" y="942"/>
                  </a:lnTo>
                  <a:lnTo>
                    <a:pt x="398" y="879"/>
                  </a:lnTo>
                  <a:lnTo>
                    <a:pt x="691" y="1046"/>
                  </a:lnTo>
                  <a:lnTo>
                    <a:pt x="837" y="1046"/>
                  </a:lnTo>
                  <a:lnTo>
                    <a:pt x="942" y="921"/>
                  </a:lnTo>
                  <a:lnTo>
                    <a:pt x="1067" y="879"/>
                  </a:lnTo>
                  <a:lnTo>
                    <a:pt x="1172" y="942"/>
                  </a:lnTo>
                  <a:lnTo>
                    <a:pt x="1381" y="879"/>
                  </a:lnTo>
                  <a:lnTo>
                    <a:pt x="1549" y="921"/>
                  </a:lnTo>
                  <a:lnTo>
                    <a:pt x="1779" y="837"/>
                  </a:lnTo>
                  <a:lnTo>
                    <a:pt x="1779" y="733"/>
                  </a:lnTo>
                  <a:lnTo>
                    <a:pt x="1779" y="565"/>
                  </a:lnTo>
                  <a:lnTo>
                    <a:pt x="1590" y="502"/>
                  </a:lnTo>
                  <a:lnTo>
                    <a:pt x="1590" y="398"/>
                  </a:lnTo>
                  <a:lnTo>
                    <a:pt x="1632" y="230"/>
                  </a:lnTo>
                  <a:lnTo>
                    <a:pt x="1590" y="230"/>
                  </a:lnTo>
                  <a:lnTo>
                    <a:pt x="1528" y="126"/>
                  </a:lnTo>
                  <a:lnTo>
                    <a:pt x="1360" y="105"/>
                  </a:lnTo>
                  <a:lnTo>
                    <a:pt x="1214" y="189"/>
                  </a:lnTo>
                  <a:lnTo>
                    <a:pt x="1109" y="126"/>
                  </a:lnTo>
                  <a:lnTo>
                    <a:pt x="837" y="105"/>
                  </a:lnTo>
                  <a:lnTo>
                    <a:pt x="753"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42"/>
            <p:cNvSpPr/>
            <p:nvPr/>
          </p:nvSpPr>
          <p:spPr>
            <a:xfrm>
              <a:off x="3967175" y="2589925"/>
              <a:ext cx="35075" cy="29850"/>
            </a:xfrm>
            <a:custGeom>
              <a:avLst/>
              <a:gdLst/>
              <a:ahLst/>
              <a:cxnLst/>
              <a:rect l="l" t="t" r="r" b="b"/>
              <a:pathLst>
                <a:path w="1403" h="1194" extrusionOk="0">
                  <a:moveTo>
                    <a:pt x="900" y="1"/>
                  </a:moveTo>
                  <a:lnTo>
                    <a:pt x="754" y="42"/>
                  </a:lnTo>
                  <a:lnTo>
                    <a:pt x="628" y="42"/>
                  </a:lnTo>
                  <a:lnTo>
                    <a:pt x="419" y="84"/>
                  </a:lnTo>
                  <a:lnTo>
                    <a:pt x="314" y="168"/>
                  </a:lnTo>
                  <a:lnTo>
                    <a:pt x="210" y="189"/>
                  </a:lnTo>
                  <a:lnTo>
                    <a:pt x="42" y="273"/>
                  </a:lnTo>
                  <a:lnTo>
                    <a:pt x="63" y="356"/>
                  </a:lnTo>
                  <a:lnTo>
                    <a:pt x="21" y="398"/>
                  </a:lnTo>
                  <a:lnTo>
                    <a:pt x="21" y="377"/>
                  </a:lnTo>
                  <a:lnTo>
                    <a:pt x="1" y="586"/>
                  </a:lnTo>
                  <a:lnTo>
                    <a:pt x="21" y="796"/>
                  </a:lnTo>
                  <a:lnTo>
                    <a:pt x="126" y="942"/>
                  </a:lnTo>
                  <a:lnTo>
                    <a:pt x="168" y="1089"/>
                  </a:lnTo>
                  <a:lnTo>
                    <a:pt x="314" y="1193"/>
                  </a:lnTo>
                  <a:lnTo>
                    <a:pt x="314" y="1151"/>
                  </a:lnTo>
                  <a:lnTo>
                    <a:pt x="524" y="1026"/>
                  </a:lnTo>
                  <a:lnTo>
                    <a:pt x="691" y="984"/>
                  </a:lnTo>
                  <a:lnTo>
                    <a:pt x="691" y="921"/>
                  </a:lnTo>
                  <a:lnTo>
                    <a:pt x="837" y="838"/>
                  </a:lnTo>
                  <a:lnTo>
                    <a:pt x="1110" y="879"/>
                  </a:lnTo>
                  <a:lnTo>
                    <a:pt x="1256" y="796"/>
                  </a:lnTo>
                  <a:lnTo>
                    <a:pt x="1361" y="775"/>
                  </a:lnTo>
                  <a:lnTo>
                    <a:pt x="1402" y="712"/>
                  </a:lnTo>
                  <a:lnTo>
                    <a:pt x="1402" y="607"/>
                  </a:lnTo>
                  <a:lnTo>
                    <a:pt x="1382" y="461"/>
                  </a:lnTo>
                  <a:lnTo>
                    <a:pt x="1214" y="189"/>
                  </a:lnTo>
                  <a:lnTo>
                    <a:pt x="984" y="1"/>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42"/>
            <p:cNvSpPr/>
            <p:nvPr/>
          </p:nvSpPr>
          <p:spPr>
            <a:xfrm>
              <a:off x="3938400" y="2522975"/>
              <a:ext cx="58625" cy="76925"/>
            </a:xfrm>
            <a:custGeom>
              <a:avLst/>
              <a:gdLst/>
              <a:ahLst/>
              <a:cxnLst/>
              <a:rect l="l" t="t" r="r" b="b"/>
              <a:pathLst>
                <a:path w="2345" h="3077" extrusionOk="0">
                  <a:moveTo>
                    <a:pt x="461" y="0"/>
                  </a:moveTo>
                  <a:lnTo>
                    <a:pt x="336" y="105"/>
                  </a:lnTo>
                  <a:lnTo>
                    <a:pt x="315" y="147"/>
                  </a:lnTo>
                  <a:lnTo>
                    <a:pt x="210" y="147"/>
                  </a:lnTo>
                  <a:lnTo>
                    <a:pt x="64" y="210"/>
                  </a:lnTo>
                  <a:lnTo>
                    <a:pt x="1" y="272"/>
                  </a:lnTo>
                  <a:lnTo>
                    <a:pt x="22" y="314"/>
                  </a:lnTo>
                  <a:lnTo>
                    <a:pt x="64" y="461"/>
                  </a:lnTo>
                  <a:lnTo>
                    <a:pt x="105" y="628"/>
                  </a:lnTo>
                  <a:lnTo>
                    <a:pt x="168" y="670"/>
                  </a:lnTo>
                  <a:lnTo>
                    <a:pt x="273" y="691"/>
                  </a:lnTo>
                  <a:lnTo>
                    <a:pt x="273" y="754"/>
                  </a:lnTo>
                  <a:lnTo>
                    <a:pt x="231" y="754"/>
                  </a:lnTo>
                  <a:lnTo>
                    <a:pt x="105" y="775"/>
                  </a:lnTo>
                  <a:lnTo>
                    <a:pt x="126" y="879"/>
                  </a:lnTo>
                  <a:lnTo>
                    <a:pt x="147" y="900"/>
                  </a:lnTo>
                  <a:lnTo>
                    <a:pt x="210" y="879"/>
                  </a:lnTo>
                  <a:lnTo>
                    <a:pt x="273" y="879"/>
                  </a:lnTo>
                  <a:lnTo>
                    <a:pt x="252" y="1047"/>
                  </a:lnTo>
                  <a:lnTo>
                    <a:pt x="147" y="1193"/>
                  </a:lnTo>
                  <a:lnTo>
                    <a:pt x="147" y="1277"/>
                  </a:lnTo>
                  <a:lnTo>
                    <a:pt x="315" y="1402"/>
                  </a:lnTo>
                  <a:lnTo>
                    <a:pt x="419" y="1423"/>
                  </a:lnTo>
                  <a:lnTo>
                    <a:pt x="461" y="1486"/>
                  </a:lnTo>
                  <a:lnTo>
                    <a:pt x="440" y="1570"/>
                  </a:lnTo>
                  <a:lnTo>
                    <a:pt x="336" y="1507"/>
                  </a:lnTo>
                  <a:lnTo>
                    <a:pt x="273" y="1528"/>
                  </a:lnTo>
                  <a:lnTo>
                    <a:pt x="273" y="1674"/>
                  </a:lnTo>
                  <a:lnTo>
                    <a:pt x="419" y="1821"/>
                  </a:lnTo>
                  <a:lnTo>
                    <a:pt x="356" y="1842"/>
                  </a:lnTo>
                  <a:lnTo>
                    <a:pt x="482" y="1988"/>
                  </a:lnTo>
                  <a:lnTo>
                    <a:pt x="482" y="2051"/>
                  </a:lnTo>
                  <a:lnTo>
                    <a:pt x="545" y="2135"/>
                  </a:lnTo>
                  <a:lnTo>
                    <a:pt x="670" y="2135"/>
                  </a:lnTo>
                  <a:lnTo>
                    <a:pt x="754" y="2218"/>
                  </a:lnTo>
                  <a:lnTo>
                    <a:pt x="900" y="2239"/>
                  </a:lnTo>
                  <a:lnTo>
                    <a:pt x="900" y="2365"/>
                  </a:lnTo>
                  <a:lnTo>
                    <a:pt x="838" y="2448"/>
                  </a:lnTo>
                  <a:lnTo>
                    <a:pt x="796" y="2511"/>
                  </a:lnTo>
                  <a:lnTo>
                    <a:pt x="859" y="2532"/>
                  </a:lnTo>
                  <a:lnTo>
                    <a:pt x="942" y="2658"/>
                  </a:lnTo>
                  <a:lnTo>
                    <a:pt x="984" y="2658"/>
                  </a:lnTo>
                  <a:lnTo>
                    <a:pt x="1089" y="2741"/>
                  </a:lnTo>
                  <a:lnTo>
                    <a:pt x="1152" y="2846"/>
                  </a:lnTo>
                  <a:lnTo>
                    <a:pt x="1152" y="2992"/>
                  </a:lnTo>
                  <a:lnTo>
                    <a:pt x="1172" y="3076"/>
                  </a:lnTo>
                  <a:lnTo>
                    <a:pt x="1214" y="3034"/>
                  </a:lnTo>
                  <a:lnTo>
                    <a:pt x="1193" y="2951"/>
                  </a:lnTo>
                  <a:lnTo>
                    <a:pt x="1361" y="2867"/>
                  </a:lnTo>
                  <a:lnTo>
                    <a:pt x="1465" y="2846"/>
                  </a:lnTo>
                  <a:lnTo>
                    <a:pt x="1570" y="2762"/>
                  </a:lnTo>
                  <a:lnTo>
                    <a:pt x="1779" y="2720"/>
                  </a:lnTo>
                  <a:lnTo>
                    <a:pt x="1905" y="2720"/>
                  </a:lnTo>
                  <a:lnTo>
                    <a:pt x="2051" y="2679"/>
                  </a:lnTo>
                  <a:lnTo>
                    <a:pt x="2135" y="2679"/>
                  </a:lnTo>
                  <a:lnTo>
                    <a:pt x="2198" y="2574"/>
                  </a:lnTo>
                  <a:lnTo>
                    <a:pt x="2114" y="2469"/>
                  </a:lnTo>
                  <a:lnTo>
                    <a:pt x="2093" y="2365"/>
                  </a:lnTo>
                  <a:lnTo>
                    <a:pt x="2302" y="2197"/>
                  </a:lnTo>
                  <a:lnTo>
                    <a:pt x="2344" y="2051"/>
                  </a:lnTo>
                  <a:lnTo>
                    <a:pt x="2261" y="1925"/>
                  </a:lnTo>
                  <a:lnTo>
                    <a:pt x="2093" y="1737"/>
                  </a:lnTo>
                  <a:lnTo>
                    <a:pt x="2030" y="1507"/>
                  </a:lnTo>
                  <a:lnTo>
                    <a:pt x="2114" y="1423"/>
                  </a:lnTo>
                  <a:lnTo>
                    <a:pt x="2093" y="1319"/>
                  </a:lnTo>
                  <a:lnTo>
                    <a:pt x="2051" y="1193"/>
                  </a:lnTo>
                  <a:lnTo>
                    <a:pt x="2030" y="1109"/>
                  </a:lnTo>
                  <a:lnTo>
                    <a:pt x="2135" y="984"/>
                  </a:lnTo>
                  <a:lnTo>
                    <a:pt x="1926" y="963"/>
                  </a:lnTo>
                  <a:lnTo>
                    <a:pt x="1842" y="1088"/>
                  </a:lnTo>
                  <a:lnTo>
                    <a:pt x="1737" y="1005"/>
                  </a:lnTo>
                  <a:lnTo>
                    <a:pt x="1633" y="1047"/>
                  </a:lnTo>
                  <a:lnTo>
                    <a:pt x="1591" y="963"/>
                  </a:lnTo>
                  <a:lnTo>
                    <a:pt x="1382" y="879"/>
                  </a:lnTo>
                  <a:lnTo>
                    <a:pt x="1361" y="837"/>
                  </a:lnTo>
                  <a:lnTo>
                    <a:pt x="1424" y="691"/>
                  </a:lnTo>
                  <a:lnTo>
                    <a:pt x="1277" y="565"/>
                  </a:lnTo>
                  <a:lnTo>
                    <a:pt x="1110" y="482"/>
                  </a:lnTo>
                  <a:lnTo>
                    <a:pt x="1089" y="377"/>
                  </a:lnTo>
                  <a:lnTo>
                    <a:pt x="900" y="168"/>
                  </a:lnTo>
                  <a:lnTo>
                    <a:pt x="880" y="105"/>
                  </a:lnTo>
                  <a:lnTo>
                    <a:pt x="754" y="63"/>
                  </a:lnTo>
                  <a:lnTo>
                    <a:pt x="670" y="42"/>
                  </a:lnTo>
                  <a:lnTo>
                    <a:pt x="566" y="21"/>
                  </a:lnTo>
                  <a:lnTo>
                    <a:pt x="461" y="0"/>
                  </a:ln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4" name="Google Shape;1404;p42"/>
          <p:cNvSpPr txBox="1"/>
          <p:nvPr/>
        </p:nvSpPr>
        <p:spPr>
          <a:xfrm>
            <a:off x="694560" y="1525725"/>
            <a:ext cx="3451031" cy="2505377"/>
          </a:xfrm>
          <a:prstGeom prst="rect">
            <a:avLst/>
          </a:prstGeom>
          <a:noFill/>
          <a:ln>
            <a:noFill/>
          </a:ln>
        </p:spPr>
        <p:txBody>
          <a:bodyPr spcFirstLastPara="1" wrap="square" lIns="91425" tIns="91425" rIns="91425" bIns="91425" anchor="ctr" anchorCtr="0">
            <a:noAutofit/>
          </a:bodyPr>
          <a:lstStyle/>
          <a:p>
            <a:pPr marL="342900" lvl="0" indent="-342900" algn="l" rtl="0">
              <a:spcBef>
                <a:spcPts val="0"/>
              </a:spcBef>
              <a:spcAft>
                <a:spcPts val="0"/>
              </a:spcAft>
              <a:buClr>
                <a:schemeClr val="tx1">
                  <a:lumMod val="90000"/>
                  <a:lumOff val="10000"/>
                </a:schemeClr>
              </a:buClr>
              <a:buFont typeface="Wingdings" panose="05000000000000000000" pitchFamily="2" charset="2"/>
              <a:buChar char="ü"/>
            </a:pPr>
            <a:r>
              <a:rPr lang="sl-SI" sz="2100">
                <a:solidFill>
                  <a:schemeClr val="accent3"/>
                </a:solidFill>
                <a:latin typeface="Fahkwang"/>
                <a:ea typeface="Fahkwang"/>
                <a:cs typeface="Fahkwang"/>
                <a:sym typeface="Fahkwang"/>
              </a:rPr>
              <a:t>KATIS avtomatično generira QR kodo za konferenco </a:t>
            </a:r>
            <a:r>
              <a:rPr lang="sl-SI" sz="2100" err="1">
                <a:solidFill>
                  <a:schemeClr val="accent3"/>
                </a:solidFill>
                <a:latin typeface="Fahkwang"/>
                <a:ea typeface="Fahkwang"/>
                <a:cs typeface="Fahkwang"/>
                <a:sym typeface="Fahkwang"/>
              </a:rPr>
              <a:t>Digdaktika</a:t>
            </a:r>
            <a:r>
              <a:rPr lang="sl-SI" sz="2100">
                <a:solidFill>
                  <a:schemeClr val="accent3"/>
                </a:solidFill>
                <a:latin typeface="Fahkwang"/>
                <a:ea typeface="Fahkwang"/>
                <a:cs typeface="Fahkwang"/>
                <a:sym typeface="Fahkwang"/>
              </a:rPr>
              <a:t>, 30. 8. 2023.</a:t>
            </a:r>
          </a:p>
          <a:p>
            <a:pPr marL="342900" lvl="0" indent="-342900" algn="l" rtl="0">
              <a:spcBef>
                <a:spcPts val="0"/>
              </a:spcBef>
              <a:spcAft>
                <a:spcPts val="0"/>
              </a:spcAft>
              <a:buClr>
                <a:schemeClr val="tx1">
                  <a:lumMod val="90000"/>
                  <a:lumOff val="10000"/>
                </a:schemeClr>
              </a:buClr>
              <a:buFont typeface="Wingdings" panose="05000000000000000000" pitchFamily="2" charset="2"/>
              <a:buChar char="ü"/>
            </a:pPr>
            <a:r>
              <a:rPr lang="sl-SI" sz="2100">
                <a:solidFill>
                  <a:schemeClr val="accent3"/>
                </a:solidFill>
                <a:latin typeface="Fahkwang"/>
                <a:ea typeface="Fahkwang"/>
                <a:cs typeface="Fahkwang"/>
                <a:sym typeface="Fahkwang"/>
              </a:rPr>
              <a:t>Konec septembra si natisnite potrdilo.</a:t>
            </a:r>
            <a:endParaRPr sz="2100">
              <a:solidFill>
                <a:schemeClr val="accent3"/>
              </a:solidFill>
              <a:latin typeface="Fahkwang"/>
              <a:ea typeface="Fahkwang"/>
              <a:cs typeface="Fahkwang"/>
              <a:sym typeface="Fahkwang"/>
            </a:endParaRPr>
          </a:p>
        </p:txBody>
      </p:sp>
      <p:sp>
        <p:nvSpPr>
          <p:cNvPr id="1412" name="Google Shape;1412;p42"/>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sl-SI" sz="3200"/>
              <a:t>Zaključek in evalvacija</a:t>
            </a:r>
            <a:endParaRPr sz="3200"/>
          </a:p>
        </p:txBody>
      </p:sp>
      <p:pic>
        <p:nvPicPr>
          <p:cNvPr id="262" name="Slika 261"/>
          <p:cNvPicPr>
            <a:picLocks noChangeAspect="1"/>
          </p:cNvPicPr>
          <p:nvPr/>
        </p:nvPicPr>
        <p:blipFill>
          <a:blip r:embed="rId3"/>
          <a:stretch>
            <a:fillRect/>
          </a:stretch>
        </p:blipFill>
        <p:spPr>
          <a:xfrm>
            <a:off x="8491671" y="24364"/>
            <a:ext cx="652329" cy="84132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Geografsko tekmovanje</a:t>
            </a:r>
          </a:p>
        </p:txBody>
      </p:sp>
      <p:sp>
        <p:nvSpPr>
          <p:cNvPr id="3" name="Označba mesta besedila 2"/>
          <p:cNvSpPr>
            <a:spLocks noGrp="1"/>
          </p:cNvSpPr>
          <p:nvPr>
            <p:ph type="body" idx="1"/>
          </p:nvPr>
        </p:nvSpPr>
        <p:spPr>
          <a:xfrm>
            <a:off x="511444" y="1193369"/>
            <a:ext cx="7912556" cy="3789335"/>
          </a:xfrm>
        </p:spPr>
        <p:txBody>
          <a:bodyPr/>
          <a:lstStyle/>
          <a:p>
            <a:r>
              <a:rPr lang="sl-SI" sz="1600" i="1"/>
              <a:t>17. člen: </a:t>
            </a:r>
            <a:r>
              <a:rPr lang="sl-SI" sz="1600"/>
              <a:t>Šolska stopnja tekmovanja je sestavljena iz sklopa A (vprašanja, vezana na občo in regionalno geografijo) v vrednosti 20 točk in sklopa B (</a:t>
            </a:r>
            <a:r>
              <a:rPr lang="sl-SI" sz="1600" u="sng">
                <a:solidFill>
                  <a:schemeClr val="bg2">
                    <a:lumMod val="25000"/>
                  </a:schemeClr>
                </a:solidFill>
              </a:rPr>
              <a:t>vprašanja, vezana na vsebino predpisanega seznama virov in literature</a:t>
            </a:r>
            <a:r>
              <a:rPr lang="sl-SI" sz="1600"/>
              <a:t>) v vrednosti 30 točk.</a:t>
            </a:r>
          </a:p>
          <a:p>
            <a:r>
              <a:rPr lang="sl-SI" sz="1600"/>
              <a:t>Državna stopnja tekmovanja je sestavljena iz sklopa A (vprašanja, vezana na občo in regionalno geografijo) v vrednosti 10 točk, sklopa B </a:t>
            </a:r>
            <a:r>
              <a:rPr lang="sl-SI" sz="1600" u="sng">
                <a:solidFill>
                  <a:schemeClr val="bg2">
                    <a:lumMod val="25000"/>
                  </a:schemeClr>
                </a:solidFill>
              </a:rPr>
              <a:t>(vprašanja, vezana na vsebino predpisanega seznama virov in literature) </a:t>
            </a:r>
            <a:r>
              <a:rPr lang="sl-SI" sz="1600"/>
              <a:t>v vrednosti 20 točk in sklopa C (vprašanja, vezana na ogled terena, in/ali izdelek, narejen med ogledom terena) v vrednosti 30 točk.</a:t>
            </a:r>
          </a:p>
          <a:p>
            <a:endParaRPr lang="sl-SI" sz="1600"/>
          </a:p>
          <a:p>
            <a:r>
              <a:rPr lang="sl-SI" sz="1600"/>
              <a:t>Za državno stopnjo tekmovanja se uporabijo lahko tudi viri in literatura prejšnje stopnje.</a:t>
            </a:r>
          </a:p>
          <a:p>
            <a:r>
              <a:rPr lang="sl-SI" sz="1600"/>
              <a:t>Poleg predpisane literature so lahko na tekmovanju vključene tudi splošne geografske in aktualne vsebine, povezane s predpisano tematiko in na državni stopnji tudi lokacijo tekmovanja.</a:t>
            </a:r>
            <a:endParaRPr lang="sl-SI" sz="1600" i="1"/>
          </a:p>
        </p:txBody>
      </p:sp>
      <p:pic>
        <p:nvPicPr>
          <p:cNvPr id="4" name="Picture 2" descr="https://www.zrss.si:446/mojzrss/wp-content/uploads/2017/03/zrss_barvni-233x3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1810" y="0"/>
            <a:ext cx="652190" cy="839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25456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Geografsko tekmovanje</a:t>
            </a:r>
          </a:p>
        </p:txBody>
      </p:sp>
      <p:sp>
        <p:nvSpPr>
          <p:cNvPr id="3" name="Označba mesta besedila 2"/>
          <p:cNvSpPr>
            <a:spLocks noGrp="1"/>
          </p:cNvSpPr>
          <p:nvPr>
            <p:ph type="body" idx="1"/>
          </p:nvPr>
        </p:nvSpPr>
        <p:spPr>
          <a:xfrm>
            <a:off x="511444" y="1381147"/>
            <a:ext cx="7912556" cy="3207181"/>
          </a:xfrm>
        </p:spPr>
        <p:txBody>
          <a:bodyPr/>
          <a:lstStyle/>
          <a:p>
            <a:pPr marL="285750" indent="-285750"/>
            <a:r>
              <a:rPr lang="sl-SI" sz="1700" i="1">
                <a:solidFill>
                  <a:schemeClr val="bg2">
                    <a:lumMod val="25000"/>
                  </a:schemeClr>
                </a:solidFill>
              </a:rPr>
              <a:t>30. člen: </a:t>
            </a:r>
            <a:r>
              <a:rPr lang="sl-SI" sz="1700"/>
              <a:t>Geografska olimpijada ꟷ srednja šola</a:t>
            </a:r>
          </a:p>
          <a:p>
            <a:pPr marL="152400" indent="0">
              <a:buNone/>
            </a:pPr>
            <a:endParaRPr lang="sl-SI" sz="1700"/>
          </a:p>
          <a:p>
            <a:pPr marL="152400" indent="0">
              <a:buNone/>
            </a:pPr>
            <a:r>
              <a:rPr lang="sl-SI" sz="1700"/>
              <a:t>Prvi štirje tekmovalci iz obeh tekmovalnih skupin srednje šole, ki imajo največ točk, zastopajo Slovenijo na mednarodnih tekmovanjih, pri čemer mora posamezni tekmovalec do začetka olimpijade dopolniti 16 let.</a:t>
            </a:r>
          </a:p>
          <a:p>
            <a:pPr lvl="0"/>
            <a:r>
              <a:rPr lang="sl-SI" sz="1700"/>
              <a:t>V primeru, da je tekmovalcev z enakim številom točk več kot štirje, imajo prednost tisti, ki so dosegli višje število točk na terenskem delu državne stopnje tekmovanja.</a:t>
            </a:r>
          </a:p>
          <a:p>
            <a:pPr lvl="0"/>
            <a:r>
              <a:rPr lang="sl-SI" sz="1700" u="sng">
                <a:solidFill>
                  <a:schemeClr val="bg2">
                    <a:lumMod val="25000"/>
                  </a:schemeClr>
                </a:solidFill>
              </a:rPr>
              <a:t>V primeru, da je tekmovalcev iz prejšnje alineje več, imajo prednost tisti, ki so dosegli višje število točk na šolski stopnji tekmovanja.</a:t>
            </a:r>
          </a:p>
        </p:txBody>
      </p:sp>
      <p:pic>
        <p:nvPicPr>
          <p:cNvPr id="4" name="Picture 2" descr="https://www.zrss.si:446/mojzrss/wp-content/uploads/2017/03/zrss_barvni-233x3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1810" y="0"/>
            <a:ext cx="652190" cy="839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6004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24"/>
          <p:cNvSpPr/>
          <p:nvPr/>
        </p:nvSpPr>
        <p:spPr>
          <a:xfrm>
            <a:off x="3198826" y="1490295"/>
            <a:ext cx="2746200" cy="2746500"/>
          </a:xfrm>
          <a:prstGeom prst="arc">
            <a:avLst>
              <a:gd name="adj1" fmla="val 18297148"/>
              <a:gd name="adj2" fmla="val 17931840"/>
            </a:avLst>
          </a:prstGeom>
          <a:noFill/>
          <a:ln w="9525" cap="flat" cmpd="sng">
            <a:solidFill>
              <a:schemeClr val="lt2"/>
            </a:solidFill>
            <a:prstDash val="solid"/>
            <a:round/>
            <a:headEnd type="non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9" name="Google Shape;429;p24"/>
          <p:cNvGrpSpPr/>
          <p:nvPr/>
        </p:nvGrpSpPr>
        <p:grpSpPr>
          <a:xfrm>
            <a:off x="5944568" y="1046328"/>
            <a:ext cx="2884850" cy="2233270"/>
            <a:chOff x="5101555" y="1240025"/>
            <a:chExt cx="3211986" cy="632186"/>
          </a:xfrm>
        </p:grpSpPr>
        <p:sp>
          <p:nvSpPr>
            <p:cNvPr id="430" name="Google Shape;430;p24"/>
            <p:cNvSpPr txBox="1"/>
            <p:nvPr/>
          </p:nvSpPr>
          <p:spPr>
            <a:xfrm>
              <a:off x="5101555" y="1240025"/>
              <a:ext cx="3211986" cy="273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sl-SI" sz="2100">
                  <a:solidFill>
                    <a:schemeClr val="accent3"/>
                  </a:solidFill>
                  <a:latin typeface="Fahkwang"/>
                  <a:ea typeface="Fahkwang"/>
                  <a:cs typeface="Fahkwang"/>
                  <a:sym typeface="Fahkwang"/>
                </a:rPr>
                <a:t>Projekti in naloge</a:t>
              </a:r>
              <a:endParaRPr sz="2100">
                <a:solidFill>
                  <a:schemeClr val="accent3"/>
                </a:solidFill>
                <a:latin typeface="Fahkwang"/>
                <a:ea typeface="Fahkwang"/>
                <a:cs typeface="Fahkwang"/>
                <a:sym typeface="Fahkwang"/>
              </a:endParaRPr>
            </a:p>
          </p:txBody>
        </p:sp>
        <p:sp>
          <p:nvSpPr>
            <p:cNvPr id="431" name="Google Shape;431;p24"/>
            <p:cNvSpPr txBox="1"/>
            <p:nvPr/>
          </p:nvSpPr>
          <p:spPr>
            <a:xfrm>
              <a:off x="5785587" y="1420601"/>
              <a:ext cx="2467945" cy="451610"/>
            </a:xfrm>
            <a:prstGeom prst="rect">
              <a:avLst/>
            </a:prstGeom>
            <a:noFill/>
            <a:ln>
              <a:noFill/>
            </a:ln>
          </p:spPr>
          <p:txBody>
            <a:bodyPr spcFirstLastPara="1" wrap="square" lIns="91425" tIns="91425" rIns="91425" bIns="91425" anchor="ctr" anchorCtr="0">
              <a:noAutofit/>
            </a:bodyPr>
            <a:lstStyle/>
            <a:p>
              <a:pPr marL="285750" lvl="0" indent="-285750" algn="ctr" rtl="0">
                <a:spcBef>
                  <a:spcPts val="0"/>
                </a:spcBef>
                <a:spcAft>
                  <a:spcPts val="0"/>
                </a:spcAft>
                <a:buFont typeface="Arial" panose="020B0604020202020204" pitchFamily="34" charset="0"/>
                <a:buChar char="•"/>
              </a:pPr>
              <a:r>
                <a:rPr lang="sl-SI">
                  <a:solidFill>
                    <a:schemeClr val="dk1"/>
                  </a:solidFill>
                  <a:latin typeface="Quicksand"/>
                  <a:ea typeface="Quicksand"/>
                  <a:cs typeface="Quicksand"/>
                  <a:sym typeface="Quicksand"/>
                </a:rPr>
                <a:t>RN UUO 21. stoletje</a:t>
              </a:r>
            </a:p>
            <a:p>
              <a:pPr marL="285750" indent="-285750" algn="ctr">
                <a:buFont typeface="Arial" panose="020B0604020202020204" pitchFamily="34" charset="0"/>
                <a:buChar char="•"/>
              </a:pPr>
              <a:r>
                <a:rPr lang="sl-SI">
                  <a:solidFill>
                    <a:schemeClr val="dk1"/>
                  </a:solidFill>
                  <a:latin typeface="Quicksand"/>
                  <a:ea typeface="Quicksand"/>
                  <a:cs typeface="Quicksand"/>
                  <a:sym typeface="Quicksand"/>
                </a:rPr>
                <a:t>Pouk na prostem</a:t>
              </a:r>
            </a:p>
            <a:p>
              <a:pPr marL="285750" indent="-285750" algn="ctr">
                <a:buFont typeface="Arial" panose="020B0604020202020204" pitchFamily="34" charset="0"/>
                <a:buChar char="•"/>
              </a:pPr>
              <a:r>
                <a:rPr lang="sl-SI">
                  <a:solidFill>
                    <a:schemeClr val="dk1"/>
                  </a:solidFill>
                  <a:latin typeface="Quicksand"/>
                  <a:ea typeface="Quicksand"/>
                  <a:cs typeface="Quicksand"/>
                  <a:sym typeface="Quicksand"/>
                </a:rPr>
                <a:t>UZKP, mentorji</a:t>
              </a:r>
            </a:p>
            <a:p>
              <a:pPr marL="285750" lvl="0" indent="-285750" algn="ctr" rtl="0">
                <a:spcBef>
                  <a:spcPts val="0"/>
                </a:spcBef>
                <a:spcAft>
                  <a:spcPts val="0"/>
                </a:spcAft>
                <a:buFont typeface="Arial" panose="020B0604020202020204" pitchFamily="34" charset="0"/>
                <a:buChar char="•"/>
              </a:pPr>
              <a:r>
                <a:rPr lang="sl-SI">
                  <a:solidFill>
                    <a:schemeClr val="dk1"/>
                  </a:solidFill>
                  <a:latin typeface="Quicksand"/>
                  <a:ea typeface="Quicksand"/>
                  <a:cs typeface="Quicksand"/>
                  <a:sym typeface="Quicksand"/>
                </a:rPr>
                <a:t>Pogum, Podvig, Objem</a:t>
              </a:r>
            </a:p>
            <a:p>
              <a:pPr marL="285750" lvl="0" indent="-285750" algn="ctr" rtl="0">
                <a:spcBef>
                  <a:spcPts val="0"/>
                </a:spcBef>
                <a:spcAft>
                  <a:spcPts val="0"/>
                </a:spcAft>
                <a:buFont typeface="Arial" panose="020B0604020202020204" pitchFamily="34" charset="0"/>
                <a:buChar char="•"/>
              </a:pPr>
              <a:endParaRPr>
                <a:solidFill>
                  <a:schemeClr val="dk1"/>
                </a:solidFill>
                <a:latin typeface="Quicksand"/>
                <a:ea typeface="Quicksand"/>
                <a:cs typeface="Quicksand"/>
                <a:sym typeface="Quicksand"/>
              </a:endParaRPr>
            </a:p>
          </p:txBody>
        </p:sp>
      </p:grpSp>
      <p:sp>
        <p:nvSpPr>
          <p:cNvPr id="433" name="Google Shape;433;p24"/>
          <p:cNvSpPr txBox="1"/>
          <p:nvPr/>
        </p:nvSpPr>
        <p:spPr>
          <a:xfrm>
            <a:off x="1130381" y="1372219"/>
            <a:ext cx="1795722" cy="273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sl-SI" sz="2100">
                <a:solidFill>
                  <a:schemeClr val="accent3"/>
                </a:solidFill>
                <a:latin typeface="Fahkwang"/>
                <a:ea typeface="Fahkwang"/>
                <a:cs typeface="Fahkwang"/>
                <a:sym typeface="Fahkwang"/>
              </a:rPr>
              <a:t>Prenova UN</a:t>
            </a:r>
            <a:endParaRPr sz="2100">
              <a:solidFill>
                <a:schemeClr val="accent3"/>
              </a:solidFill>
              <a:latin typeface="Fahkwang"/>
              <a:ea typeface="Fahkwang"/>
              <a:cs typeface="Fahkwang"/>
              <a:sym typeface="Fahkwang"/>
            </a:endParaRPr>
          </a:p>
        </p:txBody>
      </p:sp>
      <p:grpSp>
        <p:nvGrpSpPr>
          <p:cNvPr id="435" name="Google Shape;435;p24"/>
          <p:cNvGrpSpPr/>
          <p:nvPr/>
        </p:nvGrpSpPr>
        <p:grpSpPr>
          <a:xfrm>
            <a:off x="632119" y="2971281"/>
            <a:ext cx="2356279" cy="1992494"/>
            <a:chOff x="671737" y="3577125"/>
            <a:chExt cx="2356279" cy="828350"/>
          </a:xfrm>
        </p:grpSpPr>
        <p:sp>
          <p:nvSpPr>
            <p:cNvPr id="436" name="Google Shape;436;p24"/>
            <p:cNvSpPr txBox="1"/>
            <p:nvPr/>
          </p:nvSpPr>
          <p:spPr>
            <a:xfrm>
              <a:off x="784016" y="3577125"/>
              <a:ext cx="2244000" cy="273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sl-SI" sz="2100">
                  <a:solidFill>
                    <a:schemeClr val="accent3"/>
                  </a:solidFill>
                  <a:latin typeface="Fahkwang"/>
                  <a:ea typeface="Fahkwang"/>
                  <a:cs typeface="Fahkwang"/>
                  <a:sym typeface="Fahkwang"/>
                </a:rPr>
                <a:t>Organizacija in izvedba</a:t>
              </a:r>
              <a:endParaRPr sz="2100">
                <a:solidFill>
                  <a:schemeClr val="accent3"/>
                </a:solidFill>
                <a:latin typeface="Fahkwang"/>
                <a:ea typeface="Fahkwang"/>
                <a:cs typeface="Fahkwang"/>
                <a:sym typeface="Fahkwang"/>
              </a:endParaRPr>
            </a:p>
          </p:txBody>
        </p:sp>
        <p:sp>
          <p:nvSpPr>
            <p:cNvPr id="437" name="Google Shape;437;p24"/>
            <p:cNvSpPr txBox="1"/>
            <p:nvPr/>
          </p:nvSpPr>
          <p:spPr>
            <a:xfrm>
              <a:off x="671737" y="3842675"/>
              <a:ext cx="2244000" cy="562800"/>
            </a:xfrm>
            <a:prstGeom prst="rect">
              <a:avLst/>
            </a:prstGeom>
            <a:noFill/>
            <a:ln>
              <a:noFill/>
            </a:ln>
          </p:spPr>
          <p:txBody>
            <a:bodyPr spcFirstLastPara="1" wrap="square" lIns="91425" tIns="91425" rIns="91425" bIns="91425" anchor="ctr" anchorCtr="0">
              <a:noAutofit/>
            </a:bodyPr>
            <a:lstStyle/>
            <a:p>
              <a:pPr marL="285750" lvl="0" indent="-285750" algn="l" rtl="0">
                <a:spcBef>
                  <a:spcPts val="0"/>
                </a:spcBef>
                <a:spcAft>
                  <a:spcPts val="0"/>
                </a:spcAft>
                <a:buFont typeface="Arial" panose="020B0604020202020204" pitchFamily="34" charset="0"/>
                <a:buChar char="•"/>
              </a:pPr>
              <a:r>
                <a:rPr lang="sl-SI">
                  <a:solidFill>
                    <a:schemeClr val="dk1"/>
                  </a:solidFill>
                  <a:latin typeface="Quicksand"/>
                  <a:ea typeface="Quicksand"/>
                  <a:cs typeface="Quicksand"/>
                  <a:sym typeface="Quicksand"/>
                </a:rPr>
                <a:t>DUH</a:t>
              </a:r>
            </a:p>
            <a:p>
              <a:pPr marL="285750" lvl="0" indent="-285750" algn="l" rtl="0">
                <a:spcBef>
                  <a:spcPts val="0"/>
                </a:spcBef>
                <a:spcAft>
                  <a:spcPts val="0"/>
                </a:spcAft>
                <a:buFont typeface="Arial" panose="020B0604020202020204" pitchFamily="34" charset="0"/>
                <a:buChar char="•"/>
              </a:pPr>
              <a:r>
                <a:rPr lang="sl-SI">
                  <a:solidFill>
                    <a:schemeClr val="dk1"/>
                  </a:solidFill>
                  <a:latin typeface="Quicksand"/>
                  <a:ea typeface="Quicksand"/>
                  <a:cs typeface="Quicksand"/>
                  <a:sym typeface="Quicksand"/>
                </a:rPr>
                <a:t>NAK</a:t>
              </a:r>
            </a:p>
            <a:p>
              <a:pPr marL="285750" lvl="0" indent="-285750" algn="l" rtl="0">
                <a:spcBef>
                  <a:spcPts val="0"/>
                </a:spcBef>
                <a:spcAft>
                  <a:spcPts val="0"/>
                </a:spcAft>
                <a:buFont typeface="Arial" panose="020B0604020202020204" pitchFamily="34" charset="0"/>
                <a:buChar char="•"/>
              </a:pPr>
              <a:r>
                <a:rPr lang="sl-SI">
                  <a:solidFill>
                    <a:schemeClr val="dk1"/>
                  </a:solidFill>
                  <a:latin typeface="Quicksand"/>
                  <a:ea typeface="Quicksand"/>
                  <a:cs typeface="Quicksand"/>
                  <a:sym typeface="Quicksand"/>
                </a:rPr>
                <a:t>tekmovanje, </a:t>
              </a:r>
              <a:r>
                <a:rPr lang="sl-SI" err="1">
                  <a:solidFill>
                    <a:schemeClr val="dk1"/>
                  </a:solidFill>
                  <a:latin typeface="Quicksand"/>
                  <a:ea typeface="Quicksand"/>
                  <a:cs typeface="Quicksand"/>
                  <a:sym typeface="Quicksand"/>
                </a:rPr>
                <a:t>iGEO</a:t>
              </a:r>
              <a:endParaRPr lang="sl-SI">
                <a:solidFill>
                  <a:schemeClr val="dk1"/>
                </a:solidFill>
                <a:latin typeface="Quicksand"/>
                <a:ea typeface="Quicksand"/>
                <a:cs typeface="Quicksand"/>
                <a:sym typeface="Quicksand"/>
              </a:endParaRPr>
            </a:p>
            <a:p>
              <a:pPr marL="285750" lvl="0" indent="-285750" algn="l" rtl="0">
                <a:spcBef>
                  <a:spcPts val="0"/>
                </a:spcBef>
                <a:spcAft>
                  <a:spcPts val="0"/>
                </a:spcAft>
                <a:buFont typeface="Arial" panose="020B0604020202020204" pitchFamily="34" charset="0"/>
                <a:buChar char="•"/>
              </a:pPr>
              <a:r>
                <a:rPr lang="sl-SI">
                  <a:solidFill>
                    <a:schemeClr val="dk1"/>
                  </a:solidFill>
                  <a:latin typeface="Quicksand"/>
                  <a:ea typeface="Quicksand"/>
                  <a:cs typeface="Quicksand"/>
                  <a:sym typeface="Quicksand"/>
                </a:rPr>
                <a:t>seminarji</a:t>
              </a:r>
              <a:endParaRPr>
                <a:solidFill>
                  <a:schemeClr val="dk1"/>
                </a:solidFill>
                <a:latin typeface="Quicksand"/>
                <a:ea typeface="Quicksand"/>
                <a:cs typeface="Quicksand"/>
                <a:sym typeface="Quicksand"/>
              </a:endParaRPr>
            </a:p>
          </p:txBody>
        </p:sp>
      </p:grpSp>
      <p:grpSp>
        <p:nvGrpSpPr>
          <p:cNvPr id="438" name="Google Shape;438;p24"/>
          <p:cNvGrpSpPr/>
          <p:nvPr/>
        </p:nvGrpSpPr>
        <p:grpSpPr>
          <a:xfrm>
            <a:off x="6169584" y="3300644"/>
            <a:ext cx="2659834" cy="1512319"/>
            <a:chOff x="6186800" y="3586942"/>
            <a:chExt cx="2244000" cy="864560"/>
          </a:xfrm>
        </p:grpSpPr>
        <p:sp>
          <p:nvSpPr>
            <p:cNvPr id="439" name="Google Shape;439;p24"/>
            <p:cNvSpPr txBox="1"/>
            <p:nvPr/>
          </p:nvSpPr>
          <p:spPr>
            <a:xfrm>
              <a:off x="6549228" y="3586942"/>
              <a:ext cx="872214" cy="273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sl-SI" sz="2100">
                  <a:solidFill>
                    <a:schemeClr val="accent3"/>
                  </a:solidFill>
                  <a:latin typeface="Fahkwang"/>
                  <a:ea typeface="Fahkwang"/>
                  <a:cs typeface="Fahkwang"/>
                  <a:sym typeface="Fahkwang"/>
                </a:rPr>
                <a:t>…še</a:t>
              </a:r>
              <a:endParaRPr sz="2100">
                <a:solidFill>
                  <a:schemeClr val="accent3"/>
                </a:solidFill>
                <a:latin typeface="Fahkwang"/>
                <a:ea typeface="Fahkwang"/>
                <a:cs typeface="Fahkwang"/>
                <a:sym typeface="Fahkwang"/>
              </a:endParaRPr>
            </a:p>
          </p:txBody>
        </p:sp>
        <p:sp>
          <p:nvSpPr>
            <p:cNvPr id="440" name="Google Shape;440;p24"/>
            <p:cNvSpPr txBox="1"/>
            <p:nvPr/>
          </p:nvSpPr>
          <p:spPr>
            <a:xfrm>
              <a:off x="6186800" y="3888702"/>
              <a:ext cx="2244000" cy="562800"/>
            </a:xfrm>
            <a:prstGeom prst="rect">
              <a:avLst/>
            </a:prstGeom>
            <a:noFill/>
            <a:ln>
              <a:noFill/>
            </a:ln>
          </p:spPr>
          <p:txBody>
            <a:bodyPr spcFirstLastPara="1" wrap="square" lIns="91425" tIns="91425" rIns="91425" bIns="91425" anchor="ctr" anchorCtr="0">
              <a:noAutofit/>
            </a:bodyPr>
            <a:lstStyle/>
            <a:p>
              <a:pPr marL="285750" lvl="0" indent="-285750" algn="ctr" rtl="0">
                <a:spcBef>
                  <a:spcPts val="0"/>
                </a:spcBef>
                <a:spcAft>
                  <a:spcPts val="0"/>
                </a:spcAft>
                <a:buFont typeface="Arial" panose="020B0604020202020204" pitchFamily="34" charset="0"/>
                <a:buChar char="•"/>
              </a:pPr>
              <a:r>
                <a:rPr lang="sl-SI">
                  <a:solidFill>
                    <a:schemeClr val="dk1"/>
                  </a:solidFill>
                  <a:latin typeface="Quicksand"/>
                  <a:ea typeface="Quicksand"/>
                  <a:cs typeface="Quicksand"/>
                  <a:sym typeface="Quicksand"/>
                </a:rPr>
                <a:t>NPZ</a:t>
              </a:r>
            </a:p>
            <a:p>
              <a:pPr marL="285750" lvl="0" indent="-285750" algn="ctr" rtl="0">
                <a:spcBef>
                  <a:spcPts val="0"/>
                </a:spcBef>
                <a:spcAft>
                  <a:spcPts val="0"/>
                </a:spcAft>
                <a:buFont typeface="Arial" panose="020B0604020202020204" pitchFamily="34" charset="0"/>
                <a:buChar char="•"/>
              </a:pPr>
              <a:r>
                <a:rPr lang="sl-SI">
                  <a:solidFill>
                    <a:schemeClr val="dk1"/>
                  </a:solidFill>
                  <a:latin typeface="Quicksand"/>
                  <a:ea typeface="Quicksand"/>
                  <a:cs typeface="Quicksand"/>
                  <a:sym typeface="Quicksand"/>
                </a:rPr>
                <a:t>revija Geografija v šoli</a:t>
              </a:r>
            </a:p>
            <a:p>
              <a:pPr marL="285750" lvl="0" indent="-285750" algn="ctr" rtl="0">
                <a:spcBef>
                  <a:spcPts val="0"/>
                </a:spcBef>
                <a:spcAft>
                  <a:spcPts val="0"/>
                </a:spcAft>
                <a:buFont typeface="Arial" panose="020B0604020202020204" pitchFamily="34" charset="0"/>
                <a:buChar char="•"/>
              </a:pPr>
              <a:r>
                <a:rPr lang="sl-SI">
                  <a:solidFill>
                    <a:schemeClr val="dk1"/>
                  </a:solidFill>
                  <a:latin typeface="Quicksand"/>
                  <a:ea typeface="Quicksand"/>
                  <a:cs typeface="Quicksand"/>
                  <a:sym typeface="Quicksand"/>
                </a:rPr>
                <a:t>pregled učbenikov</a:t>
              </a:r>
            </a:p>
            <a:p>
              <a:pPr marL="285750" lvl="0" indent="-285750" algn="ctr" rtl="0">
                <a:spcBef>
                  <a:spcPts val="0"/>
                </a:spcBef>
                <a:spcAft>
                  <a:spcPts val="0"/>
                </a:spcAft>
                <a:buFont typeface="Arial" panose="020B0604020202020204" pitchFamily="34" charset="0"/>
                <a:buChar char="•"/>
              </a:pPr>
              <a:r>
                <a:rPr lang="sl-SI">
                  <a:solidFill>
                    <a:schemeClr val="dk1"/>
                  </a:solidFill>
                  <a:latin typeface="Quicksand"/>
                  <a:ea typeface="Quicksand"/>
                  <a:cs typeface="Quicksand"/>
                  <a:sym typeface="Quicksand"/>
                </a:rPr>
                <a:t>svetovalna storitev</a:t>
              </a:r>
            </a:p>
            <a:p>
              <a:pPr marL="285750" lvl="0" indent="-285750" algn="r" rtl="0">
                <a:spcBef>
                  <a:spcPts val="0"/>
                </a:spcBef>
                <a:spcAft>
                  <a:spcPts val="0"/>
                </a:spcAft>
                <a:buFont typeface="Arial" panose="020B0604020202020204" pitchFamily="34" charset="0"/>
                <a:buChar char="•"/>
              </a:pPr>
              <a:endParaRPr>
                <a:solidFill>
                  <a:schemeClr val="dk1"/>
                </a:solidFill>
                <a:latin typeface="Quicksand"/>
                <a:ea typeface="Quicksand"/>
                <a:cs typeface="Quicksand"/>
                <a:sym typeface="Quicksand"/>
              </a:endParaRPr>
            </a:p>
          </p:txBody>
        </p:sp>
      </p:grpSp>
      <p:sp>
        <p:nvSpPr>
          <p:cNvPr id="441" name="Google Shape;441;p24"/>
          <p:cNvSpPr/>
          <p:nvPr/>
        </p:nvSpPr>
        <p:spPr>
          <a:xfrm>
            <a:off x="5102858" y="1620155"/>
            <a:ext cx="452644" cy="415917"/>
          </a:xfrm>
          <a:prstGeom prst="ellipse">
            <a:avLst/>
          </a:prstGeom>
          <a:ln>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4"/>
          <p:cNvSpPr/>
          <p:nvPr/>
        </p:nvSpPr>
        <p:spPr>
          <a:xfrm>
            <a:off x="3440310" y="1667235"/>
            <a:ext cx="476955" cy="422931"/>
          </a:xfrm>
          <a:prstGeom prst="ellipse">
            <a:avLst/>
          </a:prstGeom>
          <a:ln>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4"/>
          <p:cNvSpPr/>
          <p:nvPr/>
        </p:nvSpPr>
        <p:spPr>
          <a:xfrm>
            <a:off x="5245076" y="3627264"/>
            <a:ext cx="475341" cy="470345"/>
          </a:xfrm>
          <a:prstGeom prst="ellipse">
            <a:avLst/>
          </a:prstGeom>
          <a:ln>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4"/>
          <p:cNvSpPr/>
          <p:nvPr/>
        </p:nvSpPr>
        <p:spPr>
          <a:xfrm>
            <a:off x="3440311" y="3627264"/>
            <a:ext cx="476956" cy="452531"/>
          </a:xfrm>
          <a:prstGeom prst="ellipse">
            <a:avLst/>
          </a:prstGeom>
          <a:ln>
            <a:headEnd type="none" w="sm" len="sm"/>
            <a:tailEnd type="none" w="sm" len="sm"/>
          </a:ln>
        </p:spPr>
        <p:style>
          <a:lnRef idx="2">
            <a:schemeClr val="accent4">
              <a:shade val="50000"/>
            </a:schemeClr>
          </a:lnRef>
          <a:fillRef idx="1">
            <a:schemeClr val="accent4"/>
          </a:fillRef>
          <a:effectRef idx="0">
            <a:schemeClr val="accent4"/>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45" name="Google Shape;445;p24"/>
          <p:cNvCxnSpPr>
            <a:stCxn id="433" idx="3"/>
            <a:endCxn id="442" idx="2"/>
          </p:cNvCxnSpPr>
          <p:nvPr/>
        </p:nvCxnSpPr>
        <p:spPr>
          <a:xfrm>
            <a:off x="2926103" y="1509169"/>
            <a:ext cx="514207" cy="369532"/>
          </a:xfrm>
          <a:prstGeom prst="bentConnector3">
            <a:avLst>
              <a:gd name="adj1" fmla="val 50000"/>
            </a:avLst>
          </a:prstGeom>
          <a:noFill/>
          <a:ln w="9525" cap="flat" cmpd="sng">
            <a:solidFill>
              <a:schemeClr val="lt2"/>
            </a:solidFill>
            <a:prstDash val="solid"/>
            <a:round/>
            <a:headEnd type="oval" w="med" len="med"/>
            <a:tailEnd type="none" w="med" len="med"/>
          </a:ln>
        </p:spPr>
      </p:cxnSp>
      <p:cxnSp>
        <p:nvCxnSpPr>
          <p:cNvPr id="446" name="Google Shape;446;p24"/>
          <p:cNvCxnSpPr>
            <a:endCxn id="441" idx="6"/>
          </p:cNvCxnSpPr>
          <p:nvPr/>
        </p:nvCxnSpPr>
        <p:spPr>
          <a:xfrm rot="10800000" flipV="1">
            <a:off x="5555503" y="1533770"/>
            <a:ext cx="1032969" cy="294344"/>
          </a:xfrm>
          <a:prstGeom prst="bentConnector3">
            <a:avLst>
              <a:gd name="adj1" fmla="val 50000"/>
            </a:avLst>
          </a:prstGeom>
          <a:noFill/>
          <a:ln w="9525" cap="flat" cmpd="sng">
            <a:solidFill>
              <a:schemeClr val="lt2"/>
            </a:solidFill>
            <a:prstDash val="solid"/>
            <a:round/>
            <a:headEnd type="oval" w="med" len="med"/>
            <a:tailEnd type="none" w="med" len="med"/>
          </a:ln>
        </p:spPr>
      </p:cxnSp>
      <p:cxnSp>
        <p:nvCxnSpPr>
          <p:cNvPr id="447" name="Google Shape;447;p24"/>
          <p:cNvCxnSpPr/>
          <p:nvPr/>
        </p:nvCxnSpPr>
        <p:spPr>
          <a:xfrm>
            <a:off x="1878872" y="3495344"/>
            <a:ext cx="1799007" cy="595319"/>
          </a:xfrm>
          <a:prstGeom prst="bentConnector3">
            <a:avLst>
              <a:gd name="adj1" fmla="val 50000"/>
            </a:avLst>
          </a:prstGeom>
          <a:noFill/>
          <a:ln w="9525" cap="flat" cmpd="sng">
            <a:solidFill>
              <a:schemeClr val="lt2"/>
            </a:solidFill>
            <a:prstDash val="solid"/>
            <a:round/>
            <a:headEnd type="oval" w="med" len="med"/>
            <a:tailEnd type="none" w="med" len="med"/>
          </a:ln>
        </p:spPr>
      </p:cxnSp>
      <p:cxnSp>
        <p:nvCxnSpPr>
          <p:cNvPr id="448" name="Google Shape;448;p24"/>
          <p:cNvCxnSpPr>
            <a:endCxn id="443" idx="6"/>
          </p:cNvCxnSpPr>
          <p:nvPr/>
        </p:nvCxnSpPr>
        <p:spPr>
          <a:xfrm rot="10800000" flipV="1">
            <a:off x="5720418" y="3711569"/>
            <a:ext cx="975195" cy="150868"/>
          </a:xfrm>
          <a:prstGeom prst="bentConnector3">
            <a:avLst>
              <a:gd name="adj1" fmla="val 50000"/>
            </a:avLst>
          </a:prstGeom>
          <a:noFill/>
          <a:ln w="9525" cap="flat" cmpd="sng">
            <a:solidFill>
              <a:schemeClr val="lt2"/>
            </a:solidFill>
            <a:prstDash val="solid"/>
            <a:round/>
            <a:headEnd type="oval" w="med" len="med"/>
            <a:tailEnd type="none" w="med" len="med"/>
          </a:ln>
        </p:spPr>
      </p:cxnSp>
      <p:sp>
        <p:nvSpPr>
          <p:cNvPr id="449" name="Google Shape;449;p24"/>
          <p:cNvSpPr/>
          <p:nvPr/>
        </p:nvSpPr>
        <p:spPr>
          <a:xfrm>
            <a:off x="4152889" y="2490418"/>
            <a:ext cx="838068" cy="789180"/>
          </a:xfrm>
          <a:prstGeom prst="ellipse">
            <a:avLst/>
          </a:prstGeom>
          <a:solidFill>
            <a:schemeClr val="l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4" name="Google Shape;484;p24"/>
          <p:cNvGrpSpPr/>
          <p:nvPr/>
        </p:nvGrpSpPr>
        <p:grpSpPr>
          <a:xfrm>
            <a:off x="4384871" y="2697525"/>
            <a:ext cx="374104" cy="357614"/>
            <a:chOff x="5590950" y="3930762"/>
            <a:chExt cx="374104" cy="357614"/>
          </a:xfrm>
        </p:grpSpPr>
        <p:sp>
          <p:nvSpPr>
            <p:cNvPr id="485" name="Google Shape;485;p24"/>
            <p:cNvSpPr/>
            <p:nvPr/>
          </p:nvSpPr>
          <p:spPr>
            <a:xfrm>
              <a:off x="5590950" y="3948115"/>
              <a:ext cx="374104" cy="340261"/>
            </a:xfrm>
            <a:custGeom>
              <a:avLst/>
              <a:gdLst/>
              <a:ahLst/>
              <a:cxnLst/>
              <a:rect l="l" t="t" r="r" b="b"/>
              <a:pathLst>
                <a:path w="13884" h="12628" extrusionOk="0">
                  <a:moveTo>
                    <a:pt x="6744" y="405"/>
                  </a:moveTo>
                  <a:lnTo>
                    <a:pt x="6415" y="971"/>
                  </a:lnTo>
                  <a:cubicBezTo>
                    <a:pt x="6207" y="1334"/>
                    <a:pt x="5867" y="1596"/>
                    <a:pt x="5463" y="1703"/>
                  </a:cubicBezTo>
                  <a:lnTo>
                    <a:pt x="4080" y="2073"/>
                  </a:lnTo>
                  <a:cubicBezTo>
                    <a:pt x="3978" y="2101"/>
                    <a:pt x="3873" y="2114"/>
                    <a:pt x="3769" y="2114"/>
                  </a:cubicBezTo>
                  <a:cubicBezTo>
                    <a:pt x="3541" y="2114"/>
                    <a:pt x="3316" y="2051"/>
                    <a:pt x="3115" y="1936"/>
                  </a:cubicBezTo>
                  <a:cubicBezTo>
                    <a:pt x="3842" y="1268"/>
                    <a:pt x="4735" y="798"/>
                    <a:pt x="5694" y="566"/>
                  </a:cubicBezTo>
                  <a:cubicBezTo>
                    <a:pt x="6034" y="482"/>
                    <a:pt x="6386" y="429"/>
                    <a:pt x="6744" y="405"/>
                  </a:cubicBezTo>
                  <a:close/>
                  <a:moveTo>
                    <a:pt x="1656" y="2703"/>
                  </a:moveTo>
                  <a:cubicBezTo>
                    <a:pt x="1936" y="2703"/>
                    <a:pt x="2162" y="2931"/>
                    <a:pt x="2162" y="3211"/>
                  </a:cubicBezTo>
                  <a:cubicBezTo>
                    <a:pt x="2162" y="3318"/>
                    <a:pt x="2252" y="3407"/>
                    <a:pt x="2365" y="3407"/>
                  </a:cubicBezTo>
                  <a:lnTo>
                    <a:pt x="2574" y="3407"/>
                  </a:lnTo>
                  <a:cubicBezTo>
                    <a:pt x="2948" y="3407"/>
                    <a:pt x="2948" y="3990"/>
                    <a:pt x="2574" y="3990"/>
                  </a:cubicBezTo>
                  <a:lnTo>
                    <a:pt x="740" y="3990"/>
                  </a:lnTo>
                  <a:cubicBezTo>
                    <a:pt x="572" y="3990"/>
                    <a:pt x="435" y="3841"/>
                    <a:pt x="454" y="3668"/>
                  </a:cubicBezTo>
                  <a:cubicBezTo>
                    <a:pt x="465" y="3520"/>
                    <a:pt x="597" y="3407"/>
                    <a:pt x="751" y="3407"/>
                  </a:cubicBezTo>
                  <a:lnTo>
                    <a:pt x="947" y="3407"/>
                  </a:lnTo>
                  <a:cubicBezTo>
                    <a:pt x="1061" y="3407"/>
                    <a:pt x="1144" y="3318"/>
                    <a:pt x="1150" y="3211"/>
                  </a:cubicBezTo>
                  <a:cubicBezTo>
                    <a:pt x="1150" y="2931"/>
                    <a:pt x="1376" y="2703"/>
                    <a:pt x="1656" y="2703"/>
                  </a:cubicBezTo>
                  <a:close/>
                  <a:moveTo>
                    <a:pt x="12770" y="4640"/>
                  </a:moveTo>
                  <a:lnTo>
                    <a:pt x="12770" y="4640"/>
                  </a:lnTo>
                  <a:cubicBezTo>
                    <a:pt x="13122" y="5820"/>
                    <a:pt x="13086" y="7099"/>
                    <a:pt x="12682" y="8267"/>
                  </a:cubicBezTo>
                  <a:lnTo>
                    <a:pt x="11925" y="5444"/>
                  </a:lnTo>
                  <a:cubicBezTo>
                    <a:pt x="11847" y="5146"/>
                    <a:pt x="12026" y="4836"/>
                    <a:pt x="12324" y="4759"/>
                  </a:cubicBezTo>
                  <a:lnTo>
                    <a:pt x="12770" y="4640"/>
                  </a:lnTo>
                  <a:close/>
                  <a:moveTo>
                    <a:pt x="11243" y="8880"/>
                  </a:moveTo>
                  <a:cubicBezTo>
                    <a:pt x="11514" y="8880"/>
                    <a:pt x="11740" y="9111"/>
                    <a:pt x="11740" y="9381"/>
                  </a:cubicBezTo>
                  <a:cubicBezTo>
                    <a:pt x="11740" y="9494"/>
                    <a:pt x="11830" y="9584"/>
                    <a:pt x="11937" y="9584"/>
                  </a:cubicBezTo>
                  <a:lnTo>
                    <a:pt x="12146" y="9584"/>
                  </a:lnTo>
                  <a:cubicBezTo>
                    <a:pt x="12402" y="9584"/>
                    <a:pt x="12533" y="9900"/>
                    <a:pt x="12354" y="10078"/>
                  </a:cubicBezTo>
                  <a:cubicBezTo>
                    <a:pt x="12300" y="10131"/>
                    <a:pt x="12223" y="10167"/>
                    <a:pt x="12146" y="10167"/>
                  </a:cubicBezTo>
                  <a:lnTo>
                    <a:pt x="10317" y="10167"/>
                  </a:lnTo>
                  <a:cubicBezTo>
                    <a:pt x="9947" y="10167"/>
                    <a:pt x="9936" y="9584"/>
                    <a:pt x="10317" y="9584"/>
                  </a:cubicBezTo>
                  <a:lnTo>
                    <a:pt x="10525" y="9584"/>
                  </a:lnTo>
                  <a:cubicBezTo>
                    <a:pt x="10632" y="9584"/>
                    <a:pt x="10722" y="9494"/>
                    <a:pt x="10722" y="9381"/>
                  </a:cubicBezTo>
                  <a:cubicBezTo>
                    <a:pt x="10728" y="9108"/>
                    <a:pt x="10953" y="8880"/>
                    <a:pt x="11234" y="8880"/>
                  </a:cubicBezTo>
                  <a:cubicBezTo>
                    <a:pt x="11237" y="8880"/>
                    <a:pt x="11240" y="8880"/>
                    <a:pt x="11243" y="8880"/>
                  </a:cubicBezTo>
                  <a:close/>
                  <a:moveTo>
                    <a:pt x="7208" y="399"/>
                  </a:moveTo>
                  <a:cubicBezTo>
                    <a:pt x="8023" y="411"/>
                    <a:pt x="8833" y="602"/>
                    <a:pt x="9584" y="947"/>
                  </a:cubicBezTo>
                  <a:lnTo>
                    <a:pt x="8470" y="1245"/>
                  </a:lnTo>
                  <a:cubicBezTo>
                    <a:pt x="7863" y="1405"/>
                    <a:pt x="7451" y="2019"/>
                    <a:pt x="7541" y="2639"/>
                  </a:cubicBezTo>
                  <a:cubicBezTo>
                    <a:pt x="7632" y="3257"/>
                    <a:pt x="8182" y="3699"/>
                    <a:pt x="8780" y="3699"/>
                  </a:cubicBezTo>
                  <a:cubicBezTo>
                    <a:pt x="8884" y="3699"/>
                    <a:pt x="8990" y="3685"/>
                    <a:pt x="9095" y="3657"/>
                  </a:cubicBezTo>
                  <a:cubicBezTo>
                    <a:pt x="9148" y="3643"/>
                    <a:pt x="9202" y="3636"/>
                    <a:pt x="9255" y="3636"/>
                  </a:cubicBezTo>
                  <a:cubicBezTo>
                    <a:pt x="9535" y="3636"/>
                    <a:pt x="9795" y="3823"/>
                    <a:pt x="9870" y="4104"/>
                  </a:cubicBezTo>
                  <a:lnTo>
                    <a:pt x="9960" y="4455"/>
                  </a:lnTo>
                  <a:cubicBezTo>
                    <a:pt x="10031" y="4723"/>
                    <a:pt x="9870" y="5004"/>
                    <a:pt x="9603" y="5075"/>
                  </a:cubicBezTo>
                  <a:lnTo>
                    <a:pt x="8869" y="5271"/>
                  </a:lnTo>
                  <a:cubicBezTo>
                    <a:pt x="8380" y="5402"/>
                    <a:pt x="8083" y="5920"/>
                    <a:pt x="8214" y="6409"/>
                  </a:cubicBezTo>
                  <a:lnTo>
                    <a:pt x="8423" y="7195"/>
                  </a:lnTo>
                  <a:cubicBezTo>
                    <a:pt x="8532" y="7605"/>
                    <a:pt x="8916" y="7881"/>
                    <a:pt x="9324" y="7881"/>
                  </a:cubicBezTo>
                  <a:cubicBezTo>
                    <a:pt x="9402" y="7881"/>
                    <a:pt x="9481" y="7871"/>
                    <a:pt x="9560" y="7850"/>
                  </a:cubicBezTo>
                  <a:cubicBezTo>
                    <a:pt x="9643" y="7828"/>
                    <a:pt x="9728" y="7817"/>
                    <a:pt x="9812" y="7817"/>
                  </a:cubicBezTo>
                  <a:cubicBezTo>
                    <a:pt x="10134" y="7817"/>
                    <a:pt x="10442" y="7975"/>
                    <a:pt x="10626" y="8250"/>
                  </a:cubicBezTo>
                  <a:lnTo>
                    <a:pt x="10835" y="8564"/>
                  </a:lnTo>
                  <a:cubicBezTo>
                    <a:pt x="10590" y="8685"/>
                    <a:pt x="10406" y="8910"/>
                    <a:pt x="10340" y="9185"/>
                  </a:cubicBezTo>
                  <a:cubicBezTo>
                    <a:pt x="10337" y="9185"/>
                    <a:pt x="10333" y="9185"/>
                    <a:pt x="10329" y="9185"/>
                  </a:cubicBezTo>
                  <a:cubicBezTo>
                    <a:pt x="9935" y="9185"/>
                    <a:pt x="9596" y="9497"/>
                    <a:pt x="9620" y="9917"/>
                  </a:cubicBezTo>
                  <a:cubicBezTo>
                    <a:pt x="9644" y="10268"/>
                    <a:pt x="9966" y="10560"/>
                    <a:pt x="10323" y="10560"/>
                  </a:cubicBezTo>
                  <a:lnTo>
                    <a:pt x="11186" y="10560"/>
                  </a:lnTo>
                  <a:cubicBezTo>
                    <a:pt x="10472" y="11258"/>
                    <a:pt x="9590" y="11758"/>
                    <a:pt x="8619" y="12020"/>
                  </a:cubicBezTo>
                  <a:cubicBezTo>
                    <a:pt x="8116" y="12154"/>
                    <a:pt x="7605" y="12220"/>
                    <a:pt x="7097" y="12220"/>
                  </a:cubicBezTo>
                  <a:cubicBezTo>
                    <a:pt x="5942" y="12220"/>
                    <a:pt x="4804" y="11879"/>
                    <a:pt x="3824" y="11222"/>
                  </a:cubicBezTo>
                  <a:lnTo>
                    <a:pt x="3789" y="10787"/>
                  </a:lnTo>
                  <a:cubicBezTo>
                    <a:pt x="3753" y="10334"/>
                    <a:pt x="4050" y="9911"/>
                    <a:pt x="4485" y="9792"/>
                  </a:cubicBezTo>
                  <a:cubicBezTo>
                    <a:pt x="4814" y="9708"/>
                    <a:pt x="5070" y="9471"/>
                    <a:pt x="5188" y="9161"/>
                  </a:cubicBezTo>
                  <a:lnTo>
                    <a:pt x="5570" y="9161"/>
                  </a:lnTo>
                  <a:cubicBezTo>
                    <a:pt x="5671" y="9161"/>
                    <a:pt x="5766" y="9089"/>
                    <a:pt x="5779" y="8988"/>
                  </a:cubicBezTo>
                  <a:cubicBezTo>
                    <a:pt x="5790" y="8869"/>
                    <a:pt x="5694" y="8767"/>
                    <a:pt x="5581" y="8767"/>
                  </a:cubicBezTo>
                  <a:lnTo>
                    <a:pt x="4949" y="8767"/>
                  </a:lnTo>
                  <a:cubicBezTo>
                    <a:pt x="4712" y="8767"/>
                    <a:pt x="4564" y="8493"/>
                    <a:pt x="4706" y="8303"/>
                  </a:cubicBezTo>
                  <a:cubicBezTo>
                    <a:pt x="4783" y="8197"/>
                    <a:pt x="4895" y="8182"/>
                    <a:pt x="5010" y="8182"/>
                  </a:cubicBezTo>
                  <a:cubicBezTo>
                    <a:pt x="5056" y="8182"/>
                    <a:pt x="5102" y="8184"/>
                    <a:pt x="5147" y="8184"/>
                  </a:cubicBezTo>
                  <a:cubicBezTo>
                    <a:pt x="5254" y="8184"/>
                    <a:pt x="5350" y="8100"/>
                    <a:pt x="5343" y="7987"/>
                  </a:cubicBezTo>
                  <a:cubicBezTo>
                    <a:pt x="5343" y="7707"/>
                    <a:pt x="5576" y="7481"/>
                    <a:pt x="5856" y="7481"/>
                  </a:cubicBezTo>
                  <a:cubicBezTo>
                    <a:pt x="6136" y="7481"/>
                    <a:pt x="6362" y="7707"/>
                    <a:pt x="6362" y="7987"/>
                  </a:cubicBezTo>
                  <a:cubicBezTo>
                    <a:pt x="6368" y="8094"/>
                    <a:pt x="6450" y="8184"/>
                    <a:pt x="6565" y="8184"/>
                  </a:cubicBezTo>
                  <a:lnTo>
                    <a:pt x="6772" y="8184"/>
                  </a:lnTo>
                  <a:cubicBezTo>
                    <a:pt x="7148" y="8184"/>
                    <a:pt x="7148" y="8767"/>
                    <a:pt x="6772" y="8767"/>
                  </a:cubicBezTo>
                  <a:lnTo>
                    <a:pt x="6558" y="8767"/>
                  </a:lnTo>
                  <a:cubicBezTo>
                    <a:pt x="6458" y="8767"/>
                    <a:pt x="6368" y="8839"/>
                    <a:pt x="6350" y="8940"/>
                  </a:cubicBezTo>
                  <a:cubicBezTo>
                    <a:pt x="6338" y="9059"/>
                    <a:pt x="6433" y="9161"/>
                    <a:pt x="6546" y="9161"/>
                  </a:cubicBezTo>
                  <a:lnTo>
                    <a:pt x="6772" y="9161"/>
                  </a:lnTo>
                  <a:cubicBezTo>
                    <a:pt x="7208" y="9161"/>
                    <a:pt x="7535" y="8750"/>
                    <a:pt x="7445" y="8333"/>
                  </a:cubicBezTo>
                  <a:cubicBezTo>
                    <a:pt x="7376" y="8009"/>
                    <a:pt x="7087" y="7791"/>
                    <a:pt x="6771" y="7791"/>
                  </a:cubicBezTo>
                  <a:cubicBezTo>
                    <a:pt x="6762" y="7791"/>
                    <a:pt x="6753" y="7791"/>
                    <a:pt x="6744" y="7791"/>
                  </a:cubicBezTo>
                  <a:cubicBezTo>
                    <a:pt x="6648" y="7385"/>
                    <a:pt x="6290" y="7082"/>
                    <a:pt x="5856" y="7082"/>
                  </a:cubicBezTo>
                  <a:cubicBezTo>
                    <a:pt x="5427" y="7082"/>
                    <a:pt x="5064" y="7385"/>
                    <a:pt x="4974" y="7791"/>
                  </a:cubicBezTo>
                  <a:lnTo>
                    <a:pt x="4949" y="7791"/>
                  </a:lnTo>
                  <a:cubicBezTo>
                    <a:pt x="4756" y="7502"/>
                    <a:pt x="4426" y="7334"/>
                    <a:pt x="4086" y="7334"/>
                  </a:cubicBezTo>
                  <a:cubicBezTo>
                    <a:pt x="3999" y="7334"/>
                    <a:pt x="3911" y="7345"/>
                    <a:pt x="3824" y="7368"/>
                  </a:cubicBezTo>
                  <a:cubicBezTo>
                    <a:pt x="3782" y="7379"/>
                    <a:pt x="3742" y="7385"/>
                    <a:pt x="3704" y="7385"/>
                  </a:cubicBezTo>
                  <a:cubicBezTo>
                    <a:pt x="3264" y="7385"/>
                    <a:pt x="3116" y="6678"/>
                    <a:pt x="3604" y="6546"/>
                  </a:cubicBezTo>
                  <a:lnTo>
                    <a:pt x="3866" y="6474"/>
                  </a:lnTo>
                  <a:cubicBezTo>
                    <a:pt x="3956" y="6450"/>
                    <a:pt x="4020" y="6367"/>
                    <a:pt x="4015" y="6277"/>
                  </a:cubicBezTo>
                  <a:cubicBezTo>
                    <a:pt x="4010" y="6163"/>
                    <a:pt x="3920" y="6085"/>
                    <a:pt x="3820" y="6085"/>
                  </a:cubicBezTo>
                  <a:cubicBezTo>
                    <a:pt x="3802" y="6085"/>
                    <a:pt x="3783" y="6087"/>
                    <a:pt x="3764" y="6093"/>
                  </a:cubicBezTo>
                  <a:lnTo>
                    <a:pt x="3503" y="6164"/>
                  </a:lnTo>
                  <a:cubicBezTo>
                    <a:pt x="3104" y="6272"/>
                    <a:pt x="2841" y="6670"/>
                    <a:pt x="2901" y="7082"/>
                  </a:cubicBezTo>
                  <a:cubicBezTo>
                    <a:pt x="2962" y="7488"/>
                    <a:pt x="3327" y="7782"/>
                    <a:pt x="3722" y="7782"/>
                  </a:cubicBezTo>
                  <a:cubicBezTo>
                    <a:pt x="3789" y="7782"/>
                    <a:pt x="3858" y="7774"/>
                    <a:pt x="3926" y="7755"/>
                  </a:cubicBezTo>
                  <a:cubicBezTo>
                    <a:pt x="3980" y="7740"/>
                    <a:pt x="4036" y="7733"/>
                    <a:pt x="4091" y="7733"/>
                  </a:cubicBezTo>
                  <a:cubicBezTo>
                    <a:pt x="4259" y="7733"/>
                    <a:pt x="4423" y="7799"/>
                    <a:pt x="4539" y="7915"/>
                  </a:cubicBezTo>
                  <a:cubicBezTo>
                    <a:pt x="4080" y="8243"/>
                    <a:pt x="4206" y="8988"/>
                    <a:pt x="4748" y="9143"/>
                  </a:cubicBezTo>
                  <a:cubicBezTo>
                    <a:pt x="4664" y="9279"/>
                    <a:pt x="4528" y="9381"/>
                    <a:pt x="4366" y="9429"/>
                  </a:cubicBezTo>
                  <a:cubicBezTo>
                    <a:pt x="3742" y="9595"/>
                    <a:pt x="3313" y="10203"/>
                    <a:pt x="3366" y="10846"/>
                  </a:cubicBezTo>
                  <a:lnTo>
                    <a:pt x="3377" y="10942"/>
                  </a:lnTo>
                  <a:cubicBezTo>
                    <a:pt x="2401" y="10155"/>
                    <a:pt x="1697" y="9078"/>
                    <a:pt x="1370" y="7857"/>
                  </a:cubicBezTo>
                  <a:cubicBezTo>
                    <a:pt x="1061" y="6706"/>
                    <a:pt x="1103" y="5504"/>
                    <a:pt x="1496" y="4383"/>
                  </a:cubicBezTo>
                  <a:lnTo>
                    <a:pt x="2579" y="4383"/>
                  </a:lnTo>
                  <a:cubicBezTo>
                    <a:pt x="2769" y="4383"/>
                    <a:pt x="2955" y="4300"/>
                    <a:pt x="3080" y="4163"/>
                  </a:cubicBezTo>
                  <a:cubicBezTo>
                    <a:pt x="3334" y="4328"/>
                    <a:pt x="3631" y="4413"/>
                    <a:pt x="3930" y="4413"/>
                  </a:cubicBezTo>
                  <a:cubicBezTo>
                    <a:pt x="4064" y="4413"/>
                    <a:pt x="4199" y="4395"/>
                    <a:pt x="4331" y="4360"/>
                  </a:cubicBezTo>
                  <a:cubicBezTo>
                    <a:pt x="4418" y="4336"/>
                    <a:pt x="4507" y="4324"/>
                    <a:pt x="4595" y="4324"/>
                  </a:cubicBezTo>
                  <a:cubicBezTo>
                    <a:pt x="4977" y="4324"/>
                    <a:pt x="5326" y="4554"/>
                    <a:pt x="5378" y="4985"/>
                  </a:cubicBezTo>
                  <a:cubicBezTo>
                    <a:pt x="5433" y="5474"/>
                    <a:pt x="5070" y="5735"/>
                    <a:pt x="4652" y="5848"/>
                  </a:cubicBezTo>
                  <a:cubicBezTo>
                    <a:pt x="4569" y="5867"/>
                    <a:pt x="4503" y="5944"/>
                    <a:pt x="4498" y="6027"/>
                  </a:cubicBezTo>
                  <a:cubicBezTo>
                    <a:pt x="4498" y="6153"/>
                    <a:pt x="4592" y="6236"/>
                    <a:pt x="4699" y="6236"/>
                  </a:cubicBezTo>
                  <a:cubicBezTo>
                    <a:pt x="5350" y="6236"/>
                    <a:pt x="5850" y="5521"/>
                    <a:pt x="5766" y="4919"/>
                  </a:cubicBezTo>
                  <a:cubicBezTo>
                    <a:pt x="5688" y="4296"/>
                    <a:pt x="5168" y="3928"/>
                    <a:pt x="4597" y="3928"/>
                  </a:cubicBezTo>
                  <a:cubicBezTo>
                    <a:pt x="4475" y="3928"/>
                    <a:pt x="4351" y="3944"/>
                    <a:pt x="4229" y="3979"/>
                  </a:cubicBezTo>
                  <a:cubicBezTo>
                    <a:pt x="4130" y="4005"/>
                    <a:pt x="4030" y="4018"/>
                    <a:pt x="3930" y="4018"/>
                  </a:cubicBezTo>
                  <a:cubicBezTo>
                    <a:pt x="3691" y="4018"/>
                    <a:pt x="3456" y="3945"/>
                    <a:pt x="3258" y="3806"/>
                  </a:cubicBezTo>
                  <a:cubicBezTo>
                    <a:pt x="3329" y="3378"/>
                    <a:pt x="2983" y="3008"/>
                    <a:pt x="2563" y="3008"/>
                  </a:cubicBezTo>
                  <a:cubicBezTo>
                    <a:pt x="2556" y="3008"/>
                    <a:pt x="2550" y="3008"/>
                    <a:pt x="2544" y="3008"/>
                  </a:cubicBezTo>
                  <a:cubicBezTo>
                    <a:pt x="2519" y="2895"/>
                    <a:pt x="2472" y="2794"/>
                    <a:pt x="2412" y="2698"/>
                  </a:cubicBezTo>
                  <a:cubicBezTo>
                    <a:pt x="2538" y="2532"/>
                    <a:pt x="2675" y="2370"/>
                    <a:pt x="2818" y="2222"/>
                  </a:cubicBezTo>
                  <a:cubicBezTo>
                    <a:pt x="3126" y="2397"/>
                    <a:pt x="3445" y="2508"/>
                    <a:pt x="3781" y="2508"/>
                  </a:cubicBezTo>
                  <a:cubicBezTo>
                    <a:pt x="3914" y="2508"/>
                    <a:pt x="4049" y="2490"/>
                    <a:pt x="4188" y="2453"/>
                  </a:cubicBezTo>
                  <a:lnTo>
                    <a:pt x="5564" y="2084"/>
                  </a:lnTo>
                  <a:cubicBezTo>
                    <a:pt x="6070" y="1947"/>
                    <a:pt x="6499" y="1626"/>
                    <a:pt x="6761" y="1167"/>
                  </a:cubicBezTo>
                  <a:lnTo>
                    <a:pt x="7208" y="399"/>
                  </a:lnTo>
                  <a:close/>
                  <a:moveTo>
                    <a:pt x="7101" y="0"/>
                  </a:moveTo>
                  <a:cubicBezTo>
                    <a:pt x="5171" y="0"/>
                    <a:pt x="3306" y="905"/>
                    <a:pt x="2120" y="2425"/>
                  </a:cubicBezTo>
                  <a:cubicBezTo>
                    <a:pt x="1983" y="2346"/>
                    <a:pt x="1829" y="2299"/>
                    <a:pt x="1656" y="2299"/>
                  </a:cubicBezTo>
                  <a:cubicBezTo>
                    <a:pt x="1227" y="2299"/>
                    <a:pt x="864" y="2603"/>
                    <a:pt x="775" y="3008"/>
                  </a:cubicBezTo>
                  <a:cubicBezTo>
                    <a:pt x="352" y="3008"/>
                    <a:pt x="1" y="3347"/>
                    <a:pt x="53" y="3783"/>
                  </a:cubicBezTo>
                  <a:cubicBezTo>
                    <a:pt x="96" y="4116"/>
                    <a:pt x="418" y="4383"/>
                    <a:pt x="751" y="4383"/>
                  </a:cubicBezTo>
                  <a:lnTo>
                    <a:pt x="1084" y="4383"/>
                  </a:lnTo>
                  <a:cubicBezTo>
                    <a:pt x="710" y="5540"/>
                    <a:pt x="680" y="6766"/>
                    <a:pt x="995" y="7945"/>
                  </a:cubicBezTo>
                  <a:cubicBezTo>
                    <a:pt x="1727" y="10673"/>
                    <a:pt x="4270" y="12627"/>
                    <a:pt x="7094" y="12627"/>
                  </a:cubicBezTo>
                  <a:cubicBezTo>
                    <a:pt x="8482" y="12627"/>
                    <a:pt x="9858" y="12157"/>
                    <a:pt x="10961" y="11305"/>
                  </a:cubicBezTo>
                  <a:cubicBezTo>
                    <a:pt x="11246" y="11085"/>
                    <a:pt x="11520" y="10834"/>
                    <a:pt x="11764" y="10560"/>
                  </a:cubicBezTo>
                  <a:lnTo>
                    <a:pt x="12151" y="10560"/>
                  </a:lnTo>
                  <a:cubicBezTo>
                    <a:pt x="12765" y="10560"/>
                    <a:pt x="13069" y="9787"/>
                    <a:pt x="12616" y="9369"/>
                  </a:cubicBezTo>
                  <a:cubicBezTo>
                    <a:pt x="12693" y="9238"/>
                    <a:pt x="12759" y="9101"/>
                    <a:pt x="12825" y="8965"/>
                  </a:cubicBezTo>
                  <a:cubicBezTo>
                    <a:pt x="13884" y="6617"/>
                    <a:pt x="13438" y="3794"/>
                    <a:pt x="11632" y="1930"/>
                  </a:cubicBezTo>
                  <a:cubicBezTo>
                    <a:pt x="11595" y="1890"/>
                    <a:pt x="11544" y="1869"/>
                    <a:pt x="11491" y="1869"/>
                  </a:cubicBezTo>
                  <a:cubicBezTo>
                    <a:pt x="11443" y="1869"/>
                    <a:pt x="11393" y="1887"/>
                    <a:pt x="11354" y="1924"/>
                  </a:cubicBezTo>
                  <a:cubicBezTo>
                    <a:pt x="11275" y="2002"/>
                    <a:pt x="11275" y="2126"/>
                    <a:pt x="11354" y="2203"/>
                  </a:cubicBezTo>
                  <a:cubicBezTo>
                    <a:pt x="11925" y="2794"/>
                    <a:pt x="12360" y="3484"/>
                    <a:pt x="12646" y="4259"/>
                  </a:cubicBezTo>
                  <a:lnTo>
                    <a:pt x="12217" y="4372"/>
                  </a:lnTo>
                  <a:cubicBezTo>
                    <a:pt x="11711" y="4509"/>
                    <a:pt x="11407" y="5034"/>
                    <a:pt x="11544" y="5545"/>
                  </a:cubicBezTo>
                  <a:lnTo>
                    <a:pt x="12432" y="8863"/>
                  </a:lnTo>
                  <a:cubicBezTo>
                    <a:pt x="12377" y="8976"/>
                    <a:pt x="12324" y="9083"/>
                    <a:pt x="12264" y="9196"/>
                  </a:cubicBezTo>
                  <a:cubicBezTo>
                    <a:pt x="12211" y="9185"/>
                    <a:pt x="12163" y="9185"/>
                    <a:pt x="12116" y="9185"/>
                  </a:cubicBezTo>
                  <a:cubicBezTo>
                    <a:pt x="12026" y="8786"/>
                    <a:pt x="11675" y="8487"/>
                    <a:pt x="11252" y="8476"/>
                  </a:cubicBezTo>
                  <a:lnTo>
                    <a:pt x="10953" y="8028"/>
                  </a:lnTo>
                  <a:cubicBezTo>
                    <a:pt x="10695" y="7644"/>
                    <a:pt x="10265" y="7421"/>
                    <a:pt x="9815" y="7421"/>
                  </a:cubicBezTo>
                  <a:cubicBezTo>
                    <a:pt x="9694" y="7421"/>
                    <a:pt x="9573" y="7437"/>
                    <a:pt x="9452" y="7469"/>
                  </a:cubicBezTo>
                  <a:cubicBezTo>
                    <a:pt x="9411" y="7480"/>
                    <a:pt x="9368" y="7486"/>
                    <a:pt x="9326" y="7486"/>
                  </a:cubicBezTo>
                  <a:cubicBezTo>
                    <a:pt x="9093" y="7486"/>
                    <a:pt x="8869" y="7326"/>
                    <a:pt x="8803" y="7093"/>
                  </a:cubicBezTo>
                  <a:lnTo>
                    <a:pt x="8595" y="6302"/>
                  </a:lnTo>
                  <a:cubicBezTo>
                    <a:pt x="8518" y="6021"/>
                    <a:pt x="8691" y="5730"/>
                    <a:pt x="8971" y="5653"/>
                  </a:cubicBezTo>
                  <a:lnTo>
                    <a:pt x="9703" y="5455"/>
                  </a:lnTo>
                  <a:cubicBezTo>
                    <a:pt x="10180" y="5331"/>
                    <a:pt x="10472" y="4825"/>
                    <a:pt x="10346" y="4355"/>
                  </a:cubicBezTo>
                  <a:lnTo>
                    <a:pt x="10252" y="3997"/>
                  </a:lnTo>
                  <a:cubicBezTo>
                    <a:pt x="10131" y="3546"/>
                    <a:pt x="9707" y="3242"/>
                    <a:pt x="9253" y="3242"/>
                  </a:cubicBezTo>
                  <a:cubicBezTo>
                    <a:pt x="9168" y="3242"/>
                    <a:pt x="9081" y="3253"/>
                    <a:pt x="8995" y="3275"/>
                  </a:cubicBezTo>
                  <a:cubicBezTo>
                    <a:pt x="8923" y="3295"/>
                    <a:pt x="8851" y="3304"/>
                    <a:pt x="8779" y="3304"/>
                  </a:cubicBezTo>
                  <a:cubicBezTo>
                    <a:pt x="8371" y="3304"/>
                    <a:pt x="7995" y="3000"/>
                    <a:pt x="7934" y="2579"/>
                  </a:cubicBezTo>
                  <a:cubicBezTo>
                    <a:pt x="7869" y="2156"/>
                    <a:pt x="8160" y="1739"/>
                    <a:pt x="8572" y="1626"/>
                  </a:cubicBezTo>
                  <a:lnTo>
                    <a:pt x="10096" y="1215"/>
                  </a:lnTo>
                  <a:cubicBezTo>
                    <a:pt x="10310" y="1340"/>
                    <a:pt x="10513" y="1477"/>
                    <a:pt x="10710" y="1631"/>
                  </a:cubicBezTo>
                  <a:cubicBezTo>
                    <a:pt x="10746" y="1659"/>
                    <a:pt x="10788" y="1672"/>
                    <a:pt x="10831" y="1672"/>
                  </a:cubicBezTo>
                  <a:cubicBezTo>
                    <a:pt x="10882" y="1672"/>
                    <a:pt x="10933" y="1653"/>
                    <a:pt x="10972" y="1614"/>
                  </a:cubicBezTo>
                  <a:cubicBezTo>
                    <a:pt x="11061" y="1531"/>
                    <a:pt x="11049" y="1394"/>
                    <a:pt x="10953" y="1323"/>
                  </a:cubicBezTo>
                  <a:cubicBezTo>
                    <a:pt x="10722" y="1144"/>
                    <a:pt x="10477" y="977"/>
                    <a:pt x="10227" y="834"/>
                  </a:cubicBezTo>
                  <a:cubicBezTo>
                    <a:pt x="9268" y="286"/>
                    <a:pt x="8190" y="0"/>
                    <a:pt x="7101" y="0"/>
                  </a:cubicBezTo>
                  <a:close/>
                </a:path>
              </a:pathLst>
            </a:custGeom>
            <a:solidFill>
              <a:srgbClr val="678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4"/>
            <p:cNvSpPr/>
            <p:nvPr/>
          </p:nvSpPr>
          <p:spPr>
            <a:xfrm>
              <a:off x="5893785" y="3930762"/>
              <a:ext cx="62620" cy="62485"/>
            </a:xfrm>
            <a:custGeom>
              <a:avLst/>
              <a:gdLst/>
              <a:ahLst/>
              <a:cxnLst/>
              <a:rect l="l" t="t" r="r" b="b"/>
              <a:pathLst>
                <a:path w="2324" h="2319" extrusionOk="0">
                  <a:moveTo>
                    <a:pt x="1163" y="394"/>
                  </a:moveTo>
                  <a:cubicBezTo>
                    <a:pt x="1586" y="394"/>
                    <a:pt x="1924" y="739"/>
                    <a:pt x="1924" y="1156"/>
                  </a:cubicBezTo>
                  <a:cubicBezTo>
                    <a:pt x="1924" y="1579"/>
                    <a:pt x="1586" y="1918"/>
                    <a:pt x="1163" y="1918"/>
                  </a:cubicBezTo>
                  <a:cubicBezTo>
                    <a:pt x="739" y="1918"/>
                    <a:pt x="401" y="1579"/>
                    <a:pt x="401" y="1156"/>
                  </a:cubicBezTo>
                  <a:cubicBezTo>
                    <a:pt x="401" y="739"/>
                    <a:pt x="739" y="394"/>
                    <a:pt x="1163" y="394"/>
                  </a:cubicBezTo>
                  <a:close/>
                  <a:moveTo>
                    <a:pt x="1163" y="1"/>
                  </a:moveTo>
                  <a:cubicBezTo>
                    <a:pt x="525" y="1"/>
                    <a:pt x="0" y="518"/>
                    <a:pt x="0" y="1156"/>
                  </a:cubicBezTo>
                  <a:cubicBezTo>
                    <a:pt x="0" y="1799"/>
                    <a:pt x="525" y="2318"/>
                    <a:pt x="1163" y="2318"/>
                  </a:cubicBezTo>
                  <a:cubicBezTo>
                    <a:pt x="1800" y="2318"/>
                    <a:pt x="2323" y="1799"/>
                    <a:pt x="2323" y="1156"/>
                  </a:cubicBezTo>
                  <a:cubicBezTo>
                    <a:pt x="2323" y="518"/>
                    <a:pt x="1800" y="1"/>
                    <a:pt x="1163" y="1"/>
                  </a:cubicBezTo>
                  <a:close/>
                </a:path>
              </a:pathLst>
            </a:custGeom>
            <a:solidFill>
              <a:srgbClr val="678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7" name="Google Shape;487;p2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sl-SI" b="1"/>
              <a:t>Delo svetovalcev ZRSŠ</a:t>
            </a:r>
            <a:endParaRPr b="1"/>
          </a:p>
        </p:txBody>
      </p:sp>
      <p:pic>
        <p:nvPicPr>
          <p:cNvPr id="62" name="Slika 61"/>
          <p:cNvPicPr>
            <a:picLocks noChangeAspect="1"/>
          </p:cNvPicPr>
          <p:nvPr/>
        </p:nvPicPr>
        <p:blipFill>
          <a:blip r:embed="rId3"/>
          <a:stretch>
            <a:fillRect/>
          </a:stretch>
        </p:blipFill>
        <p:spPr>
          <a:xfrm>
            <a:off x="8491671" y="0"/>
            <a:ext cx="652329" cy="841321"/>
          </a:xfrm>
          <a:prstGeom prst="rect">
            <a:avLst/>
          </a:prstGeom>
        </p:spPr>
      </p:pic>
      <p:sp>
        <p:nvSpPr>
          <p:cNvPr id="28" name="Google Shape;437;p24"/>
          <p:cNvSpPr txBox="1"/>
          <p:nvPr/>
        </p:nvSpPr>
        <p:spPr>
          <a:xfrm>
            <a:off x="538187" y="1714315"/>
            <a:ext cx="2434723" cy="1142281"/>
          </a:xfrm>
          <a:prstGeom prst="rect">
            <a:avLst/>
          </a:prstGeom>
          <a:noFill/>
          <a:ln>
            <a:noFill/>
          </a:ln>
        </p:spPr>
        <p:txBody>
          <a:bodyPr spcFirstLastPara="1" wrap="square" lIns="91425" tIns="91425" rIns="91425" bIns="91425" anchor="ctr" anchorCtr="0">
            <a:noAutofit/>
          </a:bodyPr>
          <a:lstStyle/>
          <a:p>
            <a:pPr marL="285750" lvl="0" indent="-285750" algn="l" rtl="0">
              <a:spcBef>
                <a:spcPts val="0"/>
              </a:spcBef>
              <a:spcAft>
                <a:spcPts val="0"/>
              </a:spcAft>
              <a:buFont typeface="Arial" panose="020B0604020202020204" pitchFamily="34" charset="0"/>
              <a:buChar char="•"/>
            </a:pPr>
            <a:r>
              <a:rPr lang="sl-SI" dirty="0">
                <a:solidFill>
                  <a:schemeClr val="dk1"/>
                </a:solidFill>
                <a:latin typeface="Quicksand"/>
                <a:ea typeface="Quicksand"/>
                <a:cs typeface="Quicksand"/>
                <a:sym typeface="Quicksand"/>
              </a:rPr>
              <a:t>maj 2023 – junij 2024</a:t>
            </a:r>
          </a:p>
          <a:p>
            <a:pPr marL="285750" lvl="0" indent="-285750" algn="l" rtl="0">
              <a:spcBef>
                <a:spcPts val="0"/>
              </a:spcBef>
              <a:spcAft>
                <a:spcPts val="0"/>
              </a:spcAft>
              <a:buFont typeface="Arial" panose="020B0604020202020204" pitchFamily="34" charset="0"/>
              <a:buChar char="•"/>
            </a:pPr>
            <a:r>
              <a:rPr lang="sl-SI" dirty="0">
                <a:solidFill>
                  <a:schemeClr val="dk1"/>
                </a:solidFill>
                <a:latin typeface="Quicksand"/>
                <a:ea typeface="Quicksand"/>
                <a:cs typeface="Quicksand"/>
                <a:sym typeface="Quicksand"/>
              </a:rPr>
              <a:t>sept 2024 – marec 2025</a:t>
            </a:r>
          </a:p>
          <a:p>
            <a:pPr marL="285750" lvl="0" indent="-285750" algn="l" rtl="0">
              <a:spcBef>
                <a:spcPts val="0"/>
              </a:spcBef>
              <a:spcAft>
                <a:spcPts val="0"/>
              </a:spcAft>
              <a:buFont typeface="Arial" panose="020B0604020202020204" pitchFamily="34" charset="0"/>
              <a:buChar char="•"/>
            </a:pPr>
            <a:r>
              <a:rPr lang="sl-SI" dirty="0">
                <a:solidFill>
                  <a:schemeClr val="dk1"/>
                </a:solidFill>
                <a:latin typeface="Quicksand"/>
                <a:ea typeface="Quicksand"/>
                <a:cs typeface="Quicksand"/>
                <a:sym typeface="Quicksand"/>
              </a:rPr>
              <a:t>2025</a:t>
            </a:r>
          </a:p>
          <a:p>
            <a:pPr marL="285750" lvl="0" indent="-285750" algn="l" rtl="0">
              <a:spcBef>
                <a:spcPts val="0"/>
              </a:spcBef>
              <a:spcAft>
                <a:spcPts val="0"/>
              </a:spcAft>
              <a:buFont typeface="Arial" panose="020B0604020202020204" pitchFamily="34" charset="0"/>
              <a:buChar char="•"/>
            </a:pPr>
            <a:r>
              <a:rPr lang="sl-SI" dirty="0">
                <a:solidFill>
                  <a:schemeClr val="dk1"/>
                </a:solidFill>
                <a:latin typeface="Quicksand"/>
                <a:ea typeface="Quicksand"/>
                <a:cs typeface="Quicksand"/>
                <a:sym typeface="Quicksand"/>
              </a:rPr>
              <a:t>1. 9. 2026 </a:t>
            </a:r>
          </a:p>
        </p:txBody>
      </p:sp>
    </p:spTree>
    <p:extLst>
      <p:ext uri="{BB962C8B-B14F-4D97-AF65-F5344CB8AC3E}">
        <p14:creationId xmlns:p14="http://schemas.microsoft.com/office/powerpoint/2010/main" val="28881647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Dvig ugleda in privlačnost učiteljskega poklica</a:t>
            </a:r>
          </a:p>
        </p:txBody>
      </p:sp>
      <p:sp>
        <p:nvSpPr>
          <p:cNvPr id="3" name="Označba mesta besedila 2"/>
          <p:cNvSpPr>
            <a:spLocks noGrp="1"/>
          </p:cNvSpPr>
          <p:nvPr>
            <p:ph type="body" idx="1"/>
          </p:nvPr>
        </p:nvSpPr>
        <p:spPr>
          <a:xfrm>
            <a:off x="557715" y="1208976"/>
            <a:ext cx="7235234" cy="3416400"/>
          </a:xfrm>
        </p:spPr>
        <p:txBody>
          <a:bodyPr/>
          <a:lstStyle/>
          <a:p>
            <a:r>
              <a:rPr lang="sl-SI" sz="2500" b="1"/>
              <a:t>CILJ</a:t>
            </a:r>
          </a:p>
          <a:p>
            <a:pPr>
              <a:buFontTx/>
              <a:buChar char="-"/>
            </a:pPr>
            <a:r>
              <a:rPr lang="sl-SI" sz="1800">
                <a:solidFill>
                  <a:srgbClr val="000000"/>
                </a:solidFill>
              </a:rPr>
              <a:t>raziskati razumevanje ugleda učiteljskega poklica v družbi; </a:t>
            </a:r>
          </a:p>
          <a:p>
            <a:pPr>
              <a:buFontTx/>
              <a:buChar char="-"/>
            </a:pPr>
            <a:r>
              <a:rPr lang="sl-SI" sz="1800">
                <a:solidFill>
                  <a:srgbClr val="000000"/>
                </a:solidFill>
              </a:rPr>
              <a:t>pridobiti osebni vpogled učiteljev/učiteljic v učiteljski poklic; </a:t>
            </a:r>
          </a:p>
          <a:p>
            <a:pPr>
              <a:buFontTx/>
              <a:buChar char="-"/>
            </a:pPr>
            <a:r>
              <a:rPr lang="sl-SI" sz="1800">
                <a:solidFill>
                  <a:srgbClr val="000000"/>
                </a:solidFill>
              </a:rPr>
              <a:t>preučiti dejavnike, ki vplivajo na odločitev za učiteljski poklic, in kaj bi bilo potrebno, da bi povečali privlačnost učiteljskega poklica.</a:t>
            </a:r>
            <a:endParaRPr lang="sl-SI" sz="1800"/>
          </a:p>
          <a:p>
            <a:pPr marL="152400" indent="0">
              <a:buNone/>
            </a:pPr>
            <a:endParaRPr lang="sl-SI" sz="2000"/>
          </a:p>
          <a:p>
            <a:r>
              <a:rPr lang="sl-SI" sz="2000" b="1"/>
              <a:t>Anketni vprašalnik</a:t>
            </a:r>
          </a:p>
          <a:p>
            <a:endParaRPr lang="sl-SI" sz="2000"/>
          </a:p>
          <a:p>
            <a:r>
              <a:rPr lang="sl-SI" b="1"/>
              <a:t>Povezava</a:t>
            </a:r>
            <a:r>
              <a:rPr lang="sl-SI"/>
              <a:t>: </a:t>
            </a:r>
            <a:r>
              <a:rPr lang="sl-SI" u="sng">
                <a:hlinkClick r:id="rId2"/>
              </a:rPr>
              <a:t>https://zrss.1ka.si/a/357685d2</a:t>
            </a:r>
            <a:r>
              <a:rPr lang="sl-SI"/>
              <a:t>.  </a:t>
            </a:r>
            <a:endParaRPr lang="sl-SI" sz="2000"/>
          </a:p>
          <a:p>
            <a:pPr marL="152400" indent="0">
              <a:buNone/>
            </a:pPr>
            <a:endParaRPr lang="sl-SI" sz="2000"/>
          </a:p>
        </p:txBody>
      </p:sp>
      <p:pic>
        <p:nvPicPr>
          <p:cNvPr id="4" name="Picture 2" descr="https://www.zrss.si:446/mojzrss/wp-content/uploads/2017/03/zrss_barvni-233x3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03771"/>
            <a:ext cx="652190" cy="839729"/>
          </a:xfrm>
          <a:prstGeom prst="rect">
            <a:avLst/>
          </a:prstGeom>
          <a:noFill/>
          <a:extLst>
            <a:ext uri="{909E8E84-426E-40DD-AFC4-6F175D3DCCD1}">
              <a14:hiddenFill xmlns:a14="http://schemas.microsoft.com/office/drawing/2010/main">
                <a:solidFill>
                  <a:srgbClr val="FFFFFF"/>
                </a:solidFill>
              </a14:hiddenFill>
            </a:ext>
          </a:extLst>
        </p:spPr>
      </p:pic>
      <p:pic>
        <p:nvPicPr>
          <p:cNvPr id="5" name="Slika 4"/>
          <p:cNvPicPr>
            <a:picLocks noChangeAspect="1"/>
          </p:cNvPicPr>
          <p:nvPr/>
        </p:nvPicPr>
        <p:blipFill rotWithShape="1">
          <a:blip r:embed="rId4"/>
          <a:srcRect b="3183"/>
          <a:stretch/>
        </p:blipFill>
        <p:spPr>
          <a:xfrm>
            <a:off x="5147601" y="2794712"/>
            <a:ext cx="2310817" cy="2183125"/>
          </a:xfrm>
          <a:prstGeom prst="rect">
            <a:avLst/>
          </a:prstGeom>
        </p:spPr>
      </p:pic>
    </p:spTree>
    <p:extLst>
      <p:ext uri="{BB962C8B-B14F-4D97-AF65-F5344CB8AC3E}">
        <p14:creationId xmlns:p14="http://schemas.microsoft.com/office/powerpoint/2010/main" val="3114216195"/>
      </p:ext>
    </p:extLst>
  </p:cSld>
  <p:clrMapOvr>
    <a:masterClrMapping/>
  </p:clrMapOvr>
  <p:timing>
    <p:tnLst>
      <p:par>
        <p:cTn id="1" dur="indefinite" restart="never" nodeType="tmRoot"/>
      </p:par>
    </p:tnLst>
  </p:timing>
</p:sld>
</file>

<file path=ppt/theme/theme1.xml><?xml version="1.0" encoding="utf-8"?>
<a:theme xmlns:a="http://schemas.openxmlformats.org/drawingml/2006/main" name="What To Do For World Nature Conservation Day Infographics by Slidesgo">
  <a:themeElements>
    <a:clrScheme name="Simple Light">
      <a:dk1>
        <a:srgbClr val="13234B"/>
      </a:dk1>
      <a:lt1>
        <a:srgbClr val="FFFFFF"/>
      </a:lt1>
      <a:dk2>
        <a:srgbClr val="FEFEFE"/>
      </a:dk2>
      <a:lt2>
        <a:srgbClr val="678D41"/>
      </a:lt2>
      <a:accent1>
        <a:srgbClr val="C9D887"/>
      </a:accent1>
      <a:accent2>
        <a:srgbClr val="5080D4"/>
      </a:accent2>
      <a:accent3>
        <a:srgbClr val="394D85"/>
      </a:accent3>
      <a:accent4>
        <a:srgbClr val="A2CE9C"/>
      </a:accent4>
      <a:accent5>
        <a:srgbClr val="7EC1F4"/>
      </a:accent5>
      <a:accent6>
        <a:srgbClr val="FFFFFF"/>
      </a:accent6>
      <a:hlink>
        <a:srgbClr val="13234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352</TotalTime>
  <Words>4720</Words>
  <Application>Microsoft Office PowerPoint</Application>
  <PresentationFormat>Diaprojekcija na zaslonu (16:9)</PresentationFormat>
  <Paragraphs>492</Paragraphs>
  <Slides>55</Slides>
  <Notes>27</Notes>
  <HiddenSlides>1</HiddenSlides>
  <MMClips>0</MMClips>
  <ScaleCrop>false</ScaleCrop>
  <HeadingPairs>
    <vt:vector size="6" baseType="variant">
      <vt:variant>
        <vt:lpstr>Uporabljene pisave</vt:lpstr>
      </vt:variant>
      <vt:variant>
        <vt:i4>8</vt:i4>
      </vt:variant>
      <vt:variant>
        <vt:lpstr>Tema</vt:lpstr>
      </vt:variant>
      <vt:variant>
        <vt:i4>1</vt:i4>
      </vt:variant>
      <vt:variant>
        <vt:lpstr>Naslovi diapozitivov</vt:lpstr>
      </vt:variant>
      <vt:variant>
        <vt:i4>55</vt:i4>
      </vt:variant>
    </vt:vector>
  </HeadingPairs>
  <TitlesOfParts>
    <vt:vector size="64" baseType="lpstr">
      <vt:lpstr>Arial</vt:lpstr>
      <vt:lpstr>Calibri</vt:lpstr>
      <vt:lpstr>Fahkwang</vt:lpstr>
      <vt:lpstr>Fira Sans Extra Condensed</vt:lpstr>
      <vt:lpstr>Quicksand</vt:lpstr>
      <vt:lpstr>Roboto Condensed Light</vt:lpstr>
      <vt:lpstr>Times New Roman</vt:lpstr>
      <vt:lpstr>Wingdings</vt:lpstr>
      <vt:lpstr>What To Do For World Nature Conservation Day Infographics by Slidesgo</vt:lpstr>
      <vt:lpstr>ŠTUDIJSKO SREČANJE ZA GEOGRAFIJO V GIMNAZIJI IN SREDNJI STROKOVNI ŠOLI  avgust 2023  dr. Anton Polšak, Melita Vidovič, Manca Poglajen</vt:lpstr>
      <vt:lpstr>DNEVNI RED</vt:lpstr>
      <vt:lpstr>SPLOŠNE INFORMACIJE</vt:lpstr>
      <vt:lpstr>SPLOŠNE INFORMACIJE</vt:lpstr>
      <vt:lpstr>Geografsko tekmovanje</vt:lpstr>
      <vt:lpstr>Geografsko tekmovanje</vt:lpstr>
      <vt:lpstr>Geografsko tekmovanje</vt:lpstr>
      <vt:lpstr>Delo svetovalcev ZRSŠ</vt:lpstr>
      <vt:lpstr>Dvig ugleda in privlačnost učiteljskega poklica</vt:lpstr>
      <vt:lpstr>MEDPREDMETNI IN KROSKURIKULARNI PRISTOP S POSEBNIM OZIROM NA ITS</vt:lpstr>
      <vt:lpstr>PowerPointova predstavitev</vt:lpstr>
      <vt:lpstr>Interdisciplinarno načrtovanje in povezovanje</vt:lpstr>
      <vt:lpstr>PowerPointova predstavitev</vt:lpstr>
      <vt:lpstr>Iz opredelitve…</vt:lpstr>
      <vt:lpstr>PowerPointova predstavitev</vt:lpstr>
      <vt:lpstr>Delavnica</vt:lpstr>
      <vt:lpstr>PowerPointova predstavitev</vt:lpstr>
      <vt:lpstr>INTERDISCIPLINARNI TEMATSKI SKLOP (ITS)</vt:lpstr>
      <vt:lpstr>Vrste interaktivnega timskega poučevanja</vt:lpstr>
      <vt:lpstr>PowerPointova predstavitev</vt:lpstr>
      <vt:lpstr>Primer:  (AKTUALNI) OKOLJSKI PROBLEMI IN IZZIVI TRAJNOSTNEGA RAZVOJA</vt:lpstr>
      <vt:lpstr>PowerPointova predstavitev</vt:lpstr>
      <vt:lpstr>Splošni cilji vključenih predmetov</vt:lpstr>
      <vt:lpstr>Vsebina ITS</vt:lpstr>
      <vt:lpstr>Primer nabora sklopov Gimnazije Novo mesto</vt:lpstr>
      <vt:lpstr>PowerPointova predstavitev</vt:lpstr>
      <vt:lpstr>Diskusija</vt:lpstr>
      <vt:lpstr>Ledenik Pasterze pod Grossglocknerjem, 8. 7. 2023</vt:lpstr>
      <vt:lpstr>dr. Primož Banovec  IZZIVI UPRAVLJANJA Z VODAMI PRI POUKU GEOGRAFIJE</vt:lpstr>
      <vt:lpstr>PowerPointova predstavitev</vt:lpstr>
      <vt:lpstr>PowerPointova predstavitev</vt:lpstr>
      <vt:lpstr>PowerPointova predstavitev</vt:lpstr>
      <vt:lpstr>Igre, ki jih igramo v komunikaciji</vt:lpstr>
      <vt:lpstr>PowerPointova predstavitev</vt:lpstr>
      <vt:lpstr>Transakcijska analiza v učilnici</vt:lpstr>
      <vt:lpstr>PowerPointova predstavitev</vt:lpstr>
      <vt:lpstr>PowerPointova predstavitev</vt:lpstr>
      <vt:lpstr>Delavnica 1</vt:lpstr>
      <vt:lpstr>Delavnica 2: skupinsko delo</vt:lpstr>
      <vt:lpstr>Pravilna ali napačna rešitev? </vt:lpstr>
      <vt:lpstr>PROBLEMATIKA GEOGRAFSKE TERMINOLOGIJE</vt:lpstr>
      <vt:lpstr>PROBLEMATIKA GEOGRAFSKE TERMINOLOGIJE</vt:lpstr>
      <vt:lpstr>PowerPointova predstavitev</vt:lpstr>
      <vt:lpstr>PowerPointova predstavitev</vt:lpstr>
      <vt:lpstr>PowerPointova predstavitev</vt:lpstr>
      <vt:lpstr>PowerPointova predstavitev</vt:lpstr>
      <vt:lpstr>PowerPointova predstavitev</vt:lpstr>
      <vt:lpstr>PowerPointova predstavitev</vt:lpstr>
      <vt:lpstr>Diskusija</vt:lpstr>
      <vt:lpstr>Atelsko sedlo</vt:lpstr>
      <vt:lpstr>PEDAGOŠKI OREHI</vt:lpstr>
      <vt:lpstr>PEDAGOŠKI OREHI</vt:lpstr>
      <vt:lpstr>Delavnica</vt:lpstr>
      <vt:lpstr>PowerPointova predstavitev</vt:lpstr>
      <vt:lpstr>Zaključek in evalvacija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TO DO FOR World Nature CONSERVATION DAY INFOGRAPHICS</dc:title>
  <dc:creator>Manca Poglajen</dc:creator>
  <cp:lastModifiedBy>Manca Poglajen</cp:lastModifiedBy>
  <cp:revision>21</cp:revision>
  <dcterms:modified xsi:type="dcterms:W3CDTF">2023-08-23T06:02:14Z</dcterms:modified>
</cp:coreProperties>
</file>