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270" r:id="rId3"/>
    <p:sldId id="265" r:id="rId4"/>
    <p:sldId id="267" r:id="rId5"/>
    <p:sldId id="283" r:id="rId6"/>
    <p:sldId id="284" r:id="rId7"/>
    <p:sldId id="285" r:id="rId8"/>
    <p:sldId id="262" r:id="rId9"/>
    <p:sldId id="28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500"/>
    <a:srgbClr val="8A2D00"/>
    <a:srgbClr val="B04F00"/>
    <a:srgbClr val="E65A00"/>
    <a:srgbClr val="D43200"/>
    <a:srgbClr val="AB1500"/>
    <a:srgbClr val="7A1911"/>
    <a:srgbClr val="BD4F00"/>
    <a:srgbClr val="D45406"/>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93"/>
    <p:restoredTop sz="96327"/>
  </p:normalViewPr>
  <p:slideViewPr>
    <p:cSldViewPr snapToGrid="0" snapToObjects="1">
      <p:cViewPr varScale="1">
        <p:scale>
          <a:sx n="108" d="100"/>
          <a:sy n="108"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bg>
      <p:bgRef idx="1001">
        <a:schemeClr val="bg1"/>
      </p:bgRef>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8ED28CEF-C264-EA92-8EE6-C5E15E331791}"/>
              </a:ext>
            </a:extLst>
          </p:cNvPr>
          <p:cNvSpPr/>
          <p:nvPr/>
        </p:nvSpPr>
        <p:spPr>
          <a:xfrm>
            <a:off x="0" y="0"/>
            <a:ext cx="12193143" cy="6857999"/>
          </a:xfrm>
          <a:custGeom>
            <a:avLst/>
            <a:gdLst>
              <a:gd name="connsiteX0" fmla="*/ 0 w 12193143"/>
              <a:gd name="connsiteY0" fmla="*/ 0 h 6857999"/>
              <a:gd name="connsiteX1" fmla="*/ 12193143 w 12193143"/>
              <a:gd name="connsiteY1" fmla="*/ 0 h 6857999"/>
              <a:gd name="connsiteX2" fmla="*/ 12193143 w 12193143"/>
              <a:gd name="connsiteY2" fmla="*/ 6857999 h 6857999"/>
              <a:gd name="connsiteX3" fmla="*/ 0 w 121931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3" h="6857999">
                <a:moveTo>
                  <a:pt x="0" y="0"/>
                </a:moveTo>
                <a:lnTo>
                  <a:pt x="12193143" y="0"/>
                </a:lnTo>
                <a:lnTo>
                  <a:pt x="12193143" y="6857999"/>
                </a:lnTo>
                <a:lnTo>
                  <a:pt x="0" y="6857999"/>
                </a:lnTo>
                <a:close/>
              </a:path>
            </a:pathLst>
          </a:custGeom>
          <a:solidFill>
            <a:schemeClr val="tx1">
              <a:lumMod val="50000"/>
            </a:schemeClr>
          </a:solidFill>
          <a:ln w="127000" cap="flat">
            <a:noFill/>
            <a:prstDash val="solid"/>
            <a:miter/>
          </a:ln>
        </p:spPr>
        <p:txBody>
          <a:bodyPr rtlCol="0" anchor="ctr"/>
          <a:lstStyle/>
          <a:p>
            <a:endParaRPr lang="en-SI" dirty="0"/>
          </a:p>
        </p:txBody>
      </p:sp>
      <p:sp>
        <p:nvSpPr>
          <p:cNvPr id="25" name="Freeform 24">
            <a:extLst>
              <a:ext uri="{FF2B5EF4-FFF2-40B4-BE49-F238E27FC236}">
                <a16:creationId xmlns:a16="http://schemas.microsoft.com/office/drawing/2014/main" id="{E2AFFC31-6CC0-5780-26D8-25A3F5B4236E}"/>
              </a:ext>
            </a:extLst>
          </p:cNvPr>
          <p:cNvSpPr/>
          <p:nvPr/>
        </p:nvSpPr>
        <p:spPr>
          <a:xfrm>
            <a:off x="1356868" y="0"/>
            <a:ext cx="8468009" cy="6857999"/>
          </a:xfrm>
          <a:custGeom>
            <a:avLst/>
            <a:gdLst>
              <a:gd name="connsiteX0" fmla="*/ 8450326 w 8468009"/>
              <a:gd name="connsiteY0" fmla="*/ 3742055 h 6857999"/>
              <a:gd name="connsiteX1" fmla="*/ 8353044 w 8468009"/>
              <a:gd name="connsiteY1" fmla="*/ 3739388 h 6857999"/>
              <a:gd name="connsiteX2" fmla="*/ 6274689 w 8468009"/>
              <a:gd name="connsiteY2" fmla="*/ 5294122 h 6857999"/>
              <a:gd name="connsiteX3" fmla="*/ 5640451 w 8468009"/>
              <a:gd name="connsiteY3" fmla="*/ 3499104 h 6857999"/>
              <a:gd name="connsiteX4" fmla="*/ 4173093 w 8468009"/>
              <a:gd name="connsiteY4" fmla="*/ 1919224 h 6857999"/>
              <a:gd name="connsiteX5" fmla="*/ 3796919 w 8468009"/>
              <a:gd name="connsiteY5" fmla="*/ 0 h 6857999"/>
              <a:gd name="connsiteX6" fmla="*/ 3783457 w 8468009"/>
              <a:gd name="connsiteY6" fmla="*/ 0 h 6857999"/>
              <a:gd name="connsiteX7" fmla="*/ 4160647 w 8468009"/>
              <a:gd name="connsiteY7" fmla="*/ 1922780 h 6857999"/>
              <a:gd name="connsiteX8" fmla="*/ 4160774 w 8468009"/>
              <a:gd name="connsiteY8" fmla="*/ 1925701 h 6857999"/>
              <a:gd name="connsiteX9" fmla="*/ 4163187 w 8468009"/>
              <a:gd name="connsiteY9" fmla="*/ 1927479 h 6857999"/>
              <a:gd name="connsiteX10" fmla="*/ 5629656 w 8468009"/>
              <a:gd name="connsiteY10" fmla="*/ 3505454 h 6857999"/>
              <a:gd name="connsiteX11" fmla="*/ 6263894 w 8468009"/>
              <a:gd name="connsiteY11" fmla="*/ 5304408 h 6857999"/>
              <a:gd name="connsiteX12" fmla="*/ 6265418 w 8468009"/>
              <a:gd name="connsiteY12" fmla="*/ 5312282 h 6857999"/>
              <a:gd name="connsiteX13" fmla="*/ 6272784 w 8468009"/>
              <a:gd name="connsiteY13" fmla="*/ 5309108 h 6857999"/>
              <a:gd name="connsiteX14" fmla="*/ 8361807 w 8468009"/>
              <a:gd name="connsiteY14" fmla="*/ 3748786 h 6857999"/>
              <a:gd name="connsiteX15" fmla="*/ 8440674 w 8468009"/>
              <a:gd name="connsiteY15" fmla="*/ 3750182 h 6857999"/>
              <a:gd name="connsiteX16" fmla="*/ 8440801 w 8468009"/>
              <a:gd name="connsiteY16" fmla="*/ 3750437 h 6857999"/>
              <a:gd name="connsiteX17" fmla="*/ 8441944 w 8468009"/>
              <a:gd name="connsiteY17" fmla="*/ 3822446 h 6857999"/>
              <a:gd name="connsiteX18" fmla="*/ 6313932 w 8468009"/>
              <a:gd name="connsiteY18" fmla="*/ 5715635 h 6857999"/>
              <a:gd name="connsiteX19" fmla="*/ 6310757 w 8468009"/>
              <a:gd name="connsiteY19" fmla="*/ 5717539 h 6857999"/>
              <a:gd name="connsiteX20" fmla="*/ 6310884 w 8468009"/>
              <a:gd name="connsiteY20" fmla="*/ 5721222 h 6857999"/>
              <a:gd name="connsiteX21" fmla="*/ 6251194 w 8468009"/>
              <a:gd name="connsiteY21" fmla="*/ 6857999 h 6857999"/>
              <a:gd name="connsiteX22" fmla="*/ 6263894 w 8468009"/>
              <a:gd name="connsiteY22" fmla="*/ 6857999 h 6857999"/>
              <a:gd name="connsiteX23" fmla="*/ 6323711 w 8468009"/>
              <a:gd name="connsiteY23" fmla="*/ 5724651 h 6857999"/>
              <a:gd name="connsiteX24" fmla="*/ 8451977 w 8468009"/>
              <a:gd name="connsiteY24" fmla="*/ 3830446 h 6857999"/>
              <a:gd name="connsiteX25" fmla="*/ 8450326 w 8468009"/>
              <a:gd name="connsiteY25" fmla="*/ 3742055 h 6857999"/>
              <a:gd name="connsiteX26" fmla="*/ 5913755 w 8468009"/>
              <a:gd name="connsiteY26" fmla="*/ 5866129 h 6857999"/>
              <a:gd name="connsiteX27" fmla="*/ 5906135 w 8468009"/>
              <a:gd name="connsiteY27" fmla="*/ 5868669 h 6857999"/>
              <a:gd name="connsiteX28" fmla="*/ 2170811 w 8468009"/>
              <a:gd name="connsiteY28" fmla="*/ 5886322 h 6857999"/>
              <a:gd name="connsiteX29" fmla="*/ 2168017 w 8468009"/>
              <a:gd name="connsiteY29" fmla="*/ 5885688 h 6857999"/>
              <a:gd name="connsiteX30" fmla="*/ 2165604 w 8468009"/>
              <a:gd name="connsiteY30" fmla="*/ 5887338 h 6857999"/>
              <a:gd name="connsiteX31" fmla="*/ 0 w 8468009"/>
              <a:gd name="connsiteY31" fmla="*/ 6857999 h 6857999"/>
              <a:gd name="connsiteX32" fmla="*/ 53594 w 8468009"/>
              <a:gd name="connsiteY32" fmla="*/ 6857999 h 6857999"/>
              <a:gd name="connsiteX33" fmla="*/ 2170557 w 8468009"/>
              <a:gd name="connsiteY33" fmla="*/ 5899276 h 6857999"/>
              <a:gd name="connsiteX34" fmla="*/ 5902579 w 8468009"/>
              <a:gd name="connsiteY34" fmla="*/ 5883274 h 6857999"/>
              <a:gd name="connsiteX35" fmla="*/ 5918200 w 8468009"/>
              <a:gd name="connsiteY35" fmla="*/ 6857999 h 6857999"/>
              <a:gd name="connsiteX36" fmla="*/ 5930900 w 8468009"/>
              <a:gd name="connsiteY36" fmla="*/ 6857999 h 6857999"/>
              <a:gd name="connsiteX37" fmla="*/ 5914517 w 8468009"/>
              <a:gd name="connsiteY37" fmla="*/ 5874130 h 6857999"/>
              <a:gd name="connsiteX38" fmla="*/ 5913755 w 8468009"/>
              <a:gd name="connsiteY38" fmla="*/ 5866129 h 6857999"/>
              <a:gd name="connsiteX39" fmla="*/ 4274820 w 8468009"/>
              <a:gd name="connsiteY39" fmla="*/ 5726049 h 6857999"/>
              <a:gd name="connsiteX40" fmla="*/ 5846572 w 8468009"/>
              <a:gd name="connsiteY40" fmla="*/ 5478272 h 6857999"/>
              <a:gd name="connsiteX41" fmla="*/ 5856986 w 8468009"/>
              <a:gd name="connsiteY41" fmla="*/ 5472938 h 6857999"/>
              <a:gd name="connsiteX42" fmla="*/ 5854573 w 8468009"/>
              <a:gd name="connsiteY42" fmla="*/ 5463286 h 6857999"/>
              <a:gd name="connsiteX43" fmla="*/ 4115943 w 8468009"/>
              <a:gd name="connsiteY43" fmla="*/ 2533269 h 6857999"/>
              <a:gd name="connsiteX44" fmla="*/ 4098417 w 8468009"/>
              <a:gd name="connsiteY44" fmla="*/ 2520696 h 6857999"/>
              <a:gd name="connsiteX45" fmla="*/ 4095750 w 8468009"/>
              <a:gd name="connsiteY45" fmla="*/ 2541016 h 6857999"/>
              <a:gd name="connsiteX46" fmla="*/ 2608453 w 8468009"/>
              <a:gd name="connsiteY46" fmla="*/ 5456808 h 6857999"/>
              <a:gd name="connsiteX47" fmla="*/ 2592832 w 8468009"/>
              <a:gd name="connsiteY47" fmla="*/ 5478272 h 6857999"/>
              <a:gd name="connsiteX48" fmla="*/ 2601722 w 8468009"/>
              <a:gd name="connsiteY48" fmla="*/ 5480684 h 6857999"/>
              <a:gd name="connsiteX49" fmla="*/ 4274820 w 8468009"/>
              <a:gd name="connsiteY49" fmla="*/ 5726049 h 6857999"/>
              <a:gd name="connsiteX50" fmla="*/ 2618232 w 8468009"/>
              <a:gd name="connsiteY50" fmla="*/ 5465064 h 6857999"/>
              <a:gd name="connsiteX51" fmla="*/ 4108323 w 8468009"/>
              <a:gd name="connsiteY51" fmla="*/ 2543302 h 6857999"/>
              <a:gd name="connsiteX52" fmla="*/ 5842127 w 8468009"/>
              <a:gd name="connsiteY52" fmla="*/ 5465953 h 6857999"/>
              <a:gd name="connsiteX53" fmla="*/ 5842254 w 8468009"/>
              <a:gd name="connsiteY53" fmla="*/ 5466206 h 6857999"/>
              <a:gd name="connsiteX54" fmla="*/ 5842000 w 8468009"/>
              <a:gd name="connsiteY54" fmla="*/ 5466333 h 6857999"/>
              <a:gd name="connsiteX55" fmla="*/ 4274693 w 8468009"/>
              <a:gd name="connsiteY55" fmla="*/ 5713348 h 6857999"/>
              <a:gd name="connsiteX56" fmla="*/ 2613914 w 8468009"/>
              <a:gd name="connsiteY56" fmla="*/ 5470905 h 6857999"/>
              <a:gd name="connsiteX57" fmla="*/ 2618232 w 8468009"/>
              <a:gd name="connsiteY57" fmla="*/ 54650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68009" h="6857999">
                <a:moveTo>
                  <a:pt x="8450326" y="3742055"/>
                </a:moveTo>
                <a:cubicBezTo>
                  <a:pt x="8420735" y="3705479"/>
                  <a:pt x="8374380" y="3723513"/>
                  <a:pt x="8353044" y="3739388"/>
                </a:cubicBezTo>
                <a:cubicBezTo>
                  <a:pt x="7755763" y="4421632"/>
                  <a:pt x="7075679" y="4930266"/>
                  <a:pt x="6274689" y="5294122"/>
                </a:cubicBezTo>
                <a:cubicBezTo>
                  <a:pt x="6129020" y="4554727"/>
                  <a:pt x="5933313" y="4000754"/>
                  <a:pt x="5640451" y="3499104"/>
                </a:cubicBezTo>
                <a:cubicBezTo>
                  <a:pt x="5303774" y="2923032"/>
                  <a:pt x="4837430" y="2420874"/>
                  <a:pt x="4173093" y="1919224"/>
                </a:cubicBezTo>
                <a:cubicBezTo>
                  <a:pt x="4138549" y="1205230"/>
                  <a:pt x="4019296" y="584708"/>
                  <a:pt x="3796919" y="0"/>
                </a:cubicBezTo>
                <a:lnTo>
                  <a:pt x="3783457" y="0"/>
                </a:lnTo>
                <a:cubicBezTo>
                  <a:pt x="4006723" y="585597"/>
                  <a:pt x="4126230" y="1207135"/>
                  <a:pt x="4160647" y="1922780"/>
                </a:cubicBezTo>
                <a:lnTo>
                  <a:pt x="4160774" y="1925701"/>
                </a:lnTo>
                <a:lnTo>
                  <a:pt x="4163187" y="1927479"/>
                </a:lnTo>
                <a:cubicBezTo>
                  <a:pt x="4827270" y="2428748"/>
                  <a:pt x="5293233" y="2930271"/>
                  <a:pt x="5629656" y="3505454"/>
                </a:cubicBezTo>
                <a:cubicBezTo>
                  <a:pt x="5922772" y="4007612"/>
                  <a:pt x="6118352" y="4562474"/>
                  <a:pt x="6263894" y="5304408"/>
                </a:cubicBezTo>
                <a:lnTo>
                  <a:pt x="6265418" y="5312282"/>
                </a:lnTo>
                <a:lnTo>
                  <a:pt x="6272784" y="5309108"/>
                </a:lnTo>
                <a:cubicBezTo>
                  <a:pt x="7078853" y="4944236"/>
                  <a:pt x="7762367" y="4433443"/>
                  <a:pt x="8361807" y="3748786"/>
                </a:cubicBezTo>
                <a:cubicBezTo>
                  <a:pt x="8378698" y="3736467"/>
                  <a:pt x="8416798" y="3720592"/>
                  <a:pt x="8440674" y="3750182"/>
                </a:cubicBezTo>
                <a:lnTo>
                  <a:pt x="8440801" y="3750437"/>
                </a:lnTo>
                <a:cubicBezTo>
                  <a:pt x="8472297" y="3786251"/>
                  <a:pt x="8443468" y="3820794"/>
                  <a:pt x="8441944" y="3822446"/>
                </a:cubicBezTo>
                <a:cubicBezTo>
                  <a:pt x="7886065" y="4565904"/>
                  <a:pt x="7359778" y="5114163"/>
                  <a:pt x="6313932" y="5715635"/>
                </a:cubicBezTo>
                <a:lnTo>
                  <a:pt x="6310757" y="5717539"/>
                </a:lnTo>
                <a:lnTo>
                  <a:pt x="6310884" y="5721222"/>
                </a:lnTo>
                <a:cubicBezTo>
                  <a:pt x="6321552" y="6119367"/>
                  <a:pt x="6301867" y="6496811"/>
                  <a:pt x="6251194" y="6857999"/>
                </a:cubicBezTo>
                <a:lnTo>
                  <a:pt x="6263894" y="6857999"/>
                </a:lnTo>
                <a:cubicBezTo>
                  <a:pt x="6314440" y="6497700"/>
                  <a:pt x="6333998" y="6121526"/>
                  <a:pt x="6323711" y="5724651"/>
                </a:cubicBezTo>
                <a:cubicBezTo>
                  <a:pt x="7369048" y="5122799"/>
                  <a:pt x="7895972" y="4574031"/>
                  <a:pt x="8451977" y="3830446"/>
                </a:cubicBezTo>
                <a:cubicBezTo>
                  <a:pt x="8452104" y="3829939"/>
                  <a:pt x="8489061" y="3786251"/>
                  <a:pt x="8450326" y="3742055"/>
                </a:cubicBezTo>
                <a:close/>
                <a:moveTo>
                  <a:pt x="5913755" y="5866129"/>
                </a:moveTo>
                <a:lnTo>
                  <a:pt x="5906135" y="5868669"/>
                </a:lnTo>
                <a:cubicBezTo>
                  <a:pt x="4777486" y="6239636"/>
                  <a:pt x="3590417" y="6244970"/>
                  <a:pt x="2170811" y="5886322"/>
                </a:cubicBezTo>
                <a:lnTo>
                  <a:pt x="2168017" y="5885688"/>
                </a:lnTo>
                <a:lnTo>
                  <a:pt x="2165604" y="5887338"/>
                </a:lnTo>
                <a:cubicBezTo>
                  <a:pt x="1489710" y="6359778"/>
                  <a:pt x="765556" y="6683374"/>
                  <a:pt x="0" y="6857999"/>
                </a:cubicBezTo>
                <a:lnTo>
                  <a:pt x="53594" y="6857999"/>
                </a:lnTo>
                <a:cubicBezTo>
                  <a:pt x="800989" y="6680580"/>
                  <a:pt x="1508887" y="6361556"/>
                  <a:pt x="2170557" y="5899276"/>
                </a:cubicBezTo>
                <a:cubicBezTo>
                  <a:pt x="3588258" y="6257162"/>
                  <a:pt x="4774438" y="6251955"/>
                  <a:pt x="5902579" y="5883274"/>
                </a:cubicBezTo>
                <a:cubicBezTo>
                  <a:pt x="5934583" y="6216141"/>
                  <a:pt x="5937631" y="6540499"/>
                  <a:pt x="5918200" y="6857999"/>
                </a:cubicBezTo>
                <a:lnTo>
                  <a:pt x="5930900" y="6857999"/>
                </a:lnTo>
                <a:cubicBezTo>
                  <a:pt x="5950458" y="6537705"/>
                  <a:pt x="5947156" y="6210172"/>
                  <a:pt x="5914517" y="5874130"/>
                </a:cubicBezTo>
                <a:lnTo>
                  <a:pt x="5913755" y="5866129"/>
                </a:lnTo>
                <a:close/>
                <a:moveTo>
                  <a:pt x="4274820" y="5726049"/>
                </a:moveTo>
                <a:cubicBezTo>
                  <a:pt x="4810125" y="5726049"/>
                  <a:pt x="5324348" y="5645023"/>
                  <a:pt x="5846572" y="5478272"/>
                </a:cubicBezTo>
                <a:lnTo>
                  <a:pt x="5856986" y="5472938"/>
                </a:lnTo>
                <a:lnTo>
                  <a:pt x="5854573" y="5463286"/>
                </a:lnTo>
                <a:cubicBezTo>
                  <a:pt x="5617083" y="4296282"/>
                  <a:pt x="5015992" y="3283077"/>
                  <a:pt x="4115943" y="2533269"/>
                </a:cubicBezTo>
                <a:lnTo>
                  <a:pt x="4098417" y="2520696"/>
                </a:lnTo>
                <a:lnTo>
                  <a:pt x="4095750" y="2541016"/>
                </a:lnTo>
                <a:cubicBezTo>
                  <a:pt x="3878834" y="3693160"/>
                  <a:pt x="3378581" y="4673853"/>
                  <a:pt x="2608453" y="5456808"/>
                </a:cubicBezTo>
                <a:lnTo>
                  <a:pt x="2592832" y="5478272"/>
                </a:lnTo>
                <a:lnTo>
                  <a:pt x="2601722" y="5480684"/>
                </a:lnTo>
                <a:cubicBezTo>
                  <a:pt x="3200146" y="5645785"/>
                  <a:pt x="3747389" y="5726049"/>
                  <a:pt x="4274820" y="5726049"/>
                </a:cubicBezTo>
                <a:close/>
                <a:moveTo>
                  <a:pt x="2618232" y="5465064"/>
                </a:moveTo>
                <a:cubicBezTo>
                  <a:pt x="3389503" y="4681093"/>
                  <a:pt x="3890772" y="3698113"/>
                  <a:pt x="4108323" y="2543302"/>
                </a:cubicBezTo>
                <a:cubicBezTo>
                  <a:pt x="5005578" y="3291078"/>
                  <a:pt x="5605272" y="4301616"/>
                  <a:pt x="5842127" y="5465953"/>
                </a:cubicBezTo>
                <a:lnTo>
                  <a:pt x="5842254" y="5466206"/>
                </a:lnTo>
                <a:lnTo>
                  <a:pt x="5842000" y="5466333"/>
                </a:lnTo>
                <a:cubicBezTo>
                  <a:pt x="5321173" y="5632577"/>
                  <a:pt x="4808601" y="5713348"/>
                  <a:pt x="4274693" y="5713348"/>
                </a:cubicBezTo>
                <a:cubicBezTo>
                  <a:pt x="3750818" y="5713348"/>
                  <a:pt x="3207512" y="5633973"/>
                  <a:pt x="2613914" y="5470905"/>
                </a:cubicBezTo>
                <a:lnTo>
                  <a:pt x="2618232" y="5465064"/>
                </a:lnTo>
                <a:close/>
              </a:path>
            </a:pathLst>
          </a:custGeom>
          <a:solidFill>
            <a:schemeClr val="tx1">
              <a:lumMod val="75000"/>
              <a:alpha val="84456"/>
            </a:schemeClr>
          </a:solidFill>
          <a:ln w="127000" cap="flat">
            <a:noFill/>
            <a:prstDash val="solid"/>
            <a:miter/>
          </a:ln>
        </p:spPr>
        <p:txBody>
          <a:bodyPr rtlCol="0" anchor="ctr"/>
          <a:lstStyle/>
          <a:p>
            <a:endParaRPr lang="en-SI" dirty="0"/>
          </a:p>
        </p:txBody>
      </p:sp>
      <p:sp>
        <p:nvSpPr>
          <p:cNvPr id="27" name="Freeform 26">
            <a:extLst>
              <a:ext uri="{FF2B5EF4-FFF2-40B4-BE49-F238E27FC236}">
                <a16:creationId xmlns:a16="http://schemas.microsoft.com/office/drawing/2014/main" id="{32638B2F-89E8-C122-6AC0-DA3E1C2A0182}"/>
              </a:ext>
            </a:extLst>
          </p:cNvPr>
          <p:cNvSpPr/>
          <p:nvPr/>
        </p:nvSpPr>
        <p:spPr>
          <a:xfrm>
            <a:off x="0" y="0"/>
            <a:ext cx="4997865" cy="6851013"/>
          </a:xfrm>
          <a:custGeom>
            <a:avLst/>
            <a:gdLst>
              <a:gd name="connsiteX0" fmla="*/ 0 w 4997865"/>
              <a:gd name="connsiteY0" fmla="*/ 6851014 h 6851013"/>
              <a:gd name="connsiteX1" fmla="*/ 1453128 w 4997865"/>
              <a:gd name="connsiteY1" fmla="*/ 6509258 h 6851013"/>
              <a:gd name="connsiteX2" fmla="*/ 2417461 w 4997865"/>
              <a:gd name="connsiteY2" fmla="*/ 6037833 h 6851013"/>
              <a:gd name="connsiteX3" fmla="*/ 2952720 w 4997865"/>
              <a:gd name="connsiteY3" fmla="*/ 5652515 h 6851013"/>
              <a:gd name="connsiteX4" fmla="*/ 3552408 w 4997865"/>
              <a:gd name="connsiteY4" fmla="*/ 5111114 h 6851013"/>
              <a:gd name="connsiteX5" fmla="*/ 4337701 w 4997865"/>
              <a:gd name="connsiteY5" fmla="*/ 4009136 h 6851013"/>
              <a:gd name="connsiteX6" fmla="*/ 4496173 w 4997865"/>
              <a:gd name="connsiteY6" fmla="*/ 3683127 h 6851013"/>
              <a:gd name="connsiteX7" fmla="*/ 4579683 w 4997865"/>
              <a:gd name="connsiteY7" fmla="*/ 3494405 h 6851013"/>
              <a:gd name="connsiteX8" fmla="*/ 4678929 w 4997865"/>
              <a:gd name="connsiteY8" fmla="*/ 3229864 h 6851013"/>
              <a:gd name="connsiteX9" fmla="*/ 4809770 w 4997865"/>
              <a:gd name="connsiteY9" fmla="*/ 2806446 h 6851013"/>
              <a:gd name="connsiteX10" fmla="*/ 4954116 w 4997865"/>
              <a:gd name="connsiteY10" fmla="*/ 2131822 h 6851013"/>
              <a:gd name="connsiteX11" fmla="*/ 4997854 w 4997865"/>
              <a:gd name="connsiteY11" fmla="*/ 1431163 h 6851013"/>
              <a:gd name="connsiteX12" fmla="*/ 4996615 w 4997865"/>
              <a:gd name="connsiteY12" fmla="*/ 1333500 h 6851013"/>
              <a:gd name="connsiteX13" fmla="*/ 4835666 w 4997865"/>
              <a:gd name="connsiteY13" fmla="*/ 146939 h 6851013"/>
              <a:gd name="connsiteX14" fmla="*/ 4795769 w 4997865"/>
              <a:gd name="connsiteY14" fmla="*/ 0 h 6851013"/>
              <a:gd name="connsiteX15" fmla="*/ 0 w 4997865"/>
              <a:gd name="connsiteY15" fmla="*/ 0 h 6851013"/>
              <a:gd name="connsiteX16" fmla="*/ 0 w 4997865"/>
              <a:gd name="connsiteY16" fmla="*/ 6851014 h 685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97865" h="6851013">
                <a:moveTo>
                  <a:pt x="0" y="6851014"/>
                </a:moveTo>
                <a:cubicBezTo>
                  <a:pt x="508372" y="6799071"/>
                  <a:pt x="995928" y="6681723"/>
                  <a:pt x="1453128" y="6509258"/>
                </a:cubicBezTo>
                <a:cubicBezTo>
                  <a:pt x="1792497" y="6381241"/>
                  <a:pt x="2115263" y="6225412"/>
                  <a:pt x="2417461" y="6037833"/>
                </a:cubicBezTo>
                <a:cubicBezTo>
                  <a:pt x="2607775" y="5919723"/>
                  <a:pt x="2779256" y="5791707"/>
                  <a:pt x="2952720" y="5652515"/>
                </a:cubicBezTo>
                <a:cubicBezTo>
                  <a:pt x="3161495" y="5484875"/>
                  <a:pt x="3370395" y="5306314"/>
                  <a:pt x="3552408" y="5111114"/>
                </a:cubicBezTo>
                <a:cubicBezTo>
                  <a:pt x="3861421" y="4779644"/>
                  <a:pt x="4122979" y="4413885"/>
                  <a:pt x="4337701" y="4009136"/>
                </a:cubicBezTo>
                <a:cubicBezTo>
                  <a:pt x="4394449" y="3902202"/>
                  <a:pt x="4445249" y="3793744"/>
                  <a:pt x="4496173" y="3683127"/>
                </a:cubicBezTo>
                <a:cubicBezTo>
                  <a:pt x="4524794" y="3620897"/>
                  <a:pt x="4550442" y="3564128"/>
                  <a:pt x="4579683" y="3494405"/>
                </a:cubicBezTo>
                <a:cubicBezTo>
                  <a:pt x="4615739" y="3408172"/>
                  <a:pt x="4648573" y="3319018"/>
                  <a:pt x="4678929" y="3229864"/>
                </a:cubicBezTo>
                <a:cubicBezTo>
                  <a:pt x="4726012" y="3091053"/>
                  <a:pt x="4771360" y="2949702"/>
                  <a:pt x="4809770" y="2806446"/>
                </a:cubicBezTo>
                <a:cubicBezTo>
                  <a:pt x="4868872" y="2586355"/>
                  <a:pt x="4920539" y="2361311"/>
                  <a:pt x="4954116" y="2131822"/>
                </a:cubicBezTo>
                <a:cubicBezTo>
                  <a:pt x="4987694" y="1902333"/>
                  <a:pt x="4996987" y="1668907"/>
                  <a:pt x="4997854" y="1431163"/>
                </a:cubicBezTo>
                <a:cubicBezTo>
                  <a:pt x="4997978" y="1398651"/>
                  <a:pt x="4997111" y="1365885"/>
                  <a:pt x="4996615" y="1333500"/>
                </a:cubicBezTo>
                <a:cubicBezTo>
                  <a:pt x="4990544" y="926846"/>
                  <a:pt x="4930575" y="529590"/>
                  <a:pt x="4835666" y="146939"/>
                </a:cubicBezTo>
                <a:cubicBezTo>
                  <a:pt x="4823276" y="97536"/>
                  <a:pt x="4809399" y="48895"/>
                  <a:pt x="4795769" y="0"/>
                </a:cubicBezTo>
                <a:lnTo>
                  <a:pt x="0" y="0"/>
                </a:lnTo>
                <a:lnTo>
                  <a:pt x="0" y="6851014"/>
                </a:lnTo>
                <a:close/>
              </a:path>
            </a:pathLst>
          </a:custGeom>
          <a:solidFill>
            <a:srgbClr val="E65A00"/>
          </a:solidFill>
          <a:ln w="123825" cap="flat">
            <a:noFill/>
            <a:prstDash val="solid"/>
            <a:miter/>
          </a:ln>
          <a:effectLst>
            <a:outerShdw blurRad="439271" dist="38100" dir="2700000" algn="tl" rotWithShape="0">
              <a:prstClr val="black">
                <a:alpha val="26049"/>
              </a:prstClr>
            </a:outerShdw>
          </a:effectLst>
        </p:spPr>
        <p:txBody>
          <a:bodyPr rtlCol="0" anchor="ctr"/>
          <a:lstStyle/>
          <a:p>
            <a:endParaRPr lang="en-SI" dirty="0"/>
          </a:p>
        </p:txBody>
      </p:sp>
      <p:sp>
        <p:nvSpPr>
          <p:cNvPr id="28" name="Freeform 27">
            <a:extLst>
              <a:ext uri="{FF2B5EF4-FFF2-40B4-BE49-F238E27FC236}">
                <a16:creationId xmlns:a16="http://schemas.microsoft.com/office/drawing/2014/main" id="{6A3170EF-D61D-C5F1-9B61-6DCCAA9E8CB7}"/>
              </a:ext>
            </a:extLst>
          </p:cNvPr>
          <p:cNvSpPr/>
          <p:nvPr/>
        </p:nvSpPr>
        <p:spPr>
          <a:xfrm>
            <a:off x="0" y="1130421"/>
            <a:ext cx="4991782" cy="4544953"/>
          </a:xfrm>
          <a:custGeom>
            <a:avLst/>
            <a:gdLst>
              <a:gd name="connsiteX0" fmla="*/ 741928 w 4991782"/>
              <a:gd name="connsiteY0" fmla="*/ 2559690 h 4544953"/>
              <a:gd name="connsiteX1" fmla="*/ 0 w 4991782"/>
              <a:gd name="connsiteY1" fmla="*/ 771911 h 4544953"/>
              <a:gd name="connsiteX2" fmla="*/ 0 w 4991782"/>
              <a:gd name="connsiteY2" fmla="*/ 823854 h 4544953"/>
              <a:gd name="connsiteX3" fmla="*/ 731644 w 4991782"/>
              <a:gd name="connsiteY3" fmla="*/ 2566675 h 4544953"/>
              <a:gd name="connsiteX4" fmla="*/ 2915549 w 4991782"/>
              <a:gd name="connsiteY4" fmla="*/ 4540128 h 4544953"/>
              <a:gd name="connsiteX5" fmla="*/ 2923974 w 4991782"/>
              <a:gd name="connsiteY5" fmla="*/ 4544954 h 4544953"/>
              <a:gd name="connsiteX6" fmla="*/ 2933887 w 4991782"/>
              <a:gd name="connsiteY6" fmla="*/ 4536064 h 4544953"/>
              <a:gd name="connsiteX7" fmla="*/ 741928 w 4991782"/>
              <a:gd name="connsiteY7" fmla="*/ 2559690 h 4544953"/>
              <a:gd name="connsiteX8" fmla="*/ 4965515 w 4991782"/>
              <a:gd name="connsiteY8" fmla="*/ 567314 h 4544953"/>
              <a:gd name="connsiteX9" fmla="*/ 1399974 w 4991782"/>
              <a:gd name="connsiteY9" fmla="*/ 87127 h 4544953"/>
              <a:gd name="connsiteX10" fmla="*/ 1353015 w 4991782"/>
              <a:gd name="connsiteY10" fmla="*/ 153675 h 4544953"/>
              <a:gd name="connsiteX11" fmla="*/ 1412612 w 4991782"/>
              <a:gd name="connsiteY11" fmla="*/ 205999 h 4544953"/>
              <a:gd name="connsiteX12" fmla="*/ 1415462 w 4991782"/>
              <a:gd name="connsiteY12" fmla="*/ 205999 h 4544953"/>
              <a:gd name="connsiteX13" fmla="*/ 4934416 w 4991782"/>
              <a:gd name="connsiteY13" fmla="*/ 1121796 h 4544953"/>
              <a:gd name="connsiteX14" fmla="*/ 4941602 w 4991782"/>
              <a:gd name="connsiteY14" fmla="*/ 1119510 h 4544953"/>
              <a:gd name="connsiteX15" fmla="*/ 4942841 w 4991782"/>
              <a:gd name="connsiteY15" fmla="*/ 1112398 h 4544953"/>
              <a:gd name="connsiteX16" fmla="*/ 1414842 w 4991782"/>
              <a:gd name="connsiteY16" fmla="*/ 193299 h 4544953"/>
              <a:gd name="connsiteX17" fmla="*/ 1365157 w 4991782"/>
              <a:gd name="connsiteY17" fmla="*/ 152024 h 4544953"/>
              <a:gd name="connsiteX18" fmla="*/ 1402080 w 4991782"/>
              <a:gd name="connsiteY18" fmla="*/ 99573 h 4544953"/>
              <a:gd name="connsiteX19" fmla="*/ 4960188 w 4991782"/>
              <a:gd name="connsiteY19" fmla="*/ 578871 h 4544953"/>
              <a:gd name="connsiteX20" fmla="*/ 4991039 w 4991782"/>
              <a:gd name="connsiteY20" fmla="*/ 596270 h 4544953"/>
              <a:gd name="connsiteX21" fmla="*/ 4991782 w 4991782"/>
              <a:gd name="connsiteY21" fmla="*/ 580522 h 4544953"/>
              <a:gd name="connsiteX22" fmla="*/ 4965515 w 4991782"/>
              <a:gd name="connsiteY22" fmla="*/ 567314 h 4544953"/>
              <a:gd name="connsiteX23" fmla="*/ 997291 w 4991782"/>
              <a:gd name="connsiteY23" fmla="*/ 2372873 h 4544953"/>
              <a:gd name="connsiteX24" fmla="*/ 0 w 4991782"/>
              <a:gd name="connsiteY24" fmla="*/ 133482 h 4544953"/>
              <a:gd name="connsiteX25" fmla="*/ 0 w 4991782"/>
              <a:gd name="connsiteY25" fmla="*/ 198887 h 4544953"/>
              <a:gd name="connsiteX26" fmla="*/ 987503 w 4991782"/>
              <a:gd name="connsiteY26" fmla="*/ 2380747 h 4544953"/>
              <a:gd name="connsiteX27" fmla="*/ 3371138 w 4991782"/>
              <a:gd name="connsiteY27" fmla="*/ 4160652 h 4544953"/>
              <a:gd name="connsiteX28" fmla="*/ 3381051 w 4991782"/>
              <a:gd name="connsiteY28" fmla="*/ 4151254 h 4544953"/>
              <a:gd name="connsiteX29" fmla="*/ 997291 w 4991782"/>
              <a:gd name="connsiteY29" fmla="*/ 2372873 h 454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91782" h="4544953">
                <a:moveTo>
                  <a:pt x="741928" y="2559690"/>
                </a:moveTo>
                <a:cubicBezTo>
                  <a:pt x="401196" y="2027179"/>
                  <a:pt x="154135" y="1427485"/>
                  <a:pt x="0" y="771911"/>
                </a:cubicBezTo>
                <a:lnTo>
                  <a:pt x="0" y="823854"/>
                </a:lnTo>
                <a:cubicBezTo>
                  <a:pt x="155250" y="1461775"/>
                  <a:pt x="398594" y="2046229"/>
                  <a:pt x="731644" y="2566675"/>
                </a:cubicBezTo>
                <a:cubicBezTo>
                  <a:pt x="1249432" y="3375665"/>
                  <a:pt x="1984298" y="4039367"/>
                  <a:pt x="2915549" y="4540128"/>
                </a:cubicBezTo>
                <a:lnTo>
                  <a:pt x="2923974" y="4544954"/>
                </a:lnTo>
                <a:lnTo>
                  <a:pt x="2933887" y="4536064"/>
                </a:lnTo>
                <a:cubicBezTo>
                  <a:pt x="1996564" y="4035176"/>
                  <a:pt x="1261699" y="3371728"/>
                  <a:pt x="741928" y="2559690"/>
                </a:cubicBezTo>
                <a:close/>
                <a:moveTo>
                  <a:pt x="4965515" y="567314"/>
                </a:moveTo>
                <a:cubicBezTo>
                  <a:pt x="3776795" y="29215"/>
                  <a:pt x="2708012" y="-114549"/>
                  <a:pt x="1399974" y="87127"/>
                </a:cubicBezTo>
                <a:cubicBezTo>
                  <a:pt x="1362927" y="95890"/>
                  <a:pt x="1349670" y="127767"/>
                  <a:pt x="1353015" y="153675"/>
                </a:cubicBezTo>
                <a:cubicBezTo>
                  <a:pt x="1356236" y="179202"/>
                  <a:pt x="1376309" y="205999"/>
                  <a:pt x="1412612" y="205999"/>
                </a:cubicBezTo>
                <a:cubicBezTo>
                  <a:pt x="1413603" y="205999"/>
                  <a:pt x="1414471" y="205999"/>
                  <a:pt x="1415462" y="205999"/>
                </a:cubicBezTo>
                <a:cubicBezTo>
                  <a:pt x="2767114" y="134879"/>
                  <a:pt x="3950506" y="442600"/>
                  <a:pt x="4934416" y="1121796"/>
                </a:cubicBezTo>
                <a:lnTo>
                  <a:pt x="4941602" y="1119510"/>
                </a:lnTo>
                <a:cubicBezTo>
                  <a:pt x="4941974" y="1117097"/>
                  <a:pt x="4942469" y="1114811"/>
                  <a:pt x="4942841" y="1112398"/>
                </a:cubicBezTo>
                <a:cubicBezTo>
                  <a:pt x="3956206" y="430789"/>
                  <a:pt x="2769220" y="122179"/>
                  <a:pt x="1414842" y="193299"/>
                </a:cubicBezTo>
                <a:cubicBezTo>
                  <a:pt x="1384982" y="194569"/>
                  <a:pt x="1368007" y="173360"/>
                  <a:pt x="1365157" y="152024"/>
                </a:cubicBezTo>
                <a:cubicBezTo>
                  <a:pt x="1362432" y="130942"/>
                  <a:pt x="1372963" y="106558"/>
                  <a:pt x="1402080" y="99573"/>
                </a:cubicBezTo>
                <a:cubicBezTo>
                  <a:pt x="2707021" y="-101595"/>
                  <a:pt x="3773698" y="42042"/>
                  <a:pt x="4960188" y="578871"/>
                </a:cubicBezTo>
                <a:lnTo>
                  <a:pt x="4991039" y="596270"/>
                </a:lnTo>
                <a:lnTo>
                  <a:pt x="4991782" y="580522"/>
                </a:lnTo>
                <a:lnTo>
                  <a:pt x="4965515" y="567314"/>
                </a:lnTo>
                <a:close/>
                <a:moveTo>
                  <a:pt x="997291" y="2372873"/>
                </a:moveTo>
                <a:cubicBezTo>
                  <a:pt x="504035" y="1716410"/>
                  <a:pt x="163180" y="946028"/>
                  <a:pt x="0" y="133482"/>
                </a:cubicBezTo>
                <a:lnTo>
                  <a:pt x="0" y="198887"/>
                </a:lnTo>
                <a:cubicBezTo>
                  <a:pt x="168136" y="989716"/>
                  <a:pt x="505646" y="1739397"/>
                  <a:pt x="987503" y="2380747"/>
                </a:cubicBezTo>
                <a:cubicBezTo>
                  <a:pt x="1598837" y="3194436"/>
                  <a:pt x="2400982" y="3793114"/>
                  <a:pt x="3371138" y="4160652"/>
                </a:cubicBezTo>
                <a:cubicBezTo>
                  <a:pt x="3374360" y="4157477"/>
                  <a:pt x="3377829" y="4154429"/>
                  <a:pt x="3381051" y="4151254"/>
                </a:cubicBezTo>
                <a:cubicBezTo>
                  <a:pt x="2410399" y="3784605"/>
                  <a:pt x="1608378" y="3186435"/>
                  <a:pt x="997291" y="2372873"/>
                </a:cubicBezTo>
                <a:close/>
              </a:path>
            </a:pathLst>
          </a:custGeom>
          <a:solidFill>
            <a:srgbClr val="FF6C00"/>
          </a:solidFill>
          <a:ln w="123825" cap="flat">
            <a:noFill/>
            <a:prstDash val="solid"/>
            <a:miter/>
          </a:ln>
        </p:spPr>
        <p:txBody>
          <a:bodyPr rtlCol="0" anchor="ctr"/>
          <a:lstStyle/>
          <a:p>
            <a:endParaRPr lang="en-SI"/>
          </a:p>
        </p:txBody>
      </p:sp>
      <p:sp>
        <p:nvSpPr>
          <p:cNvPr id="22" name="Subtitle 2">
            <a:extLst>
              <a:ext uri="{FF2B5EF4-FFF2-40B4-BE49-F238E27FC236}">
                <a16:creationId xmlns:a16="http://schemas.microsoft.com/office/drawing/2014/main" id="{E7146348-B432-5B61-1106-C7155D0DB0A2}"/>
              </a:ext>
            </a:extLst>
          </p:cNvPr>
          <p:cNvSpPr>
            <a:spLocks noGrp="1"/>
          </p:cNvSpPr>
          <p:nvPr>
            <p:ph type="subTitle" idx="1"/>
          </p:nvPr>
        </p:nvSpPr>
        <p:spPr>
          <a:xfrm>
            <a:off x="5513189" y="5581265"/>
            <a:ext cx="6043810" cy="872836"/>
          </a:xfrm>
        </p:spPr>
        <p:txBody>
          <a:bodyPr lIns="72000" tIns="0" rIns="72000" bIns="0">
            <a:normAutofit/>
          </a:bodyPr>
          <a:lstStyle>
            <a:lvl1pPr marL="0" indent="0" algn="l">
              <a:buNone/>
              <a:defRPr sz="1600" spc="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4" name="Graphic 3">
            <a:extLst>
              <a:ext uri="{FF2B5EF4-FFF2-40B4-BE49-F238E27FC236}">
                <a16:creationId xmlns:a16="http://schemas.microsoft.com/office/drawing/2014/main" id="{BA520732-9619-102C-BFB5-FFEB5F2DC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9717" y="1688942"/>
            <a:ext cx="2294812" cy="1059144"/>
          </a:xfrm>
          <a:prstGeom prst="rect">
            <a:avLst/>
          </a:prstGeom>
        </p:spPr>
      </p:pic>
      <p:sp>
        <p:nvSpPr>
          <p:cNvPr id="21" name="Title 1">
            <a:extLst>
              <a:ext uri="{FF2B5EF4-FFF2-40B4-BE49-F238E27FC236}">
                <a16:creationId xmlns:a16="http://schemas.microsoft.com/office/drawing/2014/main" id="{899E883B-6DE6-02D7-EB2A-15A75013A7A6}"/>
              </a:ext>
            </a:extLst>
          </p:cNvPr>
          <p:cNvSpPr>
            <a:spLocks noGrp="1"/>
          </p:cNvSpPr>
          <p:nvPr>
            <p:ph type="ctrTitle"/>
          </p:nvPr>
        </p:nvSpPr>
        <p:spPr>
          <a:xfrm>
            <a:off x="5513189" y="2959330"/>
            <a:ext cx="6043810" cy="2410691"/>
          </a:xfrm>
        </p:spPr>
        <p:txBody>
          <a:bodyPr wrap="square" lIns="72000" tIns="0" rIns="72000" bIns="0" anchor="b" anchorCtr="0">
            <a:noAutofit/>
          </a:bodyPr>
          <a:lstStyle>
            <a:lvl1pPr marL="0" indent="0" algn="l">
              <a:lnSpc>
                <a:spcPts val="3960"/>
              </a:lnSpc>
              <a:buClr>
                <a:srgbClr val="E65A00"/>
              </a:buClr>
              <a:buFontTx/>
              <a:buNone/>
              <a:defRPr sz="3800" b="1" spc="-100" baseline="0">
                <a:solidFill>
                  <a:schemeClr val="bg1"/>
                </a:solidFill>
                <a:latin typeface="+mj-lt"/>
              </a:defRPr>
            </a:lvl1pPr>
          </a:lstStyle>
          <a:p>
            <a:r>
              <a:rPr lang="en-GB" dirty="0"/>
              <a:t>Click to edit Master title style</a:t>
            </a:r>
            <a:endParaRPr lang="en-US" dirty="0"/>
          </a:p>
        </p:txBody>
      </p:sp>
      <p:sp>
        <p:nvSpPr>
          <p:cNvPr id="13" name="TextBox 12">
            <a:extLst>
              <a:ext uri="{FF2B5EF4-FFF2-40B4-BE49-F238E27FC236}">
                <a16:creationId xmlns:a16="http://schemas.microsoft.com/office/drawing/2014/main" id="{4F676E43-A18D-B81B-F285-B5A9A0AECB66}"/>
              </a:ext>
            </a:extLst>
          </p:cNvPr>
          <p:cNvSpPr txBox="1"/>
          <p:nvPr userDrawn="1"/>
        </p:nvSpPr>
        <p:spPr>
          <a:xfrm>
            <a:off x="5328458" y="7880465"/>
            <a:ext cx="184731" cy="369332"/>
          </a:xfrm>
          <a:prstGeom prst="rect">
            <a:avLst/>
          </a:prstGeom>
          <a:noFill/>
        </p:spPr>
        <p:txBody>
          <a:bodyPr wrap="none" rtlCol="0">
            <a:spAutoFit/>
          </a:bodyPr>
          <a:lstStyle/>
          <a:p>
            <a:endParaRPr lang="en-SI" dirty="0"/>
          </a:p>
        </p:txBody>
      </p:sp>
      <p:sp>
        <p:nvSpPr>
          <p:cNvPr id="20" name="Text Placeholder 19">
            <a:extLst>
              <a:ext uri="{FF2B5EF4-FFF2-40B4-BE49-F238E27FC236}">
                <a16:creationId xmlns:a16="http://schemas.microsoft.com/office/drawing/2014/main" id="{F9A895D8-1BD8-D6AC-A255-9F0E5E8945D5}"/>
              </a:ext>
            </a:extLst>
          </p:cNvPr>
          <p:cNvSpPr>
            <a:spLocks noGrp="1"/>
          </p:cNvSpPr>
          <p:nvPr>
            <p:ph type="body" sz="quarter" idx="10" hasCustomPrompt="1"/>
          </p:nvPr>
        </p:nvSpPr>
        <p:spPr>
          <a:xfrm>
            <a:off x="5513387" y="1688943"/>
            <a:ext cx="6043612" cy="973320"/>
          </a:xfrm>
        </p:spPr>
        <p:txBody>
          <a:bodyPr anchor="b" anchorCtr="0">
            <a:noAutofit/>
          </a:bodyPr>
          <a:lstStyle>
            <a:lvl1pPr marL="0" indent="0">
              <a:buFontTx/>
              <a:buNone/>
              <a:defRPr sz="1800" b="1" spc="50" baseline="0">
                <a:solidFill>
                  <a:schemeClr val="accent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GB" dirty="0"/>
              <a:t>CLICK TO EDIT MASTER TEXT STYLES</a:t>
            </a:r>
            <a:endParaRPr lang="en-SI" dirty="0"/>
          </a:p>
        </p:txBody>
      </p:sp>
      <p:cxnSp>
        <p:nvCxnSpPr>
          <p:cNvPr id="33" name="Straight Connector 32">
            <a:extLst>
              <a:ext uri="{FF2B5EF4-FFF2-40B4-BE49-F238E27FC236}">
                <a16:creationId xmlns:a16="http://schemas.microsoft.com/office/drawing/2014/main" id="{C2CE6C98-FA39-F71D-956E-B1418E9C1D5B}"/>
              </a:ext>
            </a:extLst>
          </p:cNvPr>
          <p:cNvCxnSpPr/>
          <p:nvPr userDrawn="1"/>
        </p:nvCxnSpPr>
        <p:spPr>
          <a:xfrm>
            <a:off x="5513189" y="2818014"/>
            <a:ext cx="604381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3280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A02DD3B-860F-1061-FE8D-B15767BAD505}"/>
              </a:ext>
            </a:extLst>
          </p:cNvPr>
          <p:cNvSpPr/>
          <p:nvPr userDrawn="1"/>
        </p:nvSpPr>
        <p:spPr>
          <a:xfrm>
            <a:off x="1" y="407693"/>
            <a:ext cx="6257870" cy="2105394"/>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pic>
        <p:nvPicPr>
          <p:cNvPr id="28" name="Graphic 27">
            <a:extLst>
              <a:ext uri="{FF2B5EF4-FFF2-40B4-BE49-F238E27FC236}">
                <a16:creationId xmlns:a16="http://schemas.microsoft.com/office/drawing/2014/main" id="{DDD430C8-F9F1-CC2F-3862-17B384A119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
        <p:nvSpPr>
          <p:cNvPr id="8" name="Title 1">
            <a:extLst>
              <a:ext uri="{FF2B5EF4-FFF2-40B4-BE49-F238E27FC236}">
                <a16:creationId xmlns:a16="http://schemas.microsoft.com/office/drawing/2014/main" id="{8D1AD7D8-4326-BEBB-7FFA-78A896A3AF87}"/>
              </a:ext>
            </a:extLst>
          </p:cNvPr>
          <p:cNvSpPr>
            <a:spLocks noGrp="1"/>
          </p:cNvSpPr>
          <p:nvPr>
            <p:ph type="ctrTitle"/>
          </p:nvPr>
        </p:nvSpPr>
        <p:spPr>
          <a:xfrm>
            <a:off x="761996" y="752958"/>
            <a:ext cx="4969935" cy="1566348"/>
          </a:xfrm>
        </p:spPr>
        <p:txBody>
          <a:bodyPr wrap="square" lIns="72000" tIns="0" rIns="72000" bIns="0" anchor="t" anchorCtr="0">
            <a:noAutofit/>
          </a:bodyPr>
          <a:lstStyle>
            <a:lvl1pPr marL="0" indent="0" algn="l">
              <a:lnSpc>
                <a:spcPct val="100000"/>
              </a:lnSpc>
              <a:buClr>
                <a:srgbClr val="E65A00"/>
              </a:buClr>
              <a:buFontTx/>
              <a:buNone/>
              <a:defRPr sz="2600" b="0" spc="0" baseline="0">
                <a:solidFill>
                  <a:schemeClr val="bg1"/>
                </a:solidFill>
                <a:latin typeface="+mn-lt"/>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57D9FC4A-B6F8-3E1F-814E-74B76D1334FA}"/>
              </a:ext>
            </a:extLst>
          </p:cNvPr>
          <p:cNvSpPr>
            <a:spLocks noGrp="1"/>
          </p:cNvSpPr>
          <p:nvPr>
            <p:ph type="body" sz="quarter" idx="10"/>
          </p:nvPr>
        </p:nvSpPr>
        <p:spPr>
          <a:xfrm>
            <a:off x="761997" y="2790333"/>
            <a:ext cx="4969935" cy="3591613"/>
          </a:xfrm>
        </p:spPr>
        <p:txBody>
          <a:bodyPr>
            <a:normAutofit/>
          </a:bodyPr>
          <a:lstStyle>
            <a:lvl1pPr marL="0" indent="0" algn="l">
              <a:lnSpc>
                <a:spcPct val="150000"/>
              </a:lnSpc>
              <a:buFontTx/>
              <a:buNone/>
              <a:defRPr sz="16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9" name="Text Placeholder 2">
            <a:extLst>
              <a:ext uri="{FF2B5EF4-FFF2-40B4-BE49-F238E27FC236}">
                <a16:creationId xmlns:a16="http://schemas.microsoft.com/office/drawing/2014/main" id="{1EE70394-EE21-67CA-2F60-BA96EA57BEE9}"/>
              </a:ext>
            </a:extLst>
          </p:cNvPr>
          <p:cNvSpPr>
            <a:spLocks noGrp="1"/>
          </p:cNvSpPr>
          <p:nvPr>
            <p:ph type="body" sz="quarter" idx="12"/>
          </p:nvPr>
        </p:nvSpPr>
        <p:spPr>
          <a:xfrm>
            <a:off x="6257871" y="2790825"/>
            <a:ext cx="4969934" cy="3591120"/>
          </a:xfrm>
        </p:spPr>
        <p:txBody>
          <a:bodyPr>
            <a:normAutofit/>
          </a:bodyPr>
          <a:lstStyle>
            <a:lvl1pPr marL="342900" indent="-342900">
              <a:buClr>
                <a:srgbClr val="E65A00"/>
              </a:buClr>
              <a:buSzPct val="120000"/>
              <a:buFont typeface=".Hiragino Kaku Gothic Interface W3"/>
              <a:buChar char="▪"/>
              <a:defRPr sz="1600"/>
            </a:lvl1pPr>
            <a:lvl2pPr marL="742950" indent="-285750">
              <a:buClr>
                <a:srgbClr val="E65A00"/>
              </a:buClr>
              <a:buSzPct val="120000"/>
              <a:buFont typeface="System Font Regular"/>
              <a:buChar char="‣"/>
              <a:defRPr sz="1600"/>
            </a:lvl2pPr>
            <a:lvl3pPr marL="1143000" indent="-228600">
              <a:buClr>
                <a:srgbClr val="E65A00"/>
              </a:buClr>
              <a:buSzPct val="80000"/>
              <a:buFont typeface="System Font Regular"/>
              <a:buChar char="→"/>
              <a:defRPr sz="1600"/>
            </a:lvl3pPr>
            <a:lvl4pPr>
              <a:buClr>
                <a:srgbClr val="E65A00"/>
              </a:buClr>
              <a:defRPr sz="1600"/>
            </a:lvl4pPr>
            <a:lvl5pPr>
              <a:buClr>
                <a:srgbClr val="E65A00"/>
              </a:buCl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Picture Placeholder 6">
            <a:extLst>
              <a:ext uri="{FF2B5EF4-FFF2-40B4-BE49-F238E27FC236}">
                <a16:creationId xmlns:a16="http://schemas.microsoft.com/office/drawing/2014/main" id="{255F731F-AC8B-2E46-FF17-8D1F5B7CF052}"/>
              </a:ext>
            </a:extLst>
          </p:cNvPr>
          <p:cNvSpPr>
            <a:spLocks noGrp="1"/>
          </p:cNvSpPr>
          <p:nvPr>
            <p:ph type="pic" sz="quarter" idx="13" hasCustomPrompt="1"/>
          </p:nvPr>
        </p:nvSpPr>
        <p:spPr>
          <a:xfrm>
            <a:off x="6257870" y="407694"/>
            <a:ext cx="4969934" cy="2105394"/>
          </a:xfrm>
          <a:pattFill prst="pct5">
            <a:fgClr>
              <a:schemeClr val="bg1">
                <a:lumMod val="95000"/>
              </a:schemeClr>
            </a:fgClr>
            <a:bgClr>
              <a:schemeClr val="bg1">
                <a:lumMod val="75000"/>
              </a:schemeClr>
            </a:bgClr>
          </a:pattFill>
        </p:spPr>
        <p:txBody>
          <a:bodyPr>
            <a:normAutofit/>
          </a:bodyPr>
          <a:lstStyle>
            <a:lvl1pPr>
              <a:defRPr sz="1600"/>
            </a:lvl1pPr>
          </a:lstStyle>
          <a:p>
            <a:r>
              <a:rPr lang="en-SI" dirty="0"/>
              <a:t>Click icone to add picture</a:t>
            </a:r>
          </a:p>
        </p:txBody>
      </p:sp>
    </p:spTree>
    <p:extLst>
      <p:ext uri="{BB962C8B-B14F-4D97-AF65-F5344CB8AC3E}">
        <p14:creationId xmlns:p14="http://schemas.microsoft.com/office/powerpoint/2010/main" val="424814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0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8810BD-7B0C-CA8C-E161-AE7F11779B56}"/>
              </a:ext>
            </a:extLst>
          </p:cNvPr>
          <p:cNvSpPr/>
          <p:nvPr userDrawn="1"/>
        </p:nvSpPr>
        <p:spPr>
          <a:xfrm>
            <a:off x="5092784" y="-54501"/>
            <a:ext cx="7151698" cy="6988196"/>
          </a:xfrm>
          <a:custGeom>
            <a:avLst/>
            <a:gdLst>
              <a:gd name="connsiteX0" fmla="*/ 0 w 7099216"/>
              <a:gd name="connsiteY0" fmla="*/ 0 h 6909473"/>
              <a:gd name="connsiteX1" fmla="*/ 7099216 w 7099216"/>
              <a:gd name="connsiteY1" fmla="*/ 0 h 6909473"/>
              <a:gd name="connsiteX2" fmla="*/ 7099216 w 7099216"/>
              <a:gd name="connsiteY2" fmla="*/ 6909473 h 6909473"/>
              <a:gd name="connsiteX3" fmla="*/ 0 w 7099216"/>
              <a:gd name="connsiteY3" fmla="*/ 6909473 h 6909473"/>
              <a:gd name="connsiteX4" fmla="*/ 0 w 7099216"/>
              <a:gd name="connsiteY4" fmla="*/ 0 h 6909473"/>
              <a:gd name="connsiteX0" fmla="*/ 1071846 w 7099216"/>
              <a:gd name="connsiteY0" fmla="*/ 0 h 6915529"/>
              <a:gd name="connsiteX1" fmla="*/ 7099216 w 7099216"/>
              <a:gd name="connsiteY1" fmla="*/ 6056 h 6915529"/>
              <a:gd name="connsiteX2" fmla="*/ 7099216 w 7099216"/>
              <a:gd name="connsiteY2" fmla="*/ 6915529 h 6915529"/>
              <a:gd name="connsiteX3" fmla="*/ 0 w 7099216"/>
              <a:gd name="connsiteY3" fmla="*/ 6915529 h 6915529"/>
              <a:gd name="connsiteX4" fmla="*/ 1071846 w 7099216"/>
              <a:gd name="connsiteY4" fmla="*/ 0 h 6915529"/>
              <a:gd name="connsiteX0" fmla="*/ 1011290 w 7099216"/>
              <a:gd name="connsiteY0" fmla="*/ 0 h 6915529"/>
              <a:gd name="connsiteX1" fmla="*/ 7099216 w 7099216"/>
              <a:gd name="connsiteY1" fmla="*/ 6056 h 6915529"/>
              <a:gd name="connsiteX2" fmla="*/ 7099216 w 7099216"/>
              <a:gd name="connsiteY2" fmla="*/ 6915529 h 6915529"/>
              <a:gd name="connsiteX3" fmla="*/ 0 w 7099216"/>
              <a:gd name="connsiteY3" fmla="*/ 6915529 h 6915529"/>
              <a:gd name="connsiteX4" fmla="*/ 1011290 w 7099216"/>
              <a:gd name="connsiteY4" fmla="*/ 0 h 6915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9216" h="6915529">
                <a:moveTo>
                  <a:pt x="1011290" y="0"/>
                </a:moveTo>
                <a:lnTo>
                  <a:pt x="7099216" y="6056"/>
                </a:lnTo>
                <a:lnTo>
                  <a:pt x="7099216" y="6915529"/>
                </a:lnTo>
                <a:lnTo>
                  <a:pt x="0" y="6915529"/>
                </a:lnTo>
                <a:lnTo>
                  <a:pt x="1011290" y="0"/>
                </a:lnTo>
                <a:close/>
              </a:path>
            </a:pathLst>
          </a:cu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dirty="0"/>
          </a:p>
        </p:txBody>
      </p:sp>
      <p:sp>
        <p:nvSpPr>
          <p:cNvPr id="29" name="Rectangle 28">
            <a:extLst>
              <a:ext uri="{FF2B5EF4-FFF2-40B4-BE49-F238E27FC236}">
                <a16:creationId xmlns:a16="http://schemas.microsoft.com/office/drawing/2014/main" id="{CA02DD3B-860F-1061-FE8D-B15767BAD505}"/>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
        <p:nvSpPr>
          <p:cNvPr id="8" name="Title 1">
            <a:extLst>
              <a:ext uri="{FF2B5EF4-FFF2-40B4-BE49-F238E27FC236}">
                <a16:creationId xmlns:a16="http://schemas.microsoft.com/office/drawing/2014/main" id="{8D1AD7D8-4326-BEBB-7FFA-78A896A3AF87}"/>
              </a:ext>
            </a:extLst>
          </p:cNvPr>
          <p:cNvSpPr>
            <a:spLocks noGrp="1"/>
          </p:cNvSpPr>
          <p:nvPr>
            <p:ph type="ctrTitle"/>
          </p:nvPr>
        </p:nvSpPr>
        <p:spPr>
          <a:xfrm>
            <a:off x="761997" y="970959"/>
            <a:ext cx="3737335" cy="3140813"/>
          </a:xfrm>
          <a:solidFill>
            <a:schemeClr val="bg1"/>
          </a:solidFill>
        </p:spPr>
        <p:txBody>
          <a:bodyPr wrap="square" lIns="72000" tIns="0" rIns="72000" bIns="0" anchor="t" anchorCtr="0">
            <a:noAutofit/>
          </a:bodyPr>
          <a:lstStyle>
            <a:lvl1pPr marL="0" indent="0" algn="l">
              <a:lnSpc>
                <a:spcPct val="100000"/>
              </a:lnSpc>
              <a:buClr>
                <a:srgbClr val="E65A00"/>
              </a:buClr>
              <a:buFontTx/>
              <a:buNone/>
              <a:defRPr sz="2800" b="0" spc="0" baseline="0">
                <a:solidFill>
                  <a:srgbClr val="E65A00"/>
                </a:solidFill>
                <a:latin typeface="+mn-lt"/>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57D9FC4A-B6F8-3E1F-814E-74B76D1334FA}"/>
              </a:ext>
            </a:extLst>
          </p:cNvPr>
          <p:cNvSpPr>
            <a:spLocks noGrp="1"/>
          </p:cNvSpPr>
          <p:nvPr>
            <p:ph type="body" sz="quarter" idx="10"/>
          </p:nvPr>
        </p:nvSpPr>
        <p:spPr>
          <a:xfrm>
            <a:off x="761997" y="4299497"/>
            <a:ext cx="3737335" cy="2082449"/>
          </a:xfrm>
          <a:solidFill>
            <a:schemeClr val="bg1"/>
          </a:solidFill>
        </p:spPr>
        <p:txBody>
          <a:bodyPr>
            <a:normAutofit/>
          </a:bodyPr>
          <a:lstStyle>
            <a:lvl1pPr marL="0" indent="0" algn="l">
              <a:lnSpc>
                <a:spcPct val="150000"/>
              </a:lnSpc>
              <a:buFontTx/>
              <a:buNone/>
              <a:defRPr sz="16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9" name="Text Placeholder 2">
            <a:extLst>
              <a:ext uri="{FF2B5EF4-FFF2-40B4-BE49-F238E27FC236}">
                <a16:creationId xmlns:a16="http://schemas.microsoft.com/office/drawing/2014/main" id="{1EE70394-EE21-67CA-2F60-BA96EA57BEE9}"/>
              </a:ext>
            </a:extLst>
          </p:cNvPr>
          <p:cNvSpPr>
            <a:spLocks noGrp="1"/>
          </p:cNvSpPr>
          <p:nvPr>
            <p:ph type="body" sz="quarter" idx="12"/>
          </p:nvPr>
        </p:nvSpPr>
        <p:spPr>
          <a:xfrm>
            <a:off x="7115363" y="979072"/>
            <a:ext cx="4026993" cy="5402873"/>
          </a:xfrm>
        </p:spPr>
        <p:txBody>
          <a:bodyPr>
            <a:normAutofit/>
          </a:bodyPr>
          <a:lstStyle>
            <a:lvl1pPr marL="342900" indent="-342900">
              <a:buClr>
                <a:schemeClr val="bg1"/>
              </a:buClr>
              <a:buSzPct val="120000"/>
              <a:buFont typeface=".Hiragino Kaku Gothic Interface W3"/>
              <a:buChar char="▪"/>
              <a:defRPr sz="1600">
                <a:solidFill>
                  <a:schemeClr val="bg1"/>
                </a:solidFill>
              </a:defRPr>
            </a:lvl1pPr>
            <a:lvl2pPr marL="742950" indent="-285750">
              <a:buClr>
                <a:schemeClr val="bg1"/>
              </a:buClr>
              <a:buSzPct val="120000"/>
              <a:buFont typeface="System Font Regular"/>
              <a:buChar char="‣"/>
              <a:defRPr sz="1600">
                <a:solidFill>
                  <a:schemeClr val="bg1"/>
                </a:solidFill>
              </a:defRPr>
            </a:lvl2pPr>
            <a:lvl3pPr marL="1143000" indent="-228600">
              <a:buClr>
                <a:schemeClr val="bg1"/>
              </a:buClr>
              <a:buSzPct val="80000"/>
              <a:buFont typeface="System Font Regular"/>
              <a:buChar char="→"/>
              <a:defRPr sz="1600">
                <a:solidFill>
                  <a:schemeClr val="bg1"/>
                </a:solidFill>
              </a:defRPr>
            </a:lvl3pPr>
            <a:lvl4pPr marL="1657350" indent="-285750">
              <a:buClr>
                <a:schemeClr val="bg1"/>
              </a:buClr>
              <a:buFont typeface="Arial" panose="020B0604020202020204" pitchFamily="34" charset="0"/>
              <a:buChar char="•"/>
              <a:defRPr sz="1600">
                <a:solidFill>
                  <a:schemeClr val="bg1"/>
                </a:solidFill>
              </a:defRPr>
            </a:lvl4pPr>
            <a:lvl5pPr>
              <a:buClr>
                <a:srgbClr val="E65A00"/>
              </a:buCl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11" name="Graphic 10">
            <a:extLst>
              <a:ext uri="{FF2B5EF4-FFF2-40B4-BE49-F238E27FC236}">
                <a16:creationId xmlns:a16="http://schemas.microsoft.com/office/drawing/2014/main" id="{0BCF3AA2-7C33-3C97-D175-B7EB9DA66A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Tree>
    <p:extLst>
      <p:ext uri="{BB962C8B-B14F-4D97-AF65-F5344CB8AC3E}">
        <p14:creationId xmlns:p14="http://schemas.microsoft.com/office/powerpoint/2010/main" val="4029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60A7B4E-9EAD-B74B-A88D-8FB8E2E321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3386" y="2629958"/>
            <a:ext cx="3992283" cy="4051869"/>
          </a:xfrm>
          <a:prstGeom prst="rect">
            <a:avLst/>
          </a:prstGeom>
          <a:effectLst>
            <a:outerShdw blurRad="197451" dist="25400" dir="2700000" algn="tl" rotWithShape="0">
              <a:prstClr val="black">
                <a:alpha val="9203"/>
              </a:prstClr>
            </a:outerShdw>
          </a:effectLst>
        </p:spPr>
      </p:pic>
      <p:sp>
        <p:nvSpPr>
          <p:cNvPr id="11" name="Title 1">
            <a:extLst>
              <a:ext uri="{FF2B5EF4-FFF2-40B4-BE49-F238E27FC236}">
                <a16:creationId xmlns:a16="http://schemas.microsoft.com/office/drawing/2014/main" id="{4B8DD092-E8E1-29A4-1C3E-633B3EA0C7C5}"/>
              </a:ext>
            </a:extLst>
          </p:cNvPr>
          <p:cNvSpPr>
            <a:spLocks noGrp="1"/>
          </p:cNvSpPr>
          <p:nvPr>
            <p:ph type="ctrTitle"/>
          </p:nvPr>
        </p:nvSpPr>
        <p:spPr>
          <a:xfrm>
            <a:off x="761998" y="965210"/>
            <a:ext cx="6646335" cy="2057390"/>
          </a:xfrm>
        </p:spPr>
        <p:txBody>
          <a:bodyPr wrap="square" lIns="72000" tIns="0" rIns="72000" bIns="0" anchor="b" anchorCtr="0">
            <a:noAutofit/>
          </a:bodyPr>
          <a:lstStyle>
            <a:lvl1pPr marL="0" indent="0" algn="l">
              <a:lnSpc>
                <a:spcPts val="4020"/>
              </a:lnSpc>
              <a:buClr>
                <a:srgbClr val="E65A00"/>
              </a:buClr>
              <a:buFontTx/>
              <a:buNone/>
              <a:defRPr sz="3600" b="1" spc="-100" baseline="0">
                <a:solidFill>
                  <a:srgbClr val="E65A00"/>
                </a:solidFill>
                <a:latin typeface="+mj-lt"/>
              </a:defRPr>
            </a:lvl1pPr>
          </a:lstStyle>
          <a:p>
            <a:r>
              <a:rPr lang="en-GB"/>
              <a:t>Click to edit Master title style</a:t>
            </a:r>
            <a:endParaRPr lang="en-US" dirty="0"/>
          </a:p>
        </p:txBody>
      </p:sp>
      <p:sp>
        <p:nvSpPr>
          <p:cNvPr id="12" name="Subtitle 2">
            <a:extLst>
              <a:ext uri="{FF2B5EF4-FFF2-40B4-BE49-F238E27FC236}">
                <a16:creationId xmlns:a16="http://schemas.microsoft.com/office/drawing/2014/main" id="{4751B972-4733-BFC2-54BB-66542E6EEC6B}"/>
              </a:ext>
            </a:extLst>
          </p:cNvPr>
          <p:cNvSpPr>
            <a:spLocks noGrp="1"/>
          </p:cNvSpPr>
          <p:nvPr>
            <p:ph type="subTitle" idx="1"/>
          </p:nvPr>
        </p:nvSpPr>
        <p:spPr>
          <a:xfrm>
            <a:off x="761998" y="3280268"/>
            <a:ext cx="6646335" cy="2057390"/>
          </a:xfrm>
        </p:spPr>
        <p:txBody>
          <a:bodyPr lIns="72000" tIns="0" rIns="72000" bIns="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6" name="Rectangle 15">
            <a:extLst>
              <a:ext uri="{FF2B5EF4-FFF2-40B4-BE49-F238E27FC236}">
                <a16:creationId xmlns:a16="http://schemas.microsoft.com/office/drawing/2014/main" id="{DEEC08C8-15C4-B8A1-6583-B8F4DC33A42A}"/>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44358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8585FD1-62F7-FA69-9AD0-DB5DD2391C30}"/>
              </a:ext>
            </a:extLst>
          </p:cNvPr>
          <p:cNvSpPr/>
          <p:nvPr userDrawn="1"/>
        </p:nvSpPr>
        <p:spPr>
          <a:xfrm>
            <a:off x="5494868" y="1"/>
            <a:ext cx="6697132" cy="6857999"/>
          </a:xfrm>
          <a:prstGeom prst="rect">
            <a:avLst/>
          </a:prstGeom>
          <a:gradFill>
            <a:gsLst>
              <a:gs pos="0">
                <a:schemeClr val="bg1">
                  <a:lumMod val="95000"/>
                </a:schemeClr>
              </a:gs>
              <a:gs pos="88000">
                <a:schemeClr val="bg1">
                  <a:lumMod val="75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vert="horz" rtlCol="0" anchor="b" anchorCtr="0">
            <a:noAutofit/>
          </a:bodyPr>
          <a:lstStyle/>
          <a:p>
            <a:pPr algn="ctr"/>
            <a:endParaRPr lang="en-SI" dirty="0">
              <a:gradFill>
                <a:gsLst>
                  <a:gs pos="0">
                    <a:srgbClr val="E65A00"/>
                  </a:gs>
                  <a:gs pos="100000">
                    <a:srgbClr val="B04F00"/>
                  </a:gs>
                </a:gsLst>
                <a:lin ang="2700000" scaled="1"/>
              </a:gradFill>
              <a:effectLst/>
            </a:endParaRPr>
          </a:p>
        </p:txBody>
      </p:sp>
      <p:pic>
        <p:nvPicPr>
          <p:cNvPr id="29" name="Graphic 28">
            <a:extLst>
              <a:ext uri="{FF2B5EF4-FFF2-40B4-BE49-F238E27FC236}">
                <a16:creationId xmlns:a16="http://schemas.microsoft.com/office/drawing/2014/main" id="{A3E5E855-C88E-D5DF-2817-2FBA92CF96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3386" y="2629958"/>
            <a:ext cx="3992283" cy="4051869"/>
          </a:xfrm>
          <a:prstGeom prst="rect">
            <a:avLst/>
          </a:prstGeom>
          <a:effectLst/>
        </p:spPr>
      </p:pic>
      <p:sp>
        <p:nvSpPr>
          <p:cNvPr id="7" name="Picture Placeholder 6">
            <a:extLst>
              <a:ext uri="{FF2B5EF4-FFF2-40B4-BE49-F238E27FC236}">
                <a16:creationId xmlns:a16="http://schemas.microsoft.com/office/drawing/2014/main" id="{410E7B04-873C-0084-28E3-6AA25AF84A90}"/>
              </a:ext>
            </a:extLst>
          </p:cNvPr>
          <p:cNvSpPr>
            <a:spLocks noGrp="1"/>
          </p:cNvSpPr>
          <p:nvPr>
            <p:ph type="pic" sz="quarter" idx="10" hasCustomPrompt="1"/>
          </p:nvPr>
        </p:nvSpPr>
        <p:spPr>
          <a:xfrm>
            <a:off x="0" y="0"/>
            <a:ext cx="5494868" cy="6857999"/>
          </a:xfrm>
          <a:pattFill prst="pct5">
            <a:fgClr>
              <a:schemeClr val="bg1">
                <a:lumMod val="95000"/>
              </a:schemeClr>
            </a:fgClr>
            <a:bgClr>
              <a:schemeClr val="bg1">
                <a:lumMod val="75000"/>
              </a:schemeClr>
            </a:bgClr>
          </a:pattFill>
        </p:spPr>
        <p:txBody>
          <a:bodyPr>
            <a:normAutofit/>
          </a:bodyPr>
          <a:lstStyle>
            <a:lvl1pPr>
              <a:defRPr sz="1600"/>
            </a:lvl1pPr>
          </a:lstStyle>
          <a:p>
            <a:r>
              <a:rPr lang="en-SI" dirty="0"/>
              <a:t>Click icone to add picture</a:t>
            </a:r>
          </a:p>
        </p:txBody>
      </p:sp>
      <p:sp>
        <p:nvSpPr>
          <p:cNvPr id="25" name="Title 1">
            <a:extLst>
              <a:ext uri="{FF2B5EF4-FFF2-40B4-BE49-F238E27FC236}">
                <a16:creationId xmlns:a16="http://schemas.microsoft.com/office/drawing/2014/main" id="{D5BFFBCA-2E24-1191-9355-FE33CAC63326}"/>
              </a:ext>
            </a:extLst>
          </p:cNvPr>
          <p:cNvSpPr>
            <a:spLocks noGrp="1"/>
          </p:cNvSpPr>
          <p:nvPr>
            <p:ph type="ctrTitle"/>
          </p:nvPr>
        </p:nvSpPr>
        <p:spPr>
          <a:xfrm>
            <a:off x="6154128" y="1719056"/>
            <a:ext cx="5334002" cy="2815237"/>
          </a:xfrm>
        </p:spPr>
        <p:txBody>
          <a:bodyPr wrap="square" lIns="72000" tIns="0" rIns="72000" bIns="0" anchor="t" anchorCtr="0">
            <a:noAutofit/>
          </a:bodyPr>
          <a:lstStyle>
            <a:lvl1pPr marL="0" indent="0" algn="l">
              <a:lnSpc>
                <a:spcPts val="4160"/>
              </a:lnSpc>
              <a:buClr>
                <a:srgbClr val="E65A00"/>
              </a:buClr>
              <a:buFontTx/>
              <a:buNone/>
              <a:defRPr sz="3600" b="1" spc="-100" baseline="0">
                <a:solidFill>
                  <a:schemeClr val="tx2"/>
                </a:solidFill>
                <a:latin typeface="+mj-lt"/>
              </a:defRPr>
            </a:lvl1pPr>
          </a:lstStyle>
          <a:p>
            <a:r>
              <a:rPr lang="en-GB"/>
              <a:t>Click to edit Master title style</a:t>
            </a:r>
            <a:endParaRPr lang="en-US" dirty="0"/>
          </a:p>
        </p:txBody>
      </p:sp>
      <p:sp>
        <p:nvSpPr>
          <p:cNvPr id="26" name="Subtitle 2">
            <a:extLst>
              <a:ext uri="{FF2B5EF4-FFF2-40B4-BE49-F238E27FC236}">
                <a16:creationId xmlns:a16="http://schemas.microsoft.com/office/drawing/2014/main" id="{52B127C1-9E82-678E-34E3-799291E4BBA9}"/>
              </a:ext>
            </a:extLst>
          </p:cNvPr>
          <p:cNvSpPr>
            <a:spLocks noGrp="1"/>
          </p:cNvSpPr>
          <p:nvPr>
            <p:ph type="subTitle" idx="1" hasCustomPrompt="1"/>
          </p:nvPr>
        </p:nvSpPr>
        <p:spPr>
          <a:xfrm>
            <a:off x="6154128" y="919788"/>
            <a:ext cx="5334002" cy="660402"/>
          </a:xfrm>
        </p:spPr>
        <p:txBody>
          <a:bodyPr lIns="72000" tIns="0" rIns="72000" bIns="0" anchor="b" anchorCtr="0">
            <a:normAutofit/>
          </a:bodyPr>
          <a:lstStyle>
            <a:lvl1pPr marL="0" indent="0" algn="l">
              <a:buNone/>
              <a:defRPr sz="2000">
                <a:solidFill>
                  <a:srgbClr val="E65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a:t>Click to edit Master text styles</a:t>
            </a:r>
          </a:p>
        </p:txBody>
      </p:sp>
      <p:sp>
        <p:nvSpPr>
          <p:cNvPr id="31" name="Text Placeholder 9">
            <a:extLst>
              <a:ext uri="{FF2B5EF4-FFF2-40B4-BE49-F238E27FC236}">
                <a16:creationId xmlns:a16="http://schemas.microsoft.com/office/drawing/2014/main" id="{6BCBF548-0D23-1F53-B6AE-34E9A681F18D}"/>
              </a:ext>
            </a:extLst>
          </p:cNvPr>
          <p:cNvSpPr>
            <a:spLocks noGrp="1"/>
          </p:cNvSpPr>
          <p:nvPr>
            <p:ph type="body" sz="quarter" idx="11"/>
          </p:nvPr>
        </p:nvSpPr>
        <p:spPr>
          <a:xfrm>
            <a:off x="6154128" y="3940703"/>
            <a:ext cx="5334002" cy="2256896"/>
          </a:xfrm>
        </p:spPr>
        <p:txBody>
          <a:bodyPr vert="horz" lIns="90000" anchor="b" anchorCtr="0">
            <a:noAutofit/>
          </a:bodyPr>
          <a:lstStyle>
            <a:lvl1pPr marL="0" indent="0" algn="l">
              <a:lnSpc>
                <a:spcPct val="150000"/>
              </a:lnSpc>
              <a:buFontTx/>
              <a:buNone/>
              <a:defRPr sz="1600" spc="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32" name="Rectangle 31">
            <a:extLst>
              <a:ext uri="{FF2B5EF4-FFF2-40B4-BE49-F238E27FC236}">
                <a16:creationId xmlns:a16="http://schemas.microsoft.com/office/drawing/2014/main" id="{B42D4807-1D66-2C1C-21E4-A3426DCD06C1}"/>
              </a:ext>
            </a:extLst>
          </p:cNvPr>
          <p:cNvSpPr/>
          <p:nvPr userDrawn="1"/>
        </p:nvSpPr>
        <p:spPr>
          <a:xfrm>
            <a:off x="6154129"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118142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2"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8585FD1-62F7-FA69-9AD0-DB5DD2391C30}"/>
              </a:ext>
            </a:extLst>
          </p:cNvPr>
          <p:cNvSpPr/>
          <p:nvPr userDrawn="1"/>
        </p:nvSpPr>
        <p:spPr>
          <a:xfrm>
            <a:off x="0" y="-1"/>
            <a:ext cx="6697132" cy="6858000"/>
          </a:xfrm>
          <a:prstGeom prst="rect">
            <a:avLst/>
          </a:prstGeom>
          <a:gradFill>
            <a:gsLst>
              <a:gs pos="0">
                <a:srgbClr val="E65A00"/>
              </a:gs>
              <a:gs pos="100000">
                <a:srgbClr val="BD4F00"/>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en-SI" dirty="0">
              <a:gradFill>
                <a:gsLst>
                  <a:gs pos="0">
                    <a:srgbClr val="E65A00"/>
                  </a:gs>
                  <a:gs pos="100000">
                    <a:srgbClr val="B04F00"/>
                  </a:gs>
                </a:gsLst>
                <a:lin ang="2700000" scaled="1"/>
              </a:gradFill>
              <a:effectLst/>
            </a:endParaRPr>
          </a:p>
        </p:txBody>
      </p:sp>
      <p:sp>
        <p:nvSpPr>
          <p:cNvPr id="7" name="Picture Placeholder 6">
            <a:extLst>
              <a:ext uri="{FF2B5EF4-FFF2-40B4-BE49-F238E27FC236}">
                <a16:creationId xmlns:a16="http://schemas.microsoft.com/office/drawing/2014/main" id="{410E7B04-873C-0084-28E3-6AA25AF84A90}"/>
              </a:ext>
            </a:extLst>
          </p:cNvPr>
          <p:cNvSpPr>
            <a:spLocks noGrp="1"/>
          </p:cNvSpPr>
          <p:nvPr>
            <p:ph type="pic" sz="quarter" idx="10" hasCustomPrompt="1"/>
          </p:nvPr>
        </p:nvSpPr>
        <p:spPr>
          <a:xfrm>
            <a:off x="6697132" y="1"/>
            <a:ext cx="5494868" cy="6857999"/>
          </a:xfrm>
          <a:pattFill prst="pct5">
            <a:fgClr>
              <a:schemeClr val="bg1">
                <a:lumMod val="95000"/>
              </a:schemeClr>
            </a:fgClr>
            <a:bgClr>
              <a:schemeClr val="bg1">
                <a:lumMod val="75000"/>
              </a:schemeClr>
            </a:bgClr>
          </a:pattFill>
        </p:spPr>
        <p:txBody>
          <a:bodyPr>
            <a:normAutofit/>
          </a:bodyPr>
          <a:lstStyle>
            <a:lvl1pPr>
              <a:defRPr sz="1600"/>
            </a:lvl1pPr>
          </a:lstStyle>
          <a:p>
            <a:r>
              <a:rPr lang="en-SI" dirty="0"/>
              <a:t>Click icone to add picture</a:t>
            </a:r>
          </a:p>
        </p:txBody>
      </p:sp>
      <p:pic>
        <p:nvPicPr>
          <p:cNvPr id="9" name="Graphic 8">
            <a:extLst>
              <a:ext uri="{FF2B5EF4-FFF2-40B4-BE49-F238E27FC236}">
                <a16:creationId xmlns:a16="http://schemas.microsoft.com/office/drawing/2014/main" id="{612F008F-8C39-CBD9-AE07-060E598F83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45267" y="2629958"/>
            <a:ext cx="3992283" cy="4051869"/>
          </a:xfrm>
          <a:prstGeom prst="rect">
            <a:avLst/>
          </a:prstGeom>
          <a:effectLst/>
        </p:spPr>
      </p:pic>
      <p:sp>
        <p:nvSpPr>
          <p:cNvPr id="10" name="Title 1">
            <a:extLst>
              <a:ext uri="{FF2B5EF4-FFF2-40B4-BE49-F238E27FC236}">
                <a16:creationId xmlns:a16="http://schemas.microsoft.com/office/drawing/2014/main" id="{B33C7511-802F-D768-5D86-9BE65F216E9F}"/>
              </a:ext>
            </a:extLst>
          </p:cNvPr>
          <p:cNvSpPr>
            <a:spLocks noGrp="1"/>
          </p:cNvSpPr>
          <p:nvPr>
            <p:ph type="ctrTitle"/>
          </p:nvPr>
        </p:nvSpPr>
        <p:spPr>
          <a:xfrm>
            <a:off x="696009" y="1719056"/>
            <a:ext cx="5334002" cy="2815237"/>
          </a:xfrm>
        </p:spPr>
        <p:txBody>
          <a:bodyPr wrap="square" lIns="72000" tIns="0" rIns="72000" bIns="0" anchor="t" anchorCtr="0">
            <a:noAutofit/>
          </a:bodyPr>
          <a:lstStyle>
            <a:lvl1pPr marL="0" indent="0" algn="l">
              <a:lnSpc>
                <a:spcPts val="4160"/>
              </a:lnSpc>
              <a:buClr>
                <a:srgbClr val="E65A00"/>
              </a:buClr>
              <a:buFontTx/>
              <a:buNone/>
              <a:defRPr sz="3600" b="1" spc="-100" baseline="0">
                <a:solidFill>
                  <a:schemeClr val="bg1"/>
                </a:solidFill>
                <a:latin typeface="+mj-lt"/>
              </a:defRPr>
            </a:lvl1pPr>
          </a:lstStyle>
          <a:p>
            <a:r>
              <a:rPr lang="en-GB"/>
              <a:t>Click to edit Master title style</a:t>
            </a:r>
            <a:endParaRPr lang="en-US" dirty="0"/>
          </a:p>
        </p:txBody>
      </p:sp>
      <p:sp>
        <p:nvSpPr>
          <p:cNvPr id="11" name="Subtitle 2">
            <a:extLst>
              <a:ext uri="{FF2B5EF4-FFF2-40B4-BE49-F238E27FC236}">
                <a16:creationId xmlns:a16="http://schemas.microsoft.com/office/drawing/2014/main" id="{00D9E19E-F290-F5F0-D3B7-AC3EA3260CD9}"/>
              </a:ext>
            </a:extLst>
          </p:cNvPr>
          <p:cNvSpPr>
            <a:spLocks noGrp="1"/>
          </p:cNvSpPr>
          <p:nvPr>
            <p:ph type="subTitle" idx="1" hasCustomPrompt="1"/>
          </p:nvPr>
        </p:nvSpPr>
        <p:spPr>
          <a:xfrm>
            <a:off x="696009" y="919788"/>
            <a:ext cx="5334002" cy="660402"/>
          </a:xfrm>
        </p:spPr>
        <p:txBody>
          <a:bodyPr lIns="72000" tIns="0" rIns="72000" bIns="0" anchor="b" anchorCtr="0">
            <a:normAutofit/>
          </a:bodyPr>
          <a:lstStyle>
            <a:lvl1pPr marL="0" indent="0" algn="l">
              <a:buNone/>
              <a:defRPr sz="16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a:t>CLICK TO EDIT MASTER TEXT STYLES</a:t>
            </a:r>
          </a:p>
        </p:txBody>
      </p:sp>
      <p:sp>
        <p:nvSpPr>
          <p:cNvPr id="12" name="Text Placeholder 9">
            <a:extLst>
              <a:ext uri="{FF2B5EF4-FFF2-40B4-BE49-F238E27FC236}">
                <a16:creationId xmlns:a16="http://schemas.microsoft.com/office/drawing/2014/main" id="{70E70C9C-91DE-72E4-EF29-DE641FD33EFD}"/>
              </a:ext>
            </a:extLst>
          </p:cNvPr>
          <p:cNvSpPr>
            <a:spLocks noGrp="1"/>
          </p:cNvSpPr>
          <p:nvPr>
            <p:ph type="body" sz="quarter" idx="11"/>
          </p:nvPr>
        </p:nvSpPr>
        <p:spPr>
          <a:xfrm>
            <a:off x="696009" y="3940703"/>
            <a:ext cx="5334002" cy="2256896"/>
          </a:xfrm>
        </p:spPr>
        <p:txBody>
          <a:bodyPr vert="horz" lIns="90000" anchor="b" anchorCtr="0">
            <a:noAutofit/>
          </a:bodyPr>
          <a:lstStyle>
            <a:lvl1pPr marL="0" indent="0" algn="l">
              <a:lnSpc>
                <a:spcPct val="150000"/>
              </a:lnSpc>
              <a:buFontTx/>
              <a:buNone/>
              <a:defRPr sz="1600" spc="0">
                <a:solidFill>
                  <a:schemeClr val="bg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13" name="Rectangle 12">
            <a:extLst>
              <a:ext uri="{FF2B5EF4-FFF2-40B4-BE49-F238E27FC236}">
                <a16:creationId xmlns:a16="http://schemas.microsoft.com/office/drawing/2014/main" id="{C15E61D2-7DC3-D62D-E5C8-926A5C962874}"/>
              </a:ext>
            </a:extLst>
          </p:cNvPr>
          <p:cNvSpPr/>
          <p:nvPr userDrawn="1"/>
        </p:nvSpPr>
        <p:spPr>
          <a:xfrm>
            <a:off x="696010" y="689203"/>
            <a:ext cx="1862668" cy="110066"/>
          </a:xfrm>
          <a:prstGeom prst="rect">
            <a:avLst/>
          </a:prstGeom>
          <a:solidFill>
            <a:srgbClr val="AB1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13332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Content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A02DD3B-860F-1061-FE8D-B15767BAD505}"/>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
        <p:nvSpPr>
          <p:cNvPr id="8" name="Title 1">
            <a:extLst>
              <a:ext uri="{FF2B5EF4-FFF2-40B4-BE49-F238E27FC236}">
                <a16:creationId xmlns:a16="http://schemas.microsoft.com/office/drawing/2014/main" id="{8D1AD7D8-4326-BEBB-7FFA-78A896A3AF87}"/>
              </a:ext>
            </a:extLst>
          </p:cNvPr>
          <p:cNvSpPr>
            <a:spLocks noGrp="1"/>
          </p:cNvSpPr>
          <p:nvPr>
            <p:ph type="ctrTitle"/>
          </p:nvPr>
        </p:nvSpPr>
        <p:spPr>
          <a:xfrm>
            <a:off x="761997" y="970960"/>
            <a:ext cx="8419710" cy="1442302"/>
          </a:xfrm>
        </p:spPr>
        <p:txBody>
          <a:bodyPr wrap="square" lIns="72000" tIns="0" rIns="72000" bIns="0" anchor="t" anchorCtr="0">
            <a:noAutofit/>
          </a:bodyPr>
          <a:lstStyle>
            <a:lvl1pPr marL="0" indent="0" algn="l">
              <a:lnSpc>
                <a:spcPct val="100000"/>
              </a:lnSpc>
              <a:buClr>
                <a:srgbClr val="E65A00"/>
              </a:buClr>
              <a:buFontTx/>
              <a:buNone/>
              <a:defRPr sz="2800" b="0" spc="0" baseline="0">
                <a:solidFill>
                  <a:srgbClr val="E65A00"/>
                </a:solidFill>
                <a:latin typeface="+mn-lt"/>
              </a:defRPr>
            </a:lvl1pPr>
          </a:lstStyle>
          <a:p>
            <a:r>
              <a:rPr lang="en-GB" dirty="0"/>
              <a:t>Click to edit Master title style</a:t>
            </a:r>
            <a:endParaRPr lang="en-US" dirty="0"/>
          </a:p>
        </p:txBody>
      </p:sp>
      <p:sp>
        <p:nvSpPr>
          <p:cNvPr id="10" name="Text Placeholder 9">
            <a:extLst>
              <a:ext uri="{FF2B5EF4-FFF2-40B4-BE49-F238E27FC236}">
                <a16:creationId xmlns:a16="http://schemas.microsoft.com/office/drawing/2014/main" id="{57D9FC4A-B6F8-3E1F-814E-74B76D1334FA}"/>
              </a:ext>
            </a:extLst>
          </p:cNvPr>
          <p:cNvSpPr>
            <a:spLocks noGrp="1"/>
          </p:cNvSpPr>
          <p:nvPr>
            <p:ph type="body" sz="quarter" idx="10"/>
          </p:nvPr>
        </p:nvSpPr>
        <p:spPr>
          <a:xfrm>
            <a:off x="761997" y="2790333"/>
            <a:ext cx="4969935" cy="3591613"/>
          </a:xfrm>
        </p:spPr>
        <p:txBody>
          <a:bodyPr>
            <a:normAutofit/>
          </a:bodyPr>
          <a:lstStyle>
            <a:lvl1pPr marL="0" indent="0" algn="l">
              <a:lnSpc>
                <a:spcPct val="150000"/>
              </a:lnSpc>
              <a:buFontTx/>
              <a:buNone/>
              <a:defRPr sz="16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30" name="Text Placeholder 9">
            <a:extLst>
              <a:ext uri="{FF2B5EF4-FFF2-40B4-BE49-F238E27FC236}">
                <a16:creationId xmlns:a16="http://schemas.microsoft.com/office/drawing/2014/main" id="{785BD3FE-2934-B1C0-D970-FB7B31D27979}"/>
              </a:ext>
            </a:extLst>
          </p:cNvPr>
          <p:cNvSpPr>
            <a:spLocks noGrp="1"/>
          </p:cNvSpPr>
          <p:nvPr>
            <p:ph type="body" sz="quarter" idx="11"/>
          </p:nvPr>
        </p:nvSpPr>
        <p:spPr>
          <a:xfrm>
            <a:off x="6257870" y="2790332"/>
            <a:ext cx="4969935" cy="3591613"/>
          </a:xfrm>
        </p:spPr>
        <p:txBody>
          <a:bodyPr>
            <a:normAutofit/>
          </a:bodyPr>
          <a:lstStyle>
            <a:lvl1pPr marL="0" indent="0" algn="l">
              <a:lnSpc>
                <a:spcPct val="150000"/>
              </a:lnSpc>
              <a:buFontTx/>
              <a:buNone/>
              <a:defRPr sz="16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pic>
        <p:nvPicPr>
          <p:cNvPr id="7" name="Graphic 6">
            <a:extLst>
              <a:ext uri="{FF2B5EF4-FFF2-40B4-BE49-F238E27FC236}">
                <a16:creationId xmlns:a16="http://schemas.microsoft.com/office/drawing/2014/main" id="{C995E386-B096-38C3-DC88-A2E95AE1DD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Tree>
    <p:extLst>
      <p:ext uri="{BB962C8B-B14F-4D97-AF65-F5344CB8AC3E}">
        <p14:creationId xmlns:p14="http://schemas.microsoft.com/office/powerpoint/2010/main" val="18508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Content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A02DD3B-860F-1061-FE8D-B15767BAD505}"/>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
        <p:nvSpPr>
          <p:cNvPr id="8" name="Title 1">
            <a:extLst>
              <a:ext uri="{FF2B5EF4-FFF2-40B4-BE49-F238E27FC236}">
                <a16:creationId xmlns:a16="http://schemas.microsoft.com/office/drawing/2014/main" id="{8D1AD7D8-4326-BEBB-7FFA-78A896A3AF87}"/>
              </a:ext>
            </a:extLst>
          </p:cNvPr>
          <p:cNvSpPr>
            <a:spLocks noGrp="1"/>
          </p:cNvSpPr>
          <p:nvPr>
            <p:ph type="ctrTitle"/>
          </p:nvPr>
        </p:nvSpPr>
        <p:spPr>
          <a:xfrm>
            <a:off x="761997" y="970960"/>
            <a:ext cx="8419710" cy="1442302"/>
          </a:xfrm>
        </p:spPr>
        <p:txBody>
          <a:bodyPr wrap="square" lIns="72000" tIns="0" rIns="72000" bIns="0" anchor="t" anchorCtr="0">
            <a:noAutofit/>
          </a:bodyPr>
          <a:lstStyle>
            <a:lvl1pPr marL="0" indent="0" algn="l">
              <a:lnSpc>
                <a:spcPct val="100000"/>
              </a:lnSpc>
              <a:buClr>
                <a:srgbClr val="E65A00"/>
              </a:buClr>
              <a:buFontTx/>
              <a:buNone/>
              <a:defRPr sz="2800" b="0" spc="0" baseline="0">
                <a:solidFill>
                  <a:srgbClr val="E65A00"/>
                </a:solidFill>
                <a:latin typeface="+mn-lt"/>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57D9FC4A-B6F8-3E1F-814E-74B76D1334FA}"/>
              </a:ext>
            </a:extLst>
          </p:cNvPr>
          <p:cNvSpPr>
            <a:spLocks noGrp="1"/>
          </p:cNvSpPr>
          <p:nvPr>
            <p:ph type="body" sz="quarter" idx="10"/>
          </p:nvPr>
        </p:nvSpPr>
        <p:spPr>
          <a:xfrm>
            <a:off x="761997" y="2790333"/>
            <a:ext cx="4969935" cy="3591613"/>
          </a:xfrm>
        </p:spPr>
        <p:txBody>
          <a:bodyPr>
            <a:normAutofit/>
          </a:bodyPr>
          <a:lstStyle>
            <a:lvl1pPr marL="0" indent="0" algn="l">
              <a:lnSpc>
                <a:spcPct val="150000"/>
              </a:lnSpc>
              <a:buFontTx/>
              <a:buNone/>
              <a:defRPr sz="16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9" name="Text Placeholder 2">
            <a:extLst>
              <a:ext uri="{FF2B5EF4-FFF2-40B4-BE49-F238E27FC236}">
                <a16:creationId xmlns:a16="http://schemas.microsoft.com/office/drawing/2014/main" id="{1EE70394-EE21-67CA-2F60-BA96EA57BEE9}"/>
              </a:ext>
            </a:extLst>
          </p:cNvPr>
          <p:cNvSpPr>
            <a:spLocks noGrp="1"/>
          </p:cNvSpPr>
          <p:nvPr>
            <p:ph type="body" sz="quarter" idx="12"/>
          </p:nvPr>
        </p:nvSpPr>
        <p:spPr>
          <a:xfrm>
            <a:off x="6257871" y="2790825"/>
            <a:ext cx="4969934" cy="3591120"/>
          </a:xfrm>
        </p:spPr>
        <p:txBody>
          <a:bodyPr>
            <a:normAutofit/>
          </a:bodyPr>
          <a:lstStyle>
            <a:lvl1pPr marL="342900" indent="-342900">
              <a:buClr>
                <a:srgbClr val="E65A00"/>
              </a:buClr>
              <a:buSzPct val="120000"/>
              <a:buFont typeface=".Hiragino Kaku Gothic Interface W3"/>
              <a:buChar char="▪"/>
              <a:defRPr sz="1600"/>
            </a:lvl1pPr>
            <a:lvl2pPr marL="742950" indent="-285750">
              <a:buClr>
                <a:srgbClr val="E65A00"/>
              </a:buClr>
              <a:buSzPct val="120000"/>
              <a:buFont typeface="System Font Regular"/>
              <a:buChar char="‣"/>
              <a:defRPr sz="1600"/>
            </a:lvl2pPr>
            <a:lvl3pPr marL="1143000" indent="-228600">
              <a:buClr>
                <a:srgbClr val="E65A00"/>
              </a:buClr>
              <a:buSzPct val="80000"/>
              <a:buFont typeface="System Font Regular"/>
              <a:buChar char="→"/>
              <a:defRPr sz="1600"/>
            </a:lvl3pPr>
            <a:lvl4pPr>
              <a:buClr>
                <a:srgbClr val="E65A00"/>
              </a:buClr>
              <a:defRPr sz="1600"/>
            </a:lvl4pPr>
            <a:lvl5pPr>
              <a:buClr>
                <a:srgbClr val="E65A00"/>
              </a:buCl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11" name="Graphic 10">
            <a:extLst>
              <a:ext uri="{FF2B5EF4-FFF2-40B4-BE49-F238E27FC236}">
                <a16:creationId xmlns:a16="http://schemas.microsoft.com/office/drawing/2014/main" id="{0BCF3AA2-7C33-3C97-D175-B7EB9DA66A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Tree>
    <p:extLst>
      <p:ext uri="{BB962C8B-B14F-4D97-AF65-F5344CB8AC3E}">
        <p14:creationId xmlns:p14="http://schemas.microsoft.com/office/powerpoint/2010/main" val="280318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Cont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7117B2-03BF-ED4B-5B2C-95CA0FCABD1A}"/>
              </a:ext>
            </a:extLst>
          </p:cNvPr>
          <p:cNvSpPr/>
          <p:nvPr userDrawn="1"/>
        </p:nvSpPr>
        <p:spPr>
          <a:xfrm>
            <a:off x="6043519" y="0"/>
            <a:ext cx="6148482" cy="6858000"/>
          </a:xfrm>
          <a:prstGeom prst="rect">
            <a:avLst/>
          </a:prstGeom>
          <a:gradFill flip="none" rotWithShape="1">
            <a:gsLst>
              <a:gs pos="0">
                <a:schemeClr val="bg1">
                  <a:lumMod val="85000"/>
                </a:schemeClr>
              </a:gs>
              <a:gs pos="99000">
                <a:schemeClr val="bg1">
                  <a:lumMod val="9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dirty="0"/>
          </a:p>
        </p:txBody>
      </p:sp>
      <p:sp>
        <p:nvSpPr>
          <p:cNvPr id="29" name="Rectangle 28">
            <a:extLst>
              <a:ext uri="{FF2B5EF4-FFF2-40B4-BE49-F238E27FC236}">
                <a16:creationId xmlns:a16="http://schemas.microsoft.com/office/drawing/2014/main" id="{CA02DD3B-860F-1061-FE8D-B15767BAD505}"/>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
        <p:nvSpPr>
          <p:cNvPr id="8" name="Title 1">
            <a:extLst>
              <a:ext uri="{FF2B5EF4-FFF2-40B4-BE49-F238E27FC236}">
                <a16:creationId xmlns:a16="http://schemas.microsoft.com/office/drawing/2014/main" id="{8D1AD7D8-4326-BEBB-7FFA-78A896A3AF87}"/>
              </a:ext>
            </a:extLst>
          </p:cNvPr>
          <p:cNvSpPr>
            <a:spLocks noGrp="1"/>
          </p:cNvSpPr>
          <p:nvPr>
            <p:ph type="ctrTitle"/>
          </p:nvPr>
        </p:nvSpPr>
        <p:spPr>
          <a:xfrm>
            <a:off x="761997" y="970959"/>
            <a:ext cx="4969935" cy="1632961"/>
          </a:xfrm>
        </p:spPr>
        <p:txBody>
          <a:bodyPr wrap="square" lIns="72000" tIns="0" rIns="72000" bIns="0" anchor="t" anchorCtr="0">
            <a:noAutofit/>
          </a:bodyPr>
          <a:lstStyle>
            <a:lvl1pPr marL="0" indent="0" algn="l">
              <a:lnSpc>
                <a:spcPct val="100000"/>
              </a:lnSpc>
              <a:buClr>
                <a:srgbClr val="E65A00"/>
              </a:buClr>
              <a:buFontTx/>
              <a:buNone/>
              <a:defRPr sz="2800" b="0" spc="0" baseline="0">
                <a:solidFill>
                  <a:srgbClr val="E65A00"/>
                </a:solidFill>
                <a:latin typeface="+mn-lt"/>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57D9FC4A-B6F8-3E1F-814E-74B76D1334FA}"/>
              </a:ext>
            </a:extLst>
          </p:cNvPr>
          <p:cNvSpPr>
            <a:spLocks noGrp="1"/>
          </p:cNvSpPr>
          <p:nvPr>
            <p:ph type="body" sz="quarter" idx="10"/>
          </p:nvPr>
        </p:nvSpPr>
        <p:spPr>
          <a:xfrm>
            <a:off x="761997" y="2790333"/>
            <a:ext cx="4969935" cy="3591613"/>
          </a:xfrm>
        </p:spPr>
        <p:txBody>
          <a:bodyPr>
            <a:normAutofit/>
          </a:bodyPr>
          <a:lstStyle>
            <a:lvl1pPr marL="0" indent="0" algn="l">
              <a:lnSpc>
                <a:spcPct val="150000"/>
              </a:lnSpc>
              <a:buFontTx/>
              <a:buNone/>
              <a:defRPr sz="16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7" name="Text Placeholder 2">
            <a:extLst>
              <a:ext uri="{FF2B5EF4-FFF2-40B4-BE49-F238E27FC236}">
                <a16:creationId xmlns:a16="http://schemas.microsoft.com/office/drawing/2014/main" id="{F05E504B-7FE8-3D41-EDCE-A856B74E0740}"/>
              </a:ext>
            </a:extLst>
          </p:cNvPr>
          <p:cNvSpPr>
            <a:spLocks noGrp="1"/>
          </p:cNvSpPr>
          <p:nvPr>
            <p:ph type="body" sz="quarter" idx="13"/>
          </p:nvPr>
        </p:nvSpPr>
        <p:spPr>
          <a:xfrm>
            <a:off x="6460069" y="970959"/>
            <a:ext cx="4969934" cy="5412244"/>
          </a:xfrm>
        </p:spPr>
        <p:txBody>
          <a:bodyPr>
            <a:normAutofit/>
          </a:bodyPr>
          <a:lstStyle>
            <a:lvl1pPr marL="342900" indent="-342900">
              <a:buClr>
                <a:srgbClr val="E65A00"/>
              </a:buClr>
              <a:buSzPct val="120000"/>
              <a:buFont typeface=".Hiragino Kaku Gothic Interface W3"/>
              <a:buChar char="▪"/>
              <a:defRPr sz="2000"/>
            </a:lvl1pPr>
            <a:lvl2pPr marL="742950" indent="-285750">
              <a:buClr>
                <a:srgbClr val="E65A00"/>
              </a:buClr>
              <a:buSzPct val="120000"/>
              <a:buFont typeface="System Font Regular"/>
              <a:buChar char="‣"/>
              <a:defRPr sz="2000"/>
            </a:lvl2pPr>
            <a:lvl3pPr marL="1143000" indent="-228600">
              <a:buClr>
                <a:srgbClr val="E65A00"/>
              </a:buClr>
              <a:buSzPct val="80000"/>
              <a:buFont typeface="System Font Regular"/>
              <a:buChar char="→"/>
              <a:defRPr sz="2000"/>
            </a:lvl3pPr>
            <a:lvl4pPr>
              <a:buClr>
                <a:srgbClr val="E65A00"/>
              </a:buClr>
              <a:defRPr sz="2000"/>
            </a:lvl4pPr>
            <a:lvl5pPr>
              <a:buClr>
                <a:srgbClr val="E65A00"/>
              </a:buCl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9" name="Graphic 8">
            <a:extLst>
              <a:ext uri="{FF2B5EF4-FFF2-40B4-BE49-F238E27FC236}">
                <a16:creationId xmlns:a16="http://schemas.microsoft.com/office/drawing/2014/main" id="{4C132390-6A2C-B800-E649-080EE89578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Tree>
    <p:extLst>
      <p:ext uri="{BB962C8B-B14F-4D97-AF65-F5344CB8AC3E}">
        <p14:creationId xmlns:p14="http://schemas.microsoft.com/office/powerpoint/2010/main" val="198736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Content Slid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BE45AB40-E961-2B00-FD8F-539589502853}"/>
              </a:ext>
            </a:extLst>
          </p:cNvPr>
          <p:cNvSpPr>
            <a:spLocks noGrp="1"/>
          </p:cNvSpPr>
          <p:nvPr>
            <p:ph type="pic" sz="quarter" idx="10" hasCustomPrompt="1"/>
          </p:nvPr>
        </p:nvSpPr>
        <p:spPr>
          <a:xfrm>
            <a:off x="6697132" y="1"/>
            <a:ext cx="5494868" cy="6857999"/>
          </a:xfrm>
          <a:pattFill prst="pct5">
            <a:fgClr>
              <a:schemeClr val="bg1">
                <a:lumMod val="95000"/>
              </a:schemeClr>
            </a:fgClr>
            <a:bgClr>
              <a:schemeClr val="bg1">
                <a:lumMod val="75000"/>
              </a:schemeClr>
            </a:bgClr>
          </a:pattFill>
        </p:spPr>
        <p:txBody>
          <a:bodyPr>
            <a:normAutofit/>
          </a:bodyPr>
          <a:lstStyle>
            <a:lvl1pPr>
              <a:defRPr sz="1600"/>
            </a:lvl1pPr>
          </a:lstStyle>
          <a:p>
            <a:r>
              <a:rPr lang="en-SI" dirty="0"/>
              <a:t>Click icone to add picture</a:t>
            </a:r>
          </a:p>
        </p:txBody>
      </p:sp>
      <p:sp>
        <p:nvSpPr>
          <p:cNvPr id="29" name="Rectangle 28">
            <a:extLst>
              <a:ext uri="{FF2B5EF4-FFF2-40B4-BE49-F238E27FC236}">
                <a16:creationId xmlns:a16="http://schemas.microsoft.com/office/drawing/2014/main" id="{CA02DD3B-860F-1061-FE8D-B15767BAD505}"/>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
        <p:nvSpPr>
          <p:cNvPr id="7" name="Text Placeholder 2">
            <a:extLst>
              <a:ext uri="{FF2B5EF4-FFF2-40B4-BE49-F238E27FC236}">
                <a16:creationId xmlns:a16="http://schemas.microsoft.com/office/drawing/2014/main" id="{42D0E6BF-7D4D-E9E5-BB66-10A4B76CFD2A}"/>
              </a:ext>
            </a:extLst>
          </p:cNvPr>
          <p:cNvSpPr>
            <a:spLocks noGrp="1"/>
          </p:cNvSpPr>
          <p:nvPr>
            <p:ph type="body" sz="quarter" idx="13"/>
          </p:nvPr>
        </p:nvSpPr>
        <p:spPr>
          <a:xfrm>
            <a:off x="761998" y="1114235"/>
            <a:ext cx="4969934" cy="5328266"/>
          </a:xfrm>
        </p:spPr>
        <p:txBody>
          <a:bodyPr>
            <a:normAutofit/>
          </a:bodyPr>
          <a:lstStyle>
            <a:lvl1pPr marL="342900" indent="-342900">
              <a:buClr>
                <a:srgbClr val="E65A00"/>
              </a:buClr>
              <a:buSzPct val="120000"/>
              <a:buFont typeface=".Hiragino Kaku Gothic Interface W3"/>
              <a:buChar char="▪"/>
              <a:defRPr sz="2000"/>
            </a:lvl1pPr>
            <a:lvl2pPr marL="742950" indent="-285750">
              <a:buClr>
                <a:srgbClr val="E65A00"/>
              </a:buClr>
              <a:buSzPct val="120000"/>
              <a:buFont typeface="System Font Regular"/>
              <a:buChar char="‣"/>
              <a:defRPr sz="2000"/>
            </a:lvl2pPr>
            <a:lvl3pPr marL="1143000" indent="-228600">
              <a:buClr>
                <a:srgbClr val="E65A00"/>
              </a:buClr>
              <a:buSzPct val="80000"/>
              <a:buFont typeface="System Font Regular"/>
              <a:buChar char="→"/>
              <a:defRPr sz="2000"/>
            </a:lvl3pPr>
            <a:lvl4pPr>
              <a:buClr>
                <a:srgbClr val="E65A00"/>
              </a:buClr>
              <a:defRPr sz="2000"/>
            </a:lvl4pPr>
            <a:lvl5pPr>
              <a:buClr>
                <a:srgbClr val="E65A00"/>
              </a:buCl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13" name="Graphic 12">
            <a:extLst>
              <a:ext uri="{FF2B5EF4-FFF2-40B4-BE49-F238E27FC236}">
                <a16:creationId xmlns:a16="http://schemas.microsoft.com/office/drawing/2014/main" id="{AD370F65-6F5F-7FE1-5088-989232F127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Tree>
    <p:extLst>
      <p:ext uri="{BB962C8B-B14F-4D97-AF65-F5344CB8AC3E}">
        <p14:creationId xmlns:p14="http://schemas.microsoft.com/office/powerpoint/2010/main" val="200476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9"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Content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A02DD3B-860F-1061-FE8D-B15767BAD505}"/>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
        <p:nvSpPr>
          <p:cNvPr id="8" name="Title 1">
            <a:extLst>
              <a:ext uri="{FF2B5EF4-FFF2-40B4-BE49-F238E27FC236}">
                <a16:creationId xmlns:a16="http://schemas.microsoft.com/office/drawing/2014/main" id="{8D1AD7D8-4326-BEBB-7FFA-78A896A3AF87}"/>
              </a:ext>
            </a:extLst>
          </p:cNvPr>
          <p:cNvSpPr>
            <a:spLocks noGrp="1"/>
          </p:cNvSpPr>
          <p:nvPr>
            <p:ph type="ctrTitle"/>
          </p:nvPr>
        </p:nvSpPr>
        <p:spPr>
          <a:xfrm>
            <a:off x="761997" y="970960"/>
            <a:ext cx="8419710" cy="1442302"/>
          </a:xfrm>
        </p:spPr>
        <p:txBody>
          <a:bodyPr wrap="square" lIns="72000" tIns="0" rIns="72000" bIns="0" anchor="t" anchorCtr="0">
            <a:noAutofit/>
          </a:bodyPr>
          <a:lstStyle>
            <a:lvl1pPr marL="0" indent="0" algn="l">
              <a:lnSpc>
                <a:spcPct val="100000"/>
              </a:lnSpc>
              <a:buClr>
                <a:srgbClr val="E65A00"/>
              </a:buClr>
              <a:buFontTx/>
              <a:buNone/>
              <a:defRPr sz="2800" b="0" spc="0" baseline="0">
                <a:solidFill>
                  <a:srgbClr val="E65A00"/>
                </a:solidFill>
                <a:latin typeface="+mn-lt"/>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57D9FC4A-B6F8-3E1F-814E-74B76D1334FA}"/>
              </a:ext>
            </a:extLst>
          </p:cNvPr>
          <p:cNvSpPr>
            <a:spLocks noGrp="1"/>
          </p:cNvSpPr>
          <p:nvPr>
            <p:ph type="body" sz="quarter" idx="10"/>
          </p:nvPr>
        </p:nvSpPr>
        <p:spPr>
          <a:xfrm>
            <a:off x="761997" y="5704402"/>
            <a:ext cx="2986436" cy="750211"/>
          </a:xfrm>
        </p:spPr>
        <p:txBody>
          <a:bodyPr>
            <a:normAutofit/>
          </a:bodyPr>
          <a:lstStyle>
            <a:lvl1pPr marL="0" indent="0" algn="ctr">
              <a:lnSpc>
                <a:spcPct val="100000"/>
              </a:lnSpc>
              <a:buFontTx/>
              <a:buNone/>
              <a:defRPr sz="14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7" name="Picture Placeholder 6">
            <a:extLst>
              <a:ext uri="{FF2B5EF4-FFF2-40B4-BE49-F238E27FC236}">
                <a16:creationId xmlns:a16="http://schemas.microsoft.com/office/drawing/2014/main" id="{9EC71D38-550D-BE8E-6D09-5542D62A7023}"/>
              </a:ext>
            </a:extLst>
          </p:cNvPr>
          <p:cNvSpPr>
            <a:spLocks noGrp="1"/>
          </p:cNvSpPr>
          <p:nvPr>
            <p:ph type="pic" sz="quarter" idx="12" hasCustomPrompt="1"/>
          </p:nvPr>
        </p:nvSpPr>
        <p:spPr>
          <a:xfrm>
            <a:off x="1070834" y="3102707"/>
            <a:ext cx="2359922" cy="2322286"/>
          </a:xfrm>
          <a:prstGeom prst="ellipse">
            <a:avLst/>
          </a:prstGeom>
          <a:pattFill prst="pct5">
            <a:fgClr>
              <a:schemeClr val="bg1">
                <a:lumMod val="95000"/>
              </a:schemeClr>
            </a:fgClr>
            <a:bgClr>
              <a:schemeClr val="bg1">
                <a:lumMod val="75000"/>
              </a:schemeClr>
            </a:bgClr>
          </a:pattFill>
        </p:spPr>
        <p:txBody>
          <a:bodyPr vert="horz" lIns="91440" tIns="45720" rIns="91440" bIns="45720" rtlCol="0">
            <a:normAutofit/>
          </a:bodyPr>
          <a:lstStyle>
            <a:lvl1pPr>
              <a:defRPr lang="en-SI" sz="1200" dirty="0"/>
            </a:lvl1pPr>
          </a:lstStyle>
          <a:p>
            <a:pPr lvl="0"/>
            <a:r>
              <a:rPr lang="en-SI" dirty="0"/>
              <a:t>Click icone to add picture</a:t>
            </a:r>
          </a:p>
        </p:txBody>
      </p:sp>
      <p:sp>
        <p:nvSpPr>
          <p:cNvPr id="9" name="Text Placeholder 9">
            <a:extLst>
              <a:ext uri="{FF2B5EF4-FFF2-40B4-BE49-F238E27FC236}">
                <a16:creationId xmlns:a16="http://schemas.microsoft.com/office/drawing/2014/main" id="{950E4047-3A4E-36D5-00F6-CEF0EA7031AB}"/>
              </a:ext>
            </a:extLst>
          </p:cNvPr>
          <p:cNvSpPr>
            <a:spLocks noGrp="1"/>
          </p:cNvSpPr>
          <p:nvPr>
            <p:ph type="body" sz="quarter" idx="13"/>
          </p:nvPr>
        </p:nvSpPr>
        <p:spPr>
          <a:xfrm>
            <a:off x="4607202" y="5704402"/>
            <a:ext cx="2986436" cy="750211"/>
          </a:xfrm>
        </p:spPr>
        <p:txBody>
          <a:bodyPr>
            <a:normAutofit/>
          </a:bodyPr>
          <a:lstStyle>
            <a:lvl1pPr marL="0" indent="0" algn="ctr">
              <a:lnSpc>
                <a:spcPct val="100000"/>
              </a:lnSpc>
              <a:buFontTx/>
              <a:buNone/>
              <a:defRPr sz="14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11" name="Picture Placeholder 6">
            <a:extLst>
              <a:ext uri="{FF2B5EF4-FFF2-40B4-BE49-F238E27FC236}">
                <a16:creationId xmlns:a16="http://schemas.microsoft.com/office/drawing/2014/main" id="{665EFDB6-A543-62F7-0E52-E5929832235A}"/>
              </a:ext>
            </a:extLst>
          </p:cNvPr>
          <p:cNvSpPr>
            <a:spLocks noGrp="1"/>
          </p:cNvSpPr>
          <p:nvPr>
            <p:ph type="pic" sz="quarter" idx="14" hasCustomPrompt="1"/>
          </p:nvPr>
        </p:nvSpPr>
        <p:spPr>
          <a:xfrm>
            <a:off x="4916039" y="3102707"/>
            <a:ext cx="2359922" cy="2322286"/>
          </a:xfrm>
          <a:prstGeom prst="ellipse">
            <a:avLst/>
          </a:prstGeom>
          <a:pattFill prst="pct5">
            <a:fgClr>
              <a:schemeClr val="bg1">
                <a:lumMod val="95000"/>
              </a:schemeClr>
            </a:fgClr>
            <a:bgClr>
              <a:schemeClr val="bg1">
                <a:lumMod val="75000"/>
              </a:schemeClr>
            </a:bgClr>
          </a:pattFill>
        </p:spPr>
        <p:txBody>
          <a:bodyPr vert="horz" lIns="91440" tIns="45720" rIns="91440" bIns="45720" rtlCol="0">
            <a:normAutofit/>
          </a:bodyPr>
          <a:lstStyle>
            <a:lvl1pPr>
              <a:defRPr lang="en-SI" sz="1200" dirty="0"/>
            </a:lvl1pPr>
          </a:lstStyle>
          <a:p>
            <a:pPr lvl="0"/>
            <a:r>
              <a:rPr lang="en-SI" dirty="0"/>
              <a:t>Click icone to add picture</a:t>
            </a:r>
          </a:p>
        </p:txBody>
      </p:sp>
      <p:sp>
        <p:nvSpPr>
          <p:cNvPr id="12" name="Text Placeholder 9">
            <a:extLst>
              <a:ext uri="{FF2B5EF4-FFF2-40B4-BE49-F238E27FC236}">
                <a16:creationId xmlns:a16="http://schemas.microsoft.com/office/drawing/2014/main" id="{65EE7FF7-99F8-418A-A5EC-8F473B9CFF9A}"/>
              </a:ext>
            </a:extLst>
          </p:cNvPr>
          <p:cNvSpPr>
            <a:spLocks noGrp="1"/>
          </p:cNvSpPr>
          <p:nvPr>
            <p:ph type="body" sz="quarter" idx="15"/>
          </p:nvPr>
        </p:nvSpPr>
        <p:spPr>
          <a:xfrm>
            <a:off x="8452407" y="5700096"/>
            <a:ext cx="2986436" cy="750211"/>
          </a:xfrm>
        </p:spPr>
        <p:txBody>
          <a:bodyPr>
            <a:normAutofit/>
          </a:bodyPr>
          <a:lstStyle>
            <a:lvl1pPr marL="0" indent="0" algn="ctr">
              <a:lnSpc>
                <a:spcPct val="100000"/>
              </a:lnSpc>
              <a:buFontTx/>
              <a:buNone/>
              <a:defRPr sz="14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13" name="Picture Placeholder 6">
            <a:extLst>
              <a:ext uri="{FF2B5EF4-FFF2-40B4-BE49-F238E27FC236}">
                <a16:creationId xmlns:a16="http://schemas.microsoft.com/office/drawing/2014/main" id="{8EADACF0-7079-3C13-2D92-862283E7A99B}"/>
              </a:ext>
            </a:extLst>
          </p:cNvPr>
          <p:cNvSpPr>
            <a:spLocks noGrp="1"/>
          </p:cNvSpPr>
          <p:nvPr>
            <p:ph type="pic" sz="quarter" idx="16" hasCustomPrompt="1"/>
          </p:nvPr>
        </p:nvSpPr>
        <p:spPr>
          <a:xfrm>
            <a:off x="8761244" y="3098401"/>
            <a:ext cx="2359922" cy="2322286"/>
          </a:xfrm>
          <a:prstGeom prst="ellipse">
            <a:avLst/>
          </a:prstGeom>
          <a:pattFill prst="pct5">
            <a:fgClr>
              <a:schemeClr val="bg1">
                <a:lumMod val="95000"/>
              </a:schemeClr>
            </a:fgClr>
            <a:bgClr>
              <a:schemeClr val="bg1">
                <a:lumMod val="75000"/>
              </a:schemeClr>
            </a:bgClr>
          </a:pattFill>
        </p:spPr>
        <p:txBody>
          <a:bodyPr vert="horz" lIns="91440" tIns="45720" rIns="91440" bIns="45720" rtlCol="0">
            <a:normAutofit/>
          </a:bodyPr>
          <a:lstStyle>
            <a:lvl1pPr>
              <a:defRPr lang="en-SI" sz="1200" dirty="0"/>
            </a:lvl1pPr>
          </a:lstStyle>
          <a:p>
            <a:pPr lvl="0"/>
            <a:r>
              <a:rPr lang="en-SI" dirty="0"/>
              <a:t>Click icone to add picture</a:t>
            </a:r>
          </a:p>
        </p:txBody>
      </p:sp>
      <p:pic>
        <p:nvPicPr>
          <p:cNvPr id="14" name="Graphic 13">
            <a:extLst>
              <a:ext uri="{FF2B5EF4-FFF2-40B4-BE49-F238E27FC236}">
                <a16:creationId xmlns:a16="http://schemas.microsoft.com/office/drawing/2014/main" id="{0A3D5266-1820-A487-7DC2-CCDE32CC07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Tree>
    <p:extLst>
      <p:ext uri="{BB962C8B-B14F-4D97-AF65-F5344CB8AC3E}">
        <p14:creationId xmlns:p14="http://schemas.microsoft.com/office/powerpoint/2010/main" val="8054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animBg="1"/>
      <p:bldP spid="11" grpId="0" animBg="1"/>
      <p:bldP spid="1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975254118"/>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9" r:id="rId3"/>
    <p:sldLayoutId id="2147483662" r:id="rId4"/>
    <p:sldLayoutId id="2147483652" r:id="rId5"/>
    <p:sldLayoutId id="2147483663" r:id="rId6"/>
    <p:sldLayoutId id="2147483665" r:id="rId7"/>
    <p:sldLayoutId id="2147483664" r:id="rId8"/>
    <p:sldLayoutId id="2147483666" r:id="rId9"/>
    <p:sldLayoutId id="2147483667" r:id="rId10"/>
    <p:sldLayoutId id="21474836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EF5C97E-C86B-B92B-1400-8793FE146DA5}"/>
              </a:ext>
            </a:extLst>
          </p:cNvPr>
          <p:cNvSpPr>
            <a:spLocks noGrp="1"/>
          </p:cNvSpPr>
          <p:nvPr>
            <p:ph type="subTitle" idx="1"/>
          </p:nvPr>
        </p:nvSpPr>
        <p:spPr/>
        <p:txBody>
          <a:bodyPr/>
          <a:lstStyle/>
          <a:p>
            <a:r>
              <a:rPr lang="sl-SI" dirty="0"/>
              <a:t>Matej Matkovič</a:t>
            </a:r>
            <a:endParaRPr lang="en-SI" dirty="0"/>
          </a:p>
          <a:p>
            <a:r>
              <a:rPr lang="sl-SI" dirty="0"/>
              <a:t>OŠ Belokranjskega odreda Semič</a:t>
            </a:r>
            <a:endParaRPr lang="en-SI" dirty="0"/>
          </a:p>
          <a:p>
            <a:endParaRPr lang="en-SI" dirty="0"/>
          </a:p>
        </p:txBody>
      </p:sp>
      <p:sp>
        <p:nvSpPr>
          <p:cNvPr id="3" name="Title 2">
            <a:extLst>
              <a:ext uri="{FF2B5EF4-FFF2-40B4-BE49-F238E27FC236}">
                <a16:creationId xmlns:a16="http://schemas.microsoft.com/office/drawing/2014/main" id="{6C094580-DEC7-CDC5-8362-A1B0F2C2367B}"/>
              </a:ext>
            </a:extLst>
          </p:cNvPr>
          <p:cNvSpPr>
            <a:spLocks noGrp="1"/>
          </p:cNvSpPr>
          <p:nvPr>
            <p:ph type="ctrTitle"/>
          </p:nvPr>
        </p:nvSpPr>
        <p:spPr/>
        <p:txBody>
          <a:bodyPr/>
          <a:lstStyle/>
          <a:p>
            <a:r>
              <a:rPr lang="sl-SI" b="0"/>
              <a:t>73</a:t>
            </a:r>
            <a:r>
              <a:rPr lang="sl-SI" b="0" dirty="0"/>
              <a:t>: Vloga umetne inteligence pri pouku zgodovine: Novi načini učenja in raziskovanja</a:t>
            </a:r>
            <a:endParaRPr lang="en-SI" dirty="0"/>
          </a:p>
        </p:txBody>
      </p:sp>
      <p:sp>
        <p:nvSpPr>
          <p:cNvPr id="4" name="Text Placeholder 3">
            <a:extLst>
              <a:ext uri="{FF2B5EF4-FFF2-40B4-BE49-F238E27FC236}">
                <a16:creationId xmlns:a16="http://schemas.microsoft.com/office/drawing/2014/main" id="{9E8A3900-9711-9AEB-7171-7214B8E535A1}"/>
              </a:ext>
            </a:extLst>
          </p:cNvPr>
          <p:cNvSpPr>
            <a:spLocks noGrp="1"/>
          </p:cNvSpPr>
          <p:nvPr>
            <p:ph type="body" sz="quarter" idx="10"/>
          </p:nvPr>
        </p:nvSpPr>
        <p:spPr/>
        <p:txBody>
          <a:bodyPr/>
          <a:lstStyle/>
          <a:p>
            <a:r>
              <a:rPr lang="en-SI" dirty="0"/>
              <a:t>MREŽA ZNANJA</a:t>
            </a:r>
          </a:p>
          <a:p>
            <a:r>
              <a:rPr lang="en-SI" b="0" dirty="0"/>
              <a:t>Ljubljana</a:t>
            </a:r>
            <a:r>
              <a:rPr lang="sl-SI" b="0" dirty="0"/>
              <a:t>,</a:t>
            </a:r>
            <a:r>
              <a:rPr lang="en-SI" b="0" dirty="0"/>
              <a:t> 1</a:t>
            </a:r>
            <a:r>
              <a:rPr lang="sl-SI" b="0" dirty="0"/>
              <a:t>4</a:t>
            </a:r>
            <a:r>
              <a:rPr lang="en-SI" b="0" dirty="0"/>
              <a:t>.</a:t>
            </a:r>
            <a:r>
              <a:rPr lang="sl-SI" b="0" dirty="0"/>
              <a:t>–16.</a:t>
            </a:r>
            <a:r>
              <a:rPr lang="en-SI" b="0" dirty="0"/>
              <a:t> </a:t>
            </a:r>
            <a:r>
              <a:rPr lang="sl-SI" b="0" dirty="0"/>
              <a:t>november</a:t>
            </a:r>
            <a:r>
              <a:rPr lang="en-SI" b="0" dirty="0"/>
              <a:t> 202</a:t>
            </a:r>
            <a:r>
              <a:rPr lang="sl-SI" b="0" dirty="0"/>
              <a:t>3</a:t>
            </a:r>
            <a:endParaRPr lang="en-SI" b="0" dirty="0"/>
          </a:p>
        </p:txBody>
      </p:sp>
    </p:spTree>
    <p:extLst>
      <p:ext uri="{BB962C8B-B14F-4D97-AF65-F5344CB8AC3E}">
        <p14:creationId xmlns:p14="http://schemas.microsoft.com/office/powerpoint/2010/main" val="96593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9F6E-4502-61A0-371F-2C02C53C5601}"/>
              </a:ext>
            </a:extLst>
          </p:cNvPr>
          <p:cNvSpPr>
            <a:spLocks noGrp="1"/>
          </p:cNvSpPr>
          <p:nvPr>
            <p:ph type="ctrTitle"/>
          </p:nvPr>
        </p:nvSpPr>
        <p:spPr>
          <a:xfrm>
            <a:off x="761997" y="970960"/>
            <a:ext cx="11058528" cy="1442302"/>
          </a:xfrm>
        </p:spPr>
        <p:txBody>
          <a:bodyPr/>
          <a:lstStyle/>
          <a:p>
            <a:r>
              <a:rPr lang="sl-SI" dirty="0"/>
              <a:t>Umetna inteligenca (UI) se pri pouku zgodovine uporablja v obliki naprednih jezikovnih modelov. V nadaljevanju bom predstavil primere z rabo naslednjih modelov:</a:t>
            </a:r>
            <a:endParaRPr lang="en-SI" dirty="0"/>
          </a:p>
        </p:txBody>
      </p:sp>
      <p:sp>
        <p:nvSpPr>
          <p:cNvPr id="3" name="Text Placeholder 2">
            <a:extLst>
              <a:ext uri="{FF2B5EF4-FFF2-40B4-BE49-F238E27FC236}">
                <a16:creationId xmlns:a16="http://schemas.microsoft.com/office/drawing/2014/main" id="{720DD921-4F55-5516-6EBC-CF34108582D6}"/>
              </a:ext>
            </a:extLst>
          </p:cNvPr>
          <p:cNvSpPr>
            <a:spLocks noGrp="1"/>
          </p:cNvSpPr>
          <p:nvPr>
            <p:ph type="body" sz="quarter" idx="10"/>
          </p:nvPr>
        </p:nvSpPr>
        <p:spPr/>
        <p:txBody>
          <a:bodyPr>
            <a:normAutofit/>
          </a:bodyPr>
          <a:lstStyle/>
          <a:p>
            <a:r>
              <a:rPr lang="sl-SI" sz="2400" dirty="0" err="1"/>
              <a:t>ChatGPT</a:t>
            </a:r>
            <a:endParaRPr lang="en-SI" sz="2400" dirty="0"/>
          </a:p>
        </p:txBody>
      </p:sp>
      <p:sp>
        <p:nvSpPr>
          <p:cNvPr id="5" name="Text Placeholder 4">
            <a:extLst>
              <a:ext uri="{FF2B5EF4-FFF2-40B4-BE49-F238E27FC236}">
                <a16:creationId xmlns:a16="http://schemas.microsoft.com/office/drawing/2014/main" id="{513B9498-E9EC-7DB0-5AED-D37102E52499}"/>
              </a:ext>
            </a:extLst>
          </p:cNvPr>
          <p:cNvSpPr>
            <a:spLocks noGrp="1"/>
          </p:cNvSpPr>
          <p:nvPr>
            <p:ph type="body" sz="quarter" idx="13"/>
          </p:nvPr>
        </p:nvSpPr>
        <p:spPr/>
        <p:txBody>
          <a:bodyPr>
            <a:normAutofit/>
          </a:bodyPr>
          <a:lstStyle/>
          <a:p>
            <a:r>
              <a:rPr lang="sl-SI" sz="2400" dirty="0"/>
              <a:t>Google Bard</a:t>
            </a:r>
            <a:endParaRPr lang="en-SI" sz="2400" dirty="0"/>
          </a:p>
        </p:txBody>
      </p:sp>
      <p:sp>
        <p:nvSpPr>
          <p:cNvPr id="7" name="Text Placeholder 6">
            <a:extLst>
              <a:ext uri="{FF2B5EF4-FFF2-40B4-BE49-F238E27FC236}">
                <a16:creationId xmlns:a16="http://schemas.microsoft.com/office/drawing/2014/main" id="{F90DCD12-6682-030C-875D-84B1703BD87B}"/>
              </a:ext>
            </a:extLst>
          </p:cNvPr>
          <p:cNvSpPr>
            <a:spLocks noGrp="1"/>
          </p:cNvSpPr>
          <p:nvPr>
            <p:ph type="body" sz="quarter" idx="15"/>
          </p:nvPr>
        </p:nvSpPr>
        <p:spPr/>
        <p:txBody>
          <a:bodyPr>
            <a:normAutofit/>
          </a:bodyPr>
          <a:lstStyle/>
          <a:p>
            <a:r>
              <a:rPr lang="sl-SI" sz="2400" dirty="0"/>
              <a:t>UI Bing</a:t>
            </a:r>
            <a:endParaRPr lang="en-SI" sz="2400" dirty="0"/>
          </a:p>
        </p:txBody>
      </p:sp>
      <p:pic>
        <p:nvPicPr>
          <p:cNvPr id="8" name="Označba mesta slike 7" descr="Slika, ki vsebuje besede simbol, besedilo, logotip, pisava&#10;&#10;Opis je samodejno ustvarjen">
            <a:extLst>
              <a:ext uri="{FF2B5EF4-FFF2-40B4-BE49-F238E27FC236}">
                <a16:creationId xmlns:a16="http://schemas.microsoft.com/office/drawing/2014/main" id="{DA557957-F38D-AD6D-8983-141D1BD9A64A}"/>
              </a:ext>
            </a:extLst>
          </p:cNvPr>
          <p:cNvPicPr>
            <a:picLocks noGrp="1" noChangeAspect="1"/>
          </p:cNvPicPr>
          <p:nvPr>
            <p:ph type="pic" sz="quarter" idx="12"/>
          </p:nvPr>
        </p:nvPicPr>
        <p:blipFill>
          <a:blip r:embed="rId2"/>
          <a:srcRect t="774" b="774"/>
          <a:stretch>
            <a:fillRect/>
          </a:stretch>
        </p:blipFill>
        <p:spPr/>
      </p:pic>
      <p:pic>
        <p:nvPicPr>
          <p:cNvPr id="15" name="Označba mesta slike 14" descr="Slika, ki vsebuje besede logotip, grafika, električno modra, grafično oblikovanje&#10;&#10;Opis je samodejno ustvarjen">
            <a:extLst>
              <a:ext uri="{FF2B5EF4-FFF2-40B4-BE49-F238E27FC236}">
                <a16:creationId xmlns:a16="http://schemas.microsoft.com/office/drawing/2014/main" id="{69B5D4CA-1C1F-1B0F-C5DE-590AE8C7C720}"/>
              </a:ext>
            </a:extLst>
          </p:cNvPr>
          <p:cNvPicPr>
            <a:picLocks noGrp="1" noChangeAspect="1"/>
          </p:cNvPicPr>
          <p:nvPr>
            <p:ph type="pic" sz="quarter" idx="16"/>
          </p:nvPr>
        </p:nvPicPr>
        <p:blipFill>
          <a:blip r:embed="rId3"/>
          <a:srcRect t="774" b="774"/>
          <a:stretch>
            <a:fillRect/>
          </a:stretch>
        </p:blipFill>
        <p:spPr/>
      </p:pic>
      <p:pic>
        <p:nvPicPr>
          <p:cNvPr id="19" name="Označba mesta slike 18" descr="Slika, ki vsebuje besede grafika, logotip, pisava, bela&#10;&#10;Opis je samodejno ustvarjen">
            <a:extLst>
              <a:ext uri="{FF2B5EF4-FFF2-40B4-BE49-F238E27FC236}">
                <a16:creationId xmlns:a16="http://schemas.microsoft.com/office/drawing/2014/main" id="{50ACDE03-2E8D-7B89-067B-6D0797551C4A}"/>
              </a:ext>
            </a:extLst>
          </p:cNvPr>
          <p:cNvPicPr>
            <a:picLocks noGrp="1" noChangeAspect="1"/>
          </p:cNvPicPr>
          <p:nvPr>
            <p:ph type="pic" sz="quarter" idx="14"/>
          </p:nvPr>
        </p:nvPicPr>
        <p:blipFill>
          <a:blip r:embed="rId4"/>
          <a:srcRect t="774" b="774"/>
          <a:stretch>
            <a:fillRect/>
          </a:stretch>
        </p:blipFill>
        <p:spPr/>
      </p:pic>
    </p:spTree>
    <p:extLst>
      <p:ext uri="{BB962C8B-B14F-4D97-AF65-F5344CB8AC3E}">
        <p14:creationId xmlns:p14="http://schemas.microsoft.com/office/powerpoint/2010/main" val="5743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95B1-A064-BDD6-BE24-19FF1C316C6D}"/>
              </a:ext>
            </a:extLst>
          </p:cNvPr>
          <p:cNvSpPr>
            <a:spLocks noGrp="1"/>
          </p:cNvSpPr>
          <p:nvPr>
            <p:ph type="ctrTitle"/>
          </p:nvPr>
        </p:nvSpPr>
        <p:spPr>
          <a:xfrm>
            <a:off x="761996" y="970960"/>
            <a:ext cx="10078905" cy="1442302"/>
          </a:xfrm>
        </p:spPr>
        <p:txBody>
          <a:bodyPr/>
          <a:lstStyle/>
          <a:p>
            <a:r>
              <a:rPr lang="sl-SI" b="1" dirty="0"/>
              <a:t>1. Spoznavanje zgodovinskih oseb in dogodkov</a:t>
            </a:r>
            <a:br>
              <a:rPr lang="sl-SI" dirty="0"/>
            </a:br>
            <a:r>
              <a:rPr lang="sl-SI" dirty="0"/>
              <a:t>- učenci UI uporabljajo za postavljanje vprašanj o zgodovinskih dogodkih, osebah ali obdobjih</a:t>
            </a:r>
            <a:endParaRPr lang="en-SI" dirty="0"/>
          </a:p>
        </p:txBody>
      </p:sp>
      <p:pic>
        <p:nvPicPr>
          <p:cNvPr id="1026" name="Picture 2">
            <a:extLst>
              <a:ext uri="{FF2B5EF4-FFF2-40B4-BE49-F238E27FC236}">
                <a16:creationId xmlns:a16="http://schemas.microsoft.com/office/drawing/2014/main" id="{8F1D1307-2504-A0F5-1FA7-78D9BF2E1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22" y="1440078"/>
            <a:ext cx="7109378" cy="5023960"/>
          </a:xfrm>
          <a:prstGeom prst="rect">
            <a:avLst/>
          </a:prstGeom>
          <a:noFill/>
          <a:extLst>
            <a:ext uri="{909E8E84-426E-40DD-AFC4-6F175D3DCCD1}">
              <a14:hiddenFill xmlns:a14="http://schemas.microsoft.com/office/drawing/2010/main">
                <a:solidFill>
                  <a:srgbClr val="FFFFFF"/>
                </a:solidFill>
              </a14:hiddenFill>
            </a:ext>
          </a:extLst>
        </p:spPr>
      </p:pic>
      <p:pic>
        <p:nvPicPr>
          <p:cNvPr id="10" name="Slika 9">
            <a:extLst>
              <a:ext uri="{FF2B5EF4-FFF2-40B4-BE49-F238E27FC236}">
                <a16:creationId xmlns:a16="http://schemas.microsoft.com/office/drawing/2014/main" id="{FDF09870-AA60-3A0D-CEFD-114CE6FAEE02}"/>
              </a:ext>
            </a:extLst>
          </p:cNvPr>
          <p:cNvPicPr>
            <a:picLocks noChangeAspect="1"/>
          </p:cNvPicPr>
          <p:nvPr/>
        </p:nvPicPr>
        <p:blipFill>
          <a:blip r:embed="rId3"/>
          <a:stretch>
            <a:fillRect/>
          </a:stretch>
        </p:blipFill>
        <p:spPr>
          <a:xfrm>
            <a:off x="223837" y="1158613"/>
            <a:ext cx="11744325" cy="5305425"/>
          </a:xfrm>
          <a:prstGeom prst="rect">
            <a:avLst/>
          </a:prstGeom>
        </p:spPr>
      </p:pic>
      <p:pic>
        <p:nvPicPr>
          <p:cNvPr id="12" name="Slika 11">
            <a:extLst>
              <a:ext uri="{FF2B5EF4-FFF2-40B4-BE49-F238E27FC236}">
                <a16:creationId xmlns:a16="http://schemas.microsoft.com/office/drawing/2014/main" id="{7C610688-A4BF-F3ED-B655-8F2198604C9C}"/>
              </a:ext>
            </a:extLst>
          </p:cNvPr>
          <p:cNvPicPr>
            <a:picLocks noChangeAspect="1"/>
          </p:cNvPicPr>
          <p:nvPr/>
        </p:nvPicPr>
        <p:blipFill>
          <a:blip r:embed="rId4"/>
          <a:stretch>
            <a:fillRect/>
          </a:stretch>
        </p:blipFill>
        <p:spPr>
          <a:xfrm>
            <a:off x="2200274" y="614362"/>
            <a:ext cx="7791450" cy="6048375"/>
          </a:xfrm>
          <a:prstGeom prst="rect">
            <a:avLst/>
          </a:prstGeom>
        </p:spPr>
      </p:pic>
    </p:spTree>
    <p:extLst>
      <p:ext uri="{BB962C8B-B14F-4D97-AF65-F5344CB8AC3E}">
        <p14:creationId xmlns:p14="http://schemas.microsoft.com/office/powerpoint/2010/main" val="365335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6C08-B82B-DBD9-BB00-64EE040D261B}"/>
              </a:ext>
            </a:extLst>
          </p:cNvPr>
          <p:cNvSpPr>
            <a:spLocks noGrp="1"/>
          </p:cNvSpPr>
          <p:nvPr>
            <p:ph type="ctrTitle"/>
          </p:nvPr>
        </p:nvSpPr>
        <p:spPr>
          <a:xfrm>
            <a:off x="761997" y="970960"/>
            <a:ext cx="10465808" cy="1442302"/>
          </a:xfrm>
        </p:spPr>
        <p:txBody>
          <a:bodyPr/>
          <a:lstStyle/>
          <a:p>
            <a:r>
              <a:rPr lang="sl-SI" b="1" dirty="0"/>
              <a:t>2. Raziskovanje zgodovinskih tem </a:t>
            </a:r>
            <a:br>
              <a:rPr lang="sl-SI" dirty="0"/>
            </a:br>
            <a:r>
              <a:rPr lang="sl-SI" dirty="0"/>
              <a:t>- učenci uporabljajo UI za raziskovanje zgodovinskih tem, osebnosti ali obdobij.</a:t>
            </a:r>
            <a:endParaRPr lang="en-SI" dirty="0"/>
          </a:p>
        </p:txBody>
      </p:sp>
      <p:pic>
        <p:nvPicPr>
          <p:cNvPr id="2050" name="Picture 2">
            <a:extLst>
              <a:ext uri="{FF2B5EF4-FFF2-40B4-BE49-F238E27FC236}">
                <a16:creationId xmlns:a16="http://schemas.microsoft.com/office/drawing/2014/main" id="{AE3D8CE6-9C79-F8B1-7540-318DE05F0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77" y="1692111"/>
            <a:ext cx="6867525" cy="4667250"/>
          </a:xfrm>
          <a:prstGeom prst="rect">
            <a:avLst/>
          </a:prstGeom>
          <a:noFill/>
          <a:extLst>
            <a:ext uri="{909E8E84-426E-40DD-AFC4-6F175D3DCCD1}">
              <a14:hiddenFill xmlns:a14="http://schemas.microsoft.com/office/drawing/2010/main">
                <a:solidFill>
                  <a:srgbClr val="FFFFFF"/>
                </a:solidFill>
              </a14:hiddenFill>
            </a:ext>
          </a:extLst>
        </p:spPr>
      </p:pic>
      <p:pic>
        <p:nvPicPr>
          <p:cNvPr id="10" name="Slika 9">
            <a:extLst>
              <a:ext uri="{FF2B5EF4-FFF2-40B4-BE49-F238E27FC236}">
                <a16:creationId xmlns:a16="http://schemas.microsoft.com/office/drawing/2014/main" id="{CCBBF924-70B1-E5F5-EFC1-7FC98A0A6ED6}"/>
              </a:ext>
            </a:extLst>
          </p:cNvPr>
          <p:cNvPicPr>
            <a:picLocks noChangeAspect="1"/>
          </p:cNvPicPr>
          <p:nvPr/>
        </p:nvPicPr>
        <p:blipFill>
          <a:blip r:embed="rId3"/>
          <a:stretch>
            <a:fillRect/>
          </a:stretch>
        </p:blipFill>
        <p:spPr>
          <a:xfrm>
            <a:off x="233362" y="498639"/>
            <a:ext cx="11725275" cy="5943600"/>
          </a:xfrm>
          <a:prstGeom prst="rect">
            <a:avLst/>
          </a:prstGeom>
        </p:spPr>
      </p:pic>
      <p:pic>
        <p:nvPicPr>
          <p:cNvPr id="12" name="Slika 11">
            <a:extLst>
              <a:ext uri="{FF2B5EF4-FFF2-40B4-BE49-F238E27FC236}">
                <a16:creationId xmlns:a16="http://schemas.microsoft.com/office/drawing/2014/main" id="{5A95877B-142E-E7DC-856B-619100A8ECF0}"/>
              </a:ext>
            </a:extLst>
          </p:cNvPr>
          <p:cNvPicPr>
            <a:picLocks noChangeAspect="1"/>
          </p:cNvPicPr>
          <p:nvPr/>
        </p:nvPicPr>
        <p:blipFill>
          <a:blip r:embed="rId4"/>
          <a:stretch>
            <a:fillRect/>
          </a:stretch>
        </p:blipFill>
        <p:spPr>
          <a:xfrm>
            <a:off x="390528" y="223837"/>
            <a:ext cx="11039475" cy="6753225"/>
          </a:xfrm>
          <a:prstGeom prst="rect">
            <a:avLst/>
          </a:prstGeom>
        </p:spPr>
      </p:pic>
    </p:spTree>
    <p:extLst>
      <p:ext uri="{BB962C8B-B14F-4D97-AF65-F5344CB8AC3E}">
        <p14:creationId xmlns:p14="http://schemas.microsoft.com/office/powerpoint/2010/main" val="170468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6C08-B82B-DBD9-BB00-64EE040D261B}"/>
              </a:ext>
            </a:extLst>
          </p:cNvPr>
          <p:cNvSpPr>
            <a:spLocks noGrp="1"/>
          </p:cNvSpPr>
          <p:nvPr>
            <p:ph type="ctrTitle"/>
          </p:nvPr>
        </p:nvSpPr>
        <p:spPr>
          <a:xfrm>
            <a:off x="761997" y="970960"/>
            <a:ext cx="10465808" cy="1442302"/>
          </a:xfrm>
        </p:spPr>
        <p:txBody>
          <a:bodyPr/>
          <a:lstStyle/>
          <a:p>
            <a:r>
              <a:rPr lang="sl-SI" b="1" dirty="0"/>
              <a:t>3. Razprave in refleksija</a:t>
            </a:r>
            <a:br>
              <a:rPr lang="sl-SI" dirty="0"/>
            </a:br>
            <a:r>
              <a:rPr lang="sl-SI" dirty="0"/>
              <a:t>- učenci UI uporabljajo kot partnerja za razpravo in refleksijo o zgodovinskih temah. UI predstavi različne vidike določenega dogodka ali konteksta ter spodbudi kritično razmišljanje in analitične veščine učencev.</a:t>
            </a:r>
            <a:endParaRPr lang="en-SI" dirty="0"/>
          </a:p>
        </p:txBody>
      </p:sp>
      <p:pic>
        <p:nvPicPr>
          <p:cNvPr id="10" name="Slika 9">
            <a:extLst>
              <a:ext uri="{FF2B5EF4-FFF2-40B4-BE49-F238E27FC236}">
                <a16:creationId xmlns:a16="http://schemas.microsoft.com/office/drawing/2014/main" id="{18816DE4-D1D9-A99B-F428-1F9C684073DC}"/>
              </a:ext>
            </a:extLst>
          </p:cNvPr>
          <p:cNvPicPr>
            <a:picLocks noChangeAspect="1"/>
          </p:cNvPicPr>
          <p:nvPr/>
        </p:nvPicPr>
        <p:blipFill>
          <a:blip r:embed="rId2"/>
          <a:stretch>
            <a:fillRect/>
          </a:stretch>
        </p:blipFill>
        <p:spPr>
          <a:xfrm>
            <a:off x="761997" y="5342"/>
            <a:ext cx="7096243" cy="6858000"/>
          </a:xfrm>
          <a:prstGeom prst="rect">
            <a:avLst/>
          </a:prstGeom>
        </p:spPr>
      </p:pic>
      <p:pic>
        <p:nvPicPr>
          <p:cNvPr id="12" name="Slika 11">
            <a:extLst>
              <a:ext uri="{FF2B5EF4-FFF2-40B4-BE49-F238E27FC236}">
                <a16:creationId xmlns:a16="http://schemas.microsoft.com/office/drawing/2014/main" id="{C0B0692B-DA0A-AEF9-DF4D-A61B6D4ED218}"/>
              </a:ext>
            </a:extLst>
          </p:cNvPr>
          <p:cNvPicPr>
            <a:picLocks noChangeAspect="1"/>
          </p:cNvPicPr>
          <p:nvPr/>
        </p:nvPicPr>
        <p:blipFill>
          <a:blip r:embed="rId3"/>
          <a:stretch>
            <a:fillRect/>
          </a:stretch>
        </p:blipFill>
        <p:spPr>
          <a:xfrm>
            <a:off x="964195" y="856104"/>
            <a:ext cx="9883422" cy="5678046"/>
          </a:xfrm>
          <a:prstGeom prst="rect">
            <a:avLst/>
          </a:prstGeom>
        </p:spPr>
      </p:pic>
      <p:pic>
        <p:nvPicPr>
          <p:cNvPr id="14" name="Slika 13">
            <a:extLst>
              <a:ext uri="{FF2B5EF4-FFF2-40B4-BE49-F238E27FC236}">
                <a16:creationId xmlns:a16="http://schemas.microsoft.com/office/drawing/2014/main" id="{BD9EDB64-3749-2EFE-F43D-718E3340D952}"/>
              </a:ext>
            </a:extLst>
          </p:cNvPr>
          <p:cNvPicPr>
            <a:picLocks noChangeAspect="1"/>
          </p:cNvPicPr>
          <p:nvPr/>
        </p:nvPicPr>
        <p:blipFill>
          <a:blip r:embed="rId4"/>
          <a:stretch>
            <a:fillRect/>
          </a:stretch>
        </p:blipFill>
        <p:spPr>
          <a:xfrm>
            <a:off x="489451" y="1692111"/>
            <a:ext cx="11010900" cy="4686300"/>
          </a:xfrm>
          <a:prstGeom prst="rect">
            <a:avLst/>
          </a:prstGeom>
        </p:spPr>
      </p:pic>
    </p:spTree>
    <p:extLst>
      <p:ext uri="{BB962C8B-B14F-4D97-AF65-F5344CB8AC3E}">
        <p14:creationId xmlns:p14="http://schemas.microsoft.com/office/powerpoint/2010/main" val="41942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6C08-B82B-DBD9-BB00-64EE040D261B}"/>
              </a:ext>
            </a:extLst>
          </p:cNvPr>
          <p:cNvSpPr>
            <a:spLocks noGrp="1"/>
          </p:cNvSpPr>
          <p:nvPr>
            <p:ph type="ctrTitle"/>
          </p:nvPr>
        </p:nvSpPr>
        <p:spPr>
          <a:xfrm>
            <a:off x="761996" y="970960"/>
            <a:ext cx="11049003" cy="1442302"/>
          </a:xfrm>
        </p:spPr>
        <p:txBody>
          <a:bodyPr/>
          <a:lstStyle/>
          <a:p>
            <a:r>
              <a:rPr lang="sl-SI" b="1" dirty="0"/>
              <a:t>4. Igranje vlog</a:t>
            </a:r>
            <a:br>
              <a:rPr lang="sl-SI" dirty="0"/>
            </a:br>
            <a:r>
              <a:rPr lang="sl-SI" dirty="0"/>
              <a:t>- UI se uporablja za simulacijo zgodovinskih oseb. Učenci lahko postavljajo vprašanja in vodijo pogovor z UI kot s pomembno osebo iz preteklosti. To omogoča interaktivno učenje in globlje razumevanje zgodovinske osebnosti.</a:t>
            </a:r>
            <a:endParaRPr lang="en-SI" dirty="0"/>
          </a:p>
        </p:txBody>
      </p:sp>
      <p:pic>
        <p:nvPicPr>
          <p:cNvPr id="14" name="Slika 13">
            <a:extLst>
              <a:ext uri="{FF2B5EF4-FFF2-40B4-BE49-F238E27FC236}">
                <a16:creationId xmlns:a16="http://schemas.microsoft.com/office/drawing/2014/main" id="{A954B3C4-D1DD-DE3E-9C6B-4D99185070F9}"/>
              </a:ext>
            </a:extLst>
          </p:cNvPr>
          <p:cNvPicPr>
            <a:picLocks noChangeAspect="1"/>
          </p:cNvPicPr>
          <p:nvPr/>
        </p:nvPicPr>
        <p:blipFill>
          <a:blip r:embed="rId2"/>
          <a:stretch>
            <a:fillRect/>
          </a:stretch>
        </p:blipFill>
        <p:spPr>
          <a:xfrm>
            <a:off x="501526" y="0"/>
            <a:ext cx="7302747" cy="6858000"/>
          </a:xfrm>
          <a:prstGeom prst="rect">
            <a:avLst/>
          </a:prstGeom>
        </p:spPr>
      </p:pic>
      <p:pic>
        <p:nvPicPr>
          <p:cNvPr id="16" name="Slika 15">
            <a:extLst>
              <a:ext uri="{FF2B5EF4-FFF2-40B4-BE49-F238E27FC236}">
                <a16:creationId xmlns:a16="http://schemas.microsoft.com/office/drawing/2014/main" id="{EB7AFD51-DD7A-1499-2E7D-55486FD83284}"/>
              </a:ext>
            </a:extLst>
          </p:cNvPr>
          <p:cNvPicPr>
            <a:picLocks noChangeAspect="1"/>
          </p:cNvPicPr>
          <p:nvPr/>
        </p:nvPicPr>
        <p:blipFill>
          <a:blip r:embed="rId3"/>
          <a:stretch>
            <a:fillRect/>
          </a:stretch>
        </p:blipFill>
        <p:spPr>
          <a:xfrm>
            <a:off x="633412" y="375077"/>
            <a:ext cx="10925175" cy="6107845"/>
          </a:xfrm>
          <a:prstGeom prst="rect">
            <a:avLst/>
          </a:prstGeom>
        </p:spPr>
      </p:pic>
      <p:pic>
        <p:nvPicPr>
          <p:cNvPr id="18" name="Slika 17">
            <a:extLst>
              <a:ext uri="{FF2B5EF4-FFF2-40B4-BE49-F238E27FC236}">
                <a16:creationId xmlns:a16="http://schemas.microsoft.com/office/drawing/2014/main" id="{8307319A-8DD1-4E30-DEE9-B4525463F137}"/>
              </a:ext>
            </a:extLst>
          </p:cNvPr>
          <p:cNvPicPr>
            <a:picLocks noChangeAspect="1"/>
          </p:cNvPicPr>
          <p:nvPr/>
        </p:nvPicPr>
        <p:blipFill>
          <a:blip r:embed="rId4"/>
          <a:stretch>
            <a:fillRect/>
          </a:stretch>
        </p:blipFill>
        <p:spPr>
          <a:xfrm>
            <a:off x="2576509" y="278778"/>
            <a:ext cx="8072441" cy="6300442"/>
          </a:xfrm>
          <a:prstGeom prst="rect">
            <a:avLst/>
          </a:prstGeom>
        </p:spPr>
      </p:pic>
    </p:spTree>
    <p:extLst>
      <p:ext uri="{BB962C8B-B14F-4D97-AF65-F5344CB8AC3E}">
        <p14:creationId xmlns:p14="http://schemas.microsoft.com/office/powerpoint/2010/main" val="76527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6C08-B82B-DBD9-BB00-64EE040D261B}"/>
              </a:ext>
            </a:extLst>
          </p:cNvPr>
          <p:cNvSpPr>
            <a:spLocks noGrp="1"/>
          </p:cNvSpPr>
          <p:nvPr>
            <p:ph type="ctrTitle"/>
          </p:nvPr>
        </p:nvSpPr>
        <p:spPr>
          <a:xfrm>
            <a:off x="761996" y="970960"/>
            <a:ext cx="10725153" cy="1442302"/>
          </a:xfrm>
        </p:spPr>
        <p:txBody>
          <a:bodyPr/>
          <a:lstStyle/>
          <a:p>
            <a:r>
              <a:rPr lang="sl-SI" b="1" dirty="0"/>
              <a:t>5. Pomoč pri pisanju seminarskih nalog in esejev</a:t>
            </a:r>
            <a:br>
              <a:rPr lang="sl-SI" dirty="0"/>
            </a:br>
            <a:r>
              <a:rPr lang="sl-SI" dirty="0"/>
              <a:t>- UI pomaga učencem pri pisanju esejev o zgodovinskih temah. Učenci predstavijo svoje ideje ali predloge za esej UI, ki bo nato nudil povratne informacije, predloge za izboljšave ali dodatne vire za raziskovanje.</a:t>
            </a:r>
            <a:endParaRPr lang="en-SI" dirty="0"/>
          </a:p>
        </p:txBody>
      </p:sp>
      <p:pic>
        <p:nvPicPr>
          <p:cNvPr id="5122" name="Picture 2">
            <a:extLst>
              <a:ext uri="{FF2B5EF4-FFF2-40B4-BE49-F238E27FC236}">
                <a16:creationId xmlns:a16="http://schemas.microsoft.com/office/drawing/2014/main" id="{A820D2C1-935E-A6FF-E4D5-9D548431C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433513"/>
            <a:ext cx="6572250" cy="5172075"/>
          </a:xfrm>
          <a:prstGeom prst="rect">
            <a:avLst/>
          </a:prstGeom>
          <a:noFill/>
          <a:extLst>
            <a:ext uri="{909E8E84-426E-40DD-AFC4-6F175D3DCCD1}">
              <a14:hiddenFill xmlns:a14="http://schemas.microsoft.com/office/drawing/2010/main">
                <a:solidFill>
                  <a:srgbClr val="FFFFFF"/>
                </a:solidFill>
              </a14:hiddenFill>
            </a:ext>
          </a:extLst>
        </p:spPr>
      </p:pic>
      <p:pic>
        <p:nvPicPr>
          <p:cNvPr id="10" name="Slika 9">
            <a:extLst>
              <a:ext uri="{FF2B5EF4-FFF2-40B4-BE49-F238E27FC236}">
                <a16:creationId xmlns:a16="http://schemas.microsoft.com/office/drawing/2014/main" id="{821E775A-5687-EADA-9907-F9B07425F3D9}"/>
              </a:ext>
            </a:extLst>
          </p:cNvPr>
          <p:cNvPicPr>
            <a:picLocks noChangeAspect="1"/>
          </p:cNvPicPr>
          <p:nvPr/>
        </p:nvPicPr>
        <p:blipFill>
          <a:blip r:embed="rId3"/>
          <a:stretch>
            <a:fillRect/>
          </a:stretch>
        </p:blipFill>
        <p:spPr>
          <a:xfrm>
            <a:off x="4781550" y="552310"/>
            <a:ext cx="6810945" cy="6053278"/>
          </a:xfrm>
          <a:prstGeom prst="rect">
            <a:avLst/>
          </a:prstGeom>
        </p:spPr>
      </p:pic>
      <p:pic>
        <p:nvPicPr>
          <p:cNvPr id="12" name="Slika 11">
            <a:extLst>
              <a:ext uri="{FF2B5EF4-FFF2-40B4-BE49-F238E27FC236}">
                <a16:creationId xmlns:a16="http://schemas.microsoft.com/office/drawing/2014/main" id="{ABC123E1-A29F-3496-202D-B19027842456}"/>
              </a:ext>
            </a:extLst>
          </p:cNvPr>
          <p:cNvPicPr>
            <a:picLocks noChangeAspect="1"/>
          </p:cNvPicPr>
          <p:nvPr/>
        </p:nvPicPr>
        <p:blipFill>
          <a:blip r:embed="rId4"/>
          <a:stretch>
            <a:fillRect/>
          </a:stretch>
        </p:blipFill>
        <p:spPr>
          <a:xfrm>
            <a:off x="180925" y="0"/>
            <a:ext cx="8496399" cy="6858000"/>
          </a:xfrm>
          <a:prstGeom prst="rect">
            <a:avLst/>
          </a:prstGeom>
        </p:spPr>
      </p:pic>
      <p:pic>
        <p:nvPicPr>
          <p:cNvPr id="14" name="Slika 13">
            <a:extLst>
              <a:ext uri="{FF2B5EF4-FFF2-40B4-BE49-F238E27FC236}">
                <a16:creationId xmlns:a16="http://schemas.microsoft.com/office/drawing/2014/main" id="{1C068D64-DFBA-9E9E-7DB3-6DFC0FB7FBB0}"/>
              </a:ext>
            </a:extLst>
          </p:cNvPr>
          <p:cNvPicPr>
            <a:picLocks noChangeAspect="1"/>
          </p:cNvPicPr>
          <p:nvPr/>
        </p:nvPicPr>
        <p:blipFill>
          <a:blip r:embed="rId5"/>
          <a:stretch>
            <a:fillRect/>
          </a:stretch>
        </p:blipFill>
        <p:spPr>
          <a:xfrm>
            <a:off x="2771825" y="0"/>
            <a:ext cx="9239250" cy="6829425"/>
          </a:xfrm>
          <a:prstGeom prst="rect">
            <a:avLst/>
          </a:prstGeom>
        </p:spPr>
      </p:pic>
      <p:pic>
        <p:nvPicPr>
          <p:cNvPr id="16" name="Slika 15">
            <a:extLst>
              <a:ext uri="{FF2B5EF4-FFF2-40B4-BE49-F238E27FC236}">
                <a16:creationId xmlns:a16="http://schemas.microsoft.com/office/drawing/2014/main" id="{6AA29471-EC50-9221-60A4-34D430F4A1F4}"/>
              </a:ext>
            </a:extLst>
          </p:cNvPr>
          <p:cNvPicPr>
            <a:picLocks noChangeAspect="1"/>
          </p:cNvPicPr>
          <p:nvPr/>
        </p:nvPicPr>
        <p:blipFill>
          <a:blip r:embed="rId6"/>
          <a:stretch>
            <a:fillRect/>
          </a:stretch>
        </p:blipFill>
        <p:spPr>
          <a:xfrm>
            <a:off x="180925" y="638175"/>
            <a:ext cx="7467600" cy="5391150"/>
          </a:xfrm>
          <a:prstGeom prst="rect">
            <a:avLst/>
          </a:prstGeom>
        </p:spPr>
      </p:pic>
      <p:pic>
        <p:nvPicPr>
          <p:cNvPr id="18" name="Slika 17">
            <a:extLst>
              <a:ext uri="{FF2B5EF4-FFF2-40B4-BE49-F238E27FC236}">
                <a16:creationId xmlns:a16="http://schemas.microsoft.com/office/drawing/2014/main" id="{746CFBC2-3B5C-2F19-EFC0-5D428C859ECE}"/>
              </a:ext>
            </a:extLst>
          </p:cNvPr>
          <p:cNvPicPr>
            <a:picLocks noChangeAspect="1"/>
          </p:cNvPicPr>
          <p:nvPr/>
        </p:nvPicPr>
        <p:blipFill>
          <a:blip r:embed="rId7"/>
          <a:stretch>
            <a:fillRect/>
          </a:stretch>
        </p:blipFill>
        <p:spPr>
          <a:xfrm>
            <a:off x="4529492" y="1022162"/>
            <a:ext cx="7538728" cy="4414837"/>
          </a:xfrm>
          <a:prstGeom prst="rect">
            <a:avLst/>
          </a:prstGeom>
        </p:spPr>
      </p:pic>
    </p:spTree>
    <p:extLst>
      <p:ext uri="{BB962C8B-B14F-4D97-AF65-F5344CB8AC3E}">
        <p14:creationId xmlns:p14="http://schemas.microsoft.com/office/powerpoint/2010/main" val="70848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DCA0-EECC-526B-B924-7784CBDD03FA}"/>
              </a:ext>
            </a:extLst>
          </p:cNvPr>
          <p:cNvSpPr>
            <a:spLocks noGrp="1"/>
          </p:cNvSpPr>
          <p:nvPr>
            <p:ph type="ctrTitle"/>
          </p:nvPr>
        </p:nvSpPr>
        <p:spPr>
          <a:xfrm>
            <a:off x="761998" y="965210"/>
            <a:ext cx="6646335" cy="555132"/>
          </a:xfrm>
        </p:spPr>
        <p:txBody>
          <a:bodyPr/>
          <a:lstStyle/>
          <a:p>
            <a:r>
              <a:rPr lang="sl-SI" b="0" dirty="0"/>
              <a:t>Prednosti in slabosti UI</a:t>
            </a:r>
            <a:endParaRPr lang="en-SI" dirty="0"/>
          </a:p>
        </p:txBody>
      </p:sp>
      <p:sp>
        <p:nvSpPr>
          <p:cNvPr id="3" name="Subtitle 2">
            <a:extLst>
              <a:ext uri="{FF2B5EF4-FFF2-40B4-BE49-F238E27FC236}">
                <a16:creationId xmlns:a16="http://schemas.microsoft.com/office/drawing/2014/main" id="{55426961-A311-C2EF-EEDF-3403BFE507BD}"/>
              </a:ext>
            </a:extLst>
          </p:cNvPr>
          <p:cNvSpPr>
            <a:spLocks noGrp="1"/>
          </p:cNvSpPr>
          <p:nvPr>
            <p:ph type="subTitle" idx="1"/>
          </p:nvPr>
        </p:nvSpPr>
        <p:spPr>
          <a:xfrm>
            <a:off x="761998" y="1520341"/>
            <a:ext cx="10848977" cy="5004283"/>
          </a:xfrm>
        </p:spPr>
        <p:txBody>
          <a:bodyPr>
            <a:normAutofit/>
          </a:bodyPr>
          <a:lstStyle/>
          <a:p>
            <a:pPr algn="l" rtl="0" fontAlgn="base"/>
            <a:r>
              <a:rPr lang="sl-SI" sz="2000" b="0" i="0" u="none" strike="noStrike" dirty="0">
                <a:solidFill>
                  <a:srgbClr val="000000"/>
                </a:solidFill>
                <a:effectLst/>
                <a:latin typeface="Calibri" panose="020F0502020204030204" pitchFamily="34" charset="0"/>
              </a:rPr>
              <a:t>Prednosti UI:</a:t>
            </a:r>
            <a:r>
              <a:rPr lang="en-US" sz="2000" b="0" i="0" dirty="0">
                <a:solidFill>
                  <a:srgbClr val="000000"/>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r>
              <a:rPr lang="sl-SI" sz="2000" b="0" i="0" u="none" strike="noStrike" dirty="0">
                <a:solidFill>
                  <a:srgbClr val="000000"/>
                </a:solidFill>
                <a:effectLst/>
                <a:latin typeface="Calibri" panose="020F0502020204030204" pitchFamily="34" charset="0"/>
              </a:rPr>
              <a:t>pomaga pri izboljšanju učnega procesa, saj lahko ponudi različne načine učenja, ki so prilagojeni posameznim učencem</a:t>
            </a:r>
            <a:r>
              <a:rPr lang="en-US" sz="2000" b="0" i="0" dirty="0">
                <a:solidFill>
                  <a:srgbClr val="000000"/>
                </a:solidFill>
                <a:effectLst/>
                <a:latin typeface="Calibri" panose="020F0502020204030204" pitchFamily="34" charset="0"/>
              </a:rPr>
              <a:t>​</a:t>
            </a:r>
            <a:r>
              <a:rPr lang="sl-SI" sz="2000" b="0" i="0" dirty="0">
                <a:solidFill>
                  <a:srgbClr val="000000"/>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r>
              <a:rPr lang="sl-SI" sz="2000" b="0" i="0" u="none" strike="noStrike" dirty="0">
                <a:solidFill>
                  <a:srgbClr val="000000"/>
                </a:solidFill>
                <a:effectLst/>
                <a:latin typeface="Calibri" panose="020F0502020204030204" pitchFamily="34" charset="0"/>
              </a:rPr>
              <a:t>pomaga pri izboljšanju učiteljevega poučevanja, saj lahko pomaga pri pripravi </a:t>
            </a:r>
            <a:r>
              <a:rPr lang="sl-SI" sz="2000" b="0" i="0" u="none" strike="noStrike">
                <a:solidFill>
                  <a:srgbClr val="000000"/>
                </a:solidFill>
                <a:effectLst/>
                <a:latin typeface="Calibri" panose="020F0502020204030204" pitchFamily="34" charset="0"/>
              </a:rPr>
              <a:t>učnih strategij </a:t>
            </a:r>
            <a:r>
              <a:rPr lang="sl-SI" sz="2000" b="0" i="0" u="none" strike="noStrike" dirty="0">
                <a:solidFill>
                  <a:srgbClr val="000000"/>
                </a:solidFill>
                <a:effectLst/>
                <a:latin typeface="Calibri" panose="020F0502020204030204" pitchFamily="34" charset="0"/>
              </a:rPr>
              <a:t>in gradiv</a:t>
            </a:r>
            <a:r>
              <a:rPr lang="en-US" sz="2000" b="0" i="0" dirty="0">
                <a:solidFill>
                  <a:srgbClr val="000000"/>
                </a:solidFill>
                <a:effectLst/>
                <a:latin typeface="Calibri" panose="020F0502020204030204" pitchFamily="34" charset="0"/>
              </a:rPr>
              <a:t>​</a:t>
            </a:r>
            <a:r>
              <a:rPr lang="sl-SI" sz="2000" b="0" i="0" dirty="0">
                <a:solidFill>
                  <a:srgbClr val="000000"/>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r>
              <a:rPr lang="sl-SI" sz="2000" b="0" i="0" u="none" strike="noStrike" dirty="0">
                <a:solidFill>
                  <a:srgbClr val="000000"/>
                </a:solidFill>
                <a:effectLst/>
                <a:latin typeface="Calibri" panose="020F0502020204030204" pitchFamily="34" charset="0"/>
              </a:rPr>
              <a:t>pomaga pri izboljšanju učenja zgodovine, saj lahko ponudi različne vire in načine učenja, ki so prilagojeni posameznim učencem</a:t>
            </a:r>
            <a:r>
              <a:rPr lang="en-US" sz="2000" b="0" i="0" dirty="0">
                <a:solidFill>
                  <a:srgbClr val="000000"/>
                </a:solidFill>
                <a:effectLst/>
                <a:latin typeface="Calibri" panose="020F0502020204030204" pitchFamily="34" charset="0"/>
              </a:rPr>
              <a:t>​</a:t>
            </a:r>
            <a:r>
              <a:rPr lang="sl-SI" sz="2000" b="0" i="0" dirty="0">
                <a:solidFill>
                  <a:srgbClr val="000000"/>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endParaRPr lang="sl-SI" sz="900" b="0" i="0" dirty="0">
              <a:solidFill>
                <a:srgbClr val="000000"/>
              </a:solidFill>
              <a:effectLst/>
              <a:latin typeface="Arial" panose="020B0604020202020204" pitchFamily="34" charset="0"/>
            </a:endParaRPr>
          </a:p>
          <a:p>
            <a:pPr algn="l" rtl="0" fontAlgn="base"/>
            <a:r>
              <a:rPr lang="sl-SI" sz="2000" b="0" i="0" u="none" strike="noStrike" dirty="0">
                <a:solidFill>
                  <a:srgbClr val="000000"/>
                </a:solidFill>
                <a:effectLst/>
                <a:latin typeface="Calibri" panose="020F0502020204030204" pitchFamily="34" charset="0"/>
              </a:rPr>
              <a:t>Slabosti UI:</a:t>
            </a:r>
            <a:r>
              <a:rPr lang="en-US" sz="2000" b="0" i="0" dirty="0">
                <a:solidFill>
                  <a:srgbClr val="000000"/>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r>
              <a:rPr lang="sl-SI" sz="2000" b="0" i="0" u="none" strike="noStrike" dirty="0">
                <a:solidFill>
                  <a:srgbClr val="000000"/>
                </a:solidFill>
                <a:effectLst/>
                <a:latin typeface="Calibri" panose="020F0502020204030204" pitchFamily="34" charset="0"/>
              </a:rPr>
              <a:t>zmanjša interakcijo med učiteljem in učenci, kar lahko vpliva na kakovost učenja</a:t>
            </a:r>
            <a:r>
              <a:rPr lang="en-US" sz="2000" b="0" i="0" dirty="0">
                <a:solidFill>
                  <a:srgbClr val="000000"/>
                </a:solidFill>
                <a:effectLst/>
                <a:latin typeface="Calibri" panose="020F0502020204030204" pitchFamily="34" charset="0"/>
              </a:rPr>
              <a:t>​</a:t>
            </a:r>
            <a:r>
              <a:rPr lang="sl-SI" sz="2000" b="0" i="0" dirty="0">
                <a:solidFill>
                  <a:srgbClr val="000000"/>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r>
              <a:rPr lang="sl-SI" sz="2000" b="0" i="0" u="none" strike="noStrike" dirty="0">
                <a:solidFill>
                  <a:srgbClr val="000000"/>
                </a:solidFill>
                <a:effectLst/>
                <a:latin typeface="Calibri" panose="020F0502020204030204" pitchFamily="34" charset="0"/>
              </a:rPr>
              <a:t>vpliva na zmanjšanje kreativnosti in kritičnega razmišljanja učencev, saj lahko ponuja </a:t>
            </a:r>
            <a:r>
              <a:rPr lang="sl-SI" sz="2000" b="0" i="0" u="none" strike="noStrike" dirty="0" err="1">
                <a:solidFill>
                  <a:srgbClr val="000000"/>
                </a:solidFill>
                <a:effectLst/>
                <a:latin typeface="Calibri" panose="020F0502020204030204" pitchFamily="34" charset="0"/>
              </a:rPr>
              <a:t>predpripravljene</a:t>
            </a:r>
            <a:r>
              <a:rPr lang="sl-SI" sz="2000" b="0" i="0" u="none" strike="noStrike" dirty="0">
                <a:solidFill>
                  <a:srgbClr val="000000"/>
                </a:solidFill>
                <a:effectLst/>
                <a:latin typeface="Calibri" panose="020F0502020204030204" pitchFamily="34" charset="0"/>
              </a:rPr>
              <a:t> odgovore in rešitve</a:t>
            </a:r>
            <a:r>
              <a:rPr lang="en-US" sz="2000" b="0" i="0" dirty="0">
                <a:solidFill>
                  <a:srgbClr val="000000"/>
                </a:solidFill>
                <a:effectLst/>
                <a:latin typeface="Calibri" panose="020F0502020204030204" pitchFamily="34" charset="0"/>
              </a:rPr>
              <a:t>​</a:t>
            </a:r>
            <a:r>
              <a:rPr lang="sl-SI" sz="2000" b="0" i="0" dirty="0">
                <a:solidFill>
                  <a:srgbClr val="000000"/>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r>
              <a:rPr lang="sl-SI" sz="2000" b="0" i="0" u="none" strike="noStrike" dirty="0">
                <a:solidFill>
                  <a:srgbClr val="000000"/>
                </a:solidFill>
                <a:effectLst/>
                <a:latin typeface="Calibri" panose="020F0502020204030204" pitchFamily="34" charset="0"/>
              </a:rPr>
              <a:t>vpliva na zmanjšanje zanimanja učencev za zgodovino, saj lahko ponuja preveč enostavne in površne rešitve.</a:t>
            </a:r>
            <a:endParaRPr lang="en-US"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7309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FA4AF3-7206-881F-1117-B09A1E797587}"/>
              </a:ext>
            </a:extLst>
          </p:cNvPr>
          <p:cNvSpPr>
            <a:spLocks noGrp="1"/>
          </p:cNvSpPr>
          <p:nvPr>
            <p:ph type="ctrTitle"/>
          </p:nvPr>
        </p:nvSpPr>
        <p:spPr>
          <a:xfrm>
            <a:off x="761998" y="965210"/>
            <a:ext cx="6646335" cy="654040"/>
          </a:xfrm>
        </p:spPr>
        <p:txBody>
          <a:bodyPr/>
          <a:lstStyle/>
          <a:p>
            <a:r>
              <a:rPr lang="sl-SI" dirty="0"/>
              <a:t>Zaključek</a:t>
            </a:r>
            <a:endParaRPr lang="en-SI" dirty="0"/>
          </a:p>
        </p:txBody>
      </p:sp>
      <p:sp>
        <p:nvSpPr>
          <p:cNvPr id="3" name="Podnaslov 2">
            <a:extLst>
              <a:ext uri="{FF2B5EF4-FFF2-40B4-BE49-F238E27FC236}">
                <a16:creationId xmlns:a16="http://schemas.microsoft.com/office/drawing/2014/main" id="{A1E39E4E-3D54-02CE-ACF7-B210701B011C}"/>
              </a:ext>
            </a:extLst>
          </p:cNvPr>
          <p:cNvSpPr>
            <a:spLocks noGrp="1"/>
          </p:cNvSpPr>
          <p:nvPr>
            <p:ph type="subTitle" idx="1"/>
          </p:nvPr>
        </p:nvSpPr>
        <p:spPr>
          <a:xfrm>
            <a:off x="761998" y="1895475"/>
            <a:ext cx="10201277" cy="4505325"/>
          </a:xfrm>
        </p:spPr>
        <p:txBody>
          <a:bodyPr>
            <a:normAutofit fontScale="92500" lnSpcReduction="10000"/>
          </a:bodyPr>
          <a:lstStyle/>
          <a:p>
            <a:pPr>
              <a:lnSpc>
                <a:spcPct val="150000"/>
              </a:lnSpc>
            </a:pPr>
            <a:r>
              <a:rPr lang="sl-SI" dirty="0">
                <a:solidFill>
                  <a:schemeClr val="tx2">
                    <a:lumMod val="50000"/>
                  </a:schemeClr>
                </a:solidFill>
                <a:latin typeface="Calibri" panose="020F0502020204030204" pitchFamily="34" charset="0"/>
                <a:cs typeface="Calibri" panose="020F0502020204030204" pitchFamily="34" charset="0"/>
              </a:rPr>
              <a:t>Jezikovni modeli umetne inteligence so lahko pripomoček učitelju za izboljšanje učnega procesa. Učitelji bi jih morali uporabljati za izboljšanje učnih strategij in gradiv, hkrati pa lahko s pomočjo njih spodbujajo kreativnost in kritično razmišljanje učencev. Jezikovni modeli UI pomagajo pri individualizaciji in diferenciaciji pouka. Če so uporabljeni na pravi način, bi morali spodbujati zanimanje učencev za zgodovino.​</a:t>
            </a:r>
          </a:p>
          <a:p>
            <a:pPr>
              <a:lnSpc>
                <a:spcPct val="150000"/>
              </a:lnSpc>
            </a:pPr>
            <a:r>
              <a:rPr lang="sl-SI" dirty="0">
                <a:solidFill>
                  <a:schemeClr val="tx2">
                    <a:lumMod val="50000"/>
                  </a:schemeClr>
                </a:solidFill>
                <a:latin typeface="Calibri" panose="020F0502020204030204" pitchFamily="34" charset="0"/>
                <a:cs typeface="Calibri" panose="020F0502020204030204" pitchFamily="34" charset="0"/>
              </a:rPr>
              <a:t>Jezikovni modeli UI imajo še vedno v zgodnji fazi razvoja in imajo precej omejitev. Vendar imajo potencial, da bodo zelo spremenili način poučevanja. Sčasoma bom verjetno možnih še več inovativnih načinov, kako lahko jezikovne modele uporabimo za poučevanje zgodovine.</a:t>
            </a:r>
            <a:endParaRPr lang="en-SI" dirty="0">
              <a:solidFill>
                <a:schemeClr val="tx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5804422"/>
      </p:ext>
    </p:extLst>
  </p:cSld>
  <p:clrMapOvr>
    <a:masterClrMapping/>
  </p:clrMapOvr>
</p:sld>
</file>

<file path=ppt/theme/theme1.xml><?xml version="1.0" encoding="utf-8"?>
<a:theme xmlns:a="http://schemas.openxmlformats.org/drawingml/2006/main" name="Default Theme">
  <a:themeElements>
    <a:clrScheme name="Orange">
      <a:dk1>
        <a:srgbClr val="5E5E5E"/>
      </a:dk1>
      <a:lt1>
        <a:srgbClr val="FFFFFF"/>
      </a:lt1>
      <a:dk2>
        <a:srgbClr val="424242"/>
      </a:dk2>
      <a:lt2>
        <a:srgbClr val="EEECE1"/>
      </a:lt2>
      <a:accent1>
        <a:srgbClr val="FF5D00"/>
      </a:accent1>
      <a:accent2>
        <a:srgbClr val="FF9300"/>
      </a:accent2>
      <a:accent3>
        <a:srgbClr val="941100"/>
      </a:accent3>
      <a:accent4>
        <a:srgbClr val="935100"/>
      </a:accent4>
      <a:accent5>
        <a:srgbClr val="D4BB00"/>
      </a:accent5>
      <a:accent6>
        <a:srgbClr val="FFD478"/>
      </a:accent6>
      <a:hlink>
        <a:srgbClr val="FF7D78"/>
      </a:hlink>
      <a:folHlink>
        <a:srgbClr val="94165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rnes_ppt_temp_siva" id="{28E6B09D-D9D2-3E41-A730-FFAEE6D9C4E5}" vid="{D6895B62-B91E-C049-A68E-136C625620F6}"/>
    </a:ext>
  </a:extLst>
</a:theme>
</file>

<file path=docProps/app.xml><?xml version="1.0" encoding="utf-8"?>
<Properties xmlns="http://schemas.openxmlformats.org/officeDocument/2006/extended-properties" xmlns:vt="http://schemas.openxmlformats.org/officeDocument/2006/docPropsVTypes">
  <Template/>
  <TotalTime>5782</TotalTime>
  <Words>459</Words>
  <Application>Microsoft Office PowerPoint</Application>
  <PresentationFormat>Širokozaslonsko</PresentationFormat>
  <Paragraphs>27</Paragraphs>
  <Slides>9</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9</vt:i4>
      </vt:variant>
    </vt:vector>
  </HeadingPairs>
  <TitlesOfParts>
    <vt:vector size="15" baseType="lpstr">
      <vt:lpstr>.Hiragino Kaku Gothic Interface W3</vt:lpstr>
      <vt:lpstr>Arial</vt:lpstr>
      <vt:lpstr>Arial Black</vt:lpstr>
      <vt:lpstr>Calibri</vt:lpstr>
      <vt:lpstr>System Font Regular</vt:lpstr>
      <vt:lpstr>Default Theme</vt:lpstr>
      <vt:lpstr>73: Vloga umetne inteligence pri pouku zgodovine: Novi načini učenja in raziskovanja</vt:lpstr>
      <vt:lpstr>Umetna inteligenca (UI) se pri pouku zgodovine uporablja v obliki naprednih jezikovnih modelov. V nadaljevanju bom predstavil primere z rabo naslednjih modelov:</vt:lpstr>
      <vt:lpstr>1. Spoznavanje zgodovinskih oseb in dogodkov - učenci UI uporabljajo za postavljanje vprašanj o zgodovinskih dogodkih, osebah ali obdobjih</vt:lpstr>
      <vt:lpstr>2. Raziskovanje zgodovinskih tem  - učenci uporabljajo UI za raziskovanje zgodovinskih tem, osebnosti ali obdobij.</vt:lpstr>
      <vt:lpstr>3. Razprave in refleksija - učenci UI uporabljajo kot partnerja za razpravo in refleksijo o zgodovinskih temah. UI predstavi različne vidike določenega dogodka ali konteksta ter spodbudi kritično razmišljanje in analitične veščine učencev.</vt:lpstr>
      <vt:lpstr>4. Igranje vlog - UI se uporablja za simulacijo zgodovinskih oseb. Učenci lahko postavljajo vprašanja in vodijo pogovor z UI kot s pomembno osebo iz preteklosti. To omogoča interaktivno učenje in globlje razumevanje zgodovinske osebnosti.</vt:lpstr>
      <vt:lpstr>5. Pomoč pri pisanju seminarskih nalog in esejev - UI pomaga učencem pri pisanju esejev o zgodovinskih temah. Učenci predstavijo svoje ideje ali predloge za esej UI, ki bo nato nudil povratne informacije, predloge za izboljšave ali dodatne vire za raziskovanje.</vt:lpstr>
      <vt:lpstr>Prednosti in slabosti UI</vt:lpstr>
      <vt:lpstr>Zaključek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consectetur adipiscing elit</dc:title>
  <dc:creator>Microsoft Office User</dc:creator>
  <cp:lastModifiedBy>Matej Matkovič</cp:lastModifiedBy>
  <cp:revision>15</cp:revision>
  <dcterms:created xsi:type="dcterms:W3CDTF">2022-08-29T09:09:41Z</dcterms:created>
  <dcterms:modified xsi:type="dcterms:W3CDTF">2023-11-05T11:34:00Z</dcterms:modified>
</cp:coreProperties>
</file>