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3" r:id="rId6"/>
    <p:sldId id="261" r:id="rId7"/>
    <p:sldId id="265" r:id="rId8"/>
    <p:sldId id="268" r:id="rId9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Gaber" initials="" lastIdx="7" clrIdx="0"/>
  <p:cmAuthor id="1" name="Vojko Kunav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D9A1-7A37-4C6A-B0AB-8FECD87465D9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076A-7BBF-47E2-BE98-2E33F34E09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D171-C8CA-4BB2-A713-60DE8C0CC880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DF7F-EB82-4BB9-9A69-64DF68C789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846B-F94F-489D-B472-8B896CBC3088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AAFC-A976-4383-9CF9-76D832B671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9EAA-0693-4061-981C-7890A85D9A1D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AC3B-0347-47C7-A527-0B037A0ED4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5B474-C049-4484-9CF4-1BB18B57B0EC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74E7-6AC5-4CBD-A2B1-720A271AD2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2395-5000-4DF0-9601-173DDEE21934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7555-62BF-4A81-9E3D-AD3ECFF691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C7F2-77FA-4B41-A090-6B4D5F8AA5E9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CDA-2C6A-4822-9BF8-DCE5E906DAB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8983-F339-4350-94F0-77A92B4021AC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8436-0F65-4BDB-94B4-5570049B60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0918-250E-4622-A245-BD3FB2FAE27B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95C4-98CD-4D67-93AC-924232BE12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E344-F5A3-49B3-A29F-29E34F20C3AD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C315-6991-4BEC-A9F0-F2A22EB032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9A89-E440-4971-8605-42EB27956EAF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E672-D7A1-40E3-91C7-77A0353680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značba mesta besedil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F0B00-D7CB-4CC3-A4CB-BF81C12A2BB1}" type="datetimeFigureOut">
              <a:rPr lang="sl-SI"/>
              <a:pPr>
                <a:defRPr/>
              </a:pPr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BF3963-C3D7-4416-8BC4-357BB43089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/>
          </p:nvPr>
        </p:nvSpPr>
        <p:spPr>
          <a:xfrm>
            <a:off x="569913" y="474663"/>
            <a:ext cx="10098087" cy="3035300"/>
          </a:xfrm>
          <a:solidFill>
            <a:schemeClr val="tx2"/>
          </a:solidFill>
        </p:spPr>
        <p:txBody>
          <a:bodyPr/>
          <a:lstStyle/>
          <a:p>
            <a:r>
              <a:rPr lang="sl-SI" sz="5400" b="1" smtClean="0">
                <a:solidFill>
                  <a:schemeClr val="bg1"/>
                </a:solidFill>
              </a:rPr>
              <a:t>Pandemije in kužne bolezni v 20. stoletju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 smtClean="0"/>
              <a:t>Delovno gradivo za SPI (Družboslovje) in SSI (zgodovina)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 smtClean="0"/>
              <a:t>Pripravil: Vojko Kunaver, april 2020</a:t>
            </a:r>
            <a:endParaRPr lang="sl-SI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bg1"/>
                </a:solidFill>
              </a:rPr>
              <a:t>Učni cilji in standardi znanja - nameni učenja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i="1" dirty="0" smtClean="0"/>
              <a:t>Dijak je zmožen: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spoznati najpomembnejše znanstveno-tehnične dosežke zadnjih 200 let </a:t>
            </a:r>
            <a:r>
              <a:rPr lang="sl-SI" dirty="0" smtClean="0"/>
              <a:t>(SPI)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razumeti </a:t>
            </a:r>
            <a:r>
              <a:rPr lang="sl-SI" dirty="0"/>
              <a:t>posledice prve svetovne vojne </a:t>
            </a:r>
            <a:r>
              <a:rPr lang="sl-SI" dirty="0" smtClean="0"/>
              <a:t>(SPI)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Spoznava posledice vojne za evropske države in narode </a:t>
            </a:r>
            <a:r>
              <a:rPr lang="sl-SI" dirty="0" smtClean="0"/>
              <a:t>(SSI)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Spoznava dosežke tehnike in tehnologije v drugi polovici 20. </a:t>
            </a:r>
            <a:r>
              <a:rPr lang="sl-SI" dirty="0" smtClean="0"/>
              <a:t>stoletja (SSI)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i="1" dirty="0" smtClean="0">
                <a:solidFill>
                  <a:srgbClr val="0070C0"/>
                </a:solidFill>
              </a:rPr>
              <a:t>*navede </a:t>
            </a:r>
            <a:r>
              <a:rPr lang="sl-SI" i="1" dirty="0">
                <a:solidFill>
                  <a:srgbClr val="0070C0"/>
                </a:solidFill>
              </a:rPr>
              <a:t>hude bolezni (npr. kuga), ki so mučile ljudi v </a:t>
            </a:r>
            <a:r>
              <a:rPr lang="sl-SI" i="1" dirty="0" smtClean="0">
                <a:solidFill>
                  <a:srgbClr val="0070C0"/>
                </a:solidFill>
              </a:rPr>
              <a:t>preteklosti (SSI)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i="1" dirty="0" smtClean="0">
                <a:solidFill>
                  <a:srgbClr val="0070C0"/>
                </a:solidFill>
              </a:rPr>
              <a:t>*</a:t>
            </a:r>
            <a:r>
              <a:rPr lang="sl-SI" i="1" dirty="0">
                <a:solidFill>
                  <a:srgbClr val="0070C0"/>
                </a:solidFill>
              </a:rPr>
              <a:t>navede primere sodobnih bolezni, ki jih še ne znamo </a:t>
            </a:r>
            <a:r>
              <a:rPr lang="sl-SI" i="1" dirty="0" smtClean="0">
                <a:solidFill>
                  <a:srgbClr val="0070C0"/>
                </a:solidFill>
              </a:rPr>
              <a:t>premagati (SSI)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* - izbirne teme iz kataloga znanj zgodovina, ki jih zaradi aktualnosti lahko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  <a:r>
              <a:rPr lang="sl-SI" dirty="0" smtClean="0"/>
              <a:t>    vključimo 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smtClean="0"/>
              <a:t>Navodila za ugotavljanje dijakovega predznanja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Opiši, kaj si o boleznih kot so kuga, kolera, ošpice, SARS, ptičja gripa že slišal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Kaj ti pomenita izraza epidemija in pandemija? Razišči na spletu!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Kaj pomeni izraz ‘‘ karantena‘‘ in za kaj se ta uporablja še danes?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S svojimi besedami pojasni, kaj  pomenita izraza cepljenje in imunost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bg1"/>
                </a:solidFill>
              </a:rPr>
              <a:t>Ugotavljanje predznanja: Zgodovina nas opozarja </a:t>
            </a:r>
            <a:r>
              <a:rPr lang="sl-SI" sz="2800" dirty="0" smtClean="0">
                <a:solidFill>
                  <a:schemeClr val="bg1"/>
                </a:solidFill>
              </a:rPr>
              <a:t>(in se žal tudi ponavlja) </a:t>
            </a:r>
            <a:r>
              <a:rPr lang="sl-SI" sz="1800" dirty="0"/>
              <a:t>(vir slik: internet)</a:t>
            </a:r>
            <a:endParaRPr lang="sl-SI" sz="1800" dirty="0">
              <a:solidFill>
                <a:schemeClr val="bg1"/>
              </a:solidFill>
            </a:endParaRPr>
          </a:p>
        </p:txBody>
      </p:sp>
      <p:pic>
        <p:nvPicPr>
          <p:cNvPr id="16386" name="Označba mesta vsebine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966" t="19980" r="25479" b="35353"/>
          <a:stretch>
            <a:fillRect/>
          </a:stretch>
        </p:blipFill>
        <p:spPr>
          <a:xfrm>
            <a:off x="315913" y="2701925"/>
            <a:ext cx="6061075" cy="2359025"/>
          </a:xfrm>
        </p:spPr>
      </p:pic>
      <p:pic>
        <p:nvPicPr>
          <p:cNvPr id="1638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03988" y="1690688"/>
            <a:ext cx="4652962" cy="2616200"/>
          </a:xfrm>
        </p:spPr>
      </p:pic>
      <p:pic>
        <p:nvPicPr>
          <p:cNvPr id="16388" name="Slika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7013" y="4306888"/>
            <a:ext cx="38417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PoljeZBesedilom 8"/>
          <p:cNvSpPr txBox="1">
            <a:spLocks noChangeArrowheads="1"/>
          </p:cNvSpPr>
          <p:nvPr/>
        </p:nvSpPr>
        <p:spPr bwMode="auto">
          <a:xfrm>
            <a:off x="10618788" y="4852988"/>
            <a:ext cx="12890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latin typeface="Calibri" pitchFamily="34" charset="0"/>
              </a:rPr>
              <a:t>Španska gripa 1918 - zgoraj</a:t>
            </a:r>
          </a:p>
          <a:p>
            <a:endParaRPr lang="sl-SI">
              <a:latin typeface="Calibri" pitchFamily="34" charset="0"/>
            </a:endParaRPr>
          </a:p>
          <a:p>
            <a:r>
              <a:rPr lang="sl-SI" sz="1600">
                <a:latin typeface="Calibri" pitchFamily="34" charset="0"/>
              </a:rPr>
              <a:t>Napis levo: Če se zmotim bo (on) umrl</a:t>
            </a:r>
          </a:p>
        </p:txBody>
      </p:sp>
      <p:sp>
        <p:nvSpPr>
          <p:cNvPr id="16390" name="PoljeZBesedilom 10"/>
          <p:cNvSpPr txBox="1">
            <a:spLocks noChangeArrowheads="1"/>
          </p:cNvSpPr>
          <p:nvPr/>
        </p:nvSpPr>
        <p:spPr bwMode="auto">
          <a:xfrm>
            <a:off x="623888" y="5726113"/>
            <a:ext cx="462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>
                <a:latin typeface="Calibri" pitchFamily="34" charset="0"/>
              </a:rPr>
              <a:t>Vir: Katarina Keber, Španska gripa leta 1918 v osrednje slovenskem prostoru, ZRC SAZU, Institut Milka Kosa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smtClean="0"/>
              <a:t>Predvidene dejavnosti za  dijake</a:t>
            </a: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Skušajo ugotoviti od kod </a:t>
            </a:r>
            <a:r>
              <a:rPr lang="sl-SI" dirty="0"/>
              <a:t>izraz ‘‘španska gripa‘‘ </a:t>
            </a:r>
            <a:endParaRPr lang="sl-SI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S </a:t>
            </a:r>
            <a:r>
              <a:rPr lang="sl-SI" dirty="0"/>
              <a:t>pomočjo virov na spletu </a:t>
            </a:r>
            <a:r>
              <a:rPr lang="sl-SI" dirty="0" smtClean="0"/>
              <a:t>raziskujejo in iščejo podatke o tej bolezni</a:t>
            </a:r>
            <a:endParaRPr lang="sl-SI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Ugotovi, kakšen </a:t>
            </a:r>
            <a:r>
              <a:rPr lang="sl-SI" dirty="0" smtClean="0"/>
              <a:t>je bil obseg in smrtnost pri tej bolezni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Iščejo vire in literaturo </a:t>
            </a:r>
            <a:r>
              <a:rPr lang="sl-SI" dirty="0"/>
              <a:t>podatke, kako je bilo s to boleznijo na ozemlju današnje </a:t>
            </a:r>
            <a:r>
              <a:rPr lang="sl-SI" dirty="0" smtClean="0"/>
              <a:t>Slovenije pred nekaj več kot 100 leti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Poiščejo razlike v soočanju z obema pandemijama pred 100 leti in danes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Iščejo vire in podatke o COVID-19 v Sloveniji in svetu ter jih primerjajo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sl-SI" smtClean="0"/>
              <a:t>Dejavnosti za dijake: </a:t>
            </a:r>
            <a:br>
              <a:rPr lang="sl-SI" smtClean="0"/>
            </a:br>
            <a:r>
              <a:rPr lang="sl-SI" smtClean="0"/>
              <a:t>Španska gripa in COVID-19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002060"/>
                </a:solidFill>
              </a:rPr>
              <a:t>Ugotovi zakaj je izraz ‘‘španska gripa‘‘ nekoliko ponesrečen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002060"/>
                </a:solidFill>
              </a:rPr>
              <a:t>S pomočjo virov na spletu razišči od kod in kdaj je ta bolezen prišla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002060"/>
                </a:solidFill>
              </a:rPr>
              <a:t>Ugotovi, kakšen obseg je ta bolezen zavzela in kake so bile </a:t>
            </a:r>
            <a:r>
              <a:rPr lang="sl-SI" dirty="0" smtClean="0">
                <a:solidFill>
                  <a:srgbClr val="002060"/>
                </a:solidFill>
              </a:rPr>
              <a:t>posledice za prebivalstvo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2060"/>
                </a:solidFill>
              </a:rPr>
              <a:t>S pomočjo članka na </a:t>
            </a:r>
            <a:r>
              <a:rPr lang="sl-SI" dirty="0" err="1" smtClean="0">
                <a:solidFill>
                  <a:srgbClr val="002060"/>
                </a:solidFill>
              </a:rPr>
              <a:t>predprejšnji</a:t>
            </a:r>
            <a:r>
              <a:rPr lang="sl-SI" dirty="0" smtClean="0">
                <a:solidFill>
                  <a:srgbClr val="002060"/>
                </a:solidFill>
              </a:rPr>
              <a:t> strani primerjaj ukrepe oblasti v zvezi s poukom v šolah na Slovenskem leta 1918 in 2020!</a:t>
            </a:r>
            <a:endParaRPr lang="sl-SI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rgbClr val="002060"/>
                </a:solidFill>
              </a:rPr>
              <a:t>Razloži </a:t>
            </a:r>
            <a:r>
              <a:rPr lang="sl-SI" dirty="0">
                <a:solidFill>
                  <a:srgbClr val="002060"/>
                </a:solidFill>
              </a:rPr>
              <a:t>podobnosti in razlike boja ljudi proti tej nevarni bolezni z današnjim bojem proti COVID-19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>
                <a:solidFill>
                  <a:srgbClr val="002060"/>
                </a:solidFill>
              </a:rPr>
              <a:t> Razloži, česa si se iz tega primera naučil</a:t>
            </a:r>
            <a:endParaRPr lang="sl-SI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bg1"/>
                </a:solidFill>
              </a:rPr>
              <a:t>Dokazi (dijakovega dela)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Pripravite intervju s starimi starši (po telefonu, </a:t>
            </a:r>
            <a:r>
              <a:rPr lang="sl-SI" dirty="0" err="1" smtClean="0"/>
              <a:t>skype</a:t>
            </a:r>
            <a:r>
              <a:rPr lang="sl-SI" dirty="0" smtClean="0"/>
              <a:t>…) na temo zdravstvenih težav, ki se jih oni spominjajo (črne koze, ptičja gripa, SARS)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Zberi nekaj podatkov na spletu o epidemijah npr.: črnih koz v Jugoslaviji 1972, SARS 2002, ptičji gripi 2005-6, eboli 2013-16;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/>
              <a:t>Pripravi plakat, PPT ali krajši referat na temo </a:t>
            </a:r>
            <a:r>
              <a:rPr lang="sl-SI" dirty="0" smtClean="0"/>
              <a:t>pandemij, ugotovi v čem je današnja tehnologija pripomogla k temu, da se z njimi spopadamo drugače kot v preteklosti 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/>
              <a:t>S pomočjo starih staršev in literature utemelji trditev, da so bile strategije za zajezitev teh bolezni v marsičem podobne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 smtClean="0">
                <a:solidFill>
                  <a:schemeClr val="bg1"/>
                </a:solidFill>
              </a:rPr>
              <a:t>Samorefleksija (dijaki)</a:t>
            </a:r>
            <a:endParaRPr lang="sl-SI" sz="6000" dirty="0">
              <a:solidFill>
                <a:schemeClr val="bg1"/>
              </a:solidFill>
            </a:endParaRPr>
          </a:p>
        </p:txBody>
      </p:sp>
      <p:sp>
        <p:nvSpPr>
          <p:cNvPr id="20482" name="Označba mesta vsebine 2"/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  <a:solidFill>
            <a:schemeClr val="accent2"/>
          </a:solidFill>
        </p:spPr>
        <p:txBody>
          <a:bodyPr/>
          <a:lstStyle/>
          <a:p>
            <a:r>
              <a:rPr lang="sl-SI" sz="3600" smtClean="0"/>
              <a:t>Kaj sem se naučil  - navedi tri dejstva</a:t>
            </a:r>
          </a:p>
          <a:p>
            <a:r>
              <a:rPr lang="sl-SI" sz="3600" smtClean="0"/>
              <a:t>Razmisli in zapiši dve vprašanji se mi porajata ob tem </a:t>
            </a:r>
          </a:p>
          <a:p>
            <a:r>
              <a:rPr lang="sl-SI" sz="3600" smtClean="0"/>
              <a:t>Navedi eno okoliščino v zvezi z obravnavano temo,  ki je še ne razumeš.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482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Officeova tema</vt:lpstr>
      <vt:lpstr>Pandemije in kužne bolezni v 20. stoletju</vt:lpstr>
      <vt:lpstr>Učni cilji in standardi znanja - nameni učenja</vt:lpstr>
      <vt:lpstr>Navodila za ugotavljanje dijakovega predznanja</vt:lpstr>
      <vt:lpstr>Ugotavljanje predznanja: Zgodovina nas opozarja (in se žal tudi ponavlja) (vir slik: internet)</vt:lpstr>
      <vt:lpstr>Predvidene dejavnosti za  dijake</vt:lpstr>
      <vt:lpstr>Dejavnosti za dijake:  Španska gripa in COVID-19</vt:lpstr>
      <vt:lpstr>Dokazi (dijakovega dela)</vt:lpstr>
      <vt:lpstr>Samorefleksija (dijaki)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Trideset let od prvih svobodnih in demokratičnih volitev v Sloveniji (1990-2020)</dc:title>
  <dc:creator>Vojko Kunaver</dc:creator>
  <cp:lastModifiedBy>Enzo </cp:lastModifiedBy>
  <cp:revision>96</cp:revision>
  <dcterms:created xsi:type="dcterms:W3CDTF">2020-04-02T09:15:33Z</dcterms:created>
  <dcterms:modified xsi:type="dcterms:W3CDTF">2020-05-06T07:55:13Z</dcterms:modified>
</cp:coreProperties>
</file>