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753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10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20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4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532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0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36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48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01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385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2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85E22-555F-4E83-A902-F97DBA8A428B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16D8-5525-46B9-8A20-FA73D64C1E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9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YjHKSyS0A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43" y="3776132"/>
            <a:ext cx="3840000" cy="2880000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1" y="3776132"/>
            <a:ext cx="5096531" cy="288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86" y="1582104"/>
            <a:ext cx="2464094" cy="328545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2105" cy="302210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157530" y="227571"/>
            <a:ext cx="8776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dgar" pitchFamily="2" charset="0"/>
              </a:rPr>
              <a:t>KLUB UČITELJIC IN UČITELJEV GLOBALNEGA UČENJA</a:t>
            </a:r>
            <a:r>
              <a:rPr lang="sl-SI" sz="2400" dirty="0" smtClean="0"/>
              <a:t> </a:t>
            </a:r>
            <a:endParaRPr lang="sl-SI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81" y="1184839"/>
            <a:ext cx="4638955" cy="326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2105" cy="302210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157528" y="236807"/>
            <a:ext cx="7404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dgar" pitchFamily="2" charset="0"/>
              </a:rPr>
              <a:t>KLUB UČITELJIC IN </a:t>
            </a:r>
            <a:r>
              <a:rPr lang="sl-SI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dgar" pitchFamily="2" charset="0"/>
              </a:rPr>
              <a:t>UČITELJEV</a:t>
            </a:r>
          </a:p>
          <a:p>
            <a:r>
              <a:rPr lang="sl-SI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dgar" pitchFamily="2" charset="0"/>
              </a:rPr>
              <a:t> </a:t>
            </a:r>
            <a:r>
              <a:rPr lang="sl-SI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dgar" pitchFamily="2" charset="0"/>
              </a:rPr>
              <a:t>GLOBALNEGA UČENJA</a:t>
            </a:r>
            <a:r>
              <a:rPr lang="sl-SI" sz="2400" dirty="0" smtClean="0"/>
              <a:t> 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57529" y="1825625"/>
            <a:ext cx="877631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ler" panose="02000503030000020004" pitchFamily="2" charset="-18"/>
              </a:rPr>
              <a:t>KAJ VAM PRINAŠA ČLANSTVO V KLUBU:</a:t>
            </a:r>
          </a:p>
          <a:p>
            <a:pPr marL="0" indent="0">
              <a:buNone/>
            </a:pPr>
            <a:endParaRPr lang="sl-SI" b="1" dirty="0">
              <a:solidFill>
                <a:schemeClr val="accent2">
                  <a:lumMod val="60000"/>
                  <a:lumOff val="40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ler" panose="02000503030000020004" pitchFamily="2" charset="-18"/>
              </a:rPr>
              <a:t>ZABAVNA IN IZOBRAŽEVALNA SREČANJA ČLANIC IN ČLANOV</a:t>
            </a:r>
          </a:p>
          <a:p>
            <a:r>
              <a:rPr lang="sl-SI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ler" panose="02000503030000020004" pitchFamily="2" charset="-18"/>
              </a:rPr>
              <a:t>MESEČNE METODE ZA IZVEDBO V RAZREDU</a:t>
            </a:r>
          </a:p>
          <a:p>
            <a:r>
              <a:rPr lang="sl-SI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ler" panose="02000503030000020004" pitchFamily="2" charset="-18"/>
              </a:rPr>
              <a:t>MENTORSKA PODPORA</a:t>
            </a:r>
          </a:p>
          <a:p>
            <a:r>
              <a:rPr lang="sl-SI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ler" panose="02000503030000020004" pitchFamily="2" charset="-18"/>
              </a:rPr>
              <a:t>PREDNOST PRI NAROČILU DELAVNIC ZA ŠOLE</a:t>
            </a:r>
          </a:p>
          <a:p>
            <a:r>
              <a:rPr lang="sl-SI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ler" panose="02000503030000020004" pitchFamily="2" charset="-18"/>
              </a:rPr>
              <a:t>PREDNOST PRI UDELEŽBAH NA ŠTUDIJSKIH OBISKIH V TUJINI</a:t>
            </a:r>
          </a:p>
          <a:p>
            <a:r>
              <a:rPr lang="sl-SI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ler" panose="02000503030000020004" pitchFamily="2" charset="-18"/>
              </a:rPr>
              <a:t>MOŽNOST ORGANIZACIJE KROŽKOV NA ŠOLAH (NPR. PRI PREDMETU AKTIVNO DRŽAVLJANSTVO)</a:t>
            </a:r>
            <a:endParaRPr lang="sl-SI" sz="2400" b="1" dirty="0">
              <a:solidFill>
                <a:schemeClr val="accent2">
                  <a:lumMod val="60000"/>
                  <a:lumOff val="40000"/>
                </a:schemeClr>
              </a:solidFill>
              <a:latin typeface="Aller" panose="02000503030000020004" pitchFamily="2" charset="-18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80541" y="6176963"/>
            <a:ext cx="988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Redgar" pitchFamily="2" charset="0"/>
              </a:rPr>
              <a:t>https://www.humanitas.si/klub-uciteljic-in-uciteljev-globalnega-ucenja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  <a:latin typeface="Redgar" pitchFamily="2" charset="0"/>
              </a:rPr>
              <a:t>/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6410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2105" cy="302210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157530" y="227571"/>
            <a:ext cx="6665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dgar" pitchFamily="2" charset="0"/>
              </a:rPr>
              <a:t>KLUB UČITELJIC IN UČITELJEV GLOBALNEGA UČENJA</a:t>
            </a:r>
            <a:r>
              <a:rPr lang="sl-SI" sz="2000" dirty="0" smtClean="0"/>
              <a:t> </a:t>
            </a:r>
            <a:endParaRPr lang="sl-SI" sz="2000" dirty="0" smtClean="0"/>
          </a:p>
          <a:p>
            <a:r>
              <a:rPr lang="sl-SI" sz="2000" dirty="0" err="1" smtClean="0"/>
              <a:t>počakajtepoPo</a:t>
            </a:r>
            <a:endParaRPr lang="sl-SI" sz="2000" dirty="0"/>
          </a:p>
        </p:txBody>
      </p:sp>
      <p:pic>
        <p:nvPicPr>
          <p:cNvPr id="11" name="wfYjHKSyS0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57530" y="1045522"/>
            <a:ext cx="7733915" cy="435032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750523" y="5929188"/>
            <a:ext cx="1054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dirty="0" smtClean="0">
                <a:solidFill>
                  <a:schemeClr val="accent2">
                    <a:lumMod val="75000"/>
                  </a:schemeClr>
                </a:solidFill>
                <a:latin typeface="Redgar" pitchFamily="2" charset="0"/>
              </a:rPr>
              <a:t>Prijazno</a:t>
            </a:r>
            <a:r>
              <a:rPr lang="sl-SI" sz="3200" dirty="0" smtClean="0">
                <a:solidFill>
                  <a:schemeClr val="accent2">
                    <a:lumMod val="75000"/>
                  </a:schemeClr>
                </a:solidFill>
                <a:latin typeface="Redgar" pitchFamily="2" charset="0"/>
              </a:rPr>
              <a:t> </a:t>
            </a:r>
            <a:r>
              <a:rPr lang="sl-SI" sz="3600" dirty="0" smtClean="0">
                <a:solidFill>
                  <a:schemeClr val="accent2">
                    <a:lumMod val="75000"/>
                  </a:schemeClr>
                </a:solidFill>
                <a:latin typeface="Redgar" pitchFamily="2" charset="0"/>
              </a:rPr>
              <a:t>vabljeni</a:t>
            </a:r>
            <a:r>
              <a:rPr lang="sl-SI" sz="3200" dirty="0" smtClean="0">
                <a:solidFill>
                  <a:schemeClr val="accent2">
                    <a:lumMod val="75000"/>
                  </a:schemeClr>
                </a:solidFill>
                <a:latin typeface="Redgar" pitchFamily="2" charset="0"/>
              </a:rPr>
              <a:t> </a:t>
            </a:r>
            <a:r>
              <a:rPr lang="sl-SI" sz="3200" dirty="0" smtClean="0">
                <a:solidFill>
                  <a:schemeClr val="accent2">
                    <a:lumMod val="75000"/>
                  </a:schemeClr>
                </a:solidFill>
                <a:latin typeface="Redgar" pitchFamily="2" charset="0"/>
                <a:sym typeface="Wingdings" panose="05000000000000000000" pitchFamily="2" charset="2"/>
              </a:rPr>
              <a:t>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063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76</Words>
  <Application>Microsoft Office PowerPoint</Application>
  <PresentationFormat>Širokozaslonsko</PresentationFormat>
  <Paragraphs>15</Paragraphs>
  <Slides>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10" baseType="lpstr">
      <vt:lpstr>Aller</vt:lpstr>
      <vt:lpstr>Arial</vt:lpstr>
      <vt:lpstr>Calibri</vt:lpstr>
      <vt:lpstr>Calibri Light</vt:lpstr>
      <vt:lpstr>Redgar</vt:lpstr>
      <vt:lpstr>Wingdings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Manca Šetinc Vernik</dc:creator>
  <cp:lastModifiedBy>Jožica Gramc</cp:lastModifiedBy>
  <cp:revision>19</cp:revision>
  <dcterms:created xsi:type="dcterms:W3CDTF">2021-04-08T08:48:29Z</dcterms:created>
  <dcterms:modified xsi:type="dcterms:W3CDTF">2021-10-12T06:59:13Z</dcterms:modified>
</cp:coreProperties>
</file>