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sldIdLst>
    <p:sldId id="257" r:id="rId2"/>
    <p:sldId id="259" r:id="rId3"/>
    <p:sldId id="261" r:id="rId4"/>
    <p:sldId id="264" r:id="rId5"/>
    <p:sldId id="265" r:id="rId6"/>
    <p:sldId id="266" r:id="rId7"/>
    <p:sldId id="267" r:id="rId8"/>
    <p:sldId id="268" r:id="rId9"/>
  </p:sldIdLst>
  <p:sldSz cx="9144000" cy="6858000" type="screen4x3"/>
  <p:notesSz cx="6858000" cy="9144000"/>
  <p:defaultTextStyle>
    <a:defPPr>
      <a:defRPr lang="hr-H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FF9900"/>
    <a:srgbClr val="ECEDDF"/>
    <a:srgbClr val="F1F2DA"/>
    <a:srgbClr val="FFFFCC"/>
    <a:srgbClr val="FFFF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3" d="100"/>
          <a:sy n="63" d="100"/>
        </p:scale>
        <p:origin x="-72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sl-SI" smtClean="0"/>
              <a:t>Kliknite, če želite urediti slog podnaslova matrice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FD6F3C-5346-4A88-A348-EDA614C59E0D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98687C1-6784-45A7-8A18-C513B13F5805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vpični naslov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navpičnega besedila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3B24B3-57E5-422B-90C5-388038D67ED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Naslov in diagram ali organigra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martArt 2"/>
          <p:cNvSpPr>
            <a:spLocks noGrp="1"/>
          </p:cNvSpPr>
          <p:nvPr>
            <p:ph type="dgm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5A90ED12-F093-406B-8DA5-2C299CA26BC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A831F1-2084-47C5-BFF9-597513092BB2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datum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no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številke diapoz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27A495-4BF8-4951-BBFA-C772897208F3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394FF1-A97D-4234-A5B1-63AC8994FADB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besedila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4" name="Ograda vsebin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5" name="Ograda besedila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6" name="Ograda vsebine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7" name="Ograda datum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8" name="Ograda no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9" name="Ograda številke diapoz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92111F-E221-4387-A59E-8AA2485FD659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datum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no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5" name="Ograda številke diapoz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91EA2B-62F8-4F76-B4C4-AB7384DCF0F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grada datum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3" name="Ograda no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4" name="Ograda številke diapoz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97B26E-C0B3-4755-BDAD-2BB6B2FC436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1_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9F0086-7FAC-4F7E-AC1F-03E85454E4B4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l-SI" smtClean="0"/>
              <a:t>Kliknite, če želite urediti slog naslova matrice</a:t>
            </a:r>
            <a:endParaRPr lang="sl-SI"/>
          </a:p>
        </p:txBody>
      </p:sp>
      <p:sp>
        <p:nvSpPr>
          <p:cNvPr id="3" name="Ograda slik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l-SI"/>
          </a:p>
        </p:txBody>
      </p:sp>
      <p:sp>
        <p:nvSpPr>
          <p:cNvPr id="4" name="Ograda besedila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Kliknite, če želite urediti sloge besedila matrice</a:t>
            </a:r>
          </a:p>
        </p:txBody>
      </p:sp>
      <p:sp>
        <p:nvSpPr>
          <p:cNvPr id="5" name="Ograda datum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6" name="Ograda no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hr-HR"/>
          </a:p>
        </p:txBody>
      </p:sp>
      <p:sp>
        <p:nvSpPr>
          <p:cNvPr id="7" name="Ograda številke diapoz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D49E7F-84D3-4740-B128-45530FD61836}" type="slidenum">
              <a:rPr lang="hr-HR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 naslova matrice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smtClean="0"/>
              <a:t>Kliknite da biste uredili stilove teksta matrice</a:t>
            </a:r>
          </a:p>
          <a:p>
            <a:pPr lvl="1"/>
            <a:r>
              <a:rPr lang="hr-HR" smtClean="0"/>
              <a:t>Druga razina</a:t>
            </a:r>
          </a:p>
          <a:p>
            <a:pPr lvl="2"/>
            <a:r>
              <a:rPr lang="hr-HR" smtClean="0"/>
              <a:t>Treća razina</a:t>
            </a:r>
          </a:p>
          <a:p>
            <a:pPr lvl="3"/>
            <a:r>
              <a:rPr lang="hr-HR" smtClean="0"/>
              <a:t>Četvrta razina</a:t>
            </a:r>
          </a:p>
          <a:p>
            <a:pPr lvl="4"/>
            <a:r>
              <a:rPr lang="hr-HR" smtClean="0"/>
              <a:t>Peta razina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hr-HR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hr-HR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D79070C-0B26-408A-9E2E-74E68DF7C81E}" type="slidenum">
              <a:rPr lang="hr-HR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sl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7172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7173" name="WordArt 5"/>
          <p:cNvSpPr>
            <a:spLocks noChangeArrowheads="1" noChangeShapeType="1" noTextEdit="1"/>
          </p:cNvSpPr>
          <p:nvPr/>
        </p:nvSpPr>
        <p:spPr bwMode="auto">
          <a:xfrm>
            <a:off x="971600" y="1989138"/>
            <a:ext cx="7344815" cy="2303462"/>
          </a:xfrm>
          <a:prstGeom prst="rect">
            <a:avLst/>
          </a:prstGeom>
        </p:spPr>
        <p:txBody>
          <a:bodyPr wrap="none" fromWordArt="1">
            <a:prstTxWarp prst="textDeflate">
              <a:avLst>
                <a:gd name="adj" fmla="val 26227"/>
              </a:avLst>
            </a:prstTxWarp>
          </a:bodyPr>
          <a:lstStyle/>
          <a:p>
            <a:pPr algn="ctr"/>
            <a:r>
              <a:rPr lang="pt-BR" sz="3600" kern="10" normalizeH="1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D</a:t>
            </a:r>
            <a:r>
              <a:rPr lang="sl-SI" sz="3600" kern="10" normalizeH="1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ELI </a:t>
            </a:r>
            <a:r>
              <a:rPr lang="pt-BR" sz="3600" kern="10" normalizeH="1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D</a:t>
            </a:r>
            <a:r>
              <a:rPr lang="sl-SI" sz="3600" kern="10" normalizeH="1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NEV</a:t>
            </a:r>
            <a:r>
              <a:rPr lang="pt-BR" sz="3600" kern="10" normalizeH="1" dirty="0" smtClean="0">
                <a:ln w="9525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000000"/>
                </a:solidFill>
                <a:latin typeface="Impact"/>
              </a:rPr>
              <a:t>A</a:t>
            </a:r>
            <a:endParaRPr lang="sl-SI" sz="3600" kern="10" normalizeH="1" dirty="0">
              <a:ln w="9525">
                <a:solidFill>
                  <a:srgbClr val="FFFF00"/>
                </a:solidFill>
                <a:round/>
                <a:headEnd/>
                <a:tailEnd/>
              </a:ln>
              <a:solidFill>
                <a:srgbClr val="000000"/>
              </a:solidFill>
              <a:latin typeface="Impact"/>
            </a:endParaRPr>
          </a:p>
        </p:txBody>
      </p:sp>
      <p:pic>
        <p:nvPicPr>
          <p:cNvPr id="7176" name="Picture 8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3860800"/>
            <a:ext cx="2743200" cy="27432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717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5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770" decel="1000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19" dur="770" decel="100000"/>
                                        <p:tgtEl>
                                          <p:spTgt spid="7176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1" dur="77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2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3" dur="770" fill="hold"/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24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30" name="Rectangle 14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9220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588" y="0"/>
            <a:ext cx="9145588" cy="7334250"/>
          </a:xfrm>
          <a:prstGeom prst="rect">
            <a:avLst/>
          </a:prstGeom>
          <a:noFill/>
        </p:spPr>
      </p:pic>
      <p:sp>
        <p:nvSpPr>
          <p:cNvPr id="9233" name="PubChord"/>
          <p:cNvSpPr>
            <a:spLocks noEditPoints="1" noChangeArrowheads="1"/>
          </p:cNvSpPr>
          <p:nvPr/>
        </p:nvSpPr>
        <p:spPr bwMode="auto">
          <a:xfrm rot="-2723802">
            <a:off x="2080419" y="1312069"/>
            <a:ext cx="4170362" cy="422910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949120"/>
              <a:gd name="G4" fmla="cos 10800 2949120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0799 w 21600"/>
              <a:gd name="T3" fmla="*/ 10799 h 21600"/>
              <a:gd name="T4" fmla="*/ 18436 w 21600"/>
              <a:gd name="T5" fmla="*/ 1843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664" y="21600"/>
                  <a:pt x="16411" y="20462"/>
                  <a:pt x="18436" y="18436"/>
                </a:cubicBezTo>
                <a:close/>
              </a:path>
            </a:pathLst>
          </a:custGeom>
          <a:solidFill>
            <a:srgbClr val="CCCCFF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l-SI"/>
          </a:p>
        </p:txBody>
      </p:sp>
      <p:sp>
        <p:nvSpPr>
          <p:cNvPr id="9234" name="PubChord"/>
          <p:cNvSpPr>
            <a:spLocks noEditPoints="1" noChangeArrowheads="1"/>
          </p:cNvSpPr>
          <p:nvPr/>
        </p:nvSpPr>
        <p:spPr bwMode="auto">
          <a:xfrm rot="8209585">
            <a:off x="2025650" y="1062038"/>
            <a:ext cx="4183063" cy="4241800"/>
          </a:xfrm>
          <a:custGeom>
            <a:avLst/>
            <a:gdLst>
              <a:gd name="G0" fmla="+- 0 0 0"/>
              <a:gd name="G1" fmla="sin 10800 14745600"/>
              <a:gd name="G2" fmla="cos 10800 14745600"/>
              <a:gd name="G3" fmla="sin 10800 2632726"/>
              <a:gd name="G4" fmla="cos 10800 2632726"/>
              <a:gd name="G5" fmla="+- G1 10800 0"/>
              <a:gd name="G6" fmla="+- G2 10800 0"/>
              <a:gd name="G7" fmla="+- G3 10800 0"/>
              <a:gd name="G8" fmla="+- G4 10800 0"/>
              <a:gd name="G9" fmla="+- 10800 0 0"/>
              <a:gd name="G10" fmla="+/ G5 G7 2"/>
              <a:gd name="G11" fmla="+/ G6 G8 2"/>
              <a:gd name="T0" fmla="*/ 3163 w 21600"/>
              <a:gd name="T1" fmla="*/ 3163 h 21600"/>
              <a:gd name="T2" fmla="*/ 11107 w 21600"/>
              <a:gd name="T3" fmla="*/ 10464 h 21600"/>
              <a:gd name="T4" fmla="*/ 19052 w 21600"/>
              <a:gd name="T5" fmla="*/ 17766 h 21600"/>
              <a:gd name="T6" fmla="*/ 3163 w 21600"/>
              <a:gd name="T7" fmla="*/ 3163 h 21600"/>
              <a:gd name="T8" fmla="*/ 18437 w 21600"/>
              <a:gd name="T9" fmla="*/ 18437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T6" t="T7" r="T8" b="T9"/>
            <a:pathLst>
              <a:path w="21600" h="21600">
                <a:moveTo>
                  <a:pt x="3163" y="3163"/>
                </a:moveTo>
                <a:cubicBezTo>
                  <a:pt x="1137" y="5188"/>
                  <a:pt x="0" y="7935"/>
                  <a:pt x="0" y="10799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3981" y="21600"/>
                  <a:pt x="17000" y="20197"/>
                  <a:pt x="19052" y="17766"/>
                </a:cubicBezTo>
                <a:close/>
              </a:path>
            </a:pathLst>
          </a:custGeom>
          <a:solidFill>
            <a:srgbClr val="FFFFCC"/>
          </a:solidFill>
          <a:ln w="9525">
            <a:solidFill>
              <a:srgbClr val="000000"/>
            </a:solidFill>
            <a:miter lim="800000"/>
            <a:headEnd/>
            <a:tailEnd/>
          </a:ln>
          <a:effectLst>
            <a:outerShdw dist="107763" dir="2700000" algn="ctr" rotWithShape="0">
              <a:srgbClr val="808080"/>
            </a:outerShdw>
          </a:effectLst>
        </p:spPr>
        <p:txBody>
          <a:bodyPr/>
          <a:lstStyle/>
          <a:p>
            <a:endParaRPr lang="sl-SI"/>
          </a:p>
        </p:txBody>
      </p:sp>
      <p:pic>
        <p:nvPicPr>
          <p:cNvPr id="9235" name="Picture 19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87450" y="2708275"/>
            <a:ext cx="1512888" cy="1158875"/>
          </a:xfrm>
          <a:prstGeom prst="rect">
            <a:avLst/>
          </a:prstGeom>
          <a:noFill/>
        </p:spPr>
      </p:pic>
      <p:pic>
        <p:nvPicPr>
          <p:cNvPr id="9236" name="Picture 20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795963" y="2781300"/>
            <a:ext cx="1512887" cy="1158875"/>
          </a:xfrm>
          <a:prstGeom prst="rect">
            <a:avLst/>
          </a:prstGeom>
          <a:noFill/>
        </p:spPr>
      </p:pic>
      <p:pic>
        <p:nvPicPr>
          <p:cNvPr id="9237" name="Picture 21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692150"/>
            <a:ext cx="1512888" cy="1158875"/>
          </a:xfrm>
          <a:prstGeom prst="rect">
            <a:avLst/>
          </a:prstGeom>
          <a:noFill/>
        </p:spPr>
      </p:pic>
      <p:sp>
        <p:nvSpPr>
          <p:cNvPr id="9238" name="WordArt 22"/>
          <p:cNvSpPr>
            <a:spLocks noChangeArrowheads="1" noChangeShapeType="1" noTextEdit="1"/>
          </p:cNvSpPr>
          <p:nvPr/>
        </p:nvSpPr>
        <p:spPr bwMode="auto">
          <a:xfrm>
            <a:off x="611188" y="3933825"/>
            <a:ext cx="1465262" cy="3587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56"/>
              </a:avLst>
            </a:prstTxWarp>
          </a:bodyPr>
          <a:lstStyle/>
          <a:p>
            <a:pPr algn="ctr"/>
            <a:r>
              <a:rPr lang="sl-SI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JUTRO</a:t>
            </a:r>
          </a:p>
        </p:txBody>
      </p:sp>
      <p:sp>
        <p:nvSpPr>
          <p:cNvPr id="9239" name="WordArt 23"/>
          <p:cNvSpPr>
            <a:spLocks noChangeArrowheads="1" noChangeShapeType="1" noTextEdit="1"/>
          </p:cNvSpPr>
          <p:nvPr/>
        </p:nvSpPr>
        <p:spPr bwMode="auto">
          <a:xfrm>
            <a:off x="6227763" y="3933825"/>
            <a:ext cx="1724025" cy="4318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VEČER</a:t>
            </a:r>
          </a:p>
        </p:txBody>
      </p:sp>
      <p:sp>
        <p:nvSpPr>
          <p:cNvPr id="9240" name="WordArt 24"/>
          <p:cNvSpPr>
            <a:spLocks noChangeArrowheads="1" noChangeShapeType="1" noTextEdit="1"/>
          </p:cNvSpPr>
          <p:nvPr/>
        </p:nvSpPr>
        <p:spPr bwMode="auto">
          <a:xfrm>
            <a:off x="3276600" y="188913"/>
            <a:ext cx="1781175" cy="4587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POLDNE</a:t>
            </a:r>
            <a:endParaRPr lang="sl-SI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9242" name="WordArt 26"/>
          <p:cNvSpPr>
            <a:spLocks noChangeArrowheads="1" noChangeShapeType="1" noTextEdit="1"/>
          </p:cNvSpPr>
          <p:nvPr/>
        </p:nvSpPr>
        <p:spPr bwMode="auto">
          <a:xfrm rot="-24393929">
            <a:off x="1448594" y="1532732"/>
            <a:ext cx="1870075" cy="509587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DOPOLDNE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1"/>
              </a:solidFill>
              <a:latin typeface="Arial Black"/>
            </a:endParaRPr>
          </a:p>
        </p:txBody>
      </p:sp>
      <p:sp>
        <p:nvSpPr>
          <p:cNvPr id="9243" name="WordArt 27"/>
          <p:cNvSpPr>
            <a:spLocks noChangeArrowheads="1" noChangeShapeType="1" noTextEdit="1"/>
          </p:cNvSpPr>
          <p:nvPr/>
        </p:nvSpPr>
        <p:spPr bwMode="auto">
          <a:xfrm rot="2891972">
            <a:off x="4718050" y="1625600"/>
            <a:ext cx="2228850" cy="361950"/>
          </a:xfrm>
          <a:prstGeom prst="rect">
            <a:avLst/>
          </a:prstGeom>
        </p:spPr>
        <p:txBody>
          <a:bodyPr spcFirstLastPara="1" wrap="none" fromWordArt="1">
            <a:prstTxWarp prst="textArchUp">
              <a:avLst>
                <a:gd name="adj" fmla="val 1080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chemeClr val="bg1"/>
                </a:solidFill>
                <a:latin typeface="Arial Black"/>
              </a:rPr>
              <a:t>POPOLDNE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chemeClr val="bg1"/>
              </a:solidFill>
              <a:latin typeface="Arial Black"/>
            </a:endParaRPr>
          </a:p>
        </p:txBody>
      </p:sp>
      <p:sp>
        <p:nvSpPr>
          <p:cNvPr id="9244" name="WordArt 28"/>
          <p:cNvSpPr>
            <a:spLocks noChangeArrowheads="1" noChangeShapeType="1" noTextEdit="1"/>
          </p:cNvSpPr>
          <p:nvPr/>
        </p:nvSpPr>
        <p:spPr bwMode="auto">
          <a:xfrm>
            <a:off x="3276600" y="2997200"/>
            <a:ext cx="169545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 spc="720">
                <a:ln w="9525">
                  <a:noFill/>
                  <a:round/>
                  <a:headEnd/>
                  <a:tailEnd/>
                </a:ln>
                <a:gradFill rotWithShape="0">
                  <a:gsLst>
                    <a:gs pos="0">
                      <a:srgbClr val="AAAAAA"/>
                    </a:gs>
                    <a:gs pos="100000">
                      <a:srgbClr val="FFFFFF"/>
                    </a:gs>
                  </a:gsLst>
                  <a:lin ang="5400000" scaled="1"/>
                </a:gradFill>
                <a:effectLst>
                  <a:outerShdw dist="45791" dir="3378596" algn="ctr" rotWithShape="0">
                    <a:srgbClr val="4D4D4D">
                      <a:alpha val="80000"/>
                    </a:srgbClr>
                  </a:outerShdw>
                </a:effectLst>
                <a:latin typeface="Arial Black"/>
              </a:rPr>
              <a:t>D  A  N</a:t>
            </a:r>
          </a:p>
        </p:txBody>
      </p:sp>
      <p:sp>
        <p:nvSpPr>
          <p:cNvPr id="9246" name="WordArt 30"/>
          <p:cNvSpPr>
            <a:spLocks noChangeArrowheads="1" noChangeShapeType="1" noTextEdit="1"/>
          </p:cNvSpPr>
          <p:nvPr/>
        </p:nvSpPr>
        <p:spPr bwMode="auto">
          <a:xfrm>
            <a:off x="3492500" y="5661025"/>
            <a:ext cx="1728788" cy="6445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4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  O  </a:t>
            </a:r>
            <a:r>
              <a:rPr lang="sl-SI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Č</a:t>
            </a:r>
            <a:endParaRPr lang="sl-SI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pic>
        <p:nvPicPr>
          <p:cNvPr id="9247" name="Picture 31" descr="MCj04325920000[1]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35375" y="3644900"/>
            <a:ext cx="1828800" cy="1828800"/>
          </a:xfrm>
          <a:prstGeom prst="rect">
            <a:avLst/>
          </a:prstGeom>
          <a:noFill/>
        </p:spPr>
      </p:pic>
      <p:pic>
        <p:nvPicPr>
          <p:cNvPr id="9249" name="Picture 33" descr="MCj04413620000[1]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35375" y="3789363"/>
            <a:ext cx="1011238" cy="1008062"/>
          </a:xfrm>
          <a:prstGeom prst="rect">
            <a:avLst/>
          </a:prstGeom>
          <a:noFill/>
        </p:spPr>
      </p:pic>
      <p:sp>
        <p:nvSpPr>
          <p:cNvPr id="9250" name="WordArt 34"/>
          <p:cNvSpPr>
            <a:spLocks noChangeArrowheads="1" noChangeShapeType="1" noTextEdit="1"/>
          </p:cNvSpPr>
          <p:nvPr/>
        </p:nvSpPr>
        <p:spPr bwMode="auto">
          <a:xfrm>
            <a:off x="3851275" y="1052513"/>
            <a:ext cx="433388" cy="3603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  <p:sp>
        <p:nvSpPr>
          <p:cNvPr id="9251" name="WordArt 35"/>
          <p:cNvSpPr>
            <a:spLocks noChangeArrowheads="1" noChangeShapeType="1" noTextEdit="1"/>
          </p:cNvSpPr>
          <p:nvPr/>
        </p:nvSpPr>
        <p:spPr bwMode="auto">
          <a:xfrm>
            <a:off x="3563938" y="4797425"/>
            <a:ext cx="1295400" cy="2841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POLNOČ</a:t>
            </a:r>
            <a:endParaRPr lang="sl-SI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9252" name="WordArt 36"/>
          <p:cNvSpPr>
            <a:spLocks noChangeArrowheads="1" noChangeShapeType="1" noTextEdit="1"/>
          </p:cNvSpPr>
          <p:nvPr/>
        </p:nvSpPr>
        <p:spPr bwMode="auto">
          <a:xfrm>
            <a:off x="3924300" y="4076700"/>
            <a:ext cx="433388" cy="3603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12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92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92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92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2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0" fill="hold"/>
                                        <p:tgtEl>
                                          <p:spTgt spid="92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2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0" fill="hold"/>
                                        <p:tgtEl>
                                          <p:spTgt spid="92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2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0" fill="hold"/>
                                        <p:tgtEl>
                                          <p:spTgt spid="92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9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0" fill="hold"/>
                                        <p:tgtEl>
                                          <p:spTgt spid="9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500" fill="hold"/>
                                        <p:tgtEl>
                                          <p:spTgt spid="92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92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3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500" fill="hold"/>
                                        <p:tgtEl>
                                          <p:spTgt spid="925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6" dur="500"/>
                                        <p:tgtEl>
                                          <p:spTgt spid="9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1" dur="5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2" dur="5000" fill="hold"/>
                                        <p:tgtEl>
                                          <p:spTgt spid="92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33" grpId="0" animBg="1"/>
      <p:bldP spid="9234" grpId="0" animBg="1"/>
      <p:bldP spid="9238" grpId="0" animBg="1"/>
      <p:bldP spid="9239" grpId="0" animBg="1"/>
      <p:bldP spid="9240" grpId="0" animBg="1"/>
      <p:bldP spid="9242" grpId="0" animBg="1"/>
      <p:bldP spid="9243" grpId="0" animBg="1"/>
      <p:bldP spid="9244" grpId="0" animBg="1"/>
      <p:bldP spid="9246" grpId="0" animBg="1"/>
      <p:bldP spid="9250" grpId="0" animBg="1"/>
      <p:bldP spid="9251" grpId="0" animBg="1"/>
      <p:bldP spid="925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18436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18439" name="WordArt 7"/>
          <p:cNvSpPr>
            <a:spLocks noChangeArrowheads="1" noChangeShapeType="1" noTextEdit="1"/>
          </p:cNvSpPr>
          <p:nvPr/>
        </p:nvSpPr>
        <p:spPr bwMode="auto">
          <a:xfrm>
            <a:off x="1331913" y="3068638"/>
            <a:ext cx="1752600" cy="647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JUTRO</a:t>
            </a:r>
          </a:p>
        </p:txBody>
      </p:sp>
      <p:sp>
        <p:nvSpPr>
          <p:cNvPr id="18440" name="Line 8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8441" name="Line 9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18442" name="Line 10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pic>
        <p:nvPicPr>
          <p:cNvPr id="18445" name="Picture 13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1844675"/>
            <a:ext cx="936625" cy="863600"/>
          </a:xfrm>
          <a:prstGeom prst="rect">
            <a:avLst/>
          </a:prstGeom>
          <a:noFill/>
        </p:spPr>
      </p:pic>
      <p:sp>
        <p:nvSpPr>
          <p:cNvPr id="18446" name="WordArt 14"/>
          <p:cNvSpPr>
            <a:spLocks noChangeArrowheads="1" noChangeShapeType="1" noTextEdit="1"/>
          </p:cNvSpPr>
          <p:nvPr/>
        </p:nvSpPr>
        <p:spPr bwMode="auto">
          <a:xfrm>
            <a:off x="5867400" y="2133600"/>
            <a:ext cx="1439863" cy="35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vzhaja</a:t>
            </a:r>
            <a:endParaRPr lang="sl-SI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18447" name="WordArt 15"/>
          <p:cNvSpPr>
            <a:spLocks noChangeArrowheads="1" noChangeShapeType="1" noTextEdit="1"/>
          </p:cNvSpPr>
          <p:nvPr/>
        </p:nvSpPr>
        <p:spPr bwMode="auto">
          <a:xfrm>
            <a:off x="4859338" y="2924175"/>
            <a:ext cx="3097212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DOBRO JUTRO</a:t>
            </a:r>
          </a:p>
        </p:txBody>
      </p:sp>
      <p:sp>
        <p:nvSpPr>
          <p:cNvPr id="18448" name="WordArt 16"/>
          <p:cNvSpPr>
            <a:spLocks noChangeArrowheads="1" noChangeShapeType="1" noTextEdit="1"/>
          </p:cNvSpPr>
          <p:nvPr/>
        </p:nvSpPr>
        <p:spPr bwMode="auto">
          <a:xfrm>
            <a:off x="4859338" y="4292600"/>
            <a:ext cx="2376487" cy="4286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4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zajtrk</a:t>
            </a:r>
            <a:endParaRPr lang="sl-SI" sz="24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184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3" dur="20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8" dur="2000"/>
                                        <p:tgtEl>
                                          <p:spTgt spid="184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3" dur="2000"/>
                                        <p:tgtEl>
                                          <p:spTgt spid="184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46" grpId="0" animBg="1"/>
      <p:bldP spid="18447" grpId="0" animBg="1"/>
      <p:bldP spid="1844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1508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1510" name="Line 6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1511" name="Line 7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1512" name="Line 8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1515" name="WordArt 11"/>
          <p:cNvSpPr>
            <a:spLocks noChangeArrowheads="1" noChangeShapeType="1" noTextEdit="1"/>
          </p:cNvSpPr>
          <p:nvPr/>
        </p:nvSpPr>
        <p:spPr bwMode="auto">
          <a:xfrm>
            <a:off x="4859338" y="2924175"/>
            <a:ext cx="3097212" cy="8651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DOBRO JUTRO</a:t>
            </a:r>
          </a:p>
        </p:txBody>
      </p:sp>
      <p:sp>
        <p:nvSpPr>
          <p:cNvPr id="21517" name="WordArt 13"/>
          <p:cNvSpPr>
            <a:spLocks noChangeArrowheads="1" noChangeShapeType="1" noTextEdit="1"/>
          </p:cNvSpPr>
          <p:nvPr/>
        </p:nvSpPr>
        <p:spPr bwMode="auto">
          <a:xfrm>
            <a:off x="179388" y="3141663"/>
            <a:ext cx="2754312" cy="5715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2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DOPOLDNE</a:t>
            </a:r>
            <a:endParaRPr lang="sl-SI" sz="32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latin typeface="Arial Black"/>
            </a:endParaRPr>
          </a:p>
        </p:txBody>
      </p:sp>
      <p:sp>
        <p:nvSpPr>
          <p:cNvPr id="21518" name="WordArt 14"/>
          <p:cNvSpPr>
            <a:spLocks noChangeArrowheads="1" noChangeShapeType="1" noTextEdit="1"/>
          </p:cNvSpPr>
          <p:nvPr/>
        </p:nvSpPr>
        <p:spPr bwMode="auto">
          <a:xfrm>
            <a:off x="4427538" y="1557338"/>
            <a:ext cx="4392934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med jutrom </a:t>
            </a:r>
            <a:r>
              <a:rPr lang="vi-VN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i</a:t>
            </a:r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n</a:t>
            </a:r>
            <a:r>
              <a:rPr lang="vi-VN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 po</a:t>
            </a:r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l</a:t>
            </a:r>
            <a:r>
              <a:rPr lang="vi-VN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dne</a:t>
            </a:r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m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1519" name="WordArt 15"/>
          <p:cNvSpPr>
            <a:spLocks noChangeArrowheads="1" noChangeShapeType="1" noTextEdit="1"/>
          </p:cNvSpPr>
          <p:nvPr/>
        </p:nvSpPr>
        <p:spPr bwMode="auto">
          <a:xfrm>
            <a:off x="4787900" y="4292600"/>
            <a:ext cx="230505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 šoli</a:t>
            </a:r>
            <a:endParaRPr lang="sl-SI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215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215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215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515" grpId="0" animBg="1"/>
      <p:bldP spid="21518" grpId="0" animBg="1"/>
      <p:bldP spid="2151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2532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2533" name="Line 5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2534" name="Line 6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2535" name="Line 7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2540" name="WordArt 12"/>
          <p:cNvSpPr>
            <a:spLocks noChangeArrowheads="1" noChangeShapeType="1" noTextEdit="1"/>
          </p:cNvSpPr>
          <p:nvPr/>
        </p:nvSpPr>
        <p:spPr bwMode="auto">
          <a:xfrm>
            <a:off x="827088" y="3068638"/>
            <a:ext cx="1997075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36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POLDNE</a:t>
            </a:r>
            <a:endParaRPr lang="sl-SI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latin typeface="Arial Black"/>
            </a:endParaRPr>
          </a:p>
        </p:txBody>
      </p:sp>
      <p:sp>
        <p:nvSpPr>
          <p:cNvPr id="22541" name="WordArt 13"/>
          <p:cNvSpPr>
            <a:spLocks noChangeArrowheads="1" noChangeShapeType="1" noTextEdit="1"/>
          </p:cNvSpPr>
          <p:nvPr/>
        </p:nvSpPr>
        <p:spPr bwMode="auto">
          <a:xfrm>
            <a:off x="5003800" y="3068638"/>
            <a:ext cx="2881313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DOBER </a:t>
            </a:r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DAN</a:t>
            </a:r>
          </a:p>
        </p:txBody>
      </p:sp>
      <p:sp>
        <p:nvSpPr>
          <p:cNvPr id="22542" name="WordArt 14"/>
          <p:cNvSpPr>
            <a:spLocks noChangeArrowheads="1" noChangeShapeType="1" noTextEdit="1"/>
          </p:cNvSpPr>
          <p:nvPr/>
        </p:nvSpPr>
        <p:spPr bwMode="auto">
          <a:xfrm>
            <a:off x="4643438" y="1989138"/>
            <a:ext cx="3889375" cy="7747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sonce je visoko </a:t>
            </a:r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na nebu</a:t>
            </a:r>
          </a:p>
        </p:txBody>
      </p:sp>
      <p:sp>
        <p:nvSpPr>
          <p:cNvPr id="22543" name="WordArt 15"/>
          <p:cNvSpPr>
            <a:spLocks noChangeArrowheads="1" noChangeShapeType="1" noTextEdit="1"/>
          </p:cNvSpPr>
          <p:nvPr/>
        </p:nvSpPr>
        <p:spPr bwMode="auto">
          <a:xfrm>
            <a:off x="5364163" y="4365625"/>
            <a:ext cx="1944687" cy="639763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kosilo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7" dur="500"/>
                                        <p:tgtEl>
                                          <p:spTgt spid="2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2" dur="500"/>
                                        <p:tgtEl>
                                          <p:spTgt spid="2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5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vertical)">
                                      <p:cBhvr>
                                        <p:cTn id="17" dur="500"/>
                                        <p:tgtEl>
                                          <p:spTgt spid="2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41" grpId="0" animBg="1"/>
      <p:bldP spid="22542" grpId="0" animBg="1"/>
      <p:bldP spid="2254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3556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3557" name="Line 5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3558" name="Line 6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3559" name="Line 7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3560" name="WordArt 8"/>
          <p:cNvSpPr>
            <a:spLocks noChangeArrowheads="1" noChangeShapeType="1" noTextEdit="1"/>
          </p:cNvSpPr>
          <p:nvPr/>
        </p:nvSpPr>
        <p:spPr bwMode="auto">
          <a:xfrm>
            <a:off x="4427538" y="1557338"/>
            <a:ext cx="4464942" cy="93503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</a:rPr>
              <a:t>med poldnem in večerom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3561" name="WordArt 9"/>
          <p:cNvSpPr>
            <a:spLocks noChangeArrowheads="1" noChangeShapeType="1" noTextEdit="1"/>
          </p:cNvSpPr>
          <p:nvPr/>
        </p:nvSpPr>
        <p:spPr bwMode="auto">
          <a:xfrm>
            <a:off x="4211638" y="4292600"/>
            <a:ext cx="4762500" cy="64928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počivam, se igram, </a:t>
            </a:r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učim</a:t>
            </a:r>
          </a:p>
        </p:txBody>
      </p:sp>
      <p:sp>
        <p:nvSpPr>
          <p:cNvPr id="23563" name="WordArt 11"/>
          <p:cNvSpPr>
            <a:spLocks noChangeArrowheads="1" noChangeShapeType="1" noTextEdit="1"/>
          </p:cNvSpPr>
          <p:nvPr/>
        </p:nvSpPr>
        <p:spPr bwMode="auto">
          <a:xfrm>
            <a:off x="5003800" y="3068638"/>
            <a:ext cx="2881313" cy="86518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DOBER </a:t>
            </a:r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DAN</a:t>
            </a:r>
          </a:p>
        </p:txBody>
      </p:sp>
      <p:sp>
        <p:nvSpPr>
          <p:cNvPr id="23564" name="WordArt 12"/>
          <p:cNvSpPr>
            <a:spLocks noChangeArrowheads="1" noChangeShapeType="1" noTextEdit="1"/>
          </p:cNvSpPr>
          <p:nvPr/>
        </p:nvSpPr>
        <p:spPr bwMode="auto">
          <a:xfrm>
            <a:off x="179388" y="3068638"/>
            <a:ext cx="2733675" cy="639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POPOLDNE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235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2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356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235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356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2000"/>
                                        <p:tgtEl>
                                          <p:spTgt spid="235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60" grpId="0" animBg="1"/>
      <p:bldP spid="23561" grpId="0" animBg="1"/>
      <p:bldP spid="2356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4580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4581" name="Line 5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4582" name="Line 6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4583" name="Line 7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4584" name="WordArt 8"/>
          <p:cNvSpPr>
            <a:spLocks noChangeArrowheads="1" noChangeShapeType="1" noTextEdit="1"/>
          </p:cNvSpPr>
          <p:nvPr/>
        </p:nvSpPr>
        <p:spPr bwMode="auto">
          <a:xfrm>
            <a:off x="5580062" y="1989138"/>
            <a:ext cx="1800249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zahaja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4585" name="WordArt 9"/>
          <p:cNvSpPr>
            <a:spLocks noChangeArrowheads="1" noChangeShapeType="1" noTextEdit="1"/>
          </p:cNvSpPr>
          <p:nvPr/>
        </p:nvSpPr>
        <p:spPr bwMode="auto">
          <a:xfrm>
            <a:off x="4500563" y="4292600"/>
            <a:ext cx="3887787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večerja,TV, branje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4586" name="WordArt 10"/>
          <p:cNvSpPr>
            <a:spLocks noChangeArrowheads="1" noChangeShapeType="1" noTextEdit="1"/>
          </p:cNvSpPr>
          <p:nvPr/>
        </p:nvSpPr>
        <p:spPr bwMode="auto">
          <a:xfrm>
            <a:off x="5003800" y="2852738"/>
            <a:ext cx="3384550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DOBER </a:t>
            </a:r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VEČER</a:t>
            </a:r>
          </a:p>
        </p:txBody>
      </p:sp>
      <p:sp>
        <p:nvSpPr>
          <p:cNvPr id="24587" name="WordArt 11"/>
          <p:cNvSpPr>
            <a:spLocks noChangeArrowheads="1" noChangeShapeType="1" noTextEdit="1"/>
          </p:cNvSpPr>
          <p:nvPr/>
        </p:nvSpPr>
        <p:spPr bwMode="auto">
          <a:xfrm>
            <a:off x="179388" y="3068638"/>
            <a:ext cx="2733675" cy="6397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VEČER</a:t>
            </a:r>
          </a:p>
        </p:txBody>
      </p:sp>
      <p:pic>
        <p:nvPicPr>
          <p:cNvPr id="24588" name="Picture 12" descr="MCj04404050000[1]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538" y="1844675"/>
            <a:ext cx="936625" cy="8636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458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0" fill="hold"/>
                                        <p:tgtEl>
                                          <p:spTgt spid="2458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0" fill="hold"/>
                                        <p:tgtEl>
                                          <p:spTgt spid="245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7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2458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84" grpId="0" animBg="1"/>
      <p:bldP spid="24585" grpId="0" animBg="1"/>
      <p:bldP spid="2458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sl-SI"/>
          </a:p>
        </p:txBody>
      </p:sp>
      <p:pic>
        <p:nvPicPr>
          <p:cNvPr id="25604" name="Picture 4" descr="bright_ppt_background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  <p:sp>
        <p:nvSpPr>
          <p:cNvPr id="25605" name="Line 5"/>
          <p:cNvSpPr>
            <a:spLocks noChangeShapeType="1"/>
          </p:cNvSpPr>
          <p:nvPr/>
        </p:nvSpPr>
        <p:spPr bwMode="auto">
          <a:xfrm flipV="1">
            <a:off x="3132138" y="2349500"/>
            <a:ext cx="1223962" cy="86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5606" name="Line 6"/>
          <p:cNvSpPr>
            <a:spLocks noChangeShapeType="1"/>
          </p:cNvSpPr>
          <p:nvPr/>
        </p:nvSpPr>
        <p:spPr bwMode="auto">
          <a:xfrm>
            <a:off x="3132138" y="3500438"/>
            <a:ext cx="1368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5607" name="Line 7"/>
          <p:cNvSpPr>
            <a:spLocks noChangeShapeType="1"/>
          </p:cNvSpPr>
          <p:nvPr/>
        </p:nvSpPr>
        <p:spPr bwMode="auto">
          <a:xfrm>
            <a:off x="3059113" y="3716338"/>
            <a:ext cx="1152525" cy="792162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sl-SI"/>
          </a:p>
        </p:txBody>
      </p:sp>
      <p:sp>
        <p:nvSpPr>
          <p:cNvPr id="25608" name="WordArt 8"/>
          <p:cNvSpPr>
            <a:spLocks noChangeArrowheads="1" noChangeShapeType="1" noTextEdit="1"/>
          </p:cNvSpPr>
          <p:nvPr/>
        </p:nvSpPr>
        <p:spPr bwMode="auto">
          <a:xfrm>
            <a:off x="5003800" y="1989138"/>
            <a:ext cx="1872456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0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mrak</a:t>
            </a:r>
            <a:endParaRPr lang="sl-SI" sz="20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5609" name="WordArt 9"/>
          <p:cNvSpPr>
            <a:spLocks noChangeArrowheads="1" noChangeShapeType="1" noTextEdit="1"/>
          </p:cNvSpPr>
          <p:nvPr/>
        </p:nvSpPr>
        <p:spPr bwMode="auto">
          <a:xfrm>
            <a:off x="5004047" y="4437062"/>
            <a:ext cx="3096965" cy="50410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spimo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FF"/>
              </a:solidFill>
              <a:latin typeface="Arial Black"/>
            </a:endParaRPr>
          </a:p>
        </p:txBody>
      </p:sp>
      <p:sp>
        <p:nvSpPr>
          <p:cNvPr id="25610" name="WordArt 10"/>
          <p:cNvSpPr>
            <a:spLocks noChangeArrowheads="1" noChangeShapeType="1" noTextEdit="1"/>
          </p:cNvSpPr>
          <p:nvPr/>
        </p:nvSpPr>
        <p:spPr bwMode="auto">
          <a:xfrm>
            <a:off x="5003800" y="2852738"/>
            <a:ext cx="3384550" cy="1008062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Arial Black"/>
              </a:rPr>
              <a:t>LAHKO NOČ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FF00"/>
              </a:solidFill>
              <a:latin typeface="Arial Black"/>
            </a:endParaRPr>
          </a:p>
        </p:txBody>
      </p:sp>
      <p:sp>
        <p:nvSpPr>
          <p:cNvPr id="25611" name="WordArt 11"/>
          <p:cNvSpPr>
            <a:spLocks noChangeArrowheads="1" noChangeShapeType="1" noTextEdit="1"/>
          </p:cNvSpPr>
          <p:nvPr/>
        </p:nvSpPr>
        <p:spPr bwMode="auto">
          <a:xfrm>
            <a:off x="323850" y="3068638"/>
            <a:ext cx="2589213" cy="7207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sl-SI" sz="28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N  O  </a:t>
            </a:r>
            <a:r>
              <a:rPr lang="sl-SI" sz="2800" kern="10" dirty="0" smtClean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9900"/>
                </a:solidFill>
                <a:latin typeface="Arial Black"/>
              </a:rPr>
              <a:t>Č</a:t>
            </a:r>
            <a:endParaRPr lang="sl-SI" sz="28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9900"/>
              </a:solidFill>
              <a:latin typeface="Arial Black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2000" fill="hold"/>
                                        <p:tgtEl>
                                          <p:spTgt spid="2560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256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2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56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256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54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2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2000" fill="hold"/>
                                        <p:tgtEl>
                                          <p:spTgt spid="2560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2000"/>
                                        <p:tgtEl>
                                          <p:spTgt spid="256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8" grpId="0" animBg="1"/>
      <p:bldP spid="25609" grpId="0" animBg="1"/>
      <p:bldP spid="25610" grpId="0" animBg="1"/>
    </p:bldLst>
  </p:timing>
</p:sld>
</file>

<file path=ppt/theme/theme1.xml><?xml version="1.0" encoding="utf-8"?>
<a:theme xmlns:a="http://schemas.openxmlformats.org/drawingml/2006/main" name="Zadani dizajn">
  <a:themeElements>
    <a:clrScheme name="Zadani dizaj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Zadani dizaj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Pisar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Zadani dizaj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Zadani dizaj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Zadani dizaj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92</TotalTime>
  <Words>73</Words>
  <Application>Microsoft Office PowerPoint</Application>
  <PresentationFormat>Diaprojekcija na zaslonu (4:3)</PresentationFormat>
  <Paragraphs>35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Naslovi diapozitivov</vt:lpstr>
      </vt:variant>
      <vt:variant>
        <vt:i4>8</vt:i4>
      </vt:variant>
    </vt:vector>
  </HeadingPairs>
  <TitlesOfParts>
    <vt:vector size="9" baseType="lpstr">
      <vt:lpstr>Zadani dizajn</vt:lpstr>
      <vt:lpstr>Diapozitiv 1</vt:lpstr>
      <vt:lpstr>Diapozitiv 2</vt:lpstr>
      <vt:lpstr>Diapozitiv 3</vt:lpstr>
      <vt:lpstr>Diapozitiv 4</vt:lpstr>
      <vt:lpstr>Diapozitiv 5</vt:lpstr>
      <vt:lpstr>Diapozitiv 6</vt:lpstr>
      <vt:lpstr>Diapozitiv 7</vt:lpstr>
      <vt:lpstr>Diapozitiv 8</vt:lpstr>
    </vt:vector>
  </TitlesOfParts>
  <Company>NONE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Slajd 1</dc:title>
  <dc:creator>Smilja</dc:creator>
  <cp:lastModifiedBy>os radenci</cp:lastModifiedBy>
  <cp:revision>5</cp:revision>
  <dcterms:created xsi:type="dcterms:W3CDTF">2010-02-17T22:03:55Z</dcterms:created>
  <dcterms:modified xsi:type="dcterms:W3CDTF">2015-01-06T10:25:39Z</dcterms:modified>
</cp:coreProperties>
</file>