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4" r:id="rId1"/>
  </p:sldMasterIdLst>
  <p:sldIdLst>
    <p:sldId id="256" r:id="rId2"/>
    <p:sldId id="257" r:id="rId3"/>
    <p:sldId id="261" r:id="rId4"/>
    <p:sldId id="267" r:id="rId5"/>
    <p:sldId id="268" r:id="rId6"/>
    <p:sldId id="260" r:id="rId7"/>
    <p:sldId id="262" r:id="rId8"/>
    <p:sldId id="264" r:id="rId9"/>
    <p:sldId id="266" r:id="rId10"/>
    <p:sldId id="263" r:id="rId11"/>
    <p:sldId id="265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3F57D42-26F8-4592-85D1-2C0064677E81}" type="datetimeFigureOut">
              <a:rPr lang="sl-SI" smtClean="0"/>
              <a:t>1.12.2014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1C530F6-EDD2-416C-BCBB-44EDF036F13E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692696"/>
            <a:ext cx="9108504" cy="2520280"/>
          </a:xfrm>
        </p:spPr>
        <p:txBody>
          <a:bodyPr>
            <a:normAutofit/>
          </a:bodyPr>
          <a:lstStyle/>
          <a:p>
            <a:r>
              <a:rPr lang="sl-SI" sz="6600" b="1" dirty="0" smtClean="0"/>
              <a:t>FITNES IN UČENJE VAJ</a:t>
            </a:r>
            <a:br>
              <a:rPr lang="sl-SI" sz="6600" b="1" dirty="0" smtClean="0"/>
            </a:br>
            <a:r>
              <a:rPr lang="sl-SI" sz="6600" b="1" dirty="0" smtClean="0"/>
              <a:t>         </a:t>
            </a:r>
            <a:r>
              <a:rPr lang="sl-SI" b="1" dirty="0" smtClean="0"/>
              <a:t>preko interneta</a:t>
            </a:r>
            <a:endParaRPr lang="sl-SI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6096" y="5877272"/>
            <a:ext cx="3520480" cy="841648"/>
          </a:xfrm>
        </p:spPr>
        <p:txBody>
          <a:bodyPr>
            <a:normAutofit/>
          </a:bodyPr>
          <a:lstStyle/>
          <a:p>
            <a:r>
              <a:rPr lang="sl-SI" sz="3200" dirty="0" smtClean="0"/>
              <a:t>Nika Kompara,1f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4042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922784"/>
          </a:xfrm>
        </p:spPr>
        <p:txBody>
          <a:bodyPr/>
          <a:lstStyle/>
          <a:p>
            <a:r>
              <a:rPr lang="sl-SI" dirty="0" smtClean="0"/>
              <a:t>Vaje preko interneta: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5089752"/>
          </a:xfrm>
        </p:spPr>
        <p:txBody>
          <a:bodyPr/>
          <a:lstStyle/>
          <a:p>
            <a:r>
              <a:rPr lang="sl-SI" sz="3200" dirty="0" smtClean="0"/>
              <a:t>Zenska.si</a:t>
            </a:r>
          </a:p>
          <a:p>
            <a:r>
              <a:rPr lang="sl-SI" sz="3200" dirty="0" smtClean="0"/>
              <a:t>Moški.si</a:t>
            </a:r>
          </a:p>
          <a:p>
            <a:r>
              <a:rPr lang="sl-SI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Aktivni.si</a:t>
            </a:r>
          </a:p>
          <a:p>
            <a:r>
              <a:rPr lang="sl-SI" sz="3200" dirty="0" smtClean="0"/>
              <a:t>Vitja.si</a:t>
            </a:r>
          </a:p>
          <a:p>
            <a:r>
              <a:rPr lang="sl-SI" sz="3200" dirty="0" smtClean="0"/>
              <a:t>Moje zdravje.net</a:t>
            </a:r>
          </a:p>
          <a:p>
            <a:r>
              <a:rPr lang="sl-SI" sz="3200" dirty="0" smtClean="0"/>
              <a:t>YouTube</a:t>
            </a:r>
          </a:p>
          <a:p>
            <a:r>
              <a:rPr lang="sl-SI" sz="3200" dirty="0" smtClean="0"/>
              <a:t>Zadovoljna.si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3" r="13364"/>
          <a:stretch/>
        </p:blipFill>
        <p:spPr bwMode="auto">
          <a:xfrm>
            <a:off x="5508104" y="692696"/>
            <a:ext cx="3074234" cy="348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93096"/>
            <a:ext cx="4104455" cy="24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764704"/>
            <a:ext cx="8085584" cy="4104456"/>
          </a:xfrm>
        </p:spPr>
        <p:txBody>
          <a:bodyPr>
            <a:noAutofit/>
          </a:bodyPr>
          <a:lstStyle/>
          <a:p>
            <a:r>
              <a:rPr lang="sl-SI" sz="9600" dirty="0" smtClean="0"/>
              <a:t/>
            </a:r>
            <a:br>
              <a:rPr lang="sl-SI" sz="9600" dirty="0" smtClean="0"/>
            </a:br>
            <a:r>
              <a:rPr lang="sl-SI" sz="9600" dirty="0" smtClean="0"/>
              <a:t>Hvala za pozornost!</a:t>
            </a:r>
            <a:br>
              <a:rPr lang="sl-SI" sz="9600" dirty="0" smtClean="0"/>
            </a:br>
            <a:endParaRPr lang="sl-SI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409232"/>
          </a:xfrm>
        </p:spPr>
        <p:txBody>
          <a:bodyPr>
            <a:normAutofit fontScale="92500" lnSpcReduction="20000"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709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73616" cy="1224136"/>
          </a:xfrm>
        </p:spPr>
        <p:txBody>
          <a:bodyPr/>
          <a:lstStyle/>
          <a:p>
            <a:r>
              <a:rPr lang="sl-SI" dirty="0" smtClean="0"/>
              <a:t>Hrana ki jo obožijemo!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5"/>
          <a:stretch/>
        </p:blipFill>
        <p:spPr bwMode="auto">
          <a:xfrm>
            <a:off x="5796137" y="2185185"/>
            <a:ext cx="3384376" cy="139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" y="2278422"/>
            <a:ext cx="2897908" cy="21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58" y="-1"/>
            <a:ext cx="3016254" cy="21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63" y="-14741"/>
            <a:ext cx="2898858" cy="216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77" y="4565272"/>
            <a:ext cx="3480203" cy="231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5" y="4509855"/>
            <a:ext cx="3577604" cy="237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0" y="13585"/>
            <a:ext cx="3340991" cy="222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57" y="2153605"/>
            <a:ext cx="2880320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74" y="3558545"/>
            <a:ext cx="1344033" cy="100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10844"/>
          <a:stretch/>
        </p:blipFill>
        <p:spPr bwMode="auto">
          <a:xfrm>
            <a:off x="7092280" y="3558545"/>
            <a:ext cx="2181564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r="9578" b="9386"/>
          <a:stretch/>
        </p:blipFill>
        <p:spPr bwMode="auto">
          <a:xfrm>
            <a:off x="6806436" y="5152720"/>
            <a:ext cx="2374076" cy="173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527598" cy="5960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47" y="1052736"/>
            <a:ext cx="4496233" cy="5122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7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1008112"/>
          </a:xfrm>
        </p:spPr>
        <p:txBody>
          <a:bodyPr>
            <a:normAutofit/>
          </a:bodyPr>
          <a:lstStyle/>
          <a:p>
            <a:r>
              <a:rPr lang="sl-SI" sz="6000" b="1" dirty="0" smtClean="0"/>
              <a:t>Fit postava</a:t>
            </a:r>
            <a:endParaRPr lang="sl-SI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7"/>
            <a:ext cx="8229600" cy="1140519"/>
          </a:xfrm>
        </p:spPr>
        <p:txBody>
          <a:bodyPr/>
          <a:lstStyle/>
          <a:p>
            <a:r>
              <a:rPr lang="sl-SI" dirty="0" smtClean="0"/>
              <a:t>Vaje preko interneta &amp; obisk fitnesa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4027"/>
            <a:ext cx="36401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41327"/>
            <a:ext cx="2195513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4027"/>
            <a:ext cx="28654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854027"/>
            <a:ext cx="22367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14244" b="42878"/>
          <a:stretch/>
        </p:blipFill>
        <p:spPr bwMode="auto">
          <a:xfrm>
            <a:off x="7308304" y="5978718"/>
            <a:ext cx="1872208" cy="95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guj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gui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24247"/>
          <a:stretch/>
        </p:blipFill>
        <p:spPr bwMode="auto">
          <a:xfrm>
            <a:off x="-36511" y="1"/>
            <a:ext cx="2925504" cy="268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26644" r="7500"/>
          <a:stretch/>
        </p:blipFill>
        <p:spPr bwMode="auto">
          <a:xfrm>
            <a:off x="-36512" y="2636912"/>
            <a:ext cx="2690932" cy="246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14609"/>
          <a:stretch/>
        </p:blipFill>
        <p:spPr bwMode="auto">
          <a:xfrm>
            <a:off x="7135581" y="20675"/>
            <a:ext cx="2044931" cy="284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27526" r="6177" b="3933"/>
          <a:stretch/>
        </p:blipFill>
        <p:spPr bwMode="auto">
          <a:xfrm>
            <a:off x="4922749" y="0"/>
            <a:ext cx="2241539" cy="286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r="26160" b="8004"/>
          <a:stretch/>
        </p:blipFill>
        <p:spPr bwMode="auto">
          <a:xfrm>
            <a:off x="2888993" y="0"/>
            <a:ext cx="2043047" cy="355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28919"/>
          <a:stretch/>
        </p:blipFill>
        <p:spPr bwMode="auto">
          <a:xfrm>
            <a:off x="-36512" y="5099440"/>
            <a:ext cx="2533271" cy="175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32660" r="9016" b="9402"/>
          <a:stretch/>
        </p:blipFill>
        <p:spPr bwMode="auto">
          <a:xfrm>
            <a:off x="5030279" y="2865848"/>
            <a:ext cx="2278025" cy="250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33368" r="5845"/>
          <a:stretch/>
        </p:blipFill>
        <p:spPr bwMode="auto">
          <a:xfrm>
            <a:off x="2627784" y="3645023"/>
            <a:ext cx="2407136" cy="3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3792" r="7765"/>
          <a:stretch/>
        </p:blipFill>
        <p:spPr bwMode="auto">
          <a:xfrm>
            <a:off x="7305952" y="2851881"/>
            <a:ext cx="1874560" cy="312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/>
          <a:stretch/>
        </p:blipFill>
        <p:spPr bwMode="auto">
          <a:xfrm>
            <a:off x="5067520" y="5251509"/>
            <a:ext cx="2240784" cy="161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4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5833"/>
          <a:stretch/>
        </p:blipFill>
        <p:spPr bwMode="auto">
          <a:xfrm>
            <a:off x="6876256" y="0"/>
            <a:ext cx="2263707" cy="32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guuo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jhj</a:t>
            </a:r>
            <a:endParaRPr lang="sl-SI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6359" cy="32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 bwMode="auto">
          <a:xfrm>
            <a:off x="0" y="3200540"/>
            <a:ext cx="9166879" cy="368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r="8400"/>
          <a:stretch/>
        </p:blipFill>
        <p:spPr bwMode="auto">
          <a:xfrm>
            <a:off x="2126359" y="0"/>
            <a:ext cx="2661665" cy="32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1" r="9433" b="18197"/>
          <a:stretch/>
        </p:blipFill>
        <p:spPr bwMode="auto">
          <a:xfrm>
            <a:off x="4781449" y="0"/>
            <a:ext cx="2094807" cy="32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4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1926"/>
          <a:stretch/>
        </p:blipFill>
        <p:spPr bwMode="auto">
          <a:xfrm>
            <a:off x="2051720" y="2791182"/>
            <a:ext cx="2377441" cy="38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12494" r="5035"/>
          <a:stretch/>
        </p:blipFill>
        <p:spPr bwMode="auto">
          <a:xfrm>
            <a:off x="-36512" y="2790526"/>
            <a:ext cx="2194560" cy="387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sl-SI" sz="6000" b="1" dirty="0" smtClean="0"/>
              <a:t>Bodybuilders</a:t>
            </a:r>
            <a:endParaRPr lang="sl-SI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1306398"/>
          </a:xfrm>
        </p:spPr>
        <p:txBody>
          <a:bodyPr>
            <a:noAutofit/>
          </a:bodyPr>
          <a:lstStyle/>
          <a:p>
            <a:r>
              <a:rPr lang="sl-SI" sz="2400" dirty="0" smtClean="0"/>
              <a:t>Bodybuilding je </a:t>
            </a:r>
            <a:r>
              <a:rPr lang="sl-SI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ŠPORT.</a:t>
            </a:r>
            <a:r>
              <a:rPr lang="sl-SI" sz="2400" dirty="0" smtClean="0"/>
              <a:t> </a:t>
            </a:r>
          </a:p>
          <a:p>
            <a:r>
              <a:rPr lang="sl-SI" sz="2400" dirty="0" smtClean="0"/>
              <a:t>Namen: vplivati na izgled telesa z </a:t>
            </a:r>
            <a:r>
              <a:rPr lang="sl-SI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treningom</a:t>
            </a:r>
            <a:r>
              <a:rPr lang="sl-SI" sz="2400" dirty="0" smtClean="0"/>
              <a:t>,</a:t>
            </a:r>
            <a:r>
              <a:rPr lang="sl-SI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ustrezno  prehrano</a:t>
            </a:r>
            <a:r>
              <a:rPr lang="sl-SI" sz="2400" dirty="0" smtClean="0"/>
              <a:t> in </a:t>
            </a:r>
            <a:r>
              <a:rPr lang="sl-SI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počitkom.</a:t>
            </a:r>
            <a:endParaRPr lang="sl-SI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1" r="30008"/>
          <a:stretch/>
        </p:blipFill>
        <p:spPr bwMode="auto">
          <a:xfrm>
            <a:off x="4283968" y="2791182"/>
            <a:ext cx="2199852" cy="38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18134" r="8265"/>
          <a:stretch/>
        </p:blipFill>
        <p:spPr bwMode="auto">
          <a:xfrm>
            <a:off x="6467302" y="2791182"/>
            <a:ext cx="2676698" cy="38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4640" r="16487" b="1404"/>
          <a:stretch/>
        </p:blipFill>
        <p:spPr bwMode="auto">
          <a:xfrm>
            <a:off x="4965014" y="1127009"/>
            <a:ext cx="1983250" cy="29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41" y="667622"/>
            <a:ext cx="2486539" cy="204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301608" cy="1066800"/>
          </a:xfrm>
        </p:spPr>
        <p:txBody>
          <a:bodyPr/>
          <a:lstStyle/>
          <a:p>
            <a:r>
              <a:rPr lang="sl-SI" dirty="0" smtClean="0"/>
              <a:t>Fitnes oprema: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" y="1412776"/>
            <a:ext cx="3816424" cy="3048490"/>
          </a:xfrm>
        </p:spPr>
        <p:txBody>
          <a:bodyPr>
            <a:normAutofit/>
          </a:bodyPr>
          <a:lstStyle/>
          <a:p>
            <a:r>
              <a:rPr lang="sl-SI" dirty="0" smtClean="0"/>
              <a:t>Tekalne steze</a:t>
            </a:r>
          </a:p>
          <a:p>
            <a:r>
              <a:rPr lang="sl-SI" dirty="0" smtClean="0"/>
              <a:t>Sobna Kolesa</a:t>
            </a:r>
          </a:p>
          <a:p>
            <a:r>
              <a:rPr lang="sl-SI" dirty="0" smtClean="0"/>
              <a:t>Uteži</a:t>
            </a:r>
          </a:p>
          <a:p>
            <a:r>
              <a:rPr lang="sl-SI" dirty="0" smtClean="0"/>
              <a:t>Steperji</a:t>
            </a:r>
          </a:p>
          <a:p>
            <a:r>
              <a:rPr lang="sl-SI" dirty="0" smtClean="0"/>
              <a:t>Vadbene klopi</a:t>
            </a:r>
          </a:p>
          <a:p>
            <a:r>
              <a:rPr lang="sl-SI" dirty="0" smtClean="0"/>
              <a:t>Razni pripomočki</a:t>
            </a:r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2754" r="5096"/>
          <a:stretch/>
        </p:blipFill>
        <p:spPr bwMode="auto">
          <a:xfrm>
            <a:off x="7040394" y="980728"/>
            <a:ext cx="2103606" cy="275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3085" b="1392"/>
          <a:stretch/>
        </p:blipFill>
        <p:spPr bwMode="auto">
          <a:xfrm>
            <a:off x="5796136" y="4221088"/>
            <a:ext cx="3312368" cy="259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 b="24415"/>
          <a:stretch/>
        </p:blipFill>
        <p:spPr bwMode="auto">
          <a:xfrm>
            <a:off x="1512168" y="4437112"/>
            <a:ext cx="1907704" cy="8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2" b="17428"/>
          <a:stretch/>
        </p:blipFill>
        <p:spPr bwMode="auto">
          <a:xfrm>
            <a:off x="3357760" y="3809368"/>
            <a:ext cx="1862312" cy="120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46" y="3957634"/>
            <a:ext cx="1869836" cy="98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" y="5355516"/>
            <a:ext cx="3409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"/>
          <a:stretch/>
        </p:blipFill>
        <p:spPr bwMode="auto">
          <a:xfrm>
            <a:off x="29455" y="4365104"/>
            <a:ext cx="1428750" cy="115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76" y="5355516"/>
            <a:ext cx="2190452" cy="146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4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936104"/>
          </a:xfrm>
        </p:spPr>
        <p:txBody>
          <a:bodyPr/>
          <a:lstStyle/>
          <a:p>
            <a:r>
              <a:rPr lang="sl-SI" dirty="0" smtClean="0"/>
              <a:t>Lažje Vaje: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/>
          <a:lstStyle/>
          <a:p>
            <a:r>
              <a:rPr lang="sl-SI" dirty="0" smtClean="0"/>
              <a:t>Počepi</a:t>
            </a:r>
          </a:p>
          <a:p>
            <a:r>
              <a:rPr lang="sl-SI" dirty="0" smtClean="0"/>
              <a:t>Trebušnjaki</a:t>
            </a:r>
          </a:p>
          <a:p>
            <a:r>
              <a:rPr lang="sl-SI" dirty="0" smtClean="0"/>
              <a:t>Izpadni korak</a:t>
            </a:r>
          </a:p>
          <a:p>
            <a:endParaRPr lang="sl-SI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8272" r="15355" b="4281"/>
          <a:stretch/>
        </p:blipFill>
        <p:spPr bwMode="auto">
          <a:xfrm>
            <a:off x="5292080" y="1052736"/>
            <a:ext cx="3168352" cy="332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69" y="4707590"/>
            <a:ext cx="3312368" cy="194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596706"/>
            <a:ext cx="2664296" cy="311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77876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Vaje za: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363272" cy="5017744"/>
          </a:xfrm>
        </p:spPr>
        <p:txBody>
          <a:bodyPr/>
          <a:lstStyle/>
          <a:p>
            <a:r>
              <a:rPr lang="sl-SI" dirty="0" smtClean="0"/>
              <a:t>Noge-izpadni korak,počepi...</a:t>
            </a:r>
          </a:p>
          <a:p>
            <a:r>
              <a:rPr lang="sl-SI" dirty="0" smtClean="0"/>
              <a:t>Roke-vaje z utežmi,skleci...</a:t>
            </a:r>
            <a:endParaRPr lang="sl-SI" dirty="0"/>
          </a:p>
          <a:p>
            <a:r>
              <a:rPr lang="sl-SI" dirty="0" smtClean="0"/>
              <a:t>Trebuh-trebušnjaki,deska,dvig nog,skleci...</a:t>
            </a:r>
          </a:p>
          <a:p>
            <a:r>
              <a:rPr lang="sl-SI" dirty="0" smtClean="0"/>
              <a:t>Zadnjico- izpadni korak,počepi...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11" y="3933056"/>
            <a:ext cx="492114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479</TotalTime>
  <Words>86</Words>
  <Application>Microsoft Office PowerPoint</Application>
  <PresentationFormat>Diaprojekcija na zaslonu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Urban</vt:lpstr>
      <vt:lpstr>FITNES IN UČENJE VAJ          preko interneta</vt:lpstr>
      <vt:lpstr>Hrana ki jo obožijemo!</vt:lpstr>
      <vt:lpstr>Fit postava</vt:lpstr>
      <vt:lpstr>guj</vt:lpstr>
      <vt:lpstr>guuo</vt:lpstr>
      <vt:lpstr>Bodybuilders</vt:lpstr>
      <vt:lpstr>Fitnes oprema:</vt:lpstr>
      <vt:lpstr>Lažje Vaje:</vt:lpstr>
      <vt:lpstr> Vaje za: </vt:lpstr>
      <vt:lpstr>Vaje preko interneta:</vt:lpstr>
      <vt:lpstr> Hvala za pozornost!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</dc:creator>
  <cp:lastModifiedBy>dijak2</cp:lastModifiedBy>
  <cp:revision>32</cp:revision>
  <dcterms:created xsi:type="dcterms:W3CDTF">2014-11-28T17:07:46Z</dcterms:created>
  <dcterms:modified xsi:type="dcterms:W3CDTF">2014-12-01T06:25:19Z</dcterms:modified>
</cp:coreProperties>
</file>