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46.xml" ContentType="application/vnd.openxmlformats-officedocument.presentationml.slide+xml"/>
  <Override PartName="/ppt/slides/slide98.xml" ContentType="application/vnd.openxmlformats-officedocument.presentationml.slide+xml"/>
  <Override PartName="/ppt/slides/slide97.xml" ContentType="application/vnd.openxmlformats-officedocument.presentationml.slide+xml"/>
  <Override PartName="/ppt/slides/slide96.xml" ContentType="application/vnd.openxmlformats-officedocument.presentationml.slide+xml"/>
  <Override PartName="/ppt/slides/slide95.xml" ContentType="application/vnd.openxmlformats-officedocument.presentationml.slide+xml"/>
  <Override PartName="/ppt/slides/slide94.xml" ContentType="application/vnd.openxmlformats-officedocument.presentationml.slide+xml"/>
  <Override PartName="/ppt/slides/slide93.xml" ContentType="application/vnd.openxmlformats-officedocument.presentationml.slide+xml"/>
  <Override PartName="/ppt/slides/slide92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7.xml" ContentType="application/vnd.openxmlformats-officedocument.presentationml.slide+xml"/>
  <Override PartName="/ppt/slides/slide106.xml" ContentType="application/vnd.openxmlformats-officedocument.presentationml.slide+xml"/>
  <Override PartName="/ppt/slides/slide105.xml" ContentType="application/vnd.openxmlformats-officedocument.presentationml.slide+xml"/>
  <Override PartName="/ppt/slides/slide104.xml" ContentType="application/vnd.openxmlformats-officedocument.presentationml.slide+xml"/>
  <Override PartName="/ppt/slides/slide103.xml" ContentType="application/vnd.openxmlformats-officedocument.presentationml.slide+xml"/>
  <Override PartName="/ppt/slides/slide10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9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8.xml" ContentType="application/vnd.openxmlformats-officedocument.presentationml.slide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36.xml" ContentType="application/vnd.openxmlformats-officedocument.presentationml.slide+xml"/>
  <Override PartName="/ppt/slides/slide135.xml" ContentType="application/vnd.openxmlformats-officedocument.presentationml.slide+xml"/>
  <Override PartName="/ppt/slides/slide134.xml" ContentType="application/vnd.openxmlformats-officedocument.presentationml.slide+xml"/>
  <Override PartName="/ppt/slides/slide133.xml" ContentType="application/vnd.openxmlformats-officedocument.presentationml.slide+xml"/>
  <Override PartName="/ppt/slides/slide132.xml" ContentType="application/vnd.openxmlformats-officedocument.presentationml.slide+xml"/>
  <Override PartName="/ppt/slides/slide131.xml" ContentType="application/vnd.openxmlformats-officedocument.presentationml.slide+xml"/>
  <Override PartName="/ppt/slides/slide130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5.xml" ContentType="application/vnd.openxmlformats-officedocument.presentationml.slide+xml"/>
  <Override PartName="/ppt/slides/slide144.xml" ContentType="application/vnd.openxmlformats-officedocument.presentationml.slide+xml"/>
  <Override PartName="/ppt/slides/slide143.xml" ContentType="application/vnd.openxmlformats-officedocument.presentationml.slide+xml"/>
  <Override PartName="/ppt/slides/slide142.xml" ContentType="application/vnd.openxmlformats-officedocument.presentationml.slide+xml"/>
  <Override PartName="/ppt/slides/slide141.xml" ContentType="application/vnd.openxmlformats-officedocument.presentationml.slide+xml"/>
  <Override PartName="/ppt/slides/slide140.xml" ContentType="application/vnd.openxmlformats-officedocument.presentationml.slide+xml"/>
  <Override PartName="/ppt/slides/slide129.xml" ContentType="application/vnd.openxmlformats-officedocument.presentationml.slide+xml"/>
  <Override PartName="/ppt/slides/slide128.xml" ContentType="application/vnd.openxmlformats-officedocument.presentationml.slide+xml"/>
  <Override PartName="/ppt/slides/slide127.xml" ContentType="application/vnd.openxmlformats-officedocument.presentationml.slide+xml"/>
  <Override PartName="/ppt/slides/slide117.xml" ContentType="application/vnd.openxmlformats-officedocument.presentationml.slide+xml"/>
  <Override PartName="/ppt/slides/slide116.xml" ContentType="application/vnd.openxmlformats-officedocument.presentationml.slide+xml"/>
  <Override PartName="/ppt/slides/slide115.xml" ContentType="application/vnd.openxmlformats-officedocument.presentationml.slide+xml"/>
  <Override PartName="/ppt/slides/slide114.xml" ContentType="application/vnd.openxmlformats-officedocument.presentationml.slide+xml"/>
  <Override PartName="/ppt/slides/slide113.xml" ContentType="application/vnd.openxmlformats-officedocument.presentationml.slide+xml"/>
  <Override PartName="/ppt/slides/slide112.xml" ContentType="application/vnd.openxmlformats-officedocument.presentationml.slide+xml"/>
  <Override PartName="/ppt/slides/slide111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6.xml" ContentType="application/vnd.openxmlformats-officedocument.presentationml.slide+xml"/>
  <Override PartName="/ppt/slides/slide125.xml" ContentType="application/vnd.openxmlformats-officedocument.presentationml.slide+xml"/>
  <Override PartName="/ppt/slides/slide124.xml" ContentType="application/vnd.openxmlformats-officedocument.presentationml.slide+xml"/>
  <Override PartName="/ppt/slides/slide123.xml" ContentType="application/vnd.openxmlformats-officedocument.presentationml.slide+xml"/>
  <Override PartName="/ppt/slides/slide122.xml" ContentType="application/vnd.openxmlformats-officedocument.presentationml.slide+xml"/>
  <Override PartName="/ppt/slides/slide121.xml" ContentType="application/vnd.openxmlformats-officedocument.presentationml.slide+xml"/>
  <Override PartName="/ppt/slides/slide147.xml" ContentType="application/vnd.openxmlformats-officedocument.presentationml.slide+xml"/>
  <Override PartName="/ppt/slides/slide72.xml" ContentType="application/vnd.openxmlformats-officedocument.presentationml.slide+xml"/>
  <Override PartName="/ppt/slides/slide7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6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35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9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51.xml" ContentType="application/vnd.openxmlformats-officedocument.presentationml.slide+xml"/>
  <Override PartName="/ppt/slides/slide44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6.xml" ContentType="application/vnd.openxmlformats-officedocument.presentationml.slide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</p:sldIdLst>
  <p:sldSz cx="12192000" cy="6858000"/>
  <p:notesSz cx="6797675" cy="987425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55" Type="http://schemas.openxmlformats.org/officeDocument/2006/relationships/customXml" Target="../customXml/item3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customXml" Target="../customXml/item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customXml" Target="../customXml/item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92B58-31A8-424C-9F47-4A516F7A9EF8}" type="datetimeFigureOut">
              <a:rPr lang="sl-SI" smtClean="0"/>
              <a:t>23.3.2018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46752-2263-478F-AD8A-EE8AA80B5D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428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92B58-31A8-424C-9F47-4A516F7A9EF8}" type="datetimeFigureOut">
              <a:rPr lang="sl-SI" smtClean="0"/>
              <a:t>23.3.2018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46752-2263-478F-AD8A-EE8AA80B5D5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948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sl-SI" u="sng" smtClean="0">
                <a:solidFill>
                  <a:srgbClr val="7030A0"/>
                </a:solidFill>
              </a:rPr>
              <a:t>Delavnica 4: </a:t>
            </a:r>
            <a:br>
              <a:rPr lang="sl-SI" altLang="sl-SI" u="sng" smtClean="0">
                <a:solidFill>
                  <a:srgbClr val="7030A0"/>
                </a:solidFill>
              </a:rPr>
            </a:br>
            <a:r>
              <a:rPr lang="sl-SI" altLang="sl-SI" smtClean="0">
                <a:solidFill>
                  <a:srgbClr val="002060"/>
                </a:solidFill>
              </a:rPr>
              <a:t>Samostojna uporaba spletnih avdio-vizualnih gradiv za potrebe pouka geografije</a:t>
            </a:r>
            <a:endParaRPr lang="sl-SI" altLang="sl-SI" sz="1200" b="0" dirty="0">
              <a:solidFill>
                <a:srgbClr val="002060"/>
              </a:solidFill>
            </a:endParaRPr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87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Uporaba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6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6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8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2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9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698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Uporaba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4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7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3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3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8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2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9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9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6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1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Delovni koraki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4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51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3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2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8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9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3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0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86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Delovni koraki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0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7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ArcGIS Online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7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43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13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1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4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9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5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Avdio-vizualna gradiva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8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1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7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8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Objava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5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za zaključek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Samostojna naloga (po želji)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8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0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zbiranje gradiv - ustvarjanje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2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Ustvarjanje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1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Ustvarjanje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2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2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5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Vsebina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Avtorske pravice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0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286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4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5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Pazi…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970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6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Digitalizacija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08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 storytelling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0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0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Spletni viri</a:t>
            </a:r>
            <a:endParaRPr lang="sl-SI" altLang="sl-SI" dirty="0" smtClean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2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Spletni viri</a:t>
            </a:r>
            <a:endParaRPr lang="sl-SI" altLang="sl-SI" dirty="0" smtClean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52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9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5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27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5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2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 storytelling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08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1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4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5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5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1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2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 storytelling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3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8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zajem zaslona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5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1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5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3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2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3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cap="none" smtClean="0"/>
              <a:t>Digital storytelling</a:t>
            </a:r>
            <a:endParaRPr lang="sl-SI" cap="none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8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98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0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zvočni in video posnetki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8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4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7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9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9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Kaj potrebujemo?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3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07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34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0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2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Spletni viri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47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Delovni koraki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7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1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2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Kaj potrebujemo?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6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1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9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3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3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digital storytelling - primer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Storytelling with maps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5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6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Uporaba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7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9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3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5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4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4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Prijava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8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5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Kreiranje digitalne zgodbe</a:t>
            </a:r>
            <a:endParaRPr lang="sl-SI" dirty="0"/>
          </a:p>
        </p:txBody>
      </p:sp>
      <p:pic>
        <p:nvPicPr>
          <p:cNvPr id="3" name="Slika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1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792231798AE3468502297AFAFAD20A" ma:contentTypeVersion="0" ma:contentTypeDescription="Ustvari nov dokument." ma:contentTypeScope="" ma:versionID="a7a8baa83cf7f2ba49cfd9ebf25d3a3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f364b8a4b0942fda4a0d8155e6e3cc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B347596-C94B-4D39-880F-B41E8767D2F8}"/>
</file>

<file path=customXml/itemProps2.xml><?xml version="1.0" encoding="utf-8"?>
<ds:datastoreItem xmlns:ds="http://schemas.openxmlformats.org/officeDocument/2006/customXml" ds:itemID="{9730299E-E327-4195-973B-35FB283EF697}"/>
</file>

<file path=customXml/itemProps3.xml><?xml version="1.0" encoding="utf-8"?>
<ds:datastoreItem xmlns:ds="http://schemas.openxmlformats.org/officeDocument/2006/customXml" ds:itemID="{F0E4D8AE-620E-4911-83B3-08C6D765A8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Office PowerPoint</Application>
  <PresentationFormat>Širokozaslonsko</PresentationFormat>
  <Paragraphs>145</Paragraphs>
  <Slides>147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147</vt:i4>
      </vt:variant>
    </vt:vector>
  </HeadingPairs>
  <TitlesOfParts>
    <vt:vector size="151" baseType="lpstr">
      <vt:lpstr>Arial</vt:lpstr>
      <vt:lpstr>Calibri</vt:lpstr>
      <vt:lpstr>Calibri Light</vt:lpstr>
      <vt:lpstr>Officeova tema</vt:lpstr>
      <vt:lpstr>Delavnica 4:  Samostojna uporaba spletnih avdio-vizualnih gradiv za potrebe pouka geografije</vt:lpstr>
      <vt:lpstr>Vsebina</vt:lpstr>
      <vt:lpstr>Digital storytelling</vt:lpstr>
      <vt:lpstr>Digital storytelling</vt:lpstr>
      <vt:lpstr>Digital storytelling</vt:lpstr>
      <vt:lpstr>Digital storytelling</vt:lpstr>
      <vt:lpstr>Kaj potrebujemo?</vt:lpstr>
      <vt:lpstr>Kaj potrebujemo?</vt:lpstr>
      <vt:lpstr>Uporaba</vt:lpstr>
      <vt:lpstr>Uporaba</vt:lpstr>
      <vt:lpstr>Uporaba</vt:lpstr>
      <vt:lpstr>Delovni koraki</vt:lpstr>
      <vt:lpstr>Delovni koraki</vt:lpstr>
      <vt:lpstr>Avdio-vizualna gradiva</vt:lpstr>
      <vt:lpstr>zbiranje gradiv - ustvarjanje</vt:lpstr>
      <vt:lpstr>Ustvarjanje</vt:lpstr>
      <vt:lpstr>Ustvarjanje</vt:lpstr>
      <vt:lpstr>Digitalizacija</vt:lpstr>
      <vt:lpstr>Digitalizacija</vt:lpstr>
      <vt:lpstr>Avtorske pravice</vt:lpstr>
      <vt:lpstr>Digitalizacija</vt:lpstr>
      <vt:lpstr>Digitalizacija</vt:lpstr>
      <vt:lpstr>Digitalizacija</vt:lpstr>
      <vt:lpstr>Digitalizacija</vt:lpstr>
      <vt:lpstr>Digitalizacija</vt:lpstr>
      <vt:lpstr>Pazi…</vt:lpstr>
      <vt:lpstr>Digitalizacija</vt:lpstr>
      <vt:lpstr>Digitalizacija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zajem zaslona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zvočni in video posnetki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Spletni viri</vt:lpstr>
      <vt:lpstr>Kreiranje digitalne zgodbe</vt:lpstr>
      <vt:lpstr>Delovni koraki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digital storytelling - primer</vt:lpstr>
      <vt:lpstr>Kreiranje digitalne zgodbe</vt:lpstr>
      <vt:lpstr>Kreiranje digitalne zgodbe</vt:lpstr>
      <vt:lpstr>PowerPointova predstavitev</vt:lpstr>
      <vt:lpstr>Storytelling with maps</vt:lpstr>
      <vt:lpstr>Kreiranje digitalne zgodbe</vt:lpstr>
      <vt:lpstr>Prijava</vt:lpstr>
      <vt:lpstr>Prijava</vt:lpstr>
      <vt:lpstr>Prijava</vt:lpstr>
      <vt:lpstr>Prijava</vt:lpstr>
      <vt:lpstr>Prijava</vt:lpstr>
      <vt:lpstr>Prijava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Kreiranje digitalne zgodbe</vt:lpstr>
      <vt:lpstr>Objava</vt:lpstr>
      <vt:lpstr>Objava digitalne zgodbe</vt:lpstr>
      <vt:lpstr>ArcGIS Online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Objava digitalne zgodbe</vt:lpstr>
      <vt:lpstr>za zaključek</vt:lpstr>
      <vt:lpstr>Samostojna naloga (po želji)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Delavnica 4:  Samostojna uporaba spletnih avdio-vizualnih gradiv za potrebe pouka geografije</dc:title>
  <dc:creator>Blaž Repe</dc:creator>
  <cp:lastModifiedBy>Blaž Repe</cp:lastModifiedBy>
  <cp:revision>1</cp:revision>
  <dcterms:created xsi:type="dcterms:W3CDTF">2018-03-23T10:05:55Z</dcterms:created>
  <dcterms:modified xsi:type="dcterms:W3CDTF">2018-03-23T10:05:56Z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0x01010038792231798AE3468502297AFAFAD20A</vt:lpwstr>
  </property>
</Properties>
</file>