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82" r:id="rId3"/>
    <p:sldId id="257" r:id="rId4"/>
    <p:sldId id="258" r:id="rId5"/>
    <p:sldId id="259" r:id="rId6"/>
    <p:sldId id="260" r:id="rId7"/>
    <p:sldId id="262" r:id="rId8"/>
    <p:sldId id="261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1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image" Target="../media/image1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image" Target="../media/image1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201BDF-B6E7-453B-B316-05EB0B650E2E}" type="doc">
      <dgm:prSet loTypeId="urn:microsoft.com/office/officeart/2005/8/layout/hProcess9" loCatId="process" qsTypeId="urn:microsoft.com/office/officeart/2005/8/quickstyle/simple1" qsCatId="simple" csTypeId="urn:microsoft.com/office/officeart/2005/8/colors/accent0_1" csCatId="mainScheme" phldr="1"/>
      <dgm:spPr/>
    </dgm:pt>
    <dgm:pt modelId="{6837D2F6-1CD4-4F0E-9BB4-4B3DBE71508F}">
      <dgm:prSet phldrT="[besedilo]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sl-SI" dirty="0"/>
            <a:t>2010</a:t>
          </a:r>
        </a:p>
      </dgm:t>
    </dgm:pt>
    <dgm:pt modelId="{18FEBD1B-11C7-47C2-9193-5E5E8BAD205A}" type="parTrans" cxnId="{49C9755D-4252-4DE8-A9B7-3A6367195FD7}">
      <dgm:prSet/>
      <dgm:spPr/>
      <dgm:t>
        <a:bodyPr/>
        <a:lstStyle/>
        <a:p>
          <a:endParaRPr lang="sl-SI"/>
        </a:p>
      </dgm:t>
    </dgm:pt>
    <dgm:pt modelId="{73B41FFD-B777-4E0B-8135-048373FFFADF}" type="sibTrans" cxnId="{49C9755D-4252-4DE8-A9B7-3A6367195FD7}">
      <dgm:prSet/>
      <dgm:spPr/>
      <dgm:t>
        <a:bodyPr/>
        <a:lstStyle/>
        <a:p>
          <a:endParaRPr lang="sl-SI"/>
        </a:p>
      </dgm:t>
    </dgm:pt>
    <dgm:pt modelId="{B33AE0DF-6FF8-41D1-9477-0ADA6A890B9B}">
      <dgm:prSet phldrT="[besedilo]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sl-SI" dirty="0"/>
            <a:t>2018</a:t>
          </a:r>
        </a:p>
      </dgm:t>
    </dgm:pt>
    <dgm:pt modelId="{647AAA67-EE9A-465E-92AE-D4002FF4A62D}" type="parTrans" cxnId="{399135C2-D448-4EF6-B463-E99B4FECD108}">
      <dgm:prSet/>
      <dgm:spPr/>
      <dgm:t>
        <a:bodyPr/>
        <a:lstStyle/>
        <a:p>
          <a:endParaRPr lang="sl-SI"/>
        </a:p>
      </dgm:t>
    </dgm:pt>
    <dgm:pt modelId="{91A9A2F1-C765-4BE7-9263-4FFF65499779}" type="sibTrans" cxnId="{399135C2-D448-4EF6-B463-E99B4FECD108}">
      <dgm:prSet/>
      <dgm:spPr/>
      <dgm:t>
        <a:bodyPr/>
        <a:lstStyle/>
        <a:p>
          <a:endParaRPr lang="sl-SI"/>
        </a:p>
      </dgm:t>
    </dgm:pt>
    <dgm:pt modelId="{B444BA09-2A0D-4F2A-9E1D-570E5DD91DAF}">
      <dgm:prSet phldrT="[besedilo]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>
          <a:glow>
            <a:schemeClr val="accent1">
              <a:alpha val="40000"/>
            </a:schemeClr>
          </a:glow>
        </a:effectLst>
      </dgm:spPr>
      <dgm:t>
        <a:bodyPr/>
        <a:lstStyle/>
        <a:p>
          <a:r>
            <a:rPr lang="sl-SI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2023</a:t>
          </a:r>
        </a:p>
      </dgm:t>
    </dgm:pt>
    <dgm:pt modelId="{484A620A-9CE0-41A8-A291-F44820D479DC}" type="parTrans" cxnId="{8A8043AC-7678-42A8-A5E1-0F9CF54C82B9}">
      <dgm:prSet/>
      <dgm:spPr/>
      <dgm:t>
        <a:bodyPr/>
        <a:lstStyle/>
        <a:p>
          <a:endParaRPr lang="sl-SI"/>
        </a:p>
      </dgm:t>
    </dgm:pt>
    <dgm:pt modelId="{5241B111-7FAB-467C-BB44-33287374009E}" type="sibTrans" cxnId="{8A8043AC-7678-42A8-A5E1-0F9CF54C82B9}">
      <dgm:prSet/>
      <dgm:spPr/>
      <dgm:t>
        <a:bodyPr/>
        <a:lstStyle/>
        <a:p>
          <a:endParaRPr lang="sl-SI"/>
        </a:p>
      </dgm:t>
    </dgm:pt>
    <dgm:pt modelId="{50F00220-3C60-428B-965C-26584D55FF2D}">
      <dgm:prSet phldrT="[besedilo]"/>
      <dgm:spPr>
        <a:noFill/>
      </dgm:spPr>
      <dgm:t>
        <a:bodyPr/>
        <a:lstStyle/>
        <a:p>
          <a:r>
            <a:rPr lang="sl-SI" dirty="0"/>
            <a:t>?</a:t>
          </a:r>
        </a:p>
      </dgm:t>
    </dgm:pt>
    <dgm:pt modelId="{71C5EAB7-8285-47EC-8C05-60551AFCDA49}" type="parTrans" cxnId="{2739874D-9594-4A2E-9BF0-0E09E4C8316E}">
      <dgm:prSet/>
      <dgm:spPr/>
      <dgm:t>
        <a:bodyPr/>
        <a:lstStyle/>
        <a:p>
          <a:endParaRPr lang="sl-SI"/>
        </a:p>
      </dgm:t>
    </dgm:pt>
    <dgm:pt modelId="{257D6A59-2D24-4469-B9B9-A3ED0319537D}" type="sibTrans" cxnId="{2739874D-9594-4A2E-9BF0-0E09E4C8316E}">
      <dgm:prSet/>
      <dgm:spPr/>
      <dgm:t>
        <a:bodyPr/>
        <a:lstStyle/>
        <a:p>
          <a:endParaRPr lang="sl-SI"/>
        </a:p>
      </dgm:t>
    </dgm:pt>
    <dgm:pt modelId="{44CC8517-8DF3-4632-A7B6-7B1C261E2B24}" type="pres">
      <dgm:prSet presAssocID="{B6201BDF-B6E7-453B-B316-05EB0B650E2E}" presName="CompostProcess" presStyleCnt="0">
        <dgm:presLayoutVars>
          <dgm:dir/>
          <dgm:resizeHandles val="exact"/>
        </dgm:presLayoutVars>
      </dgm:prSet>
      <dgm:spPr/>
    </dgm:pt>
    <dgm:pt modelId="{D5ACD8E2-E92F-4DA2-8EC7-6556A3B282AC}" type="pres">
      <dgm:prSet presAssocID="{B6201BDF-B6E7-453B-B316-05EB0B650E2E}" presName="arrow" presStyleLbl="bgShp" presStyleIdx="0" presStyleCnt="1"/>
      <dgm:spPr/>
    </dgm:pt>
    <dgm:pt modelId="{9E6AA5A6-9978-46CB-AA48-0B931BC9ACB4}" type="pres">
      <dgm:prSet presAssocID="{B6201BDF-B6E7-453B-B316-05EB0B650E2E}" presName="linearProcess" presStyleCnt="0"/>
      <dgm:spPr/>
    </dgm:pt>
    <dgm:pt modelId="{0AE946A7-CC84-4A12-9574-D833D4A96630}" type="pres">
      <dgm:prSet presAssocID="{6837D2F6-1CD4-4F0E-9BB4-4B3DBE71508F}" presName="textNode" presStyleLbl="node1" presStyleIdx="0" presStyleCnt="4">
        <dgm:presLayoutVars>
          <dgm:bulletEnabled val="1"/>
        </dgm:presLayoutVars>
      </dgm:prSet>
      <dgm:spPr/>
    </dgm:pt>
    <dgm:pt modelId="{DD54FA99-CB1C-4792-94A2-CE4A1080BEDD}" type="pres">
      <dgm:prSet presAssocID="{73B41FFD-B777-4E0B-8135-048373FFFADF}" presName="sibTrans" presStyleCnt="0"/>
      <dgm:spPr/>
    </dgm:pt>
    <dgm:pt modelId="{F153CD3A-D958-4C66-9D06-123479ACE36B}" type="pres">
      <dgm:prSet presAssocID="{B33AE0DF-6FF8-41D1-9477-0ADA6A890B9B}" presName="textNode" presStyleLbl="node1" presStyleIdx="1" presStyleCnt="4">
        <dgm:presLayoutVars>
          <dgm:bulletEnabled val="1"/>
        </dgm:presLayoutVars>
      </dgm:prSet>
      <dgm:spPr/>
    </dgm:pt>
    <dgm:pt modelId="{48F77E36-73D4-4C41-B1C2-C696D320DBD1}" type="pres">
      <dgm:prSet presAssocID="{91A9A2F1-C765-4BE7-9263-4FFF65499779}" presName="sibTrans" presStyleCnt="0"/>
      <dgm:spPr/>
    </dgm:pt>
    <dgm:pt modelId="{02B604F2-832D-4EF6-B8B0-1AB7CD1B51BA}" type="pres">
      <dgm:prSet presAssocID="{B444BA09-2A0D-4F2A-9E1D-570E5DD91DAF}" presName="textNode" presStyleLbl="node1" presStyleIdx="2" presStyleCnt="4">
        <dgm:presLayoutVars>
          <dgm:bulletEnabled val="1"/>
        </dgm:presLayoutVars>
      </dgm:prSet>
      <dgm:spPr/>
    </dgm:pt>
    <dgm:pt modelId="{E095ABC4-3D89-46CB-803A-7044C267B313}" type="pres">
      <dgm:prSet presAssocID="{5241B111-7FAB-467C-BB44-33287374009E}" presName="sibTrans" presStyleCnt="0"/>
      <dgm:spPr/>
    </dgm:pt>
    <dgm:pt modelId="{A5E1DB68-BC92-4BC2-A3C3-3B417B43752F}" type="pres">
      <dgm:prSet presAssocID="{50F00220-3C60-428B-965C-26584D55FF2D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49C9755D-4252-4DE8-A9B7-3A6367195FD7}" srcId="{B6201BDF-B6E7-453B-B316-05EB0B650E2E}" destId="{6837D2F6-1CD4-4F0E-9BB4-4B3DBE71508F}" srcOrd="0" destOrd="0" parTransId="{18FEBD1B-11C7-47C2-9193-5E5E8BAD205A}" sibTransId="{73B41FFD-B777-4E0B-8135-048373FFFADF}"/>
    <dgm:cxn modelId="{2739874D-9594-4A2E-9BF0-0E09E4C8316E}" srcId="{B6201BDF-B6E7-453B-B316-05EB0B650E2E}" destId="{50F00220-3C60-428B-965C-26584D55FF2D}" srcOrd="3" destOrd="0" parTransId="{71C5EAB7-8285-47EC-8C05-60551AFCDA49}" sibTransId="{257D6A59-2D24-4469-B9B9-A3ED0319537D}"/>
    <dgm:cxn modelId="{02C0AD55-BE59-468E-95AA-65D597770FCE}" type="presOf" srcId="{50F00220-3C60-428B-965C-26584D55FF2D}" destId="{A5E1DB68-BC92-4BC2-A3C3-3B417B43752F}" srcOrd="0" destOrd="0" presId="urn:microsoft.com/office/officeart/2005/8/layout/hProcess9"/>
    <dgm:cxn modelId="{CDE9E359-A972-4EFB-BEFC-6233FC29CE00}" type="presOf" srcId="{B33AE0DF-6FF8-41D1-9477-0ADA6A890B9B}" destId="{F153CD3A-D958-4C66-9D06-123479ACE36B}" srcOrd="0" destOrd="0" presId="urn:microsoft.com/office/officeart/2005/8/layout/hProcess9"/>
    <dgm:cxn modelId="{8A8043AC-7678-42A8-A5E1-0F9CF54C82B9}" srcId="{B6201BDF-B6E7-453B-B316-05EB0B650E2E}" destId="{B444BA09-2A0D-4F2A-9E1D-570E5DD91DAF}" srcOrd="2" destOrd="0" parTransId="{484A620A-9CE0-41A8-A291-F44820D479DC}" sibTransId="{5241B111-7FAB-467C-BB44-33287374009E}"/>
    <dgm:cxn modelId="{399135C2-D448-4EF6-B463-E99B4FECD108}" srcId="{B6201BDF-B6E7-453B-B316-05EB0B650E2E}" destId="{B33AE0DF-6FF8-41D1-9477-0ADA6A890B9B}" srcOrd="1" destOrd="0" parTransId="{647AAA67-EE9A-465E-92AE-D4002FF4A62D}" sibTransId="{91A9A2F1-C765-4BE7-9263-4FFF65499779}"/>
    <dgm:cxn modelId="{6F7F88EC-2B23-48E0-8618-90B9B2A22EC6}" type="presOf" srcId="{6837D2F6-1CD4-4F0E-9BB4-4B3DBE71508F}" destId="{0AE946A7-CC84-4A12-9574-D833D4A96630}" srcOrd="0" destOrd="0" presId="urn:microsoft.com/office/officeart/2005/8/layout/hProcess9"/>
    <dgm:cxn modelId="{5D2DB0FB-6AE7-401B-81AB-3F087EDDC95A}" type="presOf" srcId="{B444BA09-2A0D-4F2A-9E1D-570E5DD91DAF}" destId="{02B604F2-832D-4EF6-B8B0-1AB7CD1B51BA}" srcOrd="0" destOrd="0" presId="urn:microsoft.com/office/officeart/2005/8/layout/hProcess9"/>
    <dgm:cxn modelId="{4EB469FE-FF4C-4163-B52A-C9D2DD4B7416}" type="presOf" srcId="{B6201BDF-B6E7-453B-B316-05EB0B650E2E}" destId="{44CC8517-8DF3-4632-A7B6-7B1C261E2B24}" srcOrd="0" destOrd="0" presId="urn:microsoft.com/office/officeart/2005/8/layout/hProcess9"/>
    <dgm:cxn modelId="{C28720F6-53D2-4BD0-9D9D-4E2E41F4DAFF}" type="presParOf" srcId="{44CC8517-8DF3-4632-A7B6-7B1C261E2B24}" destId="{D5ACD8E2-E92F-4DA2-8EC7-6556A3B282AC}" srcOrd="0" destOrd="0" presId="urn:microsoft.com/office/officeart/2005/8/layout/hProcess9"/>
    <dgm:cxn modelId="{23C53BCC-BCDF-4876-914D-10CE26A85830}" type="presParOf" srcId="{44CC8517-8DF3-4632-A7B6-7B1C261E2B24}" destId="{9E6AA5A6-9978-46CB-AA48-0B931BC9ACB4}" srcOrd="1" destOrd="0" presId="urn:microsoft.com/office/officeart/2005/8/layout/hProcess9"/>
    <dgm:cxn modelId="{9FA6F124-A825-4470-97C9-39C645C2C4C6}" type="presParOf" srcId="{9E6AA5A6-9978-46CB-AA48-0B931BC9ACB4}" destId="{0AE946A7-CC84-4A12-9574-D833D4A96630}" srcOrd="0" destOrd="0" presId="urn:microsoft.com/office/officeart/2005/8/layout/hProcess9"/>
    <dgm:cxn modelId="{6E2251CF-7743-4F26-999A-E26A3956341F}" type="presParOf" srcId="{9E6AA5A6-9978-46CB-AA48-0B931BC9ACB4}" destId="{DD54FA99-CB1C-4792-94A2-CE4A1080BEDD}" srcOrd="1" destOrd="0" presId="urn:microsoft.com/office/officeart/2005/8/layout/hProcess9"/>
    <dgm:cxn modelId="{C4EDA963-481A-4549-B14A-00120D5DCB8D}" type="presParOf" srcId="{9E6AA5A6-9978-46CB-AA48-0B931BC9ACB4}" destId="{F153CD3A-D958-4C66-9D06-123479ACE36B}" srcOrd="2" destOrd="0" presId="urn:microsoft.com/office/officeart/2005/8/layout/hProcess9"/>
    <dgm:cxn modelId="{1D96BB8B-7660-4C92-AC71-C52A6A91A79A}" type="presParOf" srcId="{9E6AA5A6-9978-46CB-AA48-0B931BC9ACB4}" destId="{48F77E36-73D4-4C41-B1C2-C696D320DBD1}" srcOrd="3" destOrd="0" presId="urn:microsoft.com/office/officeart/2005/8/layout/hProcess9"/>
    <dgm:cxn modelId="{95735508-F2BA-4DAC-B09A-C88C868AF8A0}" type="presParOf" srcId="{9E6AA5A6-9978-46CB-AA48-0B931BC9ACB4}" destId="{02B604F2-832D-4EF6-B8B0-1AB7CD1B51BA}" srcOrd="4" destOrd="0" presId="urn:microsoft.com/office/officeart/2005/8/layout/hProcess9"/>
    <dgm:cxn modelId="{24D230D7-503B-49D1-9199-37469ABB2C42}" type="presParOf" srcId="{9E6AA5A6-9978-46CB-AA48-0B931BC9ACB4}" destId="{E095ABC4-3D89-46CB-803A-7044C267B313}" srcOrd="5" destOrd="0" presId="urn:microsoft.com/office/officeart/2005/8/layout/hProcess9"/>
    <dgm:cxn modelId="{378FE676-7F6F-4B5C-BA5E-822C98F07C15}" type="presParOf" srcId="{9E6AA5A6-9978-46CB-AA48-0B931BC9ACB4}" destId="{A5E1DB68-BC92-4BC2-A3C3-3B417B43752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CD8E2-E92F-4DA2-8EC7-6556A3B282AC}">
      <dsp:nvSpPr>
        <dsp:cNvPr id="0" name=""/>
        <dsp:cNvSpPr/>
      </dsp:nvSpPr>
      <dsp:spPr>
        <a:xfrm>
          <a:off x="788669" y="0"/>
          <a:ext cx="8938260" cy="4351338"/>
        </a:xfrm>
        <a:prstGeom prst="rightArrow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E946A7-CC84-4A12-9574-D833D4A96630}">
      <dsp:nvSpPr>
        <dsp:cNvPr id="0" name=""/>
        <dsp:cNvSpPr/>
      </dsp:nvSpPr>
      <dsp:spPr>
        <a:xfrm>
          <a:off x="3594" y="1305401"/>
          <a:ext cx="2335202" cy="1740535"/>
        </a:xfrm>
        <a:prstGeom prst="roundRect">
          <a:avLst/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6400" kern="1200" dirty="0"/>
            <a:t>2010</a:t>
          </a:r>
        </a:p>
      </dsp:txBody>
      <dsp:txXfrm>
        <a:off x="88560" y="1390367"/>
        <a:ext cx="2165270" cy="1570603"/>
      </dsp:txXfrm>
    </dsp:sp>
    <dsp:sp modelId="{F153CD3A-D958-4C66-9D06-123479ACE36B}">
      <dsp:nvSpPr>
        <dsp:cNvPr id="0" name=""/>
        <dsp:cNvSpPr/>
      </dsp:nvSpPr>
      <dsp:spPr>
        <a:xfrm>
          <a:off x="2727997" y="1305401"/>
          <a:ext cx="2335202" cy="1740535"/>
        </a:xfrm>
        <a:prstGeom prst="roundRect">
          <a:avLst/>
        </a:prstGeom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6400" kern="1200" dirty="0"/>
            <a:t>2018</a:t>
          </a:r>
        </a:p>
      </dsp:txBody>
      <dsp:txXfrm>
        <a:off x="2812963" y="1390367"/>
        <a:ext cx="2165270" cy="1570603"/>
      </dsp:txXfrm>
    </dsp:sp>
    <dsp:sp modelId="{02B604F2-832D-4EF6-B8B0-1AB7CD1B51BA}">
      <dsp:nvSpPr>
        <dsp:cNvPr id="0" name=""/>
        <dsp:cNvSpPr/>
      </dsp:nvSpPr>
      <dsp:spPr>
        <a:xfrm>
          <a:off x="5452400" y="1305401"/>
          <a:ext cx="2335202" cy="1740535"/>
        </a:xfrm>
        <a:prstGeom prst="round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>
            <a:schemeClr val="accent1"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6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2023</a:t>
          </a:r>
        </a:p>
      </dsp:txBody>
      <dsp:txXfrm>
        <a:off x="5537366" y="1390367"/>
        <a:ext cx="2165270" cy="1570603"/>
      </dsp:txXfrm>
    </dsp:sp>
    <dsp:sp modelId="{A5E1DB68-BC92-4BC2-A3C3-3B417B43752F}">
      <dsp:nvSpPr>
        <dsp:cNvPr id="0" name=""/>
        <dsp:cNvSpPr/>
      </dsp:nvSpPr>
      <dsp:spPr>
        <a:xfrm>
          <a:off x="8176803" y="1305401"/>
          <a:ext cx="2335202" cy="1740535"/>
        </a:xfrm>
        <a:prstGeom prst="roundRect">
          <a:avLst/>
        </a:pr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6400" kern="1200" dirty="0"/>
            <a:t>?</a:t>
          </a:r>
        </a:p>
      </dsp:txBody>
      <dsp:txXfrm>
        <a:off x="8261769" y="1390367"/>
        <a:ext cx="2165270" cy="15706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ED122B-51D3-9178-B6BC-BB17BF1E9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D0CB758-F15A-7CF6-7161-42EAD794F5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A3974E3-B338-06B3-2569-C1ADDF75A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1C7F-D38D-4495-B31F-CAAED6DDBCC8}" type="datetimeFigureOut">
              <a:rPr lang="sl-SI" smtClean="0"/>
              <a:t>3. 11. 2023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BB3D502-8CB8-3EBB-FB25-883A5FAB0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AEABFA8-7FD1-F3C8-821A-9B9CDEBBF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526C-5C24-46A3-976C-708B3E9949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933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4F6A15-E23B-9EC4-8DD7-61947F905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2B4DE232-F16D-6F37-CB33-57851BC7AB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94DE7EC-B2C8-6241-C710-3FEC8D3E9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1C7F-D38D-4495-B31F-CAAED6DDBCC8}" type="datetimeFigureOut">
              <a:rPr lang="sl-SI" smtClean="0"/>
              <a:t>3. 11. 2023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F01B2CC-21C8-147B-576C-2CCB76E32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BC53B11-B3D1-06A4-1D00-12D717BFE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526C-5C24-46A3-976C-708B3E9949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1082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735960CA-EEC6-1A15-51FF-75D01FF72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E28BB1D0-29FF-944F-7743-CDC3C159F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23CA6F8-C46B-C079-DE6C-EBDFFA940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1C7F-D38D-4495-B31F-CAAED6DDBCC8}" type="datetimeFigureOut">
              <a:rPr lang="sl-SI" smtClean="0"/>
              <a:t>3. 11. 2023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68168E2-FC96-03D9-D749-F894F39B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1B31CED-6FF2-EC93-2E0B-59AEECE4E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526C-5C24-46A3-976C-708B3E9949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00592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8ED28CEF-C264-EA92-8EE6-C5E15E331791}"/>
              </a:ext>
            </a:extLst>
          </p:cNvPr>
          <p:cNvSpPr/>
          <p:nvPr/>
        </p:nvSpPr>
        <p:spPr>
          <a:xfrm>
            <a:off x="0" y="0"/>
            <a:ext cx="12193143" cy="6857999"/>
          </a:xfrm>
          <a:custGeom>
            <a:avLst/>
            <a:gdLst>
              <a:gd name="connsiteX0" fmla="*/ 0 w 12193143"/>
              <a:gd name="connsiteY0" fmla="*/ 0 h 6857999"/>
              <a:gd name="connsiteX1" fmla="*/ 12193143 w 12193143"/>
              <a:gd name="connsiteY1" fmla="*/ 0 h 6857999"/>
              <a:gd name="connsiteX2" fmla="*/ 12193143 w 12193143"/>
              <a:gd name="connsiteY2" fmla="*/ 6857999 h 6857999"/>
              <a:gd name="connsiteX3" fmla="*/ 0 w 12193143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143" h="6857999">
                <a:moveTo>
                  <a:pt x="0" y="0"/>
                </a:moveTo>
                <a:lnTo>
                  <a:pt x="12193143" y="0"/>
                </a:lnTo>
                <a:lnTo>
                  <a:pt x="12193143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 w="127000" cap="flat">
            <a:noFill/>
            <a:prstDash val="solid"/>
            <a:miter/>
          </a:ln>
        </p:spPr>
        <p:txBody>
          <a:bodyPr rtlCol="0" anchor="ctr"/>
          <a:lstStyle/>
          <a:p>
            <a:endParaRPr lang="en-SI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E2AFFC31-6CC0-5780-26D8-25A3F5B4236E}"/>
              </a:ext>
            </a:extLst>
          </p:cNvPr>
          <p:cNvSpPr/>
          <p:nvPr/>
        </p:nvSpPr>
        <p:spPr>
          <a:xfrm>
            <a:off x="1356868" y="0"/>
            <a:ext cx="8468009" cy="6857999"/>
          </a:xfrm>
          <a:custGeom>
            <a:avLst/>
            <a:gdLst>
              <a:gd name="connsiteX0" fmla="*/ 8450326 w 8468009"/>
              <a:gd name="connsiteY0" fmla="*/ 3742055 h 6857999"/>
              <a:gd name="connsiteX1" fmla="*/ 8353044 w 8468009"/>
              <a:gd name="connsiteY1" fmla="*/ 3739388 h 6857999"/>
              <a:gd name="connsiteX2" fmla="*/ 6274689 w 8468009"/>
              <a:gd name="connsiteY2" fmla="*/ 5294122 h 6857999"/>
              <a:gd name="connsiteX3" fmla="*/ 5640451 w 8468009"/>
              <a:gd name="connsiteY3" fmla="*/ 3499104 h 6857999"/>
              <a:gd name="connsiteX4" fmla="*/ 4173093 w 8468009"/>
              <a:gd name="connsiteY4" fmla="*/ 1919224 h 6857999"/>
              <a:gd name="connsiteX5" fmla="*/ 3796919 w 8468009"/>
              <a:gd name="connsiteY5" fmla="*/ 0 h 6857999"/>
              <a:gd name="connsiteX6" fmla="*/ 3783457 w 8468009"/>
              <a:gd name="connsiteY6" fmla="*/ 0 h 6857999"/>
              <a:gd name="connsiteX7" fmla="*/ 4160647 w 8468009"/>
              <a:gd name="connsiteY7" fmla="*/ 1922780 h 6857999"/>
              <a:gd name="connsiteX8" fmla="*/ 4160774 w 8468009"/>
              <a:gd name="connsiteY8" fmla="*/ 1925701 h 6857999"/>
              <a:gd name="connsiteX9" fmla="*/ 4163187 w 8468009"/>
              <a:gd name="connsiteY9" fmla="*/ 1927479 h 6857999"/>
              <a:gd name="connsiteX10" fmla="*/ 5629656 w 8468009"/>
              <a:gd name="connsiteY10" fmla="*/ 3505454 h 6857999"/>
              <a:gd name="connsiteX11" fmla="*/ 6263894 w 8468009"/>
              <a:gd name="connsiteY11" fmla="*/ 5304408 h 6857999"/>
              <a:gd name="connsiteX12" fmla="*/ 6265418 w 8468009"/>
              <a:gd name="connsiteY12" fmla="*/ 5312282 h 6857999"/>
              <a:gd name="connsiteX13" fmla="*/ 6272784 w 8468009"/>
              <a:gd name="connsiteY13" fmla="*/ 5309108 h 6857999"/>
              <a:gd name="connsiteX14" fmla="*/ 8361807 w 8468009"/>
              <a:gd name="connsiteY14" fmla="*/ 3748786 h 6857999"/>
              <a:gd name="connsiteX15" fmla="*/ 8440674 w 8468009"/>
              <a:gd name="connsiteY15" fmla="*/ 3750182 h 6857999"/>
              <a:gd name="connsiteX16" fmla="*/ 8440801 w 8468009"/>
              <a:gd name="connsiteY16" fmla="*/ 3750437 h 6857999"/>
              <a:gd name="connsiteX17" fmla="*/ 8441944 w 8468009"/>
              <a:gd name="connsiteY17" fmla="*/ 3822446 h 6857999"/>
              <a:gd name="connsiteX18" fmla="*/ 6313932 w 8468009"/>
              <a:gd name="connsiteY18" fmla="*/ 5715635 h 6857999"/>
              <a:gd name="connsiteX19" fmla="*/ 6310757 w 8468009"/>
              <a:gd name="connsiteY19" fmla="*/ 5717539 h 6857999"/>
              <a:gd name="connsiteX20" fmla="*/ 6310884 w 8468009"/>
              <a:gd name="connsiteY20" fmla="*/ 5721222 h 6857999"/>
              <a:gd name="connsiteX21" fmla="*/ 6251194 w 8468009"/>
              <a:gd name="connsiteY21" fmla="*/ 6857999 h 6857999"/>
              <a:gd name="connsiteX22" fmla="*/ 6263894 w 8468009"/>
              <a:gd name="connsiteY22" fmla="*/ 6857999 h 6857999"/>
              <a:gd name="connsiteX23" fmla="*/ 6323711 w 8468009"/>
              <a:gd name="connsiteY23" fmla="*/ 5724651 h 6857999"/>
              <a:gd name="connsiteX24" fmla="*/ 8451977 w 8468009"/>
              <a:gd name="connsiteY24" fmla="*/ 3830446 h 6857999"/>
              <a:gd name="connsiteX25" fmla="*/ 8450326 w 8468009"/>
              <a:gd name="connsiteY25" fmla="*/ 3742055 h 6857999"/>
              <a:gd name="connsiteX26" fmla="*/ 5913755 w 8468009"/>
              <a:gd name="connsiteY26" fmla="*/ 5866129 h 6857999"/>
              <a:gd name="connsiteX27" fmla="*/ 5906135 w 8468009"/>
              <a:gd name="connsiteY27" fmla="*/ 5868669 h 6857999"/>
              <a:gd name="connsiteX28" fmla="*/ 2170811 w 8468009"/>
              <a:gd name="connsiteY28" fmla="*/ 5886322 h 6857999"/>
              <a:gd name="connsiteX29" fmla="*/ 2168017 w 8468009"/>
              <a:gd name="connsiteY29" fmla="*/ 5885688 h 6857999"/>
              <a:gd name="connsiteX30" fmla="*/ 2165604 w 8468009"/>
              <a:gd name="connsiteY30" fmla="*/ 5887338 h 6857999"/>
              <a:gd name="connsiteX31" fmla="*/ 0 w 8468009"/>
              <a:gd name="connsiteY31" fmla="*/ 6857999 h 6857999"/>
              <a:gd name="connsiteX32" fmla="*/ 53594 w 8468009"/>
              <a:gd name="connsiteY32" fmla="*/ 6857999 h 6857999"/>
              <a:gd name="connsiteX33" fmla="*/ 2170557 w 8468009"/>
              <a:gd name="connsiteY33" fmla="*/ 5899276 h 6857999"/>
              <a:gd name="connsiteX34" fmla="*/ 5902579 w 8468009"/>
              <a:gd name="connsiteY34" fmla="*/ 5883274 h 6857999"/>
              <a:gd name="connsiteX35" fmla="*/ 5918200 w 8468009"/>
              <a:gd name="connsiteY35" fmla="*/ 6857999 h 6857999"/>
              <a:gd name="connsiteX36" fmla="*/ 5930900 w 8468009"/>
              <a:gd name="connsiteY36" fmla="*/ 6857999 h 6857999"/>
              <a:gd name="connsiteX37" fmla="*/ 5914517 w 8468009"/>
              <a:gd name="connsiteY37" fmla="*/ 5874130 h 6857999"/>
              <a:gd name="connsiteX38" fmla="*/ 5913755 w 8468009"/>
              <a:gd name="connsiteY38" fmla="*/ 5866129 h 6857999"/>
              <a:gd name="connsiteX39" fmla="*/ 4274820 w 8468009"/>
              <a:gd name="connsiteY39" fmla="*/ 5726049 h 6857999"/>
              <a:gd name="connsiteX40" fmla="*/ 5846572 w 8468009"/>
              <a:gd name="connsiteY40" fmla="*/ 5478272 h 6857999"/>
              <a:gd name="connsiteX41" fmla="*/ 5856986 w 8468009"/>
              <a:gd name="connsiteY41" fmla="*/ 5472938 h 6857999"/>
              <a:gd name="connsiteX42" fmla="*/ 5854573 w 8468009"/>
              <a:gd name="connsiteY42" fmla="*/ 5463286 h 6857999"/>
              <a:gd name="connsiteX43" fmla="*/ 4115943 w 8468009"/>
              <a:gd name="connsiteY43" fmla="*/ 2533269 h 6857999"/>
              <a:gd name="connsiteX44" fmla="*/ 4098417 w 8468009"/>
              <a:gd name="connsiteY44" fmla="*/ 2520696 h 6857999"/>
              <a:gd name="connsiteX45" fmla="*/ 4095750 w 8468009"/>
              <a:gd name="connsiteY45" fmla="*/ 2541016 h 6857999"/>
              <a:gd name="connsiteX46" fmla="*/ 2608453 w 8468009"/>
              <a:gd name="connsiteY46" fmla="*/ 5456808 h 6857999"/>
              <a:gd name="connsiteX47" fmla="*/ 2592832 w 8468009"/>
              <a:gd name="connsiteY47" fmla="*/ 5478272 h 6857999"/>
              <a:gd name="connsiteX48" fmla="*/ 2601722 w 8468009"/>
              <a:gd name="connsiteY48" fmla="*/ 5480684 h 6857999"/>
              <a:gd name="connsiteX49" fmla="*/ 4274820 w 8468009"/>
              <a:gd name="connsiteY49" fmla="*/ 5726049 h 6857999"/>
              <a:gd name="connsiteX50" fmla="*/ 2618232 w 8468009"/>
              <a:gd name="connsiteY50" fmla="*/ 5465064 h 6857999"/>
              <a:gd name="connsiteX51" fmla="*/ 4108323 w 8468009"/>
              <a:gd name="connsiteY51" fmla="*/ 2543302 h 6857999"/>
              <a:gd name="connsiteX52" fmla="*/ 5842127 w 8468009"/>
              <a:gd name="connsiteY52" fmla="*/ 5465953 h 6857999"/>
              <a:gd name="connsiteX53" fmla="*/ 5842254 w 8468009"/>
              <a:gd name="connsiteY53" fmla="*/ 5466206 h 6857999"/>
              <a:gd name="connsiteX54" fmla="*/ 5842000 w 8468009"/>
              <a:gd name="connsiteY54" fmla="*/ 5466333 h 6857999"/>
              <a:gd name="connsiteX55" fmla="*/ 4274693 w 8468009"/>
              <a:gd name="connsiteY55" fmla="*/ 5713348 h 6857999"/>
              <a:gd name="connsiteX56" fmla="*/ 2613914 w 8468009"/>
              <a:gd name="connsiteY56" fmla="*/ 5470905 h 6857999"/>
              <a:gd name="connsiteX57" fmla="*/ 2618232 w 8468009"/>
              <a:gd name="connsiteY57" fmla="*/ 54650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8468009" h="6857999">
                <a:moveTo>
                  <a:pt x="8450326" y="3742055"/>
                </a:moveTo>
                <a:cubicBezTo>
                  <a:pt x="8420735" y="3705479"/>
                  <a:pt x="8374380" y="3723513"/>
                  <a:pt x="8353044" y="3739388"/>
                </a:cubicBezTo>
                <a:cubicBezTo>
                  <a:pt x="7755763" y="4421632"/>
                  <a:pt x="7075679" y="4930266"/>
                  <a:pt x="6274689" y="5294122"/>
                </a:cubicBezTo>
                <a:cubicBezTo>
                  <a:pt x="6129020" y="4554727"/>
                  <a:pt x="5933313" y="4000754"/>
                  <a:pt x="5640451" y="3499104"/>
                </a:cubicBezTo>
                <a:cubicBezTo>
                  <a:pt x="5303774" y="2923032"/>
                  <a:pt x="4837430" y="2420874"/>
                  <a:pt x="4173093" y="1919224"/>
                </a:cubicBezTo>
                <a:cubicBezTo>
                  <a:pt x="4138549" y="1205230"/>
                  <a:pt x="4019296" y="584708"/>
                  <a:pt x="3796919" y="0"/>
                </a:cubicBezTo>
                <a:lnTo>
                  <a:pt x="3783457" y="0"/>
                </a:lnTo>
                <a:cubicBezTo>
                  <a:pt x="4006723" y="585597"/>
                  <a:pt x="4126230" y="1207135"/>
                  <a:pt x="4160647" y="1922780"/>
                </a:cubicBezTo>
                <a:lnTo>
                  <a:pt x="4160774" y="1925701"/>
                </a:lnTo>
                <a:lnTo>
                  <a:pt x="4163187" y="1927479"/>
                </a:lnTo>
                <a:cubicBezTo>
                  <a:pt x="4827270" y="2428748"/>
                  <a:pt x="5293233" y="2930271"/>
                  <a:pt x="5629656" y="3505454"/>
                </a:cubicBezTo>
                <a:cubicBezTo>
                  <a:pt x="5922772" y="4007612"/>
                  <a:pt x="6118352" y="4562474"/>
                  <a:pt x="6263894" y="5304408"/>
                </a:cubicBezTo>
                <a:lnTo>
                  <a:pt x="6265418" y="5312282"/>
                </a:lnTo>
                <a:lnTo>
                  <a:pt x="6272784" y="5309108"/>
                </a:lnTo>
                <a:cubicBezTo>
                  <a:pt x="7078853" y="4944236"/>
                  <a:pt x="7762367" y="4433443"/>
                  <a:pt x="8361807" y="3748786"/>
                </a:cubicBezTo>
                <a:cubicBezTo>
                  <a:pt x="8378698" y="3736467"/>
                  <a:pt x="8416798" y="3720592"/>
                  <a:pt x="8440674" y="3750182"/>
                </a:cubicBezTo>
                <a:lnTo>
                  <a:pt x="8440801" y="3750437"/>
                </a:lnTo>
                <a:cubicBezTo>
                  <a:pt x="8472297" y="3786251"/>
                  <a:pt x="8443468" y="3820794"/>
                  <a:pt x="8441944" y="3822446"/>
                </a:cubicBezTo>
                <a:cubicBezTo>
                  <a:pt x="7886065" y="4565904"/>
                  <a:pt x="7359778" y="5114163"/>
                  <a:pt x="6313932" y="5715635"/>
                </a:cubicBezTo>
                <a:lnTo>
                  <a:pt x="6310757" y="5717539"/>
                </a:lnTo>
                <a:lnTo>
                  <a:pt x="6310884" y="5721222"/>
                </a:lnTo>
                <a:cubicBezTo>
                  <a:pt x="6321552" y="6119367"/>
                  <a:pt x="6301867" y="6496811"/>
                  <a:pt x="6251194" y="6857999"/>
                </a:cubicBezTo>
                <a:lnTo>
                  <a:pt x="6263894" y="6857999"/>
                </a:lnTo>
                <a:cubicBezTo>
                  <a:pt x="6314440" y="6497700"/>
                  <a:pt x="6333998" y="6121526"/>
                  <a:pt x="6323711" y="5724651"/>
                </a:cubicBezTo>
                <a:cubicBezTo>
                  <a:pt x="7369048" y="5122799"/>
                  <a:pt x="7895972" y="4574031"/>
                  <a:pt x="8451977" y="3830446"/>
                </a:cubicBezTo>
                <a:cubicBezTo>
                  <a:pt x="8452104" y="3829939"/>
                  <a:pt x="8489061" y="3786251"/>
                  <a:pt x="8450326" y="3742055"/>
                </a:cubicBezTo>
                <a:close/>
                <a:moveTo>
                  <a:pt x="5913755" y="5866129"/>
                </a:moveTo>
                <a:lnTo>
                  <a:pt x="5906135" y="5868669"/>
                </a:lnTo>
                <a:cubicBezTo>
                  <a:pt x="4777486" y="6239636"/>
                  <a:pt x="3590417" y="6244970"/>
                  <a:pt x="2170811" y="5886322"/>
                </a:cubicBezTo>
                <a:lnTo>
                  <a:pt x="2168017" y="5885688"/>
                </a:lnTo>
                <a:lnTo>
                  <a:pt x="2165604" y="5887338"/>
                </a:lnTo>
                <a:cubicBezTo>
                  <a:pt x="1489710" y="6359778"/>
                  <a:pt x="765556" y="6683374"/>
                  <a:pt x="0" y="6857999"/>
                </a:cubicBezTo>
                <a:lnTo>
                  <a:pt x="53594" y="6857999"/>
                </a:lnTo>
                <a:cubicBezTo>
                  <a:pt x="800989" y="6680580"/>
                  <a:pt x="1508887" y="6361556"/>
                  <a:pt x="2170557" y="5899276"/>
                </a:cubicBezTo>
                <a:cubicBezTo>
                  <a:pt x="3588258" y="6257162"/>
                  <a:pt x="4774438" y="6251955"/>
                  <a:pt x="5902579" y="5883274"/>
                </a:cubicBezTo>
                <a:cubicBezTo>
                  <a:pt x="5934583" y="6216141"/>
                  <a:pt x="5937631" y="6540499"/>
                  <a:pt x="5918200" y="6857999"/>
                </a:cubicBezTo>
                <a:lnTo>
                  <a:pt x="5930900" y="6857999"/>
                </a:lnTo>
                <a:cubicBezTo>
                  <a:pt x="5950458" y="6537705"/>
                  <a:pt x="5947156" y="6210172"/>
                  <a:pt x="5914517" y="5874130"/>
                </a:cubicBezTo>
                <a:lnTo>
                  <a:pt x="5913755" y="5866129"/>
                </a:lnTo>
                <a:close/>
                <a:moveTo>
                  <a:pt x="4274820" y="5726049"/>
                </a:moveTo>
                <a:cubicBezTo>
                  <a:pt x="4810125" y="5726049"/>
                  <a:pt x="5324348" y="5645023"/>
                  <a:pt x="5846572" y="5478272"/>
                </a:cubicBezTo>
                <a:lnTo>
                  <a:pt x="5856986" y="5472938"/>
                </a:lnTo>
                <a:lnTo>
                  <a:pt x="5854573" y="5463286"/>
                </a:lnTo>
                <a:cubicBezTo>
                  <a:pt x="5617083" y="4296282"/>
                  <a:pt x="5015992" y="3283077"/>
                  <a:pt x="4115943" y="2533269"/>
                </a:cubicBezTo>
                <a:lnTo>
                  <a:pt x="4098417" y="2520696"/>
                </a:lnTo>
                <a:lnTo>
                  <a:pt x="4095750" y="2541016"/>
                </a:lnTo>
                <a:cubicBezTo>
                  <a:pt x="3878834" y="3693160"/>
                  <a:pt x="3378581" y="4673853"/>
                  <a:pt x="2608453" y="5456808"/>
                </a:cubicBezTo>
                <a:lnTo>
                  <a:pt x="2592832" y="5478272"/>
                </a:lnTo>
                <a:lnTo>
                  <a:pt x="2601722" y="5480684"/>
                </a:lnTo>
                <a:cubicBezTo>
                  <a:pt x="3200146" y="5645785"/>
                  <a:pt x="3747389" y="5726049"/>
                  <a:pt x="4274820" y="5726049"/>
                </a:cubicBezTo>
                <a:close/>
                <a:moveTo>
                  <a:pt x="2618232" y="5465064"/>
                </a:moveTo>
                <a:cubicBezTo>
                  <a:pt x="3389503" y="4681093"/>
                  <a:pt x="3890772" y="3698113"/>
                  <a:pt x="4108323" y="2543302"/>
                </a:cubicBezTo>
                <a:cubicBezTo>
                  <a:pt x="5005578" y="3291078"/>
                  <a:pt x="5605272" y="4301616"/>
                  <a:pt x="5842127" y="5465953"/>
                </a:cubicBezTo>
                <a:lnTo>
                  <a:pt x="5842254" y="5466206"/>
                </a:lnTo>
                <a:lnTo>
                  <a:pt x="5842000" y="5466333"/>
                </a:lnTo>
                <a:cubicBezTo>
                  <a:pt x="5321173" y="5632577"/>
                  <a:pt x="4808601" y="5713348"/>
                  <a:pt x="4274693" y="5713348"/>
                </a:cubicBezTo>
                <a:cubicBezTo>
                  <a:pt x="3750818" y="5713348"/>
                  <a:pt x="3207512" y="5633973"/>
                  <a:pt x="2613914" y="5470905"/>
                </a:cubicBezTo>
                <a:lnTo>
                  <a:pt x="2618232" y="5465064"/>
                </a:lnTo>
                <a:close/>
              </a:path>
            </a:pathLst>
          </a:custGeom>
          <a:solidFill>
            <a:schemeClr val="tx1">
              <a:lumMod val="75000"/>
              <a:alpha val="84456"/>
            </a:schemeClr>
          </a:solidFill>
          <a:ln w="127000" cap="flat">
            <a:noFill/>
            <a:prstDash val="solid"/>
            <a:miter/>
          </a:ln>
        </p:spPr>
        <p:txBody>
          <a:bodyPr rtlCol="0" anchor="ctr"/>
          <a:lstStyle/>
          <a:p>
            <a:endParaRPr lang="en-SI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32638B2F-89E8-C122-6AC0-DA3E1C2A0182}"/>
              </a:ext>
            </a:extLst>
          </p:cNvPr>
          <p:cNvSpPr/>
          <p:nvPr/>
        </p:nvSpPr>
        <p:spPr>
          <a:xfrm>
            <a:off x="0" y="0"/>
            <a:ext cx="4997865" cy="6851013"/>
          </a:xfrm>
          <a:custGeom>
            <a:avLst/>
            <a:gdLst>
              <a:gd name="connsiteX0" fmla="*/ 0 w 4997865"/>
              <a:gd name="connsiteY0" fmla="*/ 6851014 h 6851013"/>
              <a:gd name="connsiteX1" fmla="*/ 1453128 w 4997865"/>
              <a:gd name="connsiteY1" fmla="*/ 6509258 h 6851013"/>
              <a:gd name="connsiteX2" fmla="*/ 2417461 w 4997865"/>
              <a:gd name="connsiteY2" fmla="*/ 6037833 h 6851013"/>
              <a:gd name="connsiteX3" fmla="*/ 2952720 w 4997865"/>
              <a:gd name="connsiteY3" fmla="*/ 5652515 h 6851013"/>
              <a:gd name="connsiteX4" fmla="*/ 3552408 w 4997865"/>
              <a:gd name="connsiteY4" fmla="*/ 5111114 h 6851013"/>
              <a:gd name="connsiteX5" fmla="*/ 4337701 w 4997865"/>
              <a:gd name="connsiteY5" fmla="*/ 4009136 h 6851013"/>
              <a:gd name="connsiteX6" fmla="*/ 4496173 w 4997865"/>
              <a:gd name="connsiteY6" fmla="*/ 3683127 h 6851013"/>
              <a:gd name="connsiteX7" fmla="*/ 4579683 w 4997865"/>
              <a:gd name="connsiteY7" fmla="*/ 3494405 h 6851013"/>
              <a:gd name="connsiteX8" fmla="*/ 4678929 w 4997865"/>
              <a:gd name="connsiteY8" fmla="*/ 3229864 h 6851013"/>
              <a:gd name="connsiteX9" fmla="*/ 4809770 w 4997865"/>
              <a:gd name="connsiteY9" fmla="*/ 2806446 h 6851013"/>
              <a:gd name="connsiteX10" fmla="*/ 4954116 w 4997865"/>
              <a:gd name="connsiteY10" fmla="*/ 2131822 h 6851013"/>
              <a:gd name="connsiteX11" fmla="*/ 4997854 w 4997865"/>
              <a:gd name="connsiteY11" fmla="*/ 1431163 h 6851013"/>
              <a:gd name="connsiteX12" fmla="*/ 4996615 w 4997865"/>
              <a:gd name="connsiteY12" fmla="*/ 1333500 h 6851013"/>
              <a:gd name="connsiteX13" fmla="*/ 4835666 w 4997865"/>
              <a:gd name="connsiteY13" fmla="*/ 146939 h 6851013"/>
              <a:gd name="connsiteX14" fmla="*/ 4795769 w 4997865"/>
              <a:gd name="connsiteY14" fmla="*/ 0 h 6851013"/>
              <a:gd name="connsiteX15" fmla="*/ 0 w 4997865"/>
              <a:gd name="connsiteY15" fmla="*/ 0 h 6851013"/>
              <a:gd name="connsiteX16" fmla="*/ 0 w 4997865"/>
              <a:gd name="connsiteY16" fmla="*/ 6851014 h 685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997865" h="6851013">
                <a:moveTo>
                  <a:pt x="0" y="6851014"/>
                </a:moveTo>
                <a:cubicBezTo>
                  <a:pt x="508372" y="6799071"/>
                  <a:pt x="995928" y="6681723"/>
                  <a:pt x="1453128" y="6509258"/>
                </a:cubicBezTo>
                <a:cubicBezTo>
                  <a:pt x="1792497" y="6381241"/>
                  <a:pt x="2115263" y="6225412"/>
                  <a:pt x="2417461" y="6037833"/>
                </a:cubicBezTo>
                <a:cubicBezTo>
                  <a:pt x="2607775" y="5919723"/>
                  <a:pt x="2779256" y="5791707"/>
                  <a:pt x="2952720" y="5652515"/>
                </a:cubicBezTo>
                <a:cubicBezTo>
                  <a:pt x="3161495" y="5484875"/>
                  <a:pt x="3370395" y="5306314"/>
                  <a:pt x="3552408" y="5111114"/>
                </a:cubicBezTo>
                <a:cubicBezTo>
                  <a:pt x="3861421" y="4779644"/>
                  <a:pt x="4122979" y="4413885"/>
                  <a:pt x="4337701" y="4009136"/>
                </a:cubicBezTo>
                <a:cubicBezTo>
                  <a:pt x="4394449" y="3902202"/>
                  <a:pt x="4445249" y="3793744"/>
                  <a:pt x="4496173" y="3683127"/>
                </a:cubicBezTo>
                <a:cubicBezTo>
                  <a:pt x="4524794" y="3620897"/>
                  <a:pt x="4550442" y="3564128"/>
                  <a:pt x="4579683" y="3494405"/>
                </a:cubicBezTo>
                <a:cubicBezTo>
                  <a:pt x="4615739" y="3408172"/>
                  <a:pt x="4648573" y="3319018"/>
                  <a:pt x="4678929" y="3229864"/>
                </a:cubicBezTo>
                <a:cubicBezTo>
                  <a:pt x="4726012" y="3091053"/>
                  <a:pt x="4771360" y="2949702"/>
                  <a:pt x="4809770" y="2806446"/>
                </a:cubicBezTo>
                <a:cubicBezTo>
                  <a:pt x="4868872" y="2586355"/>
                  <a:pt x="4920539" y="2361311"/>
                  <a:pt x="4954116" y="2131822"/>
                </a:cubicBezTo>
                <a:cubicBezTo>
                  <a:pt x="4987694" y="1902333"/>
                  <a:pt x="4996987" y="1668907"/>
                  <a:pt x="4997854" y="1431163"/>
                </a:cubicBezTo>
                <a:cubicBezTo>
                  <a:pt x="4997978" y="1398651"/>
                  <a:pt x="4997111" y="1365885"/>
                  <a:pt x="4996615" y="1333500"/>
                </a:cubicBezTo>
                <a:cubicBezTo>
                  <a:pt x="4990544" y="926846"/>
                  <a:pt x="4930575" y="529590"/>
                  <a:pt x="4835666" y="146939"/>
                </a:cubicBezTo>
                <a:cubicBezTo>
                  <a:pt x="4823276" y="97536"/>
                  <a:pt x="4809399" y="48895"/>
                  <a:pt x="4795769" y="0"/>
                </a:cubicBezTo>
                <a:lnTo>
                  <a:pt x="0" y="0"/>
                </a:lnTo>
                <a:lnTo>
                  <a:pt x="0" y="6851014"/>
                </a:lnTo>
                <a:close/>
              </a:path>
            </a:pathLst>
          </a:custGeom>
          <a:solidFill>
            <a:srgbClr val="E65A00"/>
          </a:solidFill>
          <a:ln w="123825" cap="flat">
            <a:noFill/>
            <a:prstDash val="solid"/>
            <a:miter/>
          </a:ln>
          <a:effectLst>
            <a:outerShdw blurRad="439271" dist="38100" dir="2700000" algn="tl" rotWithShape="0">
              <a:prstClr val="black">
                <a:alpha val="26049"/>
              </a:prstClr>
            </a:outerShdw>
          </a:effectLst>
        </p:spPr>
        <p:txBody>
          <a:bodyPr rtlCol="0" anchor="ctr"/>
          <a:lstStyle/>
          <a:p>
            <a:endParaRPr lang="en-SI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6A3170EF-D61D-C5F1-9B61-6DCCAA9E8CB7}"/>
              </a:ext>
            </a:extLst>
          </p:cNvPr>
          <p:cNvSpPr/>
          <p:nvPr/>
        </p:nvSpPr>
        <p:spPr>
          <a:xfrm>
            <a:off x="0" y="1130421"/>
            <a:ext cx="4991782" cy="4544953"/>
          </a:xfrm>
          <a:custGeom>
            <a:avLst/>
            <a:gdLst>
              <a:gd name="connsiteX0" fmla="*/ 741928 w 4991782"/>
              <a:gd name="connsiteY0" fmla="*/ 2559690 h 4544953"/>
              <a:gd name="connsiteX1" fmla="*/ 0 w 4991782"/>
              <a:gd name="connsiteY1" fmla="*/ 771911 h 4544953"/>
              <a:gd name="connsiteX2" fmla="*/ 0 w 4991782"/>
              <a:gd name="connsiteY2" fmla="*/ 823854 h 4544953"/>
              <a:gd name="connsiteX3" fmla="*/ 731644 w 4991782"/>
              <a:gd name="connsiteY3" fmla="*/ 2566675 h 4544953"/>
              <a:gd name="connsiteX4" fmla="*/ 2915549 w 4991782"/>
              <a:gd name="connsiteY4" fmla="*/ 4540128 h 4544953"/>
              <a:gd name="connsiteX5" fmla="*/ 2923974 w 4991782"/>
              <a:gd name="connsiteY5" fmla="*/ 4544954 h 4544953"/>
              <a:gd name="connsiteX6" fmla="*/ 2933887 w 4991782"/>
              <a:gd name="connsiteY6" fmla="*/ 4536064 h 4544953"/>
              <a:gd name="connsiteX7" fmla="*/ 741928 w 4991782"/>
              <a:gd name="connsiteY7" fmla="*/ 2559690 h 4544953"/>
              <a:gd name="connsiteX8" fmla="*/ 4965515 w 4991782"/>
              <a:gd name="connsiteY8" fmla="*/ 567314 h 4544953"/>
              <a:gd name="connsiteX9" fmla="*/ 1399974 w 4991782"/>
              <a:gd name="connsiteY9" fmla="*/ 87127 h 4544953"/>
              <a:gd name="connsiteX10" fmla="*/ 1353015 w 4991782"/>
              <a:gd name="connsiteY10" fmla="*/ 153675 h 4544953"/>
              <a:gd name="connsiteX11" fmla="*/ 1412612 w 4991782"/>
              <a:gd name="connsiteY11" fmla="*/ 205999 h 4544953"/>
              <a:gd name="connsiteX12" fmla="*/ 1415462 w 4991782"/>
              <a:gd name="connsiteY12" fmla="*/ 205999 h 4544953"/>
              <a:gd name="connsiteX13" fmla="*/ 4934416 w 4991782"/>
              <a:gd name="connsiteY13" fmla="*/ 1121796 h 4544953"/>
              <a:gd name="connsiteX14" fmla="*/ 4941602 w 4991782"/>
              <a:gd name="connsiteY14" fmla="*/ 1119510 h 4544953"/>
              <a:gd name="connsiteX15" fmla="*/ 4942841 w 4991782"/>
              <a:gd name="connsiteY15" fmla="*/ 1112398 h 4544953"/>
              <a:gd name="connsiteX16" fmla="*/ 1414842 w 4991782"/>
              <a:gd name="connsiteY16" fmla="*/ 193299 h 4544953"/>
              <a:gd name="connsiteX17" fmla="*/ 1365157 w 4991782"/>
              <a:gd name="connsiteY17" fmla="*/ 152024 h 4544953"/>
              <a:gd name="connsiteX18" fmla="*/ 1402080 w 4991782"/>
              <a:gd name="connsiteY18" fmla="*/ 99573 h 4544953"/>
              <a:gd name="connsiteX19" fmla="*/ 4960188 w 4991782"/>
              <a:gd name="connsiteY19" fmla="*/ 578871 h 4544953"/>
              <a:gd name="connsiteX20" fmla="*/ 4991039 w 4991782"/>
              <a:gd name="connsiteY20" fmla="*/ 596270 h 4544953"/>
              <a:gd name="connsiteX21" fmla="*/ 4991782 w 4991782"/>
              <a:gd name="connsiteY21" fmla="*/ 580522 h 4544953"/>
              <a:gd name="connsiteX22" fmla="*/ 4965515 w 4991782"/>
              <a:gd name="connsiteY22" fmla="*/ 567314 h 4544953"/>
              <a:gd name="connsiteX23" fmla="*/ 997291 w 4991782"/>
              <a:gd name="connsiteY23" fmla="*/ 2372873 h 4544953"/>
              <a:gd name="connsiteX24" fmla="*/ 0 w 4991782"/>
              <a:gd name="connsiteY24" fmla="*/ 133482 h 4544953"/>
              <a:gd name="connsiteX25" fmla="*/ 0 w 4991782"/>
              <a:gd name="connsiteY25" fmla="*/ 198887 h 4544953"/>
              <a:gd name="connsiteX26" fmla="*/ 987503 w 4991782"/>
              <a:gd name="connsiteY26" fmla="*/ 2380747 h 4544953"/>
              <a:gd name="connsiteX27" fmla="*/ 3371138 w 4991782"/>
              <a:gd name="connsiteY27" fmla="*/ 4160652 h 4544953"/>
              <a:gd name="connsiteX28" fmla="*/ 3381051 w 4991782"/>
              <a:gd name="connsiteY28" fmla="*/ 4151254 h 4544953"/>
              <a:gd name="connsiteX29" fmla="*/ 997291 w 4991782"/>
              <a:gd name="connsiteY29" fmla="*/ 2372873 h 454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991782" h="4544953">
                <a:moveTo>
                  <a:pt x="741928" y="2559690"/>
                </a:moveTo>
                <a:cubicBezTo>
                  <a:pt x="401196" y="2027179"/>
                  <a:pt x="154135" y="1427485"/>
                  <a:pt x="0" y="771911"/>
                </a:cubicBezTo>
                <a:lnTo>
                  <a:pt x="0" y="823854"/>
                </a:lnTo>
                <a:cubicBezTo>
                  <a:pt x="155250" y="1461775"/>
                  <a:pt x="398594" y="2046229"/>
                  <a:pt x="731644" y="2566675"/>
                </a:cubicBezTo>
                <a:cubicBezTo>
                  <a:pt x="1249432" y="3375665"/>
                  <a:pt x="1984298" y="4039367"/>
                  <a:pt x="2915549" y="4540128"/>
                </a:cubicBezTo>
                <a:lnTo>
                  <a:pt x="2923974" y="4544954"/>
                </a:lnTo>
                <a:lnTo>
                  <a:pt x="2933887" y="4536064"/>
                </a:lnTo>
                <a:cubicBezTo>
                  <a:pt x="1996564" y="4035176"/>
                  <a:pt x="1261699" y="3371728"/>
                  <a:pt x="741928" y="2559690"/>
                </a:cubicBezTo>
                <a:close/>
                <a:moveTo>
                  <a:pt x="4965515" y="567314"/>
                </a:moveTo>
                <a:cubicBezTo>
                  <a:pt x="3776795" y="29215"/>
                  <a:pt x="2708012" y="-114549"/>
                  <a:pt x="1399974" y="87127"/>
                </a:cubicBezTo>
                <a:cubicBezTo>
                  <a:pt x="1362927" y="95890"/>
                  <a:pt x="1349670" y="127767"/>
                  <a:pt x="1353015" y="153675"/>
                </a:cubicBezTo>
                <a:cubicBezTo>
                  <a:pt x="1356236" y="179202"/>
                  <a:pt x="1376309" y="205999"/>
                  <a:pt x="1412612" y="205999"/>
                </a:cubicBezTo>
                <a:cubicBezTo>
                  <a:pt x="1413603" y="205999"/>
                  <a:pt x="1414471" y="205999"/>
                  <a:pt x="1415462" y="205999"/>
                </a:cubicBezTo>
                <a:cubicBezTo>
                  <a:pt x="2767114" y="134879"/>
                  <a:pt x="3950506" y="442600"/>
                  <a:pt x="4934416" y="1121796"/>
                </a:cubicBezTo>
                <a:lnTo>
                  <a:pt x="4941602" y="1119510"/>
                </a:lnTo>
                <a:cubicBezTo>
                  <a:pt x="4941974" y="1117097"/>
                  <a:pt x="4942469" y="1114811"/>
                  <a:pt x="4942841" y="1112398"/>
                </a:cubicBezTo>
                <a:cubicBezTo>
                  <a:pt x="3956206" y="430789"/>
                  <a:pt x="2769220" y="122179"/>
                  <a:pt x="1414842" y="193299"/>
                </a:cubicBezTo>
                <a:cubicBezTo>
                  <a:pt x="1384982" y="194569"/>
                  <a:pt x="1368007" y="173360"/>
                  <a:pt x="1365157" y="152024"/>
                </a:cubicBezTo>
                <a:cubicBezTo>
                  <a:pt x="1362432" y="130942"/>
                  <a:pt x="1372963" y="106558"/>
                  <a:pt x="1402080" y="99573"/>
                </a:cubicBezTo>
                <a:cubicBezTo>
                  <a:pt x="2707021" y="-101595"/>
                  <a:pt x="3773698" y="42042"/>
                  <a:pt x="4960188" y="578871"/>
                </a:cubicBezTo>
                <a:lnTo>
                  <a:pt x="4991039" y="596270"/>
                </a:lnTo>
                <a:lnTo>
                  <a:pt x="4991782" y="580522"/>
                </a:lnTo>
                <a:lnTo>
                  <a:pt x="4965515" y="567314"/>
                </a:lnTo>
                <a:close/>
                <a:moveTo>
                  <a:pt x="997291" y="2372873"/>
                </a:moveTo>
                <a:cubicBezTo>
                  <a:pt x="504035" y="1716410"/>
                  <a:pt x="163180" y="946028"/>
                  <a:pt x="0" y="133482"/>
                </a:cubicBezTo>
                <a:lnTo>
                  <a:pt x="0" y="198887"/>
                </a:lnTo>
                <a:cubicBezTo>
                  <a:pt x="168136" y="989716"/>
                  <a:pt x="505646" y="1739397"/>
                  <a:pt x="987503" y="2380747"/>
                </a:cubicBezTo>
                <a:cubicBezTo>
                  <a:pt x="1598837" y="3194436"/>
                  <a:pt x="2400982" y="3793114"/>
                  <a:pt x="3371138" y="4160652"/>
                </a:cubicBezTo>
                <a:cubicBezTo>
                  <a:pt x="3374360" y="4157477"/>
                  <a:pt x="3377829" y="4154429"/>
                  <a:pt x="3381051" y="4151254"/>
                </a:cubicBezTo>
                <a:cubicBezTo>
                  <a:pt x="2410399" y="3784605"/>
                  <a:pt x="1608378" y="3186435"/>
                  <a:pt x="997291" y="2372873"/>
                </a:cubicBezTo>
                <a:close/>
              </a:path>
            </a:pathLst>
          </a:custGeom>
          <a:solidFill>
            <a:srgbClr val="FF6C00"/>
          </a:solidFill>
          <a:ln w="123825" cap="flat">
            <a:noFill/>
            <a:prstDash val="solid"/>
            <a:miter/>
          </a:ln>
        </p:spPr>
        <p:txBody>
          <a:bodyPr rtlCol="0" anchor="ctr"/>
          <a:lstStyle/>
          <a:p>
            <a:endParaRPr lang="en-SI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7146348-B432-5B61-1106-C7155D0DB0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189" y="5581265"/>
            <a:ext cx="6043810" cy="872836"/>
          </a:xfrm>
        </p:spPr>
        <p:txBody>
          <a:bodyPr lIns="72000" tIns="0" rIns="72000" bIns="0">
            <a:normAutofit/>
          </a:bodyPr>
          <a:lstStyle>
            <a:lvl1pPr marL="0" indent="0" algn="l">
              <a:buNone/>
              <a:defRPr sz="1600" spc="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A520732-9619-102C-BFB5-FFEB5F2DC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9717" y="1688942"/>
            <a:ext cx="2294812" cy="1059144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99E883B-6DE6-02D7-EB2A-15A75013A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189" y="2959330"/>
            <a:ext cx="6043810" cy="2410691"/>
          </a:xfrm>
        </p:spPr>
        <p:txBody>
          <a:bodyPr wrap="square" lIns="72000" tIns="0" rIns="72000" bIns="0" anchor="b" anchorCtr="0">
            <a:noAutofit/>
          </a:bodyPr>
          <a:lstStyle>
            <a:lvl1pPr marL="0" indent="0" algn="l">
              <a:lnSpc>
                <a:spcPts val="3960"/>
              </a:lnSpc>
              <a:buClr>
                <a:srgbClr val="E65A00"/>
              </a:buClr>
              <a:buFontTx/>
              <a:buNone/>
              <a:defRPr sz="3800" b="1" spc="-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676E43-A18D-B81B-F285-B5A9A0AECB66}"/>
              </a:ext>
            </a:extLst>
          </p:cNvPr>
          <p:cNvSpPr txBox="1"/>
          <p:nvPr userDrawn="1"/>
        </p:nvSpPr>
        <p:spPr>
          <a:xfrm>
            <a:off x="5328458" y="78804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I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9A895D8-1BD8-D6AC-A255-9F0E5E8945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13387" y="1688943"/>
            <a:ext cx="6043612" cy="973320"/>
          </a:xfrm>
        </p:spPr>
        <p:txBody>
          <a:bodyPr anchor="b" anchorCtr="0">
            <a:noAutofit/>
          </a:bodyPr>
          <a:lstStyle>
            <a:lvl1pPr marL="0" indent="0">
              <a:buFontTx/>
              <a:buNone/>
              <a:defRPr sz="1800" b="1" spc="5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SI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2CE6C98-FA39-F71D-956E-B1418E9C1D5B}"/>
              </a:ext>
            </a:extLst>
          </p:cNvPr>
          <p:cNvCxnSpPr/>
          <p:nvPr userDrawn="1"/>
        </p:nvCxnSpPr>
        <p:spPr>
          <a:xfrm>
            <a:off x="5513189" y="2818014"/>
            <a:ext cx="604381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608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60A7B4E-9EAD-B74B-A88D-8FB8E2E321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3386" y="2629958"/>
            <a:ext cx="3992283" cy="4051869"/>
          </a:xfrm>
          <a:prstGeom prst="rect">
            <a:avLst/>
          </a:prstGeom>
          <a:effectLst>
            <a:outerShdw blurRad="197451" dist="25400" dir="2700000" algn="tl" rotWithShape="0">
              <a:prstClr val="black">
                <a:alpha val="9203"/>
              </a:prst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8DD092-E8E1-29A4-1C3E-633B3EA0C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8" y="965210"/>
            <a:ext cx="6646335" cy="2057390"/>
          </a:xfrm>
        </p:spPr>
        <p:txBody>
          <a:bodyPr wrap="square" lIns="72000" tIns="0" rIns="72000" bIns="0" anchor="b" anchorCtr="0">
            <a:noAutofit/>
          </a:bodyPr>
          <a:lstStyle>
            <a:lvl1pPr marL="0" indent="0" algn="l">
              <a:lnSpc>
                <a:spcPts val="4020"/>
              </a:lnSpc>
              <a:buClr>
                <a:srgbClr val="E65A00"/>
              </a:buClr>
              <a:buFontTx/>
              <a:buNone/>
              <a:defRPr sz="3600" b="1" spc="-100" baseline="0">
                <a:solidFill>
                  <a:srgbClr val="E65A00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51B972-4733-BFC2-54BB-66542E6EE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998" y="3280268"/>
            <a:ext cx="6646335" cy="2057390"/>
          </a:xfrm>
        </p:spPr>
        <p:txBody>
          <a:bodyPr lIns="72000" tIns="0" rIns="72000" bIns="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EC08C8-15C4-B8A1-6583-B8F4DC33A42A}"/>
              </a:ext>
            </a:extLst>
          </p:cNvPr>
          <p:cNvSpPr/>
          <p:nvPr userDrawn="1"/>
        </p:nvSpPr>
        <p:spPr>
          <a:xfrm>
            <a:off x="761998" y="689203"/>
            <a:ext cx="1862668" cy="110066"/>
          </a:xfrm>
          <a:prstGeom prst="rect">
            <a:avLst/>
          </a:prstGeom>
          <a:solidFill>
            <a:srgbClr val="E65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73185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8585FD1-62F7-FA69-9AD0-DB5DD2391C30}"/>
              </a:ext>
            </a:extLst>
          </p:cNvPr>
          <p:cNvSpPr/>
          <p:nvPr userDrawn="1"/>
        </p:nvSpPr>
        <p:spPr>
          <a:xfrm>
            <a:off x="5494868" y="1"/>
            <a:ext cx="6697132" cy="6857999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8000">
                <a:schemeClr val="bg1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b" anchorCtr="0">
            <a:noAutofit/>
          </a:bodyPr>
          <a:lstStyle/>
          <a:p>
            <a:pPr algn="ctr"/>
            <a:endParaRPr lang="en-SI" dirty="0">
              <a:gradFill>
                <a:gsLst>
                  <a:gs pos="0">
                    <a:srgbClr val="E65A00"/>
                  </a:gs>
                  <a:gs pos="100000">
                    <a:srgbClr val="B04F00"/>
                  </a:gs>
                </a:gsLst>
                <a:lin ang="2700000" scaled="1"/>
              </a:gradFill>
              <a:effectLst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3E5E855-C88E-D5DF-2817-2FBA92CF9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3386" y="2629958"/>
            <a:ext cx="3992283" cy="4051869"/>
          </a:xfrm>
          <a:prstGeom prst="rect">
            <a:avLst/>
          </a:prstGeom>
          <a:effectLst/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0E7B04-873C-0084-28E3-6AA25AF84A9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494868" cy="6857999"/>
          </a:xfrm>
          <a:pattFill prst="pct5">
            <a:fgClr>
              <a:schemeClr val="bg1">
                <a:lumMod val="9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SI" dirty="0"/>
              <a:t>Click icone to add picture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5BFFBCA-2E24-1191-9355-FE33CAC63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4128" y="1719056"/>
            <a:ext cx="5334002" cy="2815237"/>
          </a:xfrm>
        </p:spPr>
        <p:txBody>
          <a:bodyPr wrap="square" lIns="72000" tIns="0" rIns="72000" bIns="0" anchor="t" anchorCtr="0">
            <a:noAutofit/>
          </a:bodyPr>
          <a:lstStyle>
            <a:lvl1pPr marL="0" indent="0" algn="l">
              <a:lnSpc>
                <a:spcPts val="4160"/>
              </a:lnSpc>
              <a:buClr>
                <a:srgbClr val="E65A00"/>
              </a:buClr>
              <a:buFontTx/>
              <a:buNone/>
              <a:defRPr sz="3600" b="1" spc="-10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52B127C1-9E82-678E-34E3-799291E4BB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54128" y="919788"/>
            <a:ext cx="5334002" cy="660402"/>
          </a:xfrm>
        </p:spPr>
        <p:txBody>
          <a:bodyPr lIns="72000" tIns="0" rIns="72000" bIns="0" anchor="b" anchorCtr="0">
            <a:normAutofit/>
          </a:bodyPr>
          <a:lstStyle>
            <a:lvl1pPr marL="0" indent="0" algn="l">
              <a:buNone/>
              <a:defRPr sz="2000">
                <a:solidFill>
                  <a:srgbClr val="E65A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6BCBF548-0D23-1F53-B6AE-34E9A681F1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54128" y="3940703"/>
            <a:ext cx="5334002" cy="2256896"/>
          </a:xfrm>
        </p:spPr>
        <p:txBody>
          <a:bodyPr vert="horz" lIns="90000" anchor="b" anchorCtr="0">
            <a:no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600" spc="0"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42D4807-1D66-2C1C-21E4-A3426DCD06C1}"/>
              </a:ext>
            </a:extLst>
          </p:cNvPr>
          <p:cNvSpPr/>
          <p:nvPr userDrawn="1"/>
        </p:nvSpPr>
        <p:spPr>
          <a:xfrm>
            <a:off x="6154129" y="689203"/>
            <a:ext cx="1862668" cy="110066"/>
          </a:xfrm>
          <a:prstGeom prst="rect">
            <a:avLst/>
          </a:prstGeom>
          <a:solidFill>
            <a:srgbClr val="E65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16758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8585FD1-62F7-FA69-9AD0-DB5DD2391C30}"/>
              </a:ext>
            </a:extLst>
          </p:cNvPr>
          <p:cNvSpPr/>
          <p:nvPr userDrawn="1"/>
        </p:nvSpPr>
        <p:spPr>
          <a:xfrm>
            <a:off x="0" y="-1"/>
            <a:ext cx="6697132" cy="6858000"/>
          </a:xfrm>
          <a:prstGeom prst="rect">
            <a:avLst/>
          </a:prstGeom>
          <a:gradFill>
            <a:gsLst>
              <a:gs pos="0">
                <a:srgbClr val="E65A00"/>
              </a:gs>
              <a:gs pos="100000">
                <a:srgbClr val="BD4F00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SI" dirty="0">
              <a:gradFill>
                <a:gsLst>
                  <a:gs pos="0">
                    <a:srgbClr val="E65A00"/>
                  </a:gs>
                  <a:gs pos="100000">
                    <a:srgbClr val="B04F00"/>
                  </a:gs>
                </a:gsLst>
                <a:lin ang="2700000" scaled="1"/>
              </a:gradFill>
              <a:effectLst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0E7B04-873C-0084-28E3-6AA25AF84A9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97132" y="1"/>
            <a:ext cx="5494868" cy="6857999"/>
          </a:xfrm>
          <a:pattFill prst="pct5">
            <a:fgClr>
              <a:schemeClr val="bg1">
                <a:lumMod val="9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SI" dirty="0"/>
              <a:t>Click icone to add picture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12F008F-8C39-CBD9-AE07-060E598F83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45267" y="2629958"/>
            <a:ext cx="3992283" cy="4051869"/>
          </a:xfrm>
          <a:prstGeom prst="rect">
            <a:avLst/>
          </a:prstGeom>
          <a:effectLst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33C7511-802F-D768-5D86-9BE65F216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09" y="1719056"/>
            <a:ext cx="5334002" cy="2815237"/>
          </a:xfrm>
        </p:spPr>
        <p:txBody>
          <a:bodyPr wrap="square" lIns="72000" tIns="0" rIns="72000" bIns="0" anchor="t" anchorCtr="0">
            <a:noAutofit/>
          </a:bodyPr>
          <a:lstStyle>
            <a:lvl1pPr marL="0" indent="0" algn="l">
              <a:lnSpc>
                <a:spcPts val="4160"/>
              </a:lnSpc>
              <a:buClr>
                <a:srgbClr val="E65A00"/>
              </a:buClr>
              <a:buFontTx/>
              <a:buNone/>
              <a:defRPr sz="3600" b="1" spc="-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0D9E19E-F290-F5F0-D3B7-AC3EA3260C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6009" y="919788"/>
            <a:ext cx="5334002" cy="660402"/>
          </a:xfrm>
        </p:spPr>
        <p:txBody>
          <a:bodyPr lIns="72000" tIns="0" rIns="72000" bIns="0" anchor="b" anchorCtr="0">
            <a:normAutofit/>
          </a:bodyPr>
          <a:lstStyle>
            <a:lvl1pPr marL="0" indent="0" algn="l">
              <a:buNone/>
              <a:defRPr sz="1600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0E70C9C-91DE-72E4-EF29-DE641FD33E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6009" y="3940703"/>
            <a:ext cx="5334002" cy="2256896"/>
          </a:xfrm>
        </p:spPr>
        <p:txBody>
          <a:bodyPr vert="horz" lIns="90000" anchor="b" anchorCtr="0">
            <a:no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600" spc="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5E61D2-7DC3-D62D-E5C8-926A5C962874}"/>
              </a:ext>
            </a:extLst>
          </p:cNvPr>
          <p:cNvSpPr/>
          <p:nvPr userDrawn="1"/>
        </p:nvSpPr>
        <p:spPr>
          <a:xfrm>
            <a:off x="696010" y="689203"/>
            <a:ext cx="1862668" cy="110066"/>
          </a:xfrm>
          <a:prstGeom prst="rect">
            <a:avLst/>
          </a:prstGeom>
          <a:solidFill>
            <a:srgbClr val="AB1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08408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A02DD3B-860F-1061-FE8D-B15767BAD505}"/>
              </a:ext>
            </a:extLst>
          </p:cNvPr>
          <p:cNvSpPr/>
          <p:nvPr userDrawn="1"/>
        </p:nvSpPr>
        <p:spPr>
          <a:xfrm>
            <a:off x="761998" y="689203"/>
            <a:ext cx="1862668" cy="110066"/>
          </a:xfrm>
          <a:prstGeom prst="rect">
            <a:avLst/>
          </a:prstGeom>
          <a:solidFill>
            <a:srgbClr val="E65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1AD7D8-4326-BEBB-7FFA-78A896A3A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7" y="970960"/>
            <a:ext cx="8419710" cy="1442302"/>
          </a:xfrm>
        </p:spPr>
        <p:txBody>
          <a:bodyPr wrap="square" lIns="72000" tIns="0" rIns="72000" bIns="0" anchor="t" anchorCtr="0">
            <a:noAutofit/>
          </a:bodyPr>
          <a:lstStyle>
            <a:lvl1pPr marL="0" indent="0" algn="l">
              <a:lnSpc>
                <a:spcPct val="100000"/>
              </a:lnSpc>
              <a:buClr>
                <a:srgbClr val="E65A00"/>
              </a:buClr>
              <a:buFontTx/>
              <a:buNone/>
              <a:defRPr sz="2800" b="0" spc="0" baseline="0">
                <a:solidFill>
                  <a:srgbClr val="E65A00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D9FC4A-B6F8-3E1F-814E-74B76D1334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997" y="2790333"/>
            <a:ext cx="4969935" cy="359161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85BD3FE-2934-B1C0-D970-FB7B31D279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7870" y="2790332"/>
            <a:ext cx="4969935" cy="359161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995E386-B096-38C3-DC88-A2E95AE1DD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9370" y="407693"/>
            <a:ext cx="404394" cy="41043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1814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A02DD3B-860F-1061-FE8D-B15767BAD505}"/>
              </a:ext>
            </a:extLst>
          </p:cNvPr>
          <p:cNvSpPr/>
          <p:nvPr userDrawn="1"/>
        </p:nvSpPr>
        <p:spPr>
          <a:xfrm>
            <a:off x="761998" y="689203"/>
            <a:ext cx="1862668" cy="110066"/>
          </a:xfrm>
          <a:prstGeom prst="rect">
            <a:avLst/>
          </a:prstGeom>
          <a:solidFill>
            <a:srgbClr val="E65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1AD7D8-4326-BEBB-7FFA-78A896A3A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7" y="970960"/>
            <a:ext cx="8419710" cy="1442302"/>
          </a:xfrm>
        </p:spPr>
        <p:txBody>
          <a:bodyPr wrap="square" lIns="72000" tIns="0" rIns="72000" bIns="0" anchor="t" anchorCtr="0">
            <a:noAutofit/>
          </a:bodyPr>
          <a:lstStyle>
            <a:lvl1pPr marL="0" indent="0" algn="l">
              <a:lnSpc>
                <a:spcPct val="100000"/>
              </a:lnSpc>
              <a:buClr>
                <a:srgbClr val="E65A00"/>
              </a:buClr>
              <a:buFontTx/>
              <a:buNone/>
              <a:defRPr sz="2800" b="0" spc="0" baseline="0">
                <a:solidFill>
                  <a:srgbClr val="E65A00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D9FC4A-B6F8-3E1F-814E-74B76D1334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997" y="2790333"/>
            <a:ext cx="4969935" cy="359161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E70394-EE21-67CA-2F60-BA96EA57BE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7871" y="2790825"/>
            <a:ext cx="4969934" cy="3591120"/>
          </a:xfrm>
        </p:spPr>
        <p:txBody>
          <a:bodyPr>
            <a:normAutofit/>
          </a:bodyPr>
          <a:lstStyle>
            <a:lvl1pPr marL="342900" indent="-342900">
              <a:buClr>
                <a:srgbClr val="E65A00"/>
              </a:buClr>
              <a:buSzPct val="120000"/>
              <a:buFont typeface=".Hiragino Kaku Gothic Interface W3"/>
              <a:buChar char="▪"/>
              <a:defRPr sz="1600"/>
            </a:lvl1pPr>
            <a:lvl2pPr marL="742950" indent="-285750">
              <a:buClr>
                <a:srgbClr val="E65A00"/>
              </a:buClr>
              <a:buSzPct val="120000"/>
              <a:buFont typeface="System Font Regular"/>
              <a:buChar char="‣"/>
              <a:defRPr sz="1600"/>
            </a:lvl2pPr>
            <a:lvl3pPr marL="1143000" indent="-228600">
              <a:buClr>
                <a:srgbClr val="E65A00"/>
              </a:buClr>
              <a:buSzPct val="80000"/>
              <a:buFont typeface="System Font Regular"/>
              <a:buChar char="→"/>
              <a:defRPr sz="1600"/>
            </a:lvl3pPr>
            <a:lvl4pPr>
              <a:buClr>
                <a:srgbClr val="E65A00"/>
              </a:buClr>
              <a:defRPr sz="1600"/>
            </a:lvl4pPr>
            <a:lvl5pPr>
              <a:buClr>
                <a:srgbClr val="E65A00"/>
              </a:buCl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BCF3AA2-7C33-3C97-D175-B7EB9DA66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9370" y="407693"/>
            <a:ext cx="404394" cy="41043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7111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7117B2-03BF-ED4B-5B2C-95CA0FCABD1A}"/>
              </a:ext>
            </a:extLst>
          </p:cNvPr>
          <p:cNvSpPr/>
          <p:nvPr userDrawn="1"/>
        </p:nvSpPr>
        <p:spPr>
          <a:xfrm>
            <a:off x="6043519" y="0"/>
            <a:ext cx="614848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02DD3B-860F-1061-FE8D-B15767BAD505}"/>
              </a:ext>
            </a:extLst>
          </p:cNvPr>
          <p:cNvSpPr/>
          <p:nvPr userDrawn="1"/>
        </p:nvSpPr>
        <p:spPr>
          <a:xfrm>
            <a:off x="761998" y="689203"/>
            <a:ext cx="1862668" cy="110066"/>
          </a:xfrm>
          <a:prstGeom prst="rect">
            <a:avLst/>
          </a:prstGeom>
          <a:solidFill>
            <a:srgbClr val="E65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1AD7D8-4326-BEBB-7FFA-78A896A3A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7" y="970959"/>
            <a:ext cx="4969935" cy="1632961"/>
          </a:xfrm>
        </p:spPr>
        <p:txBody>
          <a:bodyPr wrap="square" lIns="72000" tIns="0" rIns="72000" bIns="0" anchor="t" anchorCtr="0">
            <a:noAutofit/>
          </a:bodyPr>
          <a:lstStyle>
            <a:lvl1pPr marL="0" indent="0" algn="l">
              <a:lnSpc>
                <a:spcPct val="100000"/>
              </a:lnSpc>
              <a:buClr>
                <a:srgbClr val="E65A00"/>
              </a:buClr>
              <a:buFontTx/>
              <a:buNone/>
              <a:defRPr sz="2800" b="0" spc="0" baseline="0">
                <a:solidFill>
                  <a:srgbClr val="E65A00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D9FC4A-B6F8-3E1F-814E-74B76D1334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997" y="2790333"/>
            <a:ext cx="4969935" cy="359161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05E504B-7FE8-3D41-EDCE-A856B74E07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0069" y="970959"/>
            <a:ext cx="4969934" cy="5412244"/>
          </a:xfrm>
        </p:spPr>
        <p:txBody>
          <a:bodyPr>
            <a:normAutofit/>
          </a:bodyPr>
          <a:lstStyle>
            <a:lvl1pPr marL="342900" indent="-342900">
              <a:buClr>
                <a:srgbClr val="E65A00"/>
              </a:buClr>
              <a:buSzPct val="120000"/>
              <a:buFont typeface=".Hiragino Kaku Gothic Interface W3"/>
              <a:buChar char="▪"/>
              <a:defRPr sz="2000"/>
            </a:lvl1pPr>
            <a:lvl2pPr marL="742950" indent="-285750">
              <a:buClr>
                <a:srgbClr val="E65A00"/>
              </a:buClr>
              <a:buSzPct val="120000"/>
              <a:buFont typeface="System Font Regular"/>
              <a:buChar char="‣"/>
              <a:defRPr sz="2000"/>
            </a:lvl2pPr>
            <a:lvl3pPr marL="1143000" indent="-228600">
              <a:buClr>
                <a:srgbClr val="E65A00"/>
              </a:buClr>
              <a:buSzPct val="80000"/>
              <a:buFont typeface="System Font Regular"/>
              <a:buChar char="→"/>
              <a:defRPr sz="2000"/>
            </a:lvl3pPr>
            <a:lvl4pPr>
              <a:buClr>
                <a:srgbClr val="E65A00"/>
              </a:buClr>
              <a:defRPr sz="2000"/>
            </a:lvl4pPr>
            <a:lvl5pPr>
              <a:buClr>
                <a:srgbClr val="E65A00"/>
              </a:buCl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C132390-6A2C-B800-E649-080EE89578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9370" y="407693"/>
            <a:ext cx="404394" cy="41043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3526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BE45AB40-E961-2B00-FD8F-5395895028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97132" y="1"/>
            <a:ext cx="5494868" cy="6857999"/>
          </a:xfrm>
          <a:pattFill prst="pct5">
            <a:fgClr>
              <a:schemeClr val="bg1">
                <a:lumMod val="9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SI" dirty="0"/>
              <a:t>Click icone to add picture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02DD3B-860F-1061-FE8D-B15767BAD505}"/>
              </a:ext>
            </a:extLst>
          </p:cNvPr>
          <p:cNvSpPr/>
          <p:nvPr userDrawn="1"/>
        </p:nvSpPr>
        <p:spPr>
          <a:xfrm>
            <a:off x="761998" y="689203"/>
            <a:ext cx="1862668" cy="110066"/>
          </a:xfrm>
          <a:prstGeom prst="rect">
            <a:avLst/>
          </a:prstGeom>
          <a:solidFill>
            <a:srgbClr val="E65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2D0E6BF-7D4D-E9E5-BB66-10A4B76CFD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1998" y="1114235"/>
            <a:ext cx="4969934" cy="5328266"/>
          </a:xfrm>
        </p:spPr>
        <p:txBody>
          <a:bodyPr>
            <a:normAutofit/>
          </a:bodyPr>
          <a:lstStyle>
            <a:lvl1pPr marL="342900" indent="-342900">
              <a:buClr>
                <a:srgbClr val="E65A00"/>
              </a:buClr>
              <a:buSzPct val="120000"/>
              <a:buFont typeface=".Hiragino Kaku Gothic Interface W3"/>
              <a:buChar char="▪"/>
              <a:defRPr sz="2000"/>
            </a:lvl1pPr>
            <a:lvl2pPr marL="742950" indent="-285750">
              <a:buClr>
                <a:srgbClr val="E65A00"/>
              </a:buClr>
              <a:buSzPct val="120000"/>
              <a:buFont typeface="System Font Regular"/>
              <a:buChar char="‣"/>
              <a:defRPr sz="2000"/>
            </a:lvl2pPr>
            <a:lvl3pPr marL="1143000" indent="-228600">
              <a:buClr>
                <a:srgbClr val="E65A00"/>
              </a:buClr>
              <a:buSzPct val="80000"/>
              <a:buFont typeface="System Font Regular"/>
              <a:buChar char="→"/>
              <a:defRPr sz="2000"/>
            </a:lvl3pPr>
            <a:lvl4pPr>
              <a:buClr>
                <a:srgbClr val="E65A00"/>
              </a:buClr>
              <a:defRPr sz="2000"/>
            </a:lvl4pPr>
            <a:lvl5pPr>
              <a:buClr>
                <a:srgbClr val="E65A00"/>
              </a:buCl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D370F65-6F5F-7FE1-5088-989232F127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9370" y="407693"/>
            <a:ext cx="404394" cy="41043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1452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9506F3-2184-7FB8-166D-4B7EA4F9A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84AB204-CA60-836E-FA7A-EF9E3B839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3C9D974-CB81-E5B8-FBAD-1D33ABA7B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1C7F-D38D-4495-B31F-CAAED6DDBCC8}" type="datetimeFigureOut">
              <a:rPr lang="sl-SI" smtClean="0"/>
              <a:t>3. 11. 2023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DDB31DF-2BBA-5C53-9737-0B15FBDCF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6704648-FD4F-8FB0-799C-3C0A04647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526C-5C24-46A3-976C-708B3E9949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1196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A02DD3B-860F-1061-FE8D-B15767BAD505}"/>
              </a:ext>
            </a:extLst>
          </p:cNvPr>
          <p:cNvSpPr/>
          <p:nvPr userDrawn="1"/>
        </p:nvSpPr>
        <p:spPr>
          <a:xfrm>
            <a:off x="761998" y="689203"/>
            <a:ext cx="1862668" cy="110066"/>
          </a:xfrm>
          <a:prstGeom prst="rect">
            <a:avLst/>
          </a:prstGeom>
          <a:solidFill>
            <a:srgbClr val="E65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1AD7D8-4326-BEBB-7FFA-78A896A3A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7" y="970960"/>
            <a:ext cx="8419710" cy="1442302"/>
          </a:xfrm>
        </p:spPr>
        <p:txBody>
          <a:bodyPr wrap="square" lIns="72000" tIns="0" rIns="72000" bIns="0" anchor="t" anchorCtr="0">
            <a:noAutofit/>
          </a:bodyPr>
          <a:lstStyle>
            <a:lvl1pPr marL="0" indent="0" algn="l">
              <a:lnSpc>
                <a:spcPct val="100000"/>
              </a:lnSpc>
              <a:buClr>
                <a:srgbClr val="E65A00"/>
              </a:buClr>
              <a:buFontTx/>
              <a:buNone/>
              <a:defRPr sz="2800" b="0" spc="0" baseline="0">
                <a:solidFill>
                  <a:srgbClr val="E65A00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D9FC4A-B6F8-3E1F-814E-74B76D1334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997" y="5704402"/>
            <a:ext cx="2986436" cy="75021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EC71D38-550D-BE8E-6D09-5542D62A70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0834" y="3102707"/>
            <a:ext cx="2359922" cy="2322286"/>
          </a:xfrm>
          <a:prstGeom prst="ellipse">
            <a:avLst/>
          </a:prstGeom>
          <a:pattFill prst="pct5">
            <a:fgClr>
              <a:schemeClr val="bg1">
                <a:lumMod val="9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en-SI" sz="1200" dirty="0"/>
            </a:lvl1pPr>
          </a:lstStyle>
          <a:p>
            <a:pPr lvl="0"/>
            <a:r>
              <a:rPr lang="en-SI" dirty="0"/>
              <a:t>Click icone to add picture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50E4047-3A4E-36D5-00F6-CEF0EA7031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7202" y="5704402"/>
            <a:ext cx="2986436" cy="75021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665EFDB6-A543-62F7-0E52-E5929832235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16039" y="3102707"/>
            <a:ext cx="2359922" cy="2322286"/>
          </a:xfrm>
          <a:prstGeom prst="ellipse">
            <a:avLst/>
          </a:prstGeom>
          <a:pattFill prst="pct5">
            <a:fgClr>
              <a:schemeClr val="bg1">
                <a:lumMod val="9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en-SI" sz="1200" dirty="0"/>
            </a:lvl1pPr>
          </a:lstStyle>
          <a:p>
            <a:pPr lvl="0"/>
            <a:r>
              <a:rPr lang="en-SI" dirty="0"/>
              <a:t>Click icone to add picture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5EE7FF7-99F8-418A-A5EC-8F473B9CFF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52407" y="5700096"/>
            <a:ext cx="2986436" cy="75021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8EADACF0-7079-3C13-2D92-862283E7A9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61244" y="3098401"/>
            <a:ext cx="2359922" cy="2322286"/>
          </a:xfrm>
          <a:prstGeom prst="ellipse">
            <a:avLst/>
          </a:prstGeom>
          <a:pattFill prst="pct5">
            <a:fgClr>
              <a:schemeClr val="bg1">
                <a:lumMod val="9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en-SI" sz="1200" dirty="0"/>
            </a:lvl1pPr>
          </a:lstStyle>
          <a:p>
            <a:pPr lvl="0"/>
            <a:r>
              <a:rPr lang="en-SI" dirty="0"/>
              <a:t>Click icone to add picture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A3D5266-1820-A487-7DC2-CCDE32CC07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9370" y="407693"/>
            <a:ext cx="404394" cy="41043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8963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  <p:bldP spid="11" grpId="0" animBg="1"/>
      <p:bldP spid="1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A02DD3B-860F-1061-FE8D-B15767BAD505}"/>
              </a:ext>
            </a:extLst>
          </p:cNvPr>
          <p:cNvSpPr/>
          <p:nvPr userDrawn="1"/>
        </p:nvSpPr>
        <p:spPr>
          <a:xfrm>
            <a:off x="1" y="407693"/>
            <a:ext cx="6257870" cy="2105394"/>
          </a:xfrm>
          <a:prstGeom prst="rect">
            <a:avLst/>
          </a:prstGeom>
          <a:solidFill>
            <a:srgbClr val="E65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DDD430C8-F9F1-CC2F-3862-17B384A119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9370" y="407693"/>
            <a:ext cx="404394" cy="410430"/>
          </a:xfrm>
          <a:prstGeom prst="rect">
            <a:avLst/>
          </a:prstGeom>
          <a:effectLst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D1AD7D8-4326-BEBB-7FFA-78A896A3A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6" y="752958"/>
            <a:ext cx="4969935" cy="1566348"/>
          </a:xfrm>
        </p:spPr>
        <p:txBody>
          <a:bodyPr wrap="square" lIns="72000" tIns="0" rIns="72000" bIns="0" anchor="t" anchorCtr="0">
            <a:noAutofit/>
          </a:bodyPr>
          <a:lstStyle>
            <a:lvl1pPr marL="0" indent="0" algn="l">
              <a:lnSpc>
                <a:spcPct val="100000"/>
              </a:lnSpc>
              <a:buClr>
                <a:srgbClr val="E65A00"/>
              </a:buClr>
              <a:buFontTx/>
              <a:buNone/>
              <a:defRPr sz="2600" b="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D9FC4A-B6F8-3E1F-814E-74B76D1334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997" y="2790333"/>
            <a:ext cx="4969935" cy="359161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E70394-EE21-67CA-2F60-BA96EA57BE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7871" y="2790825"/>
            <a:ext cx="4969934" cy="3591120"/>
          </a:xfrm>
        </p:spPr>
        <p:txBody>
          <a:bodyPr>
            <a:normAutofit/>
          </a:bodyPr>
          <a:lstStyle>
            <a:lvl1pPr marL="342900" indent="-342900">
              <a:buClr>
                <a:srgbClr val="E65A00"/>
              </a:buClr>
              <a:buSzPct val="120000"/>
              <a:buFont typeface=".Hiragino Kaku Gothic Interface W3"/>
              <a:buChar char="▪"/>
              <a:defRPr sz="1600"/>
            </a:lvl1pPr>
            <a:lvl2pPr marL="742950" indent="-285750">
              <a:buClr>
                <a:srgbClr val="E65A00"/>
              </a:buClr>
              <a:buSzPct val="120000"/>
              <a:buFont typeface="System Font Regular"/>
              <a:buChar char="‣"/>
              <a:defRPr sz="1600"/>
            </a:lvl2pPr>
            <a:lvl3pPr marL="1143000" indent="-228600">
              <a:buClr>
                <a:srgbClr val="E65A00"/>
              </a:buClr>
              <a:buSzPct val="80000"/>
              <a:buFont typeface="System Font Regular"/>
              <a:buChar char="→"/>
              <a:defRPr sz="1600"/>
            </a:lvl3pPr>
            <a:lvl4pPr>
              <a:buClr>
                <a:srgbClr val="E65A00"/>
              </a:buClr>
              <a:defRPr sz="1600"/>
            </a:lvl4pPr>
            <a:lvl5pPr>
              <a:buClr>
                <a:srgbClr val="E65A00"/>
              </a:buCl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255F731F-AC8B-2E46-FF17-8D1F5B7CF0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57870" y="407694"/>
            <a:ext cx="4969934" cy="2105394"/>
          </a:xfrm>
          <a:pattFill prst="pct5">
            <a:fgClr>
              <a:schemeClr val="bg1">
                <a:lumMod val="9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SI" dirty="0"/>
              <a:t>Click icone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9127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28810BD-7B0C-CA8C-E161-AE7F11779B56}"/>
              </a:ext>
            </a:extLst>
          </p:cNvPr>
          <p:cNvSpPr/>
          <p:nvPr userDrawn="1"/>
        </p:nvSpPr>
        <p:spPr>
          <a:xfrm>
            <a:off x="5092784" y="-54501"/>
            <a:ext cx="7151698" cy="6988196"/>
          </a:xfrm>
          <a:custGeom>
            <a:avLst/>
            <a:gdLst>
              <a:gd name="connsiteX0" fmla="*/ 0 w 7099216"/>
              <a:gd name="connsiteY0" fmla="*/ 0 h 6909473"/>
              <a:gd name="connsiteX1" fmla="*/ 7099216 w 7099216"/>
              <a:gd name="connsiteY1" fmla="*/ 0 h 6909473"/>
              <a:gd name="connsiteX2" fmla="*/ 7099216 w 7099216"/>
              <a:gd name="connsiteY2" fmla="*/ 6909473 h 6909473"/>
              <a:gd name="connsiteX3" fmla="*/ 0 w 7099216"/>
              <a:gd name="connsiteY3" fmla="*/ 6909473 h 6909473"/>
              <a:gd name="connsiteX4" fmla="*/ 0 w 7099216"/>
              <a:gd name="connsiteY4" fmla="*/ 0 h 6909473"/>
              <a:gd name="connsiteX0" fmla="*/ 1071846 w 7099216"/>
              <a:gd name="connsiteY0" fmla="*/ 0 h 6915529"/>
              <a:gd name="connsiteX1" fmla="*/ 7099216 w 7099216"/>
              <a:gd name="connsiteY1" fmla="*/ 6056 h 6915529"/>
              <a:gd name="connsiteX2" fmla="*/ 7099216 w 7099216"/>
              <a:gd name="connsiteY2" fmla="*/ 6915529 h 6915529"/>
              <a:gd name="connsiteX3" fmla="*/ 0 w 7099216"/>
              <a:gd name="connsiteY3" fmla="*/ 6915529 h 6915529"/>
              <a:gd name="connsiteX4" fmla="*/ 1071846 w 7099216"/>
              <a:gd name="connsiteY4" fmla="*/ 0 h 6915529"/>
              <a:gd name="connsiteX0" fmla="*/ 1011290 w 7099216"/>
              <a:gd name="connsiteY0" fmla="*/ 0 h 6915529"/>
              <a:gd name="connsiteX1" fmla="*/ 7099216 w 7099216"/>
              <a:gd name="connsiteY1" fmla="*/ 6056 h 6915529"/>
              <a:gd name="connsiteX2" fmla="*/ 7099216 w 7099216"/>
              <a:gd name="connsiteY2" fmla="*/ 6915529 h 6915529"/>
              <a:gd name="connsiteX3" fmla="*/ 0 w 7099216"/>
              <a:gd name="connsiteY3" fmla="*/ 6915529 h 6915529"/>
              <a:gd name="connsiteX4" fmla="*/ 1011290 w 7099216"/>
              <a:gd name="connsiteY4" fmla="*/ 0 h 691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9216" h="6915529">
                <a:moveTo>
                  <a:pt x="1011290" y="0"/>
                </a:moveTo>
                <a:lnTo>
                  <a:pt x="7099216" y="6056"/>
                </a:lnTo>
                <a:lnTo>
                  <a:pt x="7099216" y="6915529"/>
                </a:lnTo>
                <a:lnTo>
                  <a:pt x="0" y="6915529"/>
                </a:lnTo>
                <a:lnTo>
                  <a:pt x="1011290" y="0"/>
                </a:lnTo>
                <a:close/>
              </a:path>
            </a:pathLst>
          </a:custGeom>
          <a:solidFill>
            <a:srgbClr val="E65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02DD3B-860F-1061-FE8D-B15767BAD505}"/>
              </a:ext>
            </a:extLst>
          </p:cNvPr>
          <p:cNvSpPr/>
          <p:nvPr userDrawn="1"/>
        </p:nvSpPr>
        <p:spPr>
          <a:xfrm>
            <a:off x="761998" y="689203"/>
            <a:ext cx="1862668" cy="110066"/>
          </a:xfrm>
          <a:prstGeom prst="rect">
            <a:avLst/>
          </a:prstGeom>
          <a:solidFill>
            <a:srgbClr val="E65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1AD7D8-4326-BEBB-7FFA-78A896A3A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7" y="970959"/>
            <a:ext cx="3737335" cy="3140813"/>
          </a:xfrm>
          <a:solidFill>
            <a:schemeClr val="bg1"/>
          </a:solidFill>
        </p:spPr>
        <p:txBody>
          <a:bodyPr wrap="square" lIns="72000" tIns="0" rIns="72000" bIns="0" anchor="t" anchorCtr="0">
            <a:noAutofit/>
          </a:bodyPr>
          <a:lstStyle>
            <a:lvl1pPr marL="0" indent="0" algn="l">
              <a:lnSpc>
                <a:spcPct val="100000"/>
              </a:lnSpc>
              <a:buClr>
                <a:srgbClr val="E65A00"/>
              </a:buClr>
              <a:buFontTx/>
              <a:buNone/>
              <a:defRPr sz="2800" b="0" spc="0" baseline="0">
                <a:solidFill>
                  <a:srgbClr val="E65A00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D9FC4A-B6F8-3E1F-814E-74B76D1334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997" y="4299497"/>
            <a:ext cx="3737335" cy="2082449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E70394-EE21-67CA-2F60-BA96EA57BE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15363" y="979072"/>
            <a:ext cx="4026993" cy="5402873"/>
          </a:xfrm>
        </p:spPr>
        <p:txBody>
          <a:bodyPr>
            <a:normAutofit/>
          </a:bodyPr>
          <a:lstStyle>
            <a:lvl1pPr marL="342900" indent="-342900">
              <a:buClr>
                <a:schemeClr val="bg1"/>
              </a:buClr>
              <a:buSzPct val="120000"/>
              <a:buFont typeface=".Hiragino Kaku Gothic Interface W3"/>
              <a:buChar char="▪"/>
              <a:defRPr sz="1600">
                <a:solidFill>
                  <a:schemeClr val="bg1"/>
                </a:solidFill>
              </a:defRPr>
            </a:lvl1pPr>
            <a:lvl2pPr marL="742950" indent="-285750">
              <a:buClr>
                <a:schemeClr val="bg1"/>
              </a:buClr>
              <a:buSzPct val="120000"/>
              <a:buFont typeface="System Font Regular"/>
              <a:buChar char="‣"/>
              <a:defRPr sz="1600"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SzPct val="80000"/>
              <a:buFont typeface="System Font Regular"/>
              <a:buChar char="→"/>
              <a:defRPr sz="1600">
                <a:solidFill>
                  <a:schemeClr val="bg1"/>
                </a:solidFill>
              </a:defRPr>
            </a:lvl3pPr>
            <a:lvl4pPr marL="1657350" indent="-285750"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rgbClr val="E65A00"/>
              </a:buCl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BCF3AA2-7C33-3C97-D175-B7EB9DA66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9370" y="407693"/>
            <a:ext cx="404394" cy="41043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0761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7A8433-99AC-1F7E-356B-D78016839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37C1323-EEBA-7268-8600-BC6ECE135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39D1F64-E744-8CEE-A635-3EAC513C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1C7F-D38D-4495-B31F-CAAED6DDBCC8}" type="datetimeFigureOut">
              <a:rPr lang="sl-SI" smtClean="0"/>
              <a:t>3. 11. 2023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446B5C8-6BBB-237B-EB20-A940F244B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F2B4456-1F35-BF7E-2E09-E121D7F6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526C-5C24-46A3-976C-708B3E9949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0367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7BC245-28C3-1D1E-4F2C-9B2E39C0B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A847685-93CA-94AB-D069-740377E26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D2D21CB-12D1-0ACA-3EE2-97AA78F37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3F61BDE-EFFD-81EF-A957-4CEF9256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1C7F-D38D-4495-B31F-CAAED6DDBCC8}" type="datetimeFigureOut">
              <a:rPr lang="sl-SI" smtClean="0"/>
              <a:t>3. 11. 2023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43B8B49-8F80-E714-F38B-28B8125BC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FC9DE96-B52C-5374-A920-CED2B316F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526C-5C24-46A3-976C-708B3E9949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5153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EFDDD4-9298-C214-5FA4-17D152FBF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AA92EFA-511A-86CA-F2D8-31D9796D7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1E0CDB5-20C9-2AB3-D5CD-26E9E1B58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F32066F-C13E-8791-3A78-9D0C663264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6640ABAF-478B-7156-83CD-EC51C63A9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DBC5E1F3-D6DA-ADD4-CEF0-D9DB17314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1C7F-D38D-4495-B31F-CAAED6DDBCC8}" type="datetimeFigureOut">
              <a:rPr lang="sl-SI" smtClean="0"/>
              <a:t>3. 11. 2023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F1976E7B-6EEB-F15B-4551-58396C319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4372D61F-C507-69FD-EC82-390E87AF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526C-5C24-46A3-976C-708B3E9949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7389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9CA9B0-2EB2-8676-B908-74A40C773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80BDC8AB-EC8A-9DE3-E37C-06EC83134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1C7F-D38D-4495-B31F-CAAED6DDBCC8}" type="datetimeFigureOut">
              <a:rPr lang="sl-SI" smtClean="0"/>
              <a:t>3. 11. 2023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2D4E2110-40F2-41A3-E366-DD604F305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EE5B0F2-9C32-7393-A0C9-C364300C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526C-5C24-46A3-976C-708B3E9949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34762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F5213474-77EB-8DE7-50E1-FFD5BE443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1C7F-D38D-4495-B31F-CAAED6DDBCC8}" type="datetimeFigureOut">
              <a:rPr lang="sl-SI" smtClean="0"/>
              <a:t>3. 11. 2023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4E427FCD-F075-7A74-BE55-B33475010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2B137540-A19C-FE01-AF25-2F085411A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526C-5C24-46A3-976C-708B3E9949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8871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30BD70-E4BB-9C02-1F1D-317396F2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9661EEC-6A17-066E-9F9D-A0F333E15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EBA2B7FC-C957-D9A8-AB71-822681231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E40F18C-8357-62EC-2BB8-8CFA4C4BD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1C7F-D38D-4495-B31F-CAAED6DDBCC8}" type="datetimeFigureOut">
              <a:rPr lang="sl-SI" smtClean="0"/>
              <a:t>3. 11. 2023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28FAAE73-C304-9040-58F2-56B56EB4B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803B6F3-1335-5CCB-C92F-E54269DA6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526C-5C24-46A3-976C-708B3E9949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6198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7D87E2-280D-5F71-5AF7-2E6078FE0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DF631D2D-D350-EB4D-CC20-617AE7F905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EB8E084D-1347-63D3-2197-38293EB01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F88A8E1-D982-BB6F-3930-AF6C882F2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1C7F-D38D-4495-B31F-CAAED6DDBCC8}" type="datetimeFigureOut">
              <a:rPr lang="sl-SI" smtClean="0"/>
              <a:t>3. 11. 2023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7B5D740-36D0-829D-3083-75933CF3C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91A6956-A1B5-08B9-4F67-FAD34BEF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526C-5C24-46A3-976C-708B3E9949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69642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B2C69B0F-6697-7F69-720C-E6CFB610B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9F7DDFB-B7C6-50B0-ED4A-94081CB0D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E350834-43BB-E007-ABC4-EFD7F80115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51C7F-D38D-4495-B31F-CAAED6DDBCC8}" type="datetimeFigureOut">
              <a:rPr lang="sl-SI" smtClean="0"/>
              <a:t>3. 11. 2023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3C72494-C3B8-1CFC-7936-798B93ED1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57FB71B-5273-A22B-C5BD-FB2000937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3526C-5C24-46A3-976C-708B3E9949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194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09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arcg.is/8iTPz0" TargetMode="External"/><Relationship Id="rId13" Type="http://schemas.openxmlformats.org/officeDocument/2006/relationships/hyperlink" Target="https://tinyurl.com/wjeb3ks4" TargetMode="External"/><Relationship Id="rId3" Type="http://schemas.openxmlformats.org/officeDocument/2006/relationships/hyperlink" Target="http://tinyurl.com/7khbjtm4" TargetMode="External"/><Relationship Id="rId7" Type="http://schemas.openxmlformats.org/officeDocument/2006/relationships/hyperlink" Target="https://tinyurl.com/24fvpzpe" TargetMode="External"/><Relationship Id="rId12" Type="http://schemas.openxmlformats.org/officeDocument/2006/relationships/hyperlink" Target="https://arcg.is/aqS9X" TargetMode="External"/><Relationship Id="rId2" Type="http://schemas.openxmlformats.org/officeDocument/2006/relationships/hyperlink" Target="https://arcg.is/1GuCm1" TargetMode="Externa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cg.is/1f1GDD1" TargetMode="External"/><Relationship Id="rId11" Type="http://schemas.openxmlformats.org/officeDocument/2006/relationships/image" Target="../media/image28.png"/><Relationship Id="rId5" Type="http://schemas.openxmlformats.org/officeDocument/2006/relationships/hyperlink" Target="https://tinyurl.com/4raywpz8" TargetMode="External"/><Relationship Id="rId15" Type="http://schemas.openxmlformats.org/officeDocument/2006/relationships/hyperlink" Target="https://tinyurl.com/474hcdhk" TargetMode="External"/><Relationship Id="rId10" Type="http://schemas.openxmlformats.org/officeDocument/2006/relationships/image" Target="../media/image27.png"/><Relationship Id="rId4" Type="http://schemas.openxmlformats.org/officeDocument/2006/relationships/hyperlink" Target="https://arcg.is/0nbeLq" TargetMode="External"/><Relationship Id="rId9" Type="http://schemas.openxmlformats.org/officeDocument/2006/relationships/hyperlink" Target="http://tinyurl.com/2jryrytn" TargetMode="External"/><Relationship Id="rId14" Type="http://schemas.openxmlformats.org/officeDocument/2006/relationships/hyperlink" Target="https://arcg.is/0uXLmu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EF5C97E-C86B-B92B-1400-8793FE146D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/>
              <a:t>Marko Krevs, Blaž Repe, Tatjana </a:t>
            </a:r>
            <a:r>
              <a:rPr lang="sl-SI" dirty="0" err="1"/>
              <a:t>Kikec</a:t>
            </a:r>
            <a:r>
              <a:rPr lang="sl-SI" dirty="0"/>
              <a:t>, </a:t>
            </a:r>
          </a:p>
          <a:p>
            <a:r>
              <a:rPr lang="sl-SI" dirty="0"/>
              <a:t>Mirsad </a:t>
            </a:r>
            <a:r>
              <a:rPr lang="sl-SI" dirty="0" err="1"/>
              <a:t>Skorupan</a:t>
            </a:r>
            <a:r>
              <a:rPr lang="sl-SI" dirty="0"/>
              <a:t>, Mitja Podreka, Maša Planinc</a:t>
            </a:r>
          </a:p>
          <a:p>
            <a:endParaRPr lang="en-SI" dirty="0"/>
          </a:p>
          <a:p>
            <a:r>
              <a:rPr lang="sl-SI" dirty="0"/>
              <a:t>Filozofska fakulteta UL, </a:t>
            </a:r>
            <a:r>
              <a:rPr lang="sl-SI" dirty="0" err="1"/>
              <a:t>Uxly</a:t>
            </a:r>
            <a:r>
              <a:rPr lang="sl-SI" dirty="0"/>
              <a:t> </a:t>
            </a:r>
            <a:r>
              <a:rPr lang="sl-SI" dirty="0" err="1"/>
              <a:t>s.p</a:t>
            </a:r>
            <a:r>
              <a:rPr lang="sl-SI" dirty="0"/>
              <a:t>., sodelavci</a:t>
            </a:r>
            <a:endParaRPr lang="en-SI" dirty="0"/>
          </a:p>
          <a:p>
            <a:endParaRPr lang="en-S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094580-DEC7-CDC5-8362-A1B0F2C236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Prenovljeno spletišče </a:t>
            </a:r>
            <a:br>
              <a:rPr lang="sl-SI" dirty="0"/>
            </a:br>
            <a:r>
              <a:rPr lang="sl-SI" dirty="0"/>
              <a:t>Uporabna geografija </a:t>
            </a:r>
            <a:endParaRPr lang="en-S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A3900-9711-9AEB-7171-7214B8E535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SI" dirty="0"/>
              <a:t>MREŽA ZNANJA</a:t>
            </a:r>
          </a:p>
          <a:p>
            <a:r>
              <a:rPr lang="en-SI" b="0" dirty="0"/>
              <a:t>Ljubljana</a:t>
            </a:r>
            <a:r>
              <a:rPr lang="sl-SI" b="0" dirty="0"/>
              <a:t>,</a:t>
            </a:r>
            <a:r>
              <a:rPr lang="en-SI" b="0" dirty="0"/>
              <a:t> 1</a:t>
            </a:r>
            <a:r>
              <a:rPr lang="sl-SI" b="0" dirty="0"/>
              <a:t>4</a:t>
            </a:r>
            <a:r>
              <a:rPr lang="en-SI" b="0" dirty="0"/>
              <a:t>.</a:t>
            </a:r>
            <a:r>
              <a:rPr lang="sl-SI" b="0" dirty="0"/>
              <a:t>–16.</a:t>
            </a:r>
            <a:r>
              <a:rPr lang="en-SI" b="0" dirty="0"/>
              <a:t> </a:t>
            </a:r>
            <a:r>
              <a:rPr lang="sl-SI" b="0" dirty="0" err="1"/>
              <a:t>novembe</a:t>
            </a:r>
            <a:r>
              <a:rPr lang="en-SI" b="0" dirty="0"/>
              <a:t>r 202</a:t>
            </a:r>
            <a:r>
              <a:rPr lang="sl-SI" b="0" dirty="0"/>
              <a:t>3</a:t>
            </a:r>
            <a:endParaRPr lang="en-SI" b="0" dirty="0"/>
          </a:p>
        </p:txBody>
      </p:sp>
    </p:spTree>
    <p:extLst>
      <p:ext uri="{BB962C8B-B14F-4D97-AF65-F5344CB8AC3E}">
        <p14:creationId xmlns:p14="http://schemas.microsoft.com/office/powerpoint/2010/main" val="965934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491C19-4710-81DE-B92B-398BFD37E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39" y="86080"/>
            <a:ext cx="10515600" cy="1325563"/>
          </a:xfrm>
        </p:spPr>
        <p:txBody>
          <a:bodyPr/>
          <a:lstStyle/>
          <a:p>
            <a:r>
              <a:rPr lang="sl-SI" dirty="0"/>
              <a:t>Spletišče z brado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8890DD66-5677-BA94-066E-1678EC884A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6381"/>
              </p:ext>
            </p:extLst>
          </p:nvPr>
        </p:nvGraphicFramePr>
        <p:xfrm>
          <a:off x="962697" y="45185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blaček: črta 6">
            <a:extLst>
              <a:ext uri="{FF2B5EF4-FFF2-40B4-BE49-F238E27FC236}">
                <a16:creationId xmlns:a16="http://schemas.microsoft.com/office/drawing/2014/main" id="{460B08E3-17EC-7A6E-2471-CCED22AC0EFC}"/>
              </a:ext>
            </a:extLst>
          </p:cNvPr>
          <p:cNvSpPr/>
          <p:nvPr/>
        </p:nvSpPr>
        <p:spPr>
          <a:xfrm>
            <a:off x="1078141" y="4314438"/>
            <a:ext cx="2123135" cy="2129360"/>
          </a:xfrm>
          <a:prstGeom prst="borderCallout1">
            <a:avLst>
              <a:gd name="adj1" fmla="val -569"/>
              <a:gd name="adj2" fmla="val 49892"/>
              <a:gd name="adj3" fmla="val -38200"/>
              <a:gd name="adj4" fmla="val 4761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100" b="0" i="0" dirty="0">
                <a:solidFill>
                  <a:srgbClr val="373A3C"/>
                </a:solidFill>
                <a:effectLst/>
                <a:latin typeface="Raleway" pitchFamily="2" charset="-18"/>
              </a:rPr>
              <a:t>Geodetska Družba, </a:t>
            </a:r>
            <a:r>
              <a:rPr lang="sl-SI" sz="1100" b="0" i="0" dirty="0" err="1">
                <a:solidFill>
                  <a:srgbClr val="373A3C"/>
                </a:solidFill>
                <a:effectLst/>
                <a:latin typeface="Raleway" pitchFamily="2" charset="-18"/>
              </a:rPr>
              <a:t>d.o.o</a:t>
            </a:r>
            <a:r>
              <a:rPr lang="sl-SI" sz="1100" b="0" i="0" dirty="0">
                <a:solidFill>
                  <a:srgbClr val="373A3C"/>
                </a:solidFill>
                <a:effectLst/>
                <a:latin typeface="Raleway" pitchFamily="2" charset="-18"/>
              </a:rPr>
              <a:t>., Ljubljana, Ljubljanski urbanistični zavod, </a:t>
            </a:r>
            <a:r>
              <a:rPr lang="sl-SI" sz="1100" b="0" i="0" dirty="0" err="1">
                <a:solidFill>
                  <a:srgbClr val="373A3C"/>
                </a:solidFill>
                <a:effectLst/>
                <a:latin typeface="Raleway" pitchFamily="2" charset="-18"/>
              </a:rPr>
              <a:t>d.d</a:t>
            </a:r>
            <a:r>
              <a:rPr lang="sl-SI" sz="1100" b="0" i="0" dirty="0">
                <a:solidFill>
                  <a:srgbClr val="373A3C"/>
                </a:solidFill>
                <a:effectLst/>
                <a:latin typeface="Raleway" pitchFamily="2" charset="-18"/>
              </a:rPr>
              <a:t>., OŠ Ledina, sodelavci ―</a:t>
            </a:r>
          </a:p>
          <a:p>
            <a:pPr algn="ctr"/>
            <a:r>
              <a:rPr lang="sl-SI" sz="1100" b="0" i="0" dirty="0">
                <a:solidFill>
                  <a:srgbClr val="373A3C"/>
                </a:solidFill>
                <a:effectLst/>
                <a:latin typeface="Raleway" pitchFamily="2" charset="-18"/>
              </a:rPr>
              <a:t>Stanislav Cerar, Roberto </a:t>
            </a:r>
            <a:r>
              <a:rPr lang="sl-SI" sz="1100" b="0" i="0" dirty="0" err="1">
                <a:solidFill>
                  <a:srgbClr val="373A3C"/>
                </a:solidFill>
                <a:effectLst/>
                <a:latin typeface="Raleway" pitchFamily="2" charset="-18"/>
              </a:rPr>
              <a:t>Degan</a:t>
            </a:r>
            <a:r>
              <a:rPr lang="sl-SI" sz="1100" b="0" i="0" dirty="0">
                <a:solidFill>
                  <a:srgbClr val="373A3C"/>
                </a:solidFill>
                <a:effectLst/>
                <a:latin typeface="Raleway" pitchFamily="2" charset="-18"/>
              </a:rPr>
              <a:t>, Mirsad </a:t>
            </a:r>
            <a:r>
              <a:rPr lang="sl-SI" sz="1100" b="0" i="0" dirty="0" err="1">
                <a:solidFill>
                  <a:srgbClr val="373A3C"/>
                </a:solidFill>
                <a:effectLst/>
                <a:latin typeface="Raleway" pitchFamily="2" charset="-18"/>
              </a:rPr>
              <a:t>Skorupan</a:t>
            </a:r>
            <a:r>
              <a:rPr lang="sl-SI" sz="1100" b="0" i="0" dirty="0">
                <a:solidFill>
                  <a:srgbClr val="373A3C"/>
                </a:solidFill>
                <a:effectLst/>
                <a:latin typeface="Raleway" pitchFamily="2" charset="-18"/>
              </a:rPr>
              <a:t>, Tatjana </a:t>
            </a:r>
            <a:r>
              <a:rPr lang="sl-SI" sz="1100" b="0" i="0" dirty="0" err="1">
                <a:solidFill>
                  <a:srgbClr val="373A3C"/>
                </a:solidFill>
                <a:effectLst/>
                <a:latin typeface="Raleway" pitchFamily="2" charset="-18"/>
              </a:rPr>
              <a:t>Kikec</a:t>
            </a:r>
            <a:r>
              <a:rPr lang="sl-SI" sz="1100" b="0" i="0" dirty="0">
                <a:solidFill>
                  <a:srgbClr val="373A3C"/>
                </a:solidFill>
                <a:effectLst/>
                <a:latin typeface="Raleway" pitchFamily="2" charset="-18"/>
              </a:rPr>
              <a:t>, Aleksander Jeršič, Irena Benedik, Saša Bobnar, Skupina GIS, LUZ d. d., Atelje A2, Bojan Lenart, Mojca Janžekovič, Igor Lipovšek</a:t>
            </a:r>
            <a:endParaRPr lang="sl-SI" sz="1100" dirty="0"/>
          </a:p>
        </p:txBody>
      </p:sp>
      <p:sp>
        <p:nvSpPr>
          <p:cNvPr id="8" name="Oblaček: črta 7">
            <a:extLst>
              <a:ext uri="{FF2B5EF4-FFF2-40B4-BE49-F238E27FC236}">
                <a16:creationId xmlns:a16="http://schemas.microsoft.com/office/drawing/2014/main" id="{E8564552-327A-2535-23A1-4AB8164D5F50}"/>
              </a:ext>
            </a:extLst>
          </p:cNvPr>
          <p:cNvSpPr/>
          <p:nvPr/>
        </p:nvSpPr>
        <p:spPr>
          <a:xfrm>
            <a:off x="3863856" y="4314438"/>
            <a:ext cx="2123135" cy="2129360"/>
          </a:xfrm>
          <a:prstGeom prst="borderCallout1">
            <a:avLst>
              <a:gd name="adj1" fmla="val -569"/>
              <a:gd name="adj2" fmla="val 49892"/>
              <a:gd name="adj3" fmla="val -38200"/>
              <a:gd name="adj4" fmla="val 4761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100" b="0" i="0" dirty="0">
                <a:solidFill>
                  <a:srgbClr val="373A3C"/>
                </a:solidFill>
                <a:effectLst/>
                <a:latin typeface="Raleway" pitchFamily="2" charset="-18"/>
              </a:rPr>
              <a:t>Oddelek za geografijo FF UL, A1 Informatika </a:t>
            </a:r>
            <a:r>
              <a:rPr lang="sl-SI" sz="1100" b="0" i="0" dirty="0" err="1">
                <a:solidFill>
                  <a:srgbClr val="373A3C"/>
                </a:solidFill>
                <a:effectLst/>
                <a:latin typeface="Raleway" pitchFamily="2" charset="-18"/>
              </a:rPr>
              <a:t>d.o.o</a:t>
            </a:r>
            <a:r>
              <a:rPr lang="sl-SI" sz="1100" b="0" i="0" dirty="0">
                <a:solidFill>
                  <a:srgbClr val="373A3C"/>
                </a:solidFill>
                <a:effectLst/>
                <a:latin typeface="Raleway" pitchFamily="2" charset="-18"/>
              </a:rPr>
              <a:t>., sodelavci ―</a:t>
            </a:r>
          </a:p>
          <a:p>
            <a:pPr algn="ctr"/>
            <a:r>
              <a:rPr lang="sl-SI" sz="1100" b="0" i="0" dirty="0">
                <a:solidFill>
                  <a:srgbClr val="373A3C"/>
                </a:solidFill>
                <a:effectLst/>
                <a:latin typeface="Raleway" pitchFamily="2" charset="-18"/>
              </a:rPr>
              <a:t>Marko Krevs, Blaž Repe, Mitj</a:t>
            </a:r>
            <a:r>
              <a:rPr lang="sl-SI" sz="1100" dirty="0">
                <a:solidFill>
                  <a:srgbClr val="373A3C"/>
                </a:solidFill>
                <a:latin typeface="Raleway" pitchFamily="2" charset="-18"/>
              </a:rPr>
              <a:t>a Podreka, </a:t>
            </a:r>
            <a:r>
              <a:rPr lang="sl-SI" sz="1100" b="0" i="0" dirty="0">
                <a:solidFill>
                  <a:srgbClr val="373A3C"/>
                </a:solidFill>
                <a:effectLst/>
                <a:latin typeface="Raleway" pitchFamily="2" charset="-18"/>
              </a:rPr>
              <a:t>Mirsad </a:t>
            </a:r>
            <a:r>
              <a:rPr lang="sl-SI" sz="1100" b="0" i="0" dirty="0" err="1">
                <a:solidFill>
                  <a:srgbClr val="373A3C"/>
                </a:solidFill>
                <a:effectLst/>
                <a:latin typeface="Raleway" pitchFamily="2" charset="-18"/>
              </a:rPr>
              <a:t>Skorupan</a:t>
            </a:r>
            <a:r>
              <a:rPr lang="sl-SI" sz="1100" b="0" i="0" dirty="0">
                <a:solidFill>
                  <a:srgbClr val="373A3C"/>
                </a:solidFill>
                <a:effectLst/>
                <a:latin typeface="Raleway" pitchFamily="2" charset="-18"/>
              </a:rPr>
              <a:t>, Tatjana </a:t>
            </a:r>
            <a:r>
              <a:rPr lang="sl-SI" sz="1100" b="0" i="0" dirty="0" err="1">
                <a:solidFill>
                  <a:srgbClr val="373A3C"/>
                </a:solidFill>
                <a:effectLst/>
                <a:latin typeface="Raleway" pitchFamily="2" charset="-18"/>
              </a:rPr>
              <a:t>Kikec</a:t>
            </a:r>
            <a:r>
              <a:rPr lang="sl-SI" sz="1100" b="0" i="0" dirty="0">
                <a:solidFill>
                  <a:srgbClr val="373A3C"/>
                </a:solidFill>
                <a:effectLst/>
                <a:latin typeface="Raleway" pitchFamily="2" charset="-18"/>
              </a:rPr>
              <a:t>, Igor Lipovšek, Matej Šiško, Ivan </a:t>
            </a:r>
            <a:r>
              <a:rPr lang="sl-SI" sz="1100" b="0" i="0" dirty="0" err="1">
                <a:solidFill>
                  <a:srgbClr val="373A3C"/>
                </a:solidFill>
                <a:effectLst/>
                <a:latin typeface="Raleway" pitchFamily="2" charset="-18"/>
              </a:rPr>
              <a:t>Primorac</a:t>
            </a:r>
            <a:endParaRPr lang="sl-SI" sz="1100" b="0" i="0" dirty="0">
              <a:solidFill>
                <a:srgbClr val="373A3C"/>
              </a:solidFill>
              <a:effectLst/>
              <a:latin typeface="Raleway" pitchFamily="2" charset="-18"/>
            </a:endParaRPr>
          </a:p>
          <a:p>
            <a:pPr algn="ctr"/>
            <a:r>
              <a:rPr lang="sl-SI" sz="1100" dirty="0">
                <a:solidFill>
                  <a:srgbClr val="373A3C"/>
                </a:solidFill>
                <a:latin typeface="Raleway" pitchFamily="2" charset="-18"/>
              </a:rPr>
              <a:t>+ARNES</a:t>
            </a:r>
            <a:endParaRPr lang="sl-SI" sz="1100" dirty="0"/>
          </a:p>
        </p:txBody>
      </p:sp>
      <p:sp>
        <p:nvSpPr>
          <p:cNvPr id="9" name="Oblaček: črta 8">
            <a:extLst>
              <a:ext uri="{FF2B5EF4-FFF2-40B4-BE49-F238E27FC236}">
                <a16:creationId xmlns:a16="http://schemas.microsoft.com/office/drawing/2014/main" id="{1F551673-B567-FFF2-3210-8ED6EFC1A8F3}"/>
              </a:ext>
            </a:extLst>
          </p:cNvPr>
          <p:cNvSpPr/>
          <p:nvPr/>
        </p:nvSpPr>
        <p:spPr>
          <a:xfrm>
            <a:off x="6569447" y="4314438"/>
            <a:ext cx="2123135" cy="2129360"/>
          </a:xfrm>
          <a:prstGeom prst="borderCallout1">
            <a:avLst>
              <a:gd name="adj1" fmla="val -569"/>
              <a:gd name="adj2" fmla="val 49892"/>
              <a:gd name="adj3" fmla="val -38200"/>
              <a:gd name="adj4" fmla="val 4761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100" b="0" i="0" dirty="0">
                <a:solidFill>
                  <a:srgbClr val="373A3C"/>
                </a:solidFill>
                <a:effectLst/>
                <a:latin typeface="Raleway" pitchFamily="2" charset="-18"/>
              </a:rPr>
              <a:t>Oddelek za geografijo FF UL, </a:t>
            </a:r>
            <a:r>
              <a:rPr lang="sl-SI" sz="1100" b="0" i="0" dirty="0" err="1">
                <a:solidFill>
                  <a:srgbClr val="373A3C"/>
                </a:solidFill>
                <a:effectLst/>
                <a:latin typeface="Raleway" pitchFamily="2" charset="-18"/>
              </a:rPr>
              <a:t>Uxly</a:t>
            </a:r>
            <a:r>
              <a:rPr lang="sl-SI" sz="1100" b="0" i="0" dirty="0">
                <a:solidFill>
                  <a:srgbClr val="373A3C"/>
                </a:solidFill>
                <a:effectLst/>
                <a:latin typeface="Raleway" pitchFamily="2" charset="-18"/>
              </a:rPr>
              <a:t> </a:t>
            </a:r>
            <a:r>
              <a:rPr lang="sl-SI" sz="1100" b="0" i="0" dirty="0" err="1">
                <a:solidFill>
                  <a:srgbClr val="373A3C"/>
                </a:solidFill>
                <a:effectLst/>
                <a:latin typeface="Raleway" pitchFamily="2" charset="-18"/>
              </a:rPr>
              <a:t>s.p</a:t>
            </a:r>
            <a:r>
              <a:rPr lang="sl-SI" sz="1100" b="0" i="0" dirty="0">
                <a:solidFill>
                  <a:srgbClr val="373A3C"/>
                </a:solidFill>
                <a:effectLst/>
                <a:latin typeface="Raleway" pitchFamily="2" charset="-18"/>
              </a:rPr>
              <a:t>., sodelavci ―</a:t>
            </a:r>
          </a:p>
          <a:p>
            <a:pPr algn="ctr"/>
            <a:r>
              <a:rPr lang="sl-SI" sz="1100" b="0" i="0" dirty="0">
                <a:solidFill>
                  <a:srgbClr val="373A3C"/>
                </a:solidFill>
                <a:effectLst/>
                <a:latin typeface="Raleway" pitchFamily="2" charset="-18"/>
              </a:rPr>
              <a:t>Marko Krevs, Blaž Repe, Mitj</a:t>
            </a:r>
            <a:r>
              <a:rPr lang="sl-SI" sz="1100" dirty="0">
                <a:solidFill>
                  <a:srgbClr val="373A3C"/>
                </a:solidFill>
                <a:latin typeface="Raleway" pitchFamily="2" charset="-18"/>
              </a:rPr>
              <a:t>a Podreka, </a:t>
            </a:r>
            <a:r>
              <a:rPr lang="sl-SI" sz="1100" b="0" i="0" dirty="0">
                <a:solidFill>
                  <a:srgbClr val="373A3C"/>
                </a:solidFill>
                <a:effectLst/>
                <a:latin typeface="Raleway" pitchFamily="2" charset="-18"/>
              </a:rPr>
              <a:t>Mirsad </a:t>
            </a:r>
            <a:r>
              <a:rPr lang="sl-SI" sz="1100" b="0" i="0" dirty="0" err="1">
                <a:solidFill>
                  <a:srgbClr val="373A3C"/>
                </a:solidFill>
                <a:effectLst/>
                <a:latin typeface="Raleway" pitchFamily="2" charset="-18"/>
              </a:rPr>
              <a:t>Skorupan</a:t>
            </a:r>
            <a:r>
              <a:rPr lang="sl-SI" sz="1100" b="0" i="0" dirty="0">
                <a:solidFill>
                  <a:srgbClr val="373A3C"/>
                </a:solidFill>
                <a:effectLst/>
                <a:latin typeface="Raleway" pitchFamily="2" charset="-18"/>
              </a:rPr>
              <a:t>, Tatjana </a:t>
            </a:r>
            <a:r>
              <a:rPr lang="sl-SI" sz="1100" b="0" i="0" dirty="0" err="1">
                <a:solidFill>
                  <a:srgbClr val="373A3C"/>
                </a:solidFill>
                <a:effectLst/>
                <a:latin typeface="Raleway" pitchFamily="2" charset="-18"/>
              </a:rPr>
              <a:t>Kikec</a:t>
            </a:r>
            <a:r>
              <a:rPr lang="sl-SI" sz="1100" b="0" i="0" dirty="0">
                <a:solidFill>
                  <a:srgbClr val="373A3C"/>
                </a:solidFill>
                <a:effectLst/>
                <a:latin typeface="Raleway" pitchFamily="2" charset="-18"/>
              </a:rPr>
              <a:t>, Maša Planinc</a:t>
            </a:r>
          </a:p>
          <a:p>
            <a:pPr algn="ctr"/>
            <a:r>
              <a:rPr lang="sl-SI" sz="1100" dirty="0">
                <a:solidFill>
                  <a:srgbClr val="373A3C"/>
                </a:solidFill>
                <a:latin typeface="Raleway" pitchFamily="2" charset="-18"/>
              </a:rPr>
              <a:t>+ARNES</a:t>
            </a:r>
            <a:endParaRPr lang="sl-SI" sz="1100" dirty="0"/>
          </a:p>
        </p:txBody>
      </p:sp>
      <p:sp>
        <p:nvSpPr>
          <p:cNvPr id="10" name="Oblaček: črta 9">
            <a:extLst>
              <a:ext uri="{FF2B5EF4-FFF2-40B4-BE49-F238E27FC236}">
                <a16:creationId xmlns:a16="http://schemas.microsoft.com/office/drawing/2014/main" id="{8D24D292-306B-C449-DC6A-9B870856A427}"/>
              </a:ext>
            </a:extLst>
          </p:cNvPr>
          <p:cNvSpPr/>
          <p:nvPr/>
        </p:nvSpPr>
        <p:spPr>
          <a:xfrm>
            <a:off x="9355162" y="4314438"/>
            <a:ext cx="2123135" cy="2129360"/>
          </a:xfrm>
          <a:prstGeom prst="borderCallout1">
            <a:avLst>
              <a:gd name="adj1" fmla="val -569"/>
              <a:gd name="adj2" fmla="val 49892"/>
              <a:gd name="adj3" fmla="val -38200"/>
              <a:gd name="adj4" fmla="val 4761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100" b="0" i="0" dirty="0">
                <a:solidFill>
                  <a:srgbClr val="373A3C"/>
                </a:solidFill>
                <a:effectLst/>
                <a:latin typeface="Raleway" pitchFamily="2" charset="-18"/>
              </a:rPr>
              <a:t>?</a:t>
            </a:r>
          </a:p>
          <a:p>
            <a:pPr algn="ctr"/>
            <a:endParaRPr lang="sl-SI" sz="1100" dirty="0">
              <a:solidFill>
                <a:srgbClr val="373A3C"/>
              </a:solidFill>
              <a:latin typeface="Raleway" pitchFamily="2" charset="-18"/>
            </a:endParaRPr>
          </a:p>
          <a:p>
            <a:pPr algn="ctr"/>
            <a:r>
              <a:rPr lang="sl-SI" sz="1100" dirty="0">
                <a:solidFill>
                  <a:srgbClr val="373A3C"/>
                </a:solidFill>
                <a:latin typeface="Raleway" pitchFamily="2" charset="-18"/>
              </a:rPr>
              <a:t>Nadgradnje vsebin potekajo ves čas, vabljeni VSI</a:t>
            </a:r>
            <a:endParaRPr lang="sl-SI" sz="1100" dirty="0"/>
          </a:p>
        </p:txBody>
      </p:sp>
    </p:spTree>
    <p:extLst>
      <p:ext uri="{BB962C8B-B14F-4D97-AF65-F5344CB8AC3E}">
        <p14:creationId xmlns:p14="http://schemas.microsoft.com/office/powerpoint/2010/main" val="152678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ACD8E2-E92F-4DA2-8EC7-6556A3B28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D5ACD8E2-E92F-4DA2-8EC7-6556A3B282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E946A7-CC84-4A12-9574-D833D4A96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0AE946A7-CC84-4A12-9574-D833D4A966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53CD3A-D958-4C66-9D06-123479ACE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F153CD3A-D958-4C66-9D06-123479ACE3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2B604F2-832D-4EF6-B8B0-1AB7CD1B51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02B604F2-832D-4EF6-B8B0-1AB7CD1B51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E1DB68-BC92-4BC2-A3C3-3B417B437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A5E1DB68-BC92-4BC2-A3C3-3B417B4375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491C19-4710-81DE-B92B-398BFD37E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01" y="151116"/>
            <a:ext cx="10515600" cy="1325563"/>
          </a:xfrm>
        </p:spPr>
        <p:txBody>
          <a:bodyPr/>
          <a:lstStyle/>
          <a:p>
            <a:r>
              <a:rPr lang="sl-SI" dirty="0"/>
              <a:t>Za koga?</a:t>
            </a:r>
            <a:br>
              <a:rPr lang="sl-SI" dirty="0"/>
            </a:br>
            <a:endParaRPr lang="sl-SI" dirty="0"/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56657D55-F476-656B-A441-E297708CA6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l-S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učitelje in učence, kot pomoč pri delu v šoli ali doma </a:t>
            </a:r>
          </a:p>
          <a:p>
            <a:r>
              <a:rPr lang="sl-S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študente pri delu med študijem</a:t>
            </a:r>
            <a:endParaRPr lang="sl-SI" dirty="0"/>
          </a:p>
          <a:p>
            <a:endParaRPr lang="sl-SI" dirty="0"/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A9A13219-7323-6800-CF42-8222EEDE97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l-S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kogarkoli pri iskanju odgovorov na geografska vprašanja v vsakdanjem življenju</a:t>
            </a:r>
            <a:endParaRPr lang="sl-SI" dirty="0"/>
          </a:p>
          <a:p>
            <a:endParaRPr lang="sl-SI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EDFBE815-CBB7-8EBA-12D8-335C6ABEA54E}"/>
              </a:ext>
            </a:extLst>
          </p:cNvPr>
          <p:cNvSpPr txBox="1"/>
          <p:nvPr/>
        </p:nvSpPr>
        <p:spPr>
          <a:xfrm>
            <a:off x="436313" y="4112479"/>
            <a:ext cx="11344130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2000" dirty="0"/>
              <a:t>Uporabniki spletišča: pri pouku geografije, naravoslovja, družboslovja, zgodovine, poučevanju jezikov, telovadbi,… – iskanje informacij z Iskalnikom po zemljevidih, priprava na ekskurzijo, terensko zbiranje podatkov, predlogov,…</a:t>
            </a:r>
          </a:p>
          <a:p>
            <a:r>
              <a:rPr lang="sl-SI" sz="2000" dirty="0"/>
              <a:t>Študenti pri pripravi na terensko delo in njegovi izvedbi – karte in orientacija, kartiranje/ terensko zbiranje podatkov, slikovnih/ zvočnih/ video posnetkov, anketiranje.  </a:t>
            </a:r>
          </a:p>
          <a:p>
            <a:r>
              <a:rPr lang="sl-SI" sz="2000" dirty="0"/>
              <a:t>Kdorkoli … pri pripravi na izlet, med izletom – je blizu lokacije, kjer stojim, kaj naravne, kulturne dediščine? poplavno območje? …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6DFC81C-6873-7399-17AD-ED83DCAAC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272" y="0"/>
            <a:ext cx="9076927" cy="162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6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491C19-4710-81DE-B92B-398BFD37E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4" y="-224956"/>
            <a:ext cx="10515600" cy="1325563"/>
          </a:xfrm>
        </p:spPr>
        <p:txBody>
          <a:bodyPr/>
          <a:lstStyle/>
          <a:p>
            <a:r>
              <a:rPr lang="sl-SI" dirty="0"/>
              <a:t>Kaj vsebuje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898FA20-E9FE-E81F-AF8A-5E16EEF68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13E490B-A68A-43F7-32C7-7CF8AEFDB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7129"/>
            <a:ext cx="2942447" cy="205456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53428A1-A141-655E-CDEC-F4E251FE4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438" y="0"/>
            <a:ext cx="2921001" cy="297247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E134B48-1E0F-F124-A3BD-413F37ED6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578" y="0"/>
            <a:ext cx="2912422" cy="161277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F6575995-1B06-F254-8565-2540E2DDC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4" y="3971695"/>
            <a:ext cx="3944871" cy="2886305"/>
          </a:xfrm>
          <a:prstGeom prst="rect">
            <a:avLst/>
          </a:prstGeom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9CF4061D-C399-3016-B356-474017B8E2AA}"/>
              </a:ext>
            </a:extLst>
          </p:cNvPr>
          <p:cNvSpPr txBox="1"/>
          <p:nvPr/>
        </p:nvSpPr>
        <p:spPr>
          <a:xfrm>
            <a:off x="8958395" y="4806914"/>
            <a:ext cx="3121573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2400" dirty="0"/>
              <a:t>Uporaba brez uporabniškega računa!</a:t>
            </a:r>
          </a:p>
          <a:p>
            <a:r>
              <a:rPr lang="sl-SI" sz="2400" dirty="0"/>
              <a:t>RAZEN če želite dodati ekskurzijo, ali kaj sporočiti na forumu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13BB69F5-ADE4-933E-0016-3AF57DB78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145" y="2515529"/>
            <a:ext cx="4432314" cy="3605996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51EC272C-6EB0-EE1B-3C25-43B7553243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776" y="1705546"/>
            <a:ext cx="2373766" cy="988195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CB967E03-8A3D-91D8-323C-60EA7F79DF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6381" y="68465"/>
            <a:ext cx="1133197" cy="879894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2C93A5BE-81C4-AB1D-A6C1-E739ED6D92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3867" y="1026329"/>
            <a:ext cx="2037810" cy="660720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71750802-48B2-6F8D-3356-766F48BC82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9443" y="1622254"/>
            <a:ext cx="1507505" cy="406742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68006008-EA40-13F1-EFA0-99FE7F991A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11541" y="2121772"/>
            <a:ext cx="1768427" cy="121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8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491C19-4710-81DE-B92B-398BFD37E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15" y="-140811"/>
            <a:ext cx="10515600" cy="1325563"/>
          </a:xfrm>
        </p:spPr>
        <p:txBody>
          <a:bodyPr/>
          <a:lstStyle/>
          <a:p>
            <a:r>
              <a:rPr lang="sl-SI" dirty="0"/>
              <a:t>Kaj nastaja novega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898FA20-E9FE-E81F-AF8A-5E16EEF68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15" y="1319688"/>
            <a:ext cx="9054587" cy="5308551"/>
          </a:xfrm>
        </p:spPr>
        <p:txBody>
          <a:bodyPr>
            <a:normAutofit fontScale="92500"/>
          </a:bodyPr>
          <a:lstStyle/>
          <a:p>
            <a:r>
              <a:rPr lang="sl-SI" dirty="0"/>
              <a:t>Ureditev obstoječega: vstopna stran, celotna podoba, organizacija vsebin na manj poglavij, z manj kliki do iskanega…</a:t>
            </a:r>
          </a:p>
          <a:p>
            <a:r>
              <a:rPr lang="sl-SI" dirty="0"/>
              <a:t>Predelava obstoječega: predelava (skoraj vseh) dosedanjih mobilnih aplikacij s pregledovalniki vnosov + možnost dodajanja foto/video/zvočnih posnetkov; predelan iskalnik po zemljevidih</a:t>
            </a:r>
          </a:p>
          <a:p>
            <a:r>
              <a:rPr lang="sl-SI" dirty="0"/>
              <a:t>Novo: </a:t>
            </a:r>
          </a:p>
          <a:p>
            <a:pPr lvl="1"/>
            <a:r>
              <a:rPr lang="sl-SI" dirty="0"/>
              <a:t>nekaj novih aplikacij, zgodb z zemljevidi, izdelovalnik preprostih zemljevidov</a:t>
            </a:r>
          </a:p>
          <a:p>
            <a:pPr lvl="1"/>
            <a:r>
              <a:rPr lang="sl-SI" dirty="0"/>
              <a:t>vključitev nagrajenih študentskih aplikacij ali zgodb z zemljevidi</a:t>
            </a:r>
          </a:p>
          <a:p>
            <a:pPr lvl="1"/>
            <a:r>
              <a:rPr lang="sl-SI" dirty="0"/>
              <a:t>izpostavitev uspešnih primerov uporabe katerekoli vsebine s spletišča</a:t>
            </a:r>
          </a:p>
          <a:p>
            <a:pPr lvl="1"/>
            <a:r>
              <a:rPr lang="sl-SI" dirty="0"/>
              <a:t>vsakoletno glasovanje za naj-vsebino na spletišču + predlogi za nove vsebine  </a:t>
            </a:r>
          </a:p>
          <a:p>
            <a:pPr lvl="1"/>
            <a:r>
              <a:rPr lang="sl-SI" dirty="0"/>
              <a:t>(še naprej predvidoma) vsakoletna izobraževanja za učitelje – spletišče, ekskurzije, aplikacije, zgodbe z zemljevidi,…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E84B9CE-7BD4-342D-E33B-C991FF96E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161" y="0"/>
            <a:ext cx="2490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7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491C19-4710-81DE-B92B-398BFD37E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029" y="-316484"/>
            <a:ext cx="7784237" cy="1325563"/>
          </a:xfrm>
        </p:spPr>
        <p:txBody>
          <a:bodyPr/>
          <a:lstStyle/>
          <a:p>
            <a:r>
              <a:rPr lang="sl-SI" dirty="0"/>
              <a:t>Aplikacije – trenutno stanje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898FA20-E9FE-E81F-AF8A-5E16EEF68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1029" y="734224"/>
            <a:ext cx="3151891" cy="3090210"/>
          </a:xfrm>
        </p:spPr>
        <p:txBody>
          <a:bodyPr>
            <a:noAutofit/>
          </a:bodyPr>
          <a:lstStyle/>
          <a:p>
            <a:r>
              <a:rPr lang="sl-SI" sz="1200" dirty="0"/>
              <a:t>Funkcionalno razvrednotena območja (UG)</a:t>
            </a:r>
          </a:p>
          <a:p>
            <a:r>
              <a:rPr lang="sl-SI" sz="1200" dirty="0" err="1"/>
              <a:t>Invazivke</a:t>
            </a:r>
            <a:r>
              <a:rPr lang="sl-SI" sz="1200" dirty="0"/>
              <a:t> (tujerodne invazivne rastlinske vrste) </a:t>
            </a:r>
            <a:r>
              <a:rPr lang="sl-SI" sz="1200" dirty="0">
                <a:hlinkClick r:id="rId2"/>
              </a:rPr>
              <a:t>aplikacija</a:t>
            </a:r>
            <a:r>
              <a:rPr lang="sl-SI" sz="1200" dirty="0"/>
              <a:t> </a:t>
            </a:r>
            <a:r>
              <a:rPr lang="sl-SI" sz="1200" dirty="0">
                <a:hlinkClick r:id="rId3"/>
              </a:rPr>
              <a:t>ogled</a:t>
            </a:r>
            <a:endParaRPr lang="sl-SI" sz="1200" dirty="0"/>
          </a:p>
          <a:p>
            <a:r>
              <a:rPr lang="sl-SI" sz="1200" dirty="0"/>
              <a:t>Kako pridem do šole?</a:t>
            </a:r>
          </a:p>
          <a:p>
            <a:r>
              <a:rPr lang="sl-SI" sz="1200" dirty="0"/>
              <a:t>Konfluence</a:t>
            </a:r>
          </a:p>
          <a:p>
            <a:r>
              <a:rPr lang="sl-SI" sz="1200" dirty="0"/>
              <a:t>Lokalna oskrba </a:t>
            </a:r>
            <a:r>
              <a:rPr lang="sl-SI" sz="1200" dirty="0">
                <a:hlinkClick r:id="rId4"/>
              </a:rPr>
              <a:t>aplikacija</a:t>
            </a:r>
            <a:r>
              <a:rPr lang="sl-SI" sz="1200" dirty="0"/>
              <a:t> </a:t>
            </a:r>
            <a:r>
              <a:rPr lang="sl-SI" sz="1200" dirty="0">
                <a:hlinkClick r:id="rId5"/>
              </a:rPr>
              <a:t>ogled</a:t>
            </a:r>
            <a:endParaRPr lang="sl-SI" sz="1200" dirty="0"/>
          </a:p>
          <a:p>
            <a:r>
              <a:rPr lang="sl-SI" sz="1200" dirty="0"/>
              <a:t>Lokalna pridelava in prodaja kakovostne hrane </a:t>
            </a:r>
          </a:p>
          <a:p>
            <a:r>
              <a:rPr lang="sl-SI" sz="1200" dirty="0"/>
              <a:t>Lokalne znamenitosti in zanimivosti </a:t>
            </a:r>
            <a:r>
              <a:rPr lang="sl-SI" sz="1200" dirty="0">
                <a:hlinkClick r:id="rId6"/>
              </a:rPr>
              <a:t>aplikacija</a:t>
            </a:r>
            <a:r>
              <a:rPr lang="sl-SI" sz="1200" dirty="0"/>
              <a:t> </a:t>
            </a:r>
            <a:r>
              <a:rPr lang="sl-SI" sz="1200" dirty="0">
                <a:hlinkClick r:id="rId7"/>
              </a:rPr>
              <a:t>ogled</a:t>
            </a:r>
            <a:endParaRPr lang="sl-SI" sz="1200" dirty="0"/>
          </a:p>
          <a:p>
            <a:r>
              <a:rPr lang="sl-SI" sz="1200" dirty="0"/>
              <a:t>Najlepši razgledi v domači pokrajini</a:t>
            </a:r>
          </a:p>
          <a:p>
            <a:r>
              <a:rPr lang="sl-SI" sz="1200" dirty="0"/>
              <a:t>Ovire za gibalno prikrajšane </a:t>
            </a:r>
            <a:r>
              <a:rPr lang="sl-SI" sz="1200" dirty="0">
                <a:hlinkClick r:id="rId8"/>
              </a:rPr>
              <a:t>aplikacija</a:t>
            </a:r>
            <a:r>
              <a:rPr lang="sl-SI" sz="1200" dirty="0"/>
              <a:t> </a:t>
            </a:r>
            <a:r>
              <a:rPr lang="sl-SI" sz="1200" dirty="0">
                <a:hlinkClick r:id="rId9"/>
              </a:rPr>
              <a:t>ogled</a:t>
            </a:r>
            <a:endParaRPr lang="sl-SI" sz="1200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4ED9793F-3305-E832-10A3-D9195ED6AD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2328615" cy="68580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A05457F-FC95-8189-1EED-EDADDF5CCD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8615" y="0"/>
            <a:ext cx="3582414" cy="6858000"/>
          </a:xfrm>
          <a:prstGeom prst="rect">
            <a:avLst/>
          </a:prstGeom>
        </p:spPr>
      </p:pic>
      <p:sp>
        <p:nvSpPr>
          <p:cNvPr id="16" name="Označba mesta vsebine 2">
            <a:extLst>
              <a:ext uri="{FF2B5EF4-FFF2-40B4-BE49-F238E27FC236}">
                <a16:creationId xmlns:a16="http://schemas.microsoft.com/office/drawing/2014/main" id="{0C03082E-2991-59B7-B2D8-3453FD2C17C7}"/>
              </a:ext>
            </a:extLst>
          </p:cNvPr>
          <p:cNvSpPr txBox="1">
            <a:spLocks/>
          </p:cNvSpPr>
          <p:nvPr/>
        </p:nvSpPr>
        <p:spPr>
          <a:xfrm>
            <a:off x="9549399" y="734223"/>
            <a:ext cx="2642601" cy="3094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200" dirty="0"/>
              <a:t>Potovanja in izleti</a:t>
            </a:r>
          </a:p>
          <a:p>
            <a:r>
              <a:rPr lang="sl-SI" sz="1200" dirty="0"/>
              <a:t>Predlogi za boljši kraj </a:t>
            </a:r>
            <a:r>
              <a:rPr lang="sl-SI" sz="1200" dirty="0">
                <a:hlinkClick r:id="rId12"/>
              </a:rPr>
              <a:t>aplikacija</a:t>
            </a:r>
            <a:r>
              <a:rPr lang="sl-SI" sz="1200" dirty="0"/>
              <a:t> </a:t>
            </a:r>
            <a:r>
              <a:rPr lang="sl-SI" sz="1200" dirty="0">
                <a:hlinkClick r:id="rId13"/>
              </a:rPr>
              <a:t>ogled</a:t>
            </a:r>
            <a:endParaRPr lang="sl-SI" sz="1200" dirty="0"/>
          </a:p>
          <a:p>
            <a:r>
              <a:rPr lang="sl-SI" sz="1200" dirty="0"/>
              <a:t>Prsti-terensko proučevanje</a:t>
            </a:r>
          </a:p>
          <a:p>
            <a:r>
              <a:rPr lang="sl-SI" sz="1200" dirty="0"/>
              <a:t>Vodni viri </a:t>
            </a:r>
            <a:r>
              <a:rPr lang="sl-SI" sz="1200" dirty="0">
                <a:hlinkClick r:id="rId14"/>
              </a:rPr>
              <a:t>aplikacija</a:t>
            </a:r>
            <a:r>
              <a:rPr lang="sl-SI" sz="1200" dirty="0"/>
              <a:t> </a:t>
            </a:r>
            <a:r>
              <a:rPr lang="sl-SI" sz="1200" dirty="0">
                <a:hlinkClick r:id="rId15"/>
              </a:rPr>
              <a:t>ogled</a:t>
            </a:r>
            <a:endParaRPr lang="sl-SI" sz="1200" dirty="0"/>
          </a:p>
          <a:p>
            <a:r>
              <a:rPr lang="sl-SI" sz="1200" dirty="0"/>
              <a:t>Šolski vrtovi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200" dirty="0"/>
              <a:t>Dogovarjanja: </a:t>
            </a:r>
          </a:p>
          <a:p>
            <a:r>
              <a:rPr lang="sl-SI" sz="1200" dirty="0" err="1"/>
              <a:t>PolhAR</a:t>
            </a:r>
            <a:endParaRPr lang="sl-SI" sz="1200" dirty="0"/>
          </a:p>
          <a:p>
            <a:r>
              <a:rPr lang="sl-SI" sz="1200" dirty="0"/>
              <a:t>Med zgornjesavskimi </a:t>
            </a:r>
            <a:r>
              <a:rPr lang="sl-SI" sz="1200" dirty="0" err="1"/>
              <a:t>stogovi</a:t>
            </a:r>
            <a:endParaRPr lang="sl-SI" sz="1200" dirty="0"/>
          </a:p>
          <a:p>
            <a:r>
              <a:rPr lang="sl-SI" sz="1200" dirty="0"/>
              <a:t>Goska - primerjava občin</a:t>
            </a:r>
          </a:p>
          <a:p>
            <a:endParaRPr lang="sl-SI" sz="1200" dirty="0"/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131C3A20-6FD1-702C-9428-D0AA853D4A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15199" y="3835103"/>
            <a:ext cx="4146487" cy="30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2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491C19-4710-81DE-B92B-398BFD37E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071" y="-130360"/>
            <a:ext cx="7218730" cy="1325563"/>
          </a:xfrm>
        </p:spPr>
        <p:txBody>
          <a:bodyPr/>
          <a:lstStyle/>
          <a:p>
            <a:r>
              <a:rPr lang="sl-SI" dirty="0"/>
              <a:t>Kdaj bo izročeno v uporabo?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898FA20-E9FE-E81F-AF8A-5E16EEF68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5070" y="1330140"/>
            <a:ext cx="7218730" cy="4351338"/>
          </a:xfrm>
        </p:spPr>
        <p:txBody>
          <a:bodyPr/>
          <a:lstStyle/>
          <a:p>
            <a:r>
              <a:rPr lang="sl-SI" dirty="0"/>
              <a:t>Do konca leta 2023, predvidoma že jeseni</a:t>
            </a:r>
          </a:p>
          <a:p>
            <a:r>
              <a:rPr lang="sl-SI" dirty="0"/>
              <a:t>Obvestilo/vabilo k uporabi bo na </a:t>
            </a:r>
            <a:r>
              <a:rPr lang="sl-SI" dirty="0" err="1"/>
              <a:t>Geolisti</a:t>
            </a:r>
            <a:r>
              <a:rPr lang="sl-SI" dirty="0"/>
              <a:t>, na FB strani Oddelka za geografijo FF UL, spletni strani DUGS-a, </a:t>
            </a:r>
            <a:r>
              <a:rPr lang="pl-PL" dirty="0"/>
              <a:t>geografski Sodelovalnici na portalu SIO</a:t>
            </a:r>
            <a:r>
              <a:rPr lang="sl-SI" dirty="0"/>
              <a:t>…</a:t>
            </a:r>
          </a:p>
        </p:txBody>
      </p:sp>
      <p:pic>
        <p:nvPicPr>
          <p:cNvPr id="5" name="Slika 4" descr="Slika, ki vsebuje besede zemljevid, risanje, oseba, oblačila&#10;&#10;Opis je samodejno ustvarjen">
            <a:extLst>
              <a:ext uri="{FF2B5EF4-FFF2-40B4-BE49-F238E27FC236}">
                <a16:creationId xmlns:a16="http://schemas.microsoft.com/office/drawing/2014/main" id="{6EDD22A4-62F6-8A7E-617C-F8CF2382C3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8"/>
          <a:stretch/>
        </p:blipFill>
        <p:spPr>
          <a:xfrm rot="5400000">
            <a:off x="-1507859" y="1507859"/>
            <a:ext cx="6858000" cy="3842282"/>
          </a:xfrm>
          <a:prstGeom prst="rect">
            <a:avLst/>
          </a:prstGeom>
        </p:spPr>
      </p:pic>
      <p:pic>
        <p:nvPicPr>
          <p:cNvPr id="7" name="Slika 6" descr="Slika, ki vsebuje besede besedilo, na prostem, oblačila, oseba&#10;&#10;Opis je samodejno ustvarjen">
            <a:extLst>
              <a:ext uri="{FF2B5EF4-FFF2-40B4-BE49-F238E27FC236}">
                <a16:creationId xmlns:a16="http://schemas.microsoft.com/office/drawing/2014/main" id="{69ED3B0E-F6DA-F33E-B59B-392511889C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8" b="22628"/>
          <a:stretch/>
        </p:blipFill>
        <p:spPr>
          <a:xfrm>
            <a:off x="8349718" y="4041588"/>
            <a:ext cx="3842282" cy="281641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4E4D4821-2DAD-BE64-88FB-CC9A591C6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17" y="4735942"/>
            <a:ext cx="2795810" cy="106102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D58F0FB2-BC4B-1A55-A014-BF9D0A954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206" y="5900808"/>
            <a:ext cx="957192" cy="957192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4AC0CF95-DBDA-B223-68AD-235405AEE3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437" y="5993250"/>
            <a:ext cx="1243166" cy="772308"/>
          </a:xfrm>
          <a:prstGeom prst="rect">
            <a:avLst/>
          </a:prstGeom>
        </p:spPr>
      </p:pic>
      <p:pic>
        <p:nvPicPr>
          <p:cNvPr id="4" name="Picture 2" descr="ARNES">
            <a:extLst>
              <a:ext uri="{FF2B5EF4-FFF2-40B4-BE49-F238E27FC236}">
                <a16:creationId xmlns:a16="http://schemas.microsoft.com/office/drawing/2014/main" id="{FB93A9D2-B14C-FD2A-5633-C0CD55F9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370" y="3868813"/>
            <a:ext cx="18002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E31D54D-3813-851C-F017-24D2359D91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9017" y="3771271"/>
            <a:ext cx="2053618" cy="92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1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Orange">
      <a:dk1>
        <a:srgbClr val="5E5E5E"/>
      </a:dk1>
      <a:lt1>
        <a:srgbClr val="FFFFFF"/>
      </a:lt1>
      <a:dk2>
        <a:srgbClr val="424242"/>
      </a:dk2>
      <a:lt2>
        <a:srgbClr val="EEECE1"/>
      </a:lt2>
      <a:accent1>
        <a:srgbClr val="FF5D00"/>
      </a:accent1>
      <a:accent2>
        <a:srgbClr val="FF9300"/>
      </a:accent2>
      <a:accent3>
        <a:srgbClr val="941100"/>
      </a:accent3>
      <a:accent4>
        <a:srgbClr val="935100"/>
      </a:accent4>
      <a:accent5>
        <a:srgbClr val="D4BB00"/>
      </a:accent5>
      <a:accent6>
        <a:srgbClr val="FFD478"/>
      </a:accent6>
      <a:hlink>
        <a:srgbClr val="FF7D78"/>
      </a:hlink>
      <a:folHlink>
        <a:srgbClr val="941651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rnes_ppt_temp_siva" id="{28E6B09D-D9D2-3E41-A730-FFAEE6D9C4E5}" vid="{D6895B62-B91E-C049-A68E-136C625620F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576</Words>
  <Application>Microsoft Office PowerPoint</Application>
  <PresentationFormat>Širokozaslonsko</PresentationFormat>
  <Paragraphs>64</Paragraphs>
  <Slides>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7</vt:i4>
      </vt:variant>
    </vt:vector>
  </HeadingPairs>
  <TitlesOfParts>
    <vt:vector size="16" baseType="lpstr">
      <vt:lpstr>.Hiragino Kaku Gothic Interface W3</vt:lpstr>
      <vt:lpstr>Arial</vt:lpstr>
      <vt:lpstr>Arial Black</vt:lpstr>
      <vt:lpstr>Calibri</vt:lpstr>
      <vt:lpstr>Calibri Light</vt:lpstr>
      <vt:lpstr>Raleway</vt:lpstr>
      <vt:lpstr>System Font Regular</vt:lpstr>
      <vt:lpstr>Officeova tema</vt:lpstr>
      <vt:lpstr>Default Theme</vt:lpstr>
      <vt:lpstr>Prenovljeno spletišče  Uporabna geografija </vt:lpstr>
      <vt:lpstr>Spletišče z brado</vt:lpstr>
      <vt:lpstr>Za koga? </vt:lpstr>
      <vt:lpstr>Kaj vsebuje</vt:lpstr>
      <vt:lpstr>Kaj nastaja novega</vt:lpstr>
      <vt:lpstr>Aplikacije – trenutno stanje</vt:lpstr>
      <vt:lpstr>Kdaj bo izročeno v uporabo?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Prenova spletišča  Uporabna geografija</dc:title>
  <dc:creator>Recenzija</dc:creator>
  <cp:lastModifiedBy>Recenzija</cp:lastModifiedBy>
  <cp:revision>140</cp:revision>
  <dcterms:created xsi:type="dcterms:W3CDTF">2023-09-15T06:18:05Z</dcterms:created>
  <dcterms:modified xsi:type="dcterms:W3CDTF">2023-11-02T23:29:55Z</dcterms:modified>
</cp:coreProperties>
</file>