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1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9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2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38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89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28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8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8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13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05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25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E8E9-6CC2-4E35-B5C5-EC69DF41BFF8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F476-767F-48DC-AB2A-061121A4C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0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91"/>
            <a:ext cx="12192000" cy="58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077"/>
            <a:ext cx="12192000" cy="46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855"/>
            <a:ext cx="12192000" cy="45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89"/>
            <a:ext cx="12192000" cy="4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41"/>
            <a:ext cx="12192000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Alenka-pc</dc:creator>
  <cp:lastModifiedBy>Igor Lipovšek</cp:lastModifiedBy>
  <cp:revision>1</cp:revision>
  <dcterms:created xsi:type="dcterms:W3CDTF">2019-04-22T16:18:50Z</dcterms:created>
  <dcterms:modified xsi:type="dcterms:W3CDTF">2019-04-29T07:14:42Z</dcterms:modified>
</cp:coreProperties>
</file>