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0" r:id="rId4"/>
    <p:sldId id="278" r:id="rId5"/>
    <p:sldId id="265" r:id="rId6"/>
    <p:sldId id="262" r:id="rId7"/>
    <p:sldId id="264" r:id="rId8"/>
    <p:sldId id="269" r:id="rId9"/>
    <p:sldId id="271" r:id="rId10"/>
    <p:sldId id="272" r:id="rId11"/>
    <p:sldId id="273" r:id="rId12"/>
    <p:sldId id="274" r:id="rId13"/>
    <p:sldId id="276" r:id="rId14"/>
    <p:sldId id="268" r:id="rId15"/>
    <p:sldId id="275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98B"/>
    <a:srgbClr val="4472C3"/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CCD13-7E59-46CB-9613-1DE81AD86110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FA526D06-ADDD-40AF-89FA-27B868E28887}">
      <dgm:prSet phldrT="[besedilo]" custT="1"/>
      <dgm:spPr/>
      <dgm:t>
        <a:bodyPr/>
        <a:lstStyle/>
        <a:p>
          <a:pPr algn="ctr"/>
          <a:r>
            <a:rPr lang="sl-SI" sz="4000" dirty="0" smtClean="0"/>
            <a:t>Dvom</a:t>
          </a:r>
        </a:p>
      </dgm:t>
    </dgm:pt>
    <dgm:pt modelId="{BB7C29EC-9621-4AF4-811B-7727FCAD2472}" type="parTrans" cxnId="{CB5C0EA1-F512-4323-A003-2F6BD907994A}">
      <dgm:prSet/>
      <dgm:spPr/>
      <dgm:t>
        <a:bodyPr/>
        <a:lstStyle/>
        <a:p>
          <a:endParaRPr lang="sl-SI"/>
        </a:p>
      </dgm:t>
    </dgm:pt>
    <dgm:pt modelId="{F39B4388-4F17-4DB7-8940-CFDDFB300233}" type="sibTrans" cxnId="{CB5C0EA1-F512-4323-A003-2F6BD907994A}">
      <dgm:prSet/>
      <dgm:spPr/>
      <dgm:t>
        <a:bodyPr/>
        <a:lstStyle/>
        <a:p>
          <a:endParaRPr lang="sl-SI"/>
        </a:p>
      </dgm:t>
    </dgm:pt>
    <dgm:pt modelId="{97996E89-5F44-4273-88F8-81F02FFEEDA2}">
      <dgm:prSet phldrT="[besedilo]" custT="1"/>
      <dgm:spPr/>
      <dgm:t>
        <a:bodyPr/>
        <a:lstStyle/>
        <a:p>
          <a:r>
            <a:rPr lang="sl-SI" sz="2200" dirty="0" smtClean="0"/>
            <a:t>Zavračanje realnosti in dokazljivih dejstev (znanstvenih, zgodovinskih …)</a:t>
          </a:r>
          <a:endParaRPr lang="sl-SI" sz="2200" dirty="0"/>
        </a:p>
      </dgm:t>
    </dgm:pt>
    <dgm:pt modelId="{F9349F7A-BFAE-41CB-883B-EBA4E47AD844}" type="parTrans" cxnId="{DE9B2903-D15D-4F3D-A267-69040093E5AF}">
      <dgm:prSet/>
      <dgm:spPr/>
      <dgm:t>
        <a:bodyPr/>
        <a:lstStyle/>
        <a:p>
          <a:endParaRPr lang="sl-SI"/>
        </a:p>
      </dgm:t>
    </dgm:pt>
    <dgm:pt modelId="{09A1561E-A355-48DD-B29D-B5260181BFFA}" type="sibTrans" cxnId="{DE9B2903-D15D-4F3D-A267-69040093E5AF}">
      <dgm:prSet/>
      <dgm:spPr/>
      <dgm:t>
        <a:bodyPr/>
        <a:lstStyle/>
        <a:p>
          <a:endParaRPr lang="sl-SI"/>
        </a:p>
      </dgm:t>
    </dgm:pt>
    <dgm:pt modelId="{3B2493B3-5D8C-4E8C-868F-8531EB2E79D1}">
      <dgm:prSet phldrT="[besedilo]"/>
      <dgm:spPr/>
      <dgm:t>
        <a:bodyPr/>
        <a:lstStyle/>
        <a:p>
          <a:r>
            <a:rPr lang="sl-SI" dirty="0" smtClean="0"/>
            <a:t>Iracionalno vedenje, pogosto nezavedno (obrambni mehanizem proti psihološko neprijetni resnici)</a:t>
          </a:r>
          <a:endParaRPr lang="sl-SI" dirty="0"/>
        </a:p>
      </dgm:t>
    </dgm:pt>
    <dgm:pt modelId="{C590B682-E0D2-4EC4-89DF-97E0F525F9A3}" type="parTrans" cxnId="{F25926A6-3AB1-41EE-9C5D-4E654E358ED4}">
      <dgm:prSet/>
      <dgm:spPr/>
      <dgm:t>
        <a:bodyPr/>
        <a:lstStyle/>
        <a:p>
          <a:endParaRPr lang="sl-SI"/>
        </a:p>
      </dgm:t>
    </dgm:pt>
    <dgm:pt modelId="{0FACC9FA-FF3A-45ED-9779-E1AF44FA2900}" type="sibTrans" cxnId="{F25926A6-3AB1-41EE-9C5D-4E654E358ED4}">
      <dgm:prSet/>
      <dgm:spPr/>
      <dgm:t>
        <a:bodyPr/>
        <a:lstStyle/>
        <a:p>
          <a:endParaRPr lang="sl-SI"/>
        </a:p>
      </dgm:t>
    </dgm:pt>
    <dgm:pt modelId="{36DA668B-49DF-4F3F-AE8A-66DE208AC782}">
      <dgm:prSet phldrT="[besedilo]" custT="1"/>
      <dgm:spPr/>
      <dgm:t>
        <a:bodyPr/>
        <a:lstStyle/>
        <a:p>
          <a:pPr algn="ctr"/>
          <a:r>
            <a:rPr lang="sl-SI" sz="4000" dirty="0" smtClean="0"/>
            <a:t>Zanikanje</a:t>
          </a:r>
        </a:p>
      </dgm:t>
    </dgm:pt>
    <dgm:pt modelId="{EDC814AE-358A-441A-ABDD-691CBF4AF2A7}" type="parTrans" cxnId="{84252D7B-A8E7-431C-BC7C-50A649CCD4BB}">
      <dgm:prSet/>
      <dgm:spPr/>
      <dgm:t>
        <a:bodyPr/>
        <a:lstStyle/>
        <a:p>
          <a:endParaRPr lang="sl-SI"/>
        </a:p>
      </dgm:t>
    </dgm:pt>
    <dgm:pt modelId="{C5C9B152-7D07-4802-B934-739F25B32448}" type="sibTrans" cxnId="{84252D7B-A8E7-431C-BC7C-50A649CCD4BB}">
      <dgm:prSet/>
      <dgm:spPr/>
      <dgm:t>
        <a:bodyPr/>
        <a:lstStyle/>
        <a:p>
          <a:endParaRPr lang="sl-SI"/>
        </a:p>
      </dgm:t>
    </dgm:pt>
    <dgm:pt modelId="{6839ACBA-9D47-4857-9EDA-F5D1C544CBBE}">
      <dgm:prSet phldrT="[besedilo]"/>
      <dgm:spPr/>
      <dgm:t>
        <a:bodyPr/>
        <a:lstStyle/>
        <a:p>
          <a:r>
            <a:rPr lang="sl-SI" dirty="0" smtClean="0"/>
            <a:t>Upravičeno in racionalno utemeljen dvom v resničnost nedokazanih trditev in sprejemanje dokazanih dejstev</a:t>
          </a:r>
          <a:endParaRPr lang="sl-SI" dirty="0"/>
        </a:p>
      </dgm:t>
    </dgm:pt>
    <dgm:pt modelId="{647983AE-55C6-45C2-983E-14F3FE1896B1}" type="parTrans" cxnId="{41C254B7-DE71-4AD9-962D-FCF699714549}">
      <dgm:prSet/>
      <dgm:spPr/>
      <dgm:t>
        <a:bodyPr/>
        <a:lstStyle/>
        <a:p>
          <a:endParaRPr lang="sl-SI"/>
        </a:p>
      </dgm:t>
    </dgm:pt>
    <dgm:pt modelId="{756C8D72-7EBE-4C5A-9AFE-969C2575DFFA}" type="sibTrans" cxnId="{41C254B7-DE71-4AD9-962D-FCF699714549}">
      <dgm:prSet/>
      <dgm:spPr/>
      <dgm:t>
        <a:bodyPr/>
        <a:lstStyle/>
        <a:p>
          <a:endParaRPr lang="sl-SI"/>
        </a:p>
      </dgm:t>
    </dgm:pt>
    <dgm:pt modelId="{DDFC08C0-2048-468A-82B0-15DA414BE3AF}">
      <dgm:prSet phldrT="[besedilo]"/>
      <dgm:spPr/>
      <dgm:t>
        <a:bodyPr/>
        <a:lstStyle/>
        <a:p>
          <a:r>
            <a:rPr lang="sl-SI" dirty="0" smtClean="0"/>
            <a:t>V znanosti je nujen in pričakovan, je</a:t>
          </a:r>
          <a:r>
            <a:rPr lang="sl-SI" dirty="0" smtClean="0">
              <a:sym typeface="Wingdings" panose="05000000000000000000" pitchFamily="2" charset="2"/>
            </a:rPr>
            <a:t> gonilo napredka</a:t>
          </a:r>
          <a:endParaRPr lang="sl-SI" dirty="0"/>
        </a:p>
      </dgm:t>
    </dgm:pt>
    <dgm:pt modelId="{61BF2304-B5B3-430F-972D-DF2D930AE88F}" type="parTrans" cxnId="{3424394C-8A0E-4C29-BE7F-5FD9F811B67E}">
      <dgm:prSet/>
      <dgm:spPr/>
      <dgm:t>
        <a:bodyPr/>
        <a:lstStyle/>
        <a:p>
          <a:endParaRPr lang="sl-SI"/>
        </a:p>
      </dgm:t>
    </dgm:pt>
    <dgm:pt modelId="{A5E2F01A-3DD7-4D4B-901E-3821EE6AB635}" type="sibTrans" cxnId="{3424394C-8A0E-4C29-BE7F-5FD9F811B67E}">
      <dgm:prSet/>
      <dgm:spPr/>
      <dgm:t>
        <a:bodyPr/>
        <a:lstStyle/>
        <a:p>
          <a:endParaRPr lang="sl-SI"/>
        </a:p>
      </dgm:t>
    </dgm:pt>
    <dgm:pt modelId="{B47333C1-1636-42FB-ABEF-C5E052AE598D}" type="pres">
      <dgm:prSet presAssocID="{0E5CCD13-7E59-46CB-9613-1DE81AD8611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sl-SI"/>
        </a:p>
      </dgm:t>
    </dgm:pt>
    <dgm:pt modelId="{E1E4CF55-80D1-46B4-A817-D7E0F42D8F54}" type="pres">
      <dgm:prSet presAssocID="{FA526D06-ADDD-40AF-89FA-27B868E28887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sl-SI"/>
        </a:p>
      </dgm:t>
    </dgm:pt>
    <dgm:pt modelId="{11DC3BD8-3472-471C-884B-1261C2D5885F}" type="pres">
      <dgm:prSet presAssocID="{FA526D06-ADDD-40AF-89FA-27B868E28887}" presName="rootComposite" presStyleCnt="0">
        <dgm:presLayoutVars/>
      </dgm:prSet>
      <dgm:spPr/>
      <dgm:t>
        <a:bodyPr/>
        <a:lstStyle/>
        <a:p>
          <a:endParaRPr lang="sl-SI"/>
        </a:p>
      </dgm:t>
    </dgm:pt>
    <dgm:pt modelId="{0E5588A1-ADA4-472F-AD9C-0E8B6BC5A33D}" type="pres">
      <dgm:prSet presAssocID="{FA526D06-ADDD-40AF-89FA-27B868E28887}" presName="ParentAccent" presStyleLbl="alignNode1" presStyleIdx="0" presStyleCnt="2"/>
      <dgm:spPr/>
      <dgm:t>
        <a:bodyPr/>
        <a:lstStyle/>
        <a:p>
          <a:endParaRPr lang="sl-SI"/>
        </a:p>
      </dgm:t>
    </dgm:pt>
    <dgm:pt modelId="{735AF245-9CEF-4221-9BE4-98904BD462FF}" type="pres">
      <dgm:prSet presAssocID="{FA526D06-ADDD-40AF-89FA-27B868E28887}" presName="ParentSmallAccent" presStyleLbl="fgAcc1" presStyleIdx="0" presStyleCnt="2"/>
      <dgm:spPr/>
      <dgm:t>
        <a:bodyPr/>
        <a:lstStyle/>
        <a:p>
          <a:endParaRPr lang="sl-SI"/>
        </a:p>
      </dgm:t>
    </dgm:pt>
    <dgm:pt modelId="{8D4A8E18-185D-412A-A143-A609FEB27262}" type="pres">
      <dgm:prSet presAssocID="{FA526D06-ADDD-40AF-89FA-27B868E28887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0DE2F45-EDFF-40A5-BFEF-F1F4E9EAB6B2}" type="pres">
      <dgm:prSet presAssocID="{FA526D06-ADDD-40AF-89FA-27B868E28887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8FF38A07-656B-4DD4-947C-4998EDE8D7F4}" type="pres">
      <dgm:prSet presAssocID="{97996E89-5F44-4273-88F8-81F02FFEEDA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B319C408-0CF3-4CA3-8098-141BEA7413E6}" type="pres">
      <dgm:prSet presAssocID="{97996E89-5F44-4273-88F8-81F02FFEEDA2}" presName="ChildAccent" presStyleLbl="solidFgAcc1" presStyleIdx="0" presStyleCnt="4" custLinFactNeighborX="19954" custLinFactNeighborY="-49061"/>
      <dgm:spPr/>
      <dgm:t>
        <a:bodyPr/>
        <a:lstStyle/>
        <a:p>
          <a:endParaRPr lang="sl-SI"/>
        </a:p>
      </dgm:t>
    </dgm:pt>
    <dgm:pt modelId="{97ABC505-DB24-422F-A020-E613971A4881}" type="pres">
      <dgm:prSet presAssocID="{97996E89-5F44-4273-88F8-81F02FFEEDA2}" presName="Child" presStyleLbl="revTx" presStyleIdx="1" presStyleCnt="6" custScaleY="225191" custLinFactX="12491" custLinFactNeighborX="100000" custLinFactNeighborY="23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5CB110-1D67-495D-9E85-15B4C670CD96}" type="pres">
      <dgm:prSet presAssocID="{3B2493B3-5D8C-4E8C-868F-8531EB2E79D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558800A7-E113-4B05-9C78-0D3FF2F748BE}" type="pres">
      <dgm:prSet presAssocID="{3B2493B3-5D8C-4E8C-868F-8531EB2E79D1}" presName="ChildAccent" presStyleLbl="solidFgAcc1" presStyleIdx="1" presStyleCnt="4" custLinFactNeighborX="19954" custLinFactNeighborY="49062"/>
      <dgm:spPr/>
      <dgm:t>
        <a:bodyPr/>
        <a:lstStyle/>
        <a:p>
          <a:endParaRPr lang="sl-SI"/>
        </a:p>
      </dgm:t>
    </dgm:pt>
    <dgm:pt modelId="{EB9A06D2-9A17-48A6-962E-67EA0C262D55}" type="pres">
      <dgm:prSet presAssocID="{3B2493B3-5D8C-4E8C-868F-8531EB2E79D1}" presName="Child" presStyleLbl="revTx" presStyleIdx="2" presStyleCnt="6" custScaleY="227945" custLinFactX="15005" custLinFactNeighborX="100000" custLinFactNeighborY="-7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F0BC7B3-D4C1-448E-A923-8F80F3653965}" type="pres">
      <dgm:prSet presAssocID="{36DA668B-49DF-4F3F-AE8A-66DE208AC782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sl-SI"/>
        </a:p>
      </dgm:t>
    </dgm:pt>
    <dgm:pt modelId="{DC44AC8F-41F0-45B2-882C-2FC151BC4BDC}" type="pres">
      <dgm:prSet presAssocID="{36DA668B-49DF-4F3F-AE8A-66DE208AC782}" presName="rootComposite" presStyleCnt="0">
        <dgm:presLayoutVars/>
      </dgm:prSet>
      <dgm:spPr/>
      <dgm:t>
        <a:bodyPr/>
        <a:lstStyle/>
        <a:p>
          <a:endParaRPr lang="sl-SI"/>
        </a:p>
      </dgm:t>
    </dgm:pt>
    <dgm:pt modelId="{7616F746-B7AB-4B44-9744-A5CB44C0F1D1}" type="pres">
      <dgm:prSet presAssocID="{36DA668B-49DF-4F3F-AE8A-66DE208AC782}" presName="ParentAccent" presStyleLbl="alignNode1" presStyleIdx="1" presStyleCnt="2"/>
      <dgm:spPr/>
      <dgm:t>
        <a:bodyPr/>
        <a:lstStyle/>
        <a:p>
          <a:endParaRPr lang="sl-SI"/>
        </a:p>
      </dgm:t>
    </dgm:pt>
    <dgm:pt modelId="{9482D8B2-EC85-41EC-A4FC-2BB0152C56D1}" type="pres">
      <dgm:prSet presAssocID="{36DA668B-49DF-4F3F-AE8A-66DE208AC782}" presName="ParentSmallAccent" presStyleLbl="fgAcc1" presStyleIdx="1" presStyleCnt="2"/>
      <dgm:spPr/>
      <dgm:t>
        <a:bodyPr/>
        <a:lstStyle/>
        <a:p>
          <a:endParaRPr lang="sl-SI"/>
        </a:p>
      </dgm:t>
    </dgm:pt>
    <dgm:pt modelId="{76C89D17-44E3-4BBA-A3BE-F36ACAA7FE25}" type="pres">
      <dgm:prSet presAssocID="{36DA668B-49DF-4F3F-AE8A-66DE208AC782}" presName="Parent" presStyleLbl="revTx" presStyleIdx="3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3F1E450-580E-426D-A781-F480BAF50273}" type="pres">
      <dgm:prSet presAssocID="{36DA668B-49DF-4F3F-AE8A-66DE208AC78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CC6C4E51-F0CE-4518-9957-28ED95B5B203}" type="pres">
      <dgm:prSet presAssocID="{6839ACBA-9D47-4857-9EDA-F5D1C544CBB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907E3B24-CACF-4030-927E-F3297EE1683E}" type="pres">
      <dgm:prSet presAssocID="{6839ACBA-9D47-4857-9EDA-F5D1C544CBBE}" presName="ChildAccent" presStyleLbl="solidFgAcc1" presStyleIdx="2" presStyleCnt="4" custLinFactY="-33805" custLinFactNeighborX="-17841" custLinFactNeighborY="-100000"/>
      <dgm:spPr/>
      <dgm:t>
        <a:bodyPr/>
        <a:lstStyle/>
        <a:p>
          <a:endParaRPr lang="sl-SI"/>
        </a:p>
      </dgm:t>
    </dgm:pt>
    <dgm:pt modelId="{6732D638-3475-40A0-BBF1-84D44A882BD2}" type="pres">
      <dgm:prSet presAssocID="{6839ACBA-9D47-4857-9EDA-F5D1C544CBBE}" presName="Child" presStyleLbl="revTx" presStyleIdx="4" presStyleCnt="6" custScaleY="308210" custLinFactX="-10337" custLinFactNeighborX="-100000" custLinFactNeighborY="23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55F2DA-11B3-4648-8510-5C0DB9B20AEA}" type="pres">
      <dgm:prSet presAssocID="{DDFC08C0-2048-468A-82B0-15DA414BE3A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B801398D-901C-4A9D-BD6B-55390F98BD16}" type="pres">
      <dgm:prSet presAssocID="{DDFC08C0-2048-468A-82B0-15DA414BE3AF}" presName="ChildAccent" presStyleLbl="solidFgAcc1" presStyleIdx="3" presStyleCnt="4" custLinFactY="-112212" custLinFactNeighborX="-17841" custLinFactNeighborY="-200000"/>
      <dgm:spPr/>
      <dgm:t>
        <a:bodyPr/>
        <a:lstStyle/>
        <a:p>
          <a:endParaRPr lang="sl-SI"/>
        </a:p>
      </dgm:t>
    </dgm:pt>
    <dgm:pt modelId="{FD108D48-B01E-49C0-AC0F-9D369ADF5341}" type="pres">
      <dgm:prSet presAssocID="{DDFC08C0-2048-468A-82B0-15DA414BE3AF}" presName="Child" presStyleLbl="revTx" presStyleIdx="5" presStyleCnt="6" custScaleY="194666" custLinFactX="-8310" custLinFactNeighborX="-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02515E7-82E1-4FFD-8D3A-33FD440973F1}" type="presOf" srcId="{36DA668B-49DF-4F3F-AE8A-66DE208AC782}" destId="{76C89D17-44E3-4BBA-A3BE-F36ACAA7FE25}" srcOrd="0" destOrd="0" presId="urn:microsoft.com/office/officeart/2008/layout/SquareAccentList"/>
    <dgm:cxn modelId="{643D713C-9B1C-49D2-BEDF-96BDC1609FCC}" type="presOf" srcId="{DDFC08C0-2048-468A-82B0-15DA414BE3AF}" destId="{FD108D48-B01E-49C0-AC0F-9D369ADF5341}" srcOrd="0" destOrd="0" presId="urn:microsoft.com/office/officeart/2008/layout/SquareAccentList"/>
    <dgm:cxn modelId="{F0AF28C0-82D9-42C4-892C-E3E6CD08FB2D}" type="presOf" srcId="{0E5CCD13-7E59-46CB-9613-1DE81AD86110}" destId="{B47333C1-1636-42FB-ABEF-C5E052AE598D}" srcOrd="0" destOrd="0" presId="urn:microsoft.com/office/officeart/2008/layout/SquareAccentList"/>
    <dgm:cxn modelId="{DE9B2903-D15D-4F3D-A267-69040093E5AF}" srcId="{FA526D06-ADDD-40AF-89FA-27B868E28887}" destId="{97996E89-5F44-4273-88F8-81F02FFEEDA2}" srcOrd="0" destOrd="0" parTransId="{F9349F7A-BFAE-41CB-883B-EBA4E47AD844}" sibTransId="{09A1561E-A355-48DD-B29D-B5260181BFFA}"/>
    <dgm:cxn modelId="{41C254B7-DE71-4AD9-962D-FCF699714549}" srcId="{36DA668B-49DF-4F3F-AE8A-66DE208AC782}" destId="{6839ACBA-9D47-4857-9EDA-F5D1C544CBBE}" srcOrd="0" destOrd="0" parTransId="{647983AE-55C6-45C2-983E-14F3FE1896B1}" sibTransId="{756C8D72-7EBE-4C5A-9AFE-969C2575DFFA}"/>
    <dgm:cxn modelId="{F25926A6-3AB1-41EE-9C5D-4E654E358ED4}" srcId="{FA526D06-ADDD-40AF-89FA-27B868E28887}" destId="{3B2493B3-5D8C-4E8C-868F-8531EB2E79D1}" srcOrd="1" destOrd="0" parTransId="{C590B682-E0D2-4EC4-89DF-97E0F525F9A3}" sibTransId="{0FACC9FA-FF3A-45ED-9779-E1AF44FA2900}"/>
    <dgm:cxn modelId="{0993F856-80CB-4C3F-A298-D31E052A2D7E}" type="presOf" srcId="{6839ACBA-9D47-4857-9EDA-F5D1C544CBBE}" destId="{6732D638-3475-40A0-BBF1-84D44A882BD2}" srcOrd="0" destOrd="0" presId="urn:microsoft.com/office/officeart/2008/layout/SquareAccentList"/>
    <dgm:cxn modelId="{32234F0C-9095-41CB-BD84-12F8D20B98F7}" type="presOf" srcId="{97996E89-5F44-4273-88F8-81F02FFEEDA2}" destId="{97ABC505-DB24-422F-A020-E613971A4881}" srcOrd="0" destOrd="0" presId="urn:microsoft.com/office/officeart/2008/layout/SquareAccentList"/>
    <dgm:cxn modelId="{9A609E1B-446F-4F4A-B9BB-C0C977177EA5}" type="presOf" srcId="{3B2493B3-5D8C-4E8C-868F-8531EB2E79D1}" destId="{EB9A06D2-9A17-48A6-962E-67EA0C262D55}" srcOrd="0" destOrd="0" presId="urn:microsoft.com/office/officeart/2008/layout/SquareAccentList"/>
    <dgm:cxn modelId="{9B21D50B-7212-4AED-9073-963A5BFB4624}" type="presOf" srcId="{FA526D06-ADDD-40AF-89FA-27B868E28887}" destId="{8D4A8E18-185D-412A-A143-A609FEB27262}" srcOrd="0" destOrd="0" presId="urn:microsoft.com/office/officeart/2008/layout/SquareAccentList"/>
    <dgm:cxn modelId="{84252D7B-A8E7-431C-BC7C-50A649CCD4BB}" srcId="{0E5CCD13-7E59-46CB-9613-1DE81AD86110}" destId="{36DA668B-49DF-4F3F-AE8A-66DE208AC782}" srcOrd="1" destOrd="0" parTransId="{EDC814AE-358A-441A-ABDD-691CBF4AF2A7}" sibTransId="{C5C9B152-7D07-4802-B934-739F25B32448}"/>
    <dgm:cxn modelId="{3424394C-8A0E-4C29-BE7F-5FD9F811B67E}" srcId="{36DA668B-49DF-4F3F-AE8A-66DE208AC782}" destId="{DDFC08C0-2048-468A-82B0-15DA414BE3AF}" srcOrd="1" destOrd="0" parTransId="{61BF2304-B5B3-430F-972D-DF2D930AE88F}" sibTransId="{A5E2F01A-3DD7-4D4B-901E-3821EE6AB635}"/>
    <dgm:cxn modelId="{CB5C0EA1-F512-4323-A003-2F6BD907994A}" srcId="{0E5CCD13-7E59-46CB-9613-1DE81AD86110}" destId="{FA526D06-ADDD-40AF-89FA-27B868E28887}" srcOrd="0" destOrd="0" parTransId="{BB7C29EC-9621-4AF4-811B-7727FCAD2472}" sibTransId="{F39B4388-4F17-4DB7-8940-CFDDFB300233}"/>
    <dgm:cxn modelId="{04CAD758-B10C-4604-A170-C528E9B0B6C9}" type="presParOf" srcId="{B47333C1-1636-42FB-ABEF-C5E052AE598D}" destId="{E1E4CF55-80D1-46B4-A817-D7E0F42D8F54}" srcOrd="0" destOrd="0" presId="urn:microsoft.com/office/officeart/2008/layout/SquareAccentList"/>
    <dgm:cxn modelId="{CB248DC2-CEAD-4E25-BD24-C2A115192A1F}" type="presParOf" srcId="{E1E4CF55-80D1-46B4-A817-D7E0F42D8F54}" destId="{11DC3BD8-3472-471C-884B-1261C2D5885F}" srcOrd="0" destOrd="0" presId="urn:microsoft.com/office/officeart/2008/layout/SquareAccentList"/>
    <dgm:cxn modelId="{388ABF03-9583-4B35-9C60-A89669E3608C}" type="presParOf" srcId="{11DC3BD8-3472-471C-884B-1261C2D5885F}" destId="{0E5588A1-ADA4-472F-AD9C-0E8B6BC5A33D}" srcOrd="0" destOrd="0" presId="urn:microsoft.com/office/officeart/2008/layout/SquareAccentList"/>
    <dgm:cxn modelId="{D0DD088A-F703-4540-AEFB-AB34C675681F}" type="presParOf" srcId="{11DC3BD8-3472-471C-884B-1261C2D5885F}" destId="{735AF245-9CEF-4221-9BE4-98904BD462FF}" srcOrd="1" destOrd="0" presId="urn:microsoft.com/office/officeart/2008/layout/SquareAccentList"/>
    <dgm:cxn modelId="{D53C0611-6599-4BF8-B89F-DA3B241633AF}" type="presParOf" srcId="{11DC3BD8-3472-471C-884B-1261C2D5885F}" destId="{8D4A8E18-185D-412A-A143-A609FEB27262}" srcOrd="2" destOrd="0" presId="urn:microsoft.com/office/officeart/2008/layout/SquareAccentList"/>
    <dgm:cxn modelId="{3F934536-3ED3-4442-A6BB-261681E69052}" type="presParOf" srcId="{E1E4CF55-80D1-46B4-A817-D7E0F42D8F54}" destId="{20DE2F45-EDFF-40A5-BFEF-F1F4E9EAB6B2}" srcOrd="1" destOrd="0" presId="urn:microsoft.com/office/officeart/2008/layout/SquareAccentList"/>
    <dgm:cxn modelId="{945193A3-27D9-4117-B524-5171BE1C4384}" type="presParOf" srcId="{20DE2F45-EDFF-40A5-BFEF-F1F4E9EAB6B2}" destId="{8FF38A07-656B-4DD4-947C-4998EDE8D7F4}" srcOrd="0" destOrd="0" presId="urn:microsoft.com/office/officeart/2008/layout/SquareAccentList"/>
    <dgm:cxn modelId="{E71E0F4A-FE56-4EAB-9B20-0BC60515C433}" type="presParOf" srcId="{8FF38A07-656B-4DD4-947C-4998EDE8D7F4}" destId="{B319C408-0CF3-4CA3-8098-141BEA7413E6}" srcOrd="0" destOrd="0" presId="urn:microsoft.com/office/officeart/2008/layout/SquareAccentList"/>
    <dgm:cxn modelId="{BF169331-B0C0-42DA-9BB2-E300D1B9C635}" type="presParOf" srcId="{8FF38A07-656B-4DD4-947C-4998EDE8D7F4}" destId="{97ABC505-DB24-422F-A020-E613971A4881}" srcOrd="1" destOrd="0" presId="urn:microsoft.com/office/officeart/2008/layout/SquareAccentList"/>
    <dgm:cxn modelId="{358632CD-8605-4BF9-B258-4B5CF5F88103}" type="presParOf" srcId="{20DE2F45-EDFF-40A5-BFEF-F1F4E9EAB6B2}" destId="{695CB110-1D67-495D-9E85-15B4C670CD96}" srcOrd="1" destOrd="0" presId="urn:microsoft.com/office/officeart/2008/layout/SquareAccentList"/>
    <dgm:cxn modelId="{004AB924-42C3-475D-80DE-1305E94454C1}" type="presParOf" srcId="{695CB110-1D67-495D-9E85-15B4C670CD96}" destId="{558800A7-E113-4B05-9C78-0D3FF2F748BE}" srcOrd="0" destOrd="0" presId="urn:microsoft.com/office/officeart/2008/layout/SquareAccentList"/>
    <dgm:cxn modelId="{C65949DE-6344-44E9-A959-21409D45B068}" type="presParOf" srcId="{695CB110-1D67-495D-9E85-15B4C670CD96}" destId="{EB9A06D2-9A17-48A6-962E-67EA0C262D55}" srcOrd="1" destOrd="0" presId="urn:microsoft.com/office/officeart/2008/layout/SquareAccentList"/>
    <dgm:cxn modelId="{5A3BF8A3-92FE-48DA-B054-093C858787A3}" type="presParOf" srcId="{B47333C1-1636-42FB-ABEF-C5E052AE598D}" destId="{3F0BC7B3-D4C1-448E-A923-8F80F3653965}" srcOrd="1" destOrd="0" presId="urn:microsoft.com/office/officeart/2008/layout/SquareAccentList"/>
    <dgm:cxn modelId="{CB59E0E1-B1B5-47C5-A73E-07B718BAA576}" type="presParOf" srcId="{3F0BC7B3-D4C1-448E-A923-8F80F3653965}" destId="{DC44AC8F-41F0-45B2-882C-2FC151BC4BDC}" srcOrd="0" destOrd="0" presId="urn:microsoft.com/office/officeart/2008/layout/SquareAccentList"/>
    <dgm:cxn modelId="{562E5C20-137B-484C-A126-9E7896F7A2CE}" type="presParOf" srcId="{DC44AC8F-41F0-45B2-882C-2FC151BC4BDC}" destId="{7616F746-B7AB-4B44-9744-A5CB44C0F1D1}" srcOrd="0" destOrd="0" presId="urn:microsoft.com/office/officeart/2008/layout/SquareAccentList"/>
    <dgm:cxn modelId="{F38EEDBA-6CA2-4055-AA7C-4E458CE49362}" type="presParOf" srcId="{DC44AC8F-41F0-45B2-882C-2FC151BC4BDC}" destId="{9482D8B2-EC85-41EC-A4FC-2BB0152C56D1}" srcOrd="1" destOrd="0" presId="urn:microsoft.com/office/officeart/2008/layout/SquareAccentList"/>
    <dgm:cxn modelId="{2301A174-5FBA-4815-BAC9-FC2FCA256FD5}" type="presParOf" srcId="{DC44AC8F-41F0-45B2-882C-2FC151BC4BDC}" destId="{76C89D17-44E3-4BBA-A3BE-F36ACAA7FE25}" srcOrd="2" destOrd="0" presId="urn:microsoft.com/office/officeart/2008/layout/SquareAccentList"/>
    <dgm:cxn modelId="{27AF4F85-1E4F-4E49-8564-B74211290B10}" type="presParOf" srcId="{3F0BC7B3-D4C1-448E-A923-8F80F3653965}" destId="{73F1E450-580E-426D-A781-F480BAF50273}" srcOrd="1" destOrd="0" presId="urn:microsoft.com/office/officeart/2008/layout/SquareAccentList"/>
    <dgm:cxn modelId="{6BAD29BB-8D02-48A6-A59C-1CD2B0C7680E}" type="presParOf" srcId="{73F1E450-580E-426D-A781-F480BAF50273}" destId="{CC6C4E51-F0CE-4518-9957-28ED95B5B203}" srcOrd="0" destOrd="0" presId="urn:microsoft.com/office/officeart/2008/layout/SquareAccentList"/>
    <dgm:cxn modelId="{3CE6A009-7F79-4FBD-97BF-1A4D9854EF1C}" type="presParOf" srcId="{CC6C4E51-F0CE-4518-9957-28ED95B5B203}" destId="{907E3B24-CACF-4030-927E-F3297EE1683E}" srcOrd="0" destOrd="0" presId="urn:microsoft.com/office/officeart/2008/layout/SquareAccentList"/>
    <dgm:cxn modelId="{11A14649-B986-40D7-AACD-6FD7655EE528}" type="presParOf" srcId="{CC6C4E51-F0CE-4518-9957-28ED95B5B203}" destId="{6732D638-3475-40A0-BBF1-84D44A882BD2}" srcOrd="1" destOrd="0" presId="urn:microsoft.com/office/officeart/2008/layout/SquareAccentList"/>
    <dgm:cxn modelId="{DCCE02B7-6C8A-4E69-8D63-1E4F28A0104B}" type="presParOf" srcId="{73F1E450-580E-426D-A781-F480BAF50273}" destId="{3255F2DA-11B3-4648-8510-5C0DB9B20AEA}" srcOrd="1" destOrd="0" presId="urn:microsoft.com/office/officeart/2008/layout/SquareAccentList"/>
    <dgm:cxn modelId="{9658AFDF-5A05-4342-8258-4B12E5401463}" type="presParOf" srcId="{3255F2DA-11B3-4648-8510-5C0DB9B20AEA}" destId="{B801398D-901C-4A9D-BD6B-55390F98BD16}" srcOrd="0" destOrd="0" presId="urn:microsoft.com/office/officeart/2008/layout/SquareAccentList"/>
    <dgm:cxn modelId="{4A78A3B0-6D42-47A9-88BC-A108DCEA3B50}" type="presParOf" srcId="{3255F2DA-11B3-4648-8510-5C0DB9B20AEA}" destId="{FD108D48-B01E-49C0-AC0F-9D369ADF534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FA4CF6-AA9E-42EB-8C7D-278AB18B1629}" type="doc">
      <dgm:prSet loTypeId="urn:microsoft.com/office/officeart/2005/8/layout/balance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7F624802-5BBF-4E38-B5C6-78318469BACC}">
      <dgm:prSet phldrT="[besedilo]" phldr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sl-SI" dirty="0"/>
        </a:p>
      </dgm:t>
    </dgm:pt>
    <dgm:pt modelId="{843FE69B-3919-45A3-A0B2-F001ECB310E8}" type="parTrans" cxnId="{B57D3760-6E15-4426-9257-BC955405BCB7}">
      <dgm:prSet/>
      <dgm:spPr/>
      <dgm:t>
        <a:bodyPr/>
        <a:lstStyle/>
        <a:p>
          <a:endParaRPr lang="sl-SI"/>
        </a:p>
      </dgm:t>
    </dgm:pt>
    <dgm:pt modelId="{6E763FA2-C163-4EAE-9692-94E26ED62AB3}" type="sibTrans" cxnId="{B57D3760-6E15-4426-9257-BC955405BCB7}">
      <dgm:prSet/>
      <dgm:spPr/>
      <dgm:t>
        <a:bodyPr/>
        <a:lstStyle/>
        <a:p>
          <a:endParaRPr lang="sl-SI"/>
        </a:p>
      </dgm:t>
    </dgm:pt>
    <dgm:pt modelId="{8155F4BB-2B11-40A6-A434-386448B2CB64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Neznanje</a:t>
          </a:r>
          <a:endParaRPr lang="sl-SI" dirty="0"/>
        </a:p>
      </dgm:t>
    </dgm:pt>
    <dgm:pt modelId="{D65FC76A-CD55-4C80-888E-974997C0A7B2}" type="parTrans" cxnId="{D6F14640-8496-4099-BA45-FACAE8D12AC2}">
      <dgm:prSet/>
      <dgm:spPr/>
      <dgm:t>
        <a:bodyPr/>
        <a:lstStyle/>
        <a:p>
          <a:endParaRPr lang="sl-SI"/>
        </a:p>
      </dgm:t>
    </dgm:pt>
    <dgm:pt modelId="{E8740F54-69B5-4668-823C-B3CE91536C99}" type="sibTrans" cxnId="{D6F14640-8496-4099-BA45-FACAE8D12AC2}">
      <dgm:prSet/>
      <dgm:spPr/>
      <dgm:t>
        <a:bodyPr/>
        <a:lstStyle/>
        <a:p>
          <a:endParaRPr lang="sl-SI"/>
        </a:p>
      </dgm:t>
    </dgm:pt>
    <dgm:pt modelId="{D12F84DD-15E4-4D3D-8852-8BF73F42EB3D}">
      <dgm:prSet phldrT="[besedilo]" phldr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sl-SI" dirty="0"/>
        </a:p>
      </dgm:t>
    </dgm:pt>
    <dgm:pt modelId="{1209ABEC-DDA5-4035-B7DA-F9A1078D637B}" type="parTrans" cxnId="{A918A414-80FB-4158-A12D-418BF893B85A}">
      <dgm:prSet/>
      <dgm:spPr/>
      <dgm:t>
        <a:bodyPr/>
        <a:lstStyle/>
        <a:p>
          <a:endParaRPr lang="sl-SI"/>
        </a:p>
      </dgm:t>
    </dgm:pt>
    <dgm:pt modelId="{44767E19-9511-44D2-B934-14D89EF007DC}" type="sibTrans" cxnId="{A918A414-80FB-4158-A12D-418BF893B85A}">
      <dgm:prSet/>
      <dgm:spPr/>
      <dgm:t>
        <a:bodyPr/>
        <a:lstStyle/>
        <a:p>
          <a:endParaRPr lang="sl-SI"/>
        </a:p>
      </dgm:t>
    </dgm:pt>
    <dgm:pt modelId="{A4DE13A1-4E8E-4F58-A5C3-496C480BD097}">
      <dgm:prSet phldrT="[besedilo]"/>
      <dgm:spPr>
        <a:solidFill>
          <a:srgbClr val="4472C3"/>
        </a:solidFill>
      </dgm:spPr>
      <dgm:t>
        <a:bodyPr/>
        <a:lstStyle/>
        <a:p>
          <a:r>
            <a:rPr lang="sl-SI" dirty="0" smtClean="0"/>
            <a:t>Motivacijski</a:t>
          </a:r>
          <a:endParaRPr lang="sl-SI" dirty="0"/>
        </a:p>
      </dgm:t>
    </dgm:pt>
    <dgm:pt modelId="{41B34EB7-7A05-47E0-9526-7198444632DA}" type="parTrans" cxnId="{FFF435E4-2E78-4667-83F5-11C7115065CA}">
      <dgm:prSet/>
      <dgm:spPr/>
      <dgm:t>
        <a:bodyPr/>
        <a:lstStyle/>
        <a:p>
          <a:endParaRPr lang="sl-SI"/>
        </a:p>
      </dgm:t>
    </dgm:pt>
    <dgm:pt modelId="{21E932CE-32BD-45CB-A798-533D1E627008}" type="sibTrans" cxnId="{FFF435E4-2E78-4667-83F5-11C7115065CA}">
      <dgm:prSet/>
      <dgm:spPr/>
      <dgm:t>
        <a:bodyPr/>
        <a:lstStyle/>
        <a:p>
          <a:endParaRPr lang="sl-SI"/>
        </a:p>
      </dgm:t>
    </dgm:pt>
    <dgm:pt modelId="{163A4C8C-F46C-4391-A1F7-D62F939DE120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/>
            <a:t>Psihološki</a:t>
          </a:r>
          <a:endParaRPr lang="sl-SI" dirty="0"/>
        </a:p>
      </dgm:t>
    </dgm:pt>
    <dgm:pt modelId="{A4D91928-B4CD-4A2E-A43C-0DB78CBFAC52}" type="parTrans" cxnId="{777D0588-67A8-44A0-BB88-33F84B306A8C}">
      <dgm:prSet/>
      <dgm:spPr/>
      <dgm:t>
        <a:bodyPr/>
        <a:lstStyle/>
        <a:p>
          <a:endParaRPr lang="sl-SI"/>
        </a:p>
      </dgm:t>
    </dgm:pt>
    <dgm:pt modelId="{621B4A5B-C152-4512-8BF3-4841144537D9}" type="sibTrans" cxnId="{777D0588-67A8-44A0-BB88-33F84B306A8C}">
      <dgm:prSet/>
      <dgm:spPr/>
      <dgm:t>
        <a:bodyPr/>
        <a:lstStyle/>
        <a:p>
          <a:endParaRPr lang="sl-SI"/>
        </a:p>
      </dgm:t>
    </dgm:pt>
    <dgm:pt modelId="{077B4E5E-B3B1-4DB8-8B8B-4B7157DBCDB4}" type="pres">
      <dgm:prSet presAssocID="{47FA4CF6-AA9E-42EB-8C7D-278AB18B162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98F7B53-065F-4E83-B403-103E8C897636}" type="pres">
      <dgm:prSet presAssocID="{47FA4CF6-AA9E-42EB-8C7D-278AB18B1629}" presName="dummyMaxCanvas" presStyleCnt="0"/>
      <dgm:spPr/>
      <dgm:t>
        <a:bodyPr/>
        <a:lstStyle/>
        <a:p>
          <a:endParaRPr lang="sl-SI"/>
        </a:p>
      </dgm:t>
    </dgm:pt>
    <dgm:pt modelId="{F6077FAA-6AD2-4B3E-A105-767E3B51E834}" type="pres">
      <dgm:prSet presAssocID="{47FA4CF6-AA9E-42EB-8C7D-278AB18B1629}" presName="parentComposite" presStyleCnt="0"/>
      <dgm:spPr/>
      <dgm:t>
        <a:bodyPr/>
        <a:lstStyle/>
        <a:p>
          <a:endParaRPr lang="sl-SI"/>
        </a:p>
      </dgm:t>
    </dgm:pt>
    <dgm:pt modelId="{612614F9-28CD-4476-98ED-0E15D29C432B}" type="pres">
      <dgm:prSet presAssocID="{47FA4CF6-AA9E-42EB-8C7D-278AB18B1629}" presName="parent1" presStyleLbl="alignAccFollowNode1" presStyleIdx="0" presStyleCnt="4" custLinFactNeighborX="-7041" custLinFactNeighborY="16361">
        <dgm:presLayoutVars>
          <dgm:chMax val="4"/>
        </dgm:presLayoutVars>
      </dgm:prSet>
      <dgm:spPr/>
      <dgm:t>
        <a:bodyPr/>
        <a:lstStyle/>
        <a:p>
          <a:endParaRPr lang="sl-SI"/>
        </a:p>
      </dgm:t>
    </dgm:pt>
    <dgm:pt modelId="{86A6B57A-23C7-41B9-A036-EA19F1C2BBB8}" type="pres">
      <dgm:prSet presAssocID="{47FA4CF6-AA9E-42EB-8C7D-278AB18B162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sl-SI"/>
        </a:p>
      </dgm:t>
    </dgm:pt>
    <dgm:pt modelId="{67D89A75-686C-472B-8F2F-B88684C37FB0}" type="pres">
      <dgm:prSet presAssocID="{47FA4CF6-AA9E-42EB-8C7D-278AB18B1629}" presName="childrenComposite" presStyleCnt="0"/>
      <dgm:spPr/>
      <dgm:t>
        <a:bodyPr/>
        <a:lstStyle/>
        <a:p>
          <a:endParaRPr lang="sl-SI"/>
        </a:p>
      </dgm:t>
    </dgm:pt>
    <dgm:pt modelId="{D7209D76-E662-43B6-95EB-D10FF44A6359}" type="pres">
      <dgm:prSet presAssocID="{47FA4CF6-AA9E-42EB-8C7D-278AB18B1629}" presName="dummyMaxCanvas_ChildArea" presStyleCnt="0"/>
      <dgm:spPr/>
      <dgm:t>
        <a:bodyPr/>
        <a:lstStyle/>
        <a:p>
          <a:endParaRPr lang="sl-SI"/>
        </a:p>
      </dgm:t>
    </dgm:pt>
    <dgm:pt modelId="{AEA3DA1B-14F2-4D23-BA11-B50F56CF5B27}" type="pres">
      <dgm:prSet presAssocID="{47FA4CF6-AA9E-42EB-8C7D-278AB18B1629}" presName="fulcrum" presStyleLbl="alignAccFollowNode1" presStyleIdx="2" presStyleCnt="4"/>
      <dgm:spPr/>
      <dgm:t>
        <a:bodyPr/>
        <a:lstStyle/>
        <a:p>
          <a:endParaRPr lang="sl-SI"/>
        </a:p>
      </dgm:t>
    </dgm:pt>
    <dgm:pt modelId="{009BBBE7-0DBD-4712-90B6-7431EB3949FF}" type="pres">
      <dgm:prSet presAssocID="{47FA4CF6-AA9E-42EB-8C7D-278AB18B1629}" presName="balance_12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38BCE64-9D04-46DC-8BA0-A455ADF74648}" type="pres">
      <dgm:prSet presAssocID="{47FA4CF6-AA9E-42EB-8C7D-278AB18B1629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394F928-3230-475C-9ACF-E126B88DF9AF}" type="pres">
      <dgm:prSet presAssocID="{47FA4CF6-AA9E-42EB-8C7D-278AB18B1629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B8F8163-5C7A-4806-B6A3-E2B93214B35E}" type="pres">
      <dgm:prSet presAssocID="{47FA4CF6-AA9E-42EB-8C7D-278AB18B1629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7FDC4CD-14C8-4F18-8290-84D791D25E5A}" type="presOf" srcId="{A4DE13A1-4E8E-4F58-A5C3-496C480BD097}" destId="{A38BCE64-9D04-46DC-8BA0-A455ADF74648}" srcOrd="0" destOrd="0" presId="urn:microsoft.com/office/officeart/2005/8/layout/balance1"/>
    <dgm:cxn modelId="{FFF435E4-2E78-4667-83F5-11C7115065CA}" srcId="{D12F84DD-15E4-4D3D-8852-8BF73F42EB3D}" destId="{A4DE13A1-4E8E-4F58-A5C3-496C480BD097}" srcOrd="0" destOrd="0" parTransId="{41B34EB7-7A05-47E0-9526-7198444632DA}" sibTransId="{21E932CE-32BD-45CB-A798-533D1E627008}"/>
    <dgm:cxn modelId="{E8BA25A0-6A7B-40ED-BB80-94B470C925A4}" type="presOf" srcId="{7F624802-5BBF-4E38-B5C6-78318469BACC}" destId="{612614F9-28CD-4476-98ED-0E15D29C432B}" srcOrd="0" destOrd="0" presId="urn:microsoft.com/office/officeart/2005/8/layout/balance1"/>
    <dgm:cxn modelId="{8828218F-F107-4B68-904F-88D37EF30EF3}" type="presOf" srcId="{47FA4CF6-AA9E-42EB-8C7D-278AB18B1629}" destId="{077B4E5E-B3B1-4DB8-8B8B-4B7157DBCDB4}" srcOrd="0" destOrd="0" presId="urn:microsoft.com/office/officeart/2005/8/layout/balance1"/>
    <dgm:cxn modelId="{777D0588-67A8-44A0-BB88-33F84B306A8C}" srcId="{D12F84DD-15E4-4D3D-8852-8BF73F42EB3D}" destId="{163A4C8C-F46C-4391-A1F7-D62F939DE120}" srcOrd="1" destOrd="0" parTransId="{A4D91928-B4CD-4A2E-A43C-0DB78CBFAC52}" sibTransId="{621B4A5B-C152-4512-8BF3-4841144537D9}"/>
    <dgm:cxn modelId="{80B8FCD3-41CF-4AFA-88AB-025D9AEA0B2C}" type="presOf" srcId="{163A4C8C-F46C-4391-A1F7-D62F939DE120}" destId="{F394F928-3230-475C-9ACF-E126B88DF9AF}" srcOrd="0" destOrd="0" presId="urn:microsoft.com/office/officeart/2005/8/layout/balance1"/>
    <dgm:cxn modelId="{44AF8688-BF5A-40F3-B63A-B5E86E01C84F}" type="presOf" srcId="{D12F84DD-15E4-4D3D-8852-8BF73F42EB3D}" destId="{86A6B57A-23C7-41B9-A036-EA19F1C2BBB8}" srcOrd="0" destOrd="0" presId="urn:microsoft.com/office/officeart/2005/8/layout/balance1"/>
    <dgm:cxn modelId="{B57D3760-6E15-4426-9257-BC955405BCB7}" srcId="{47FA4CF6-AA9E-42EB-8C7D-278AB18B1629}" destId="{7F624802-5BBF-4E38-B5C6-78318469BACC}" srcOrd="0" destOrd="0" parTransId="{843FE69B-3919-45A3-A0B2-F001ECB310E8}" sibTransId="{6E763FA2-C163-4EAE-9692-94E26ED62AB3}"/>
    <dgm:cxn modelId="{A918A414-80FB-4158-A12D-418BF893B85A}" srcId="{47FA4CF6-AA9E-42EB-8C7D-278AB18B1629}" destId="{D12F84DD-15E4-4D3D-8852-8BF73F42EB3D}" srcOrd="1" destOrd="0" parTransId="{1209ABEC-DDA5-4035-B7DA-F9A1078D637B}" sibTransId="{44767E19-9511-44D2-B934-14D89EF007DC}"/>
    <dgm:cxn modelId="{D6F14640-8496-4099-BA45-FACAE8D12AC2}" srcId="{7F624802-5BBF-4E38-B5C6-78318469BACC}" destId="{8155F4BB-2B11-40A6-A434-386448B2CB64}" srcOrd="0" destOrd="0" parTransId="{D65FC76A-CD55-4C80-888E-974997C0A7B2}" sibTransId="{E8740F54-69B5-4668-823C-B3CE91536C99}"/>
    <dgm:cxn modelId="{A164F222-9403-4698-80CF-BFC9835ECE3F}" type="presOf" srcId="{8155F4BB-2B11-40A6-A434-386448B2CB64}" destId="{2B8F8163-5C7A-4806-B6A3-E2B93214B35E}" srcOrd="0" destOrd="0" presId="urn:microsoft.com/office/officeart/2005/8/layout/balance1"/>
    <dgm:cxn modelId="{EE1B87A2-2221-4F04-8704-314BD37B32C3}" type="presParOf" srcId="{077B4E5E-B3B1-4DB8-8B8B-4B7157DBCDB4}" destId="{A98F7B53-065F-4E83-B403-103E8C897636}" srcOrd="0" destOrd="0" presId="urn:microsoft.com/office/officeart/2005/8/layout/balance1"/>
    <dgm:cxn modelId="{F7B827FD-FE06-4774-A0A2-9BE2113C4006}" type="presParOf" srcId="{077B4E5E-B3B1-4DB8-8B8B-4B7157DBCDB4}" destId="{F6077FAA-6AD2-4B3E-A105-767E3B51E834}" srcOrd="1" destOrd="0" presId="urn:microsoft.com/office/officeart/2005/8/layout/balance1"/>
    <dgm:cxn modelId="{09BA9A57-20F3-4E3A-97B6-DBCD22FF5D12}" type="presParOf" srcId="{F6077FAA-6AD2-4B3E-A105-767E3B51E834}" destId="{612614F9-28CD-4476-98ED-0E15D29C432B}" srcOrd="0" destOrd="0" presId="urn:microsoft.com/office/officeart/2005/8/layout/balance1"/>
    <dgm:cxn modelId="{C39CB8ED-2B76-43EE-9DAD-0231563E1C34}" type="presParOf" srcId="{F6077FAA-6AD2-4B3E-A105-767E3B51E834}" destId="{86A6B57A-23C7-41B9-A036-EA19F1C2BBB8}" srcOrd="1" destOrd="0" presId="urn:microsoft.com/office/officeart/2005/8/layout/balance1"/>
    <dgm:cxn modelId="{73CC8780-939F-4CE4-92D6-9676CCC1C8A9}" type="presParOf" srcId="{077B4E5E-B3B1-4DB8-8B8B-4B7157DBCDB4}" destId="{67D89A75-686C-472B-8F2F-B88684C37FB0}" srcOrd="2" destOrd="0" presId="urn:microsoft.com/office/officeart/2005/8/layout/balance1"/>
    <dgm:cxn modelId="{5878E66C-F4E1-499A-8808-5C04F430A9EC}" type="presParOf" srcId="{67D89A75-686C-472B-8F2F-B88684C37FB0}" destId="{D7209D76-E662-43B6-95EB-D10FF44A6359}" srcOrd="0" destOrd="0" presId="urn:microsoft.com/office/officeart/2005/8/layout/balance1"/>
    <dgm:cxn modelId="{B0C3AE18-0108-4159-9D31-066F51380703}" type="presParOf" srcId="{67D89A75-686C-472B-8F2F-B88684C37FB0}" destId="{AEA3DA1B-14F2-4D23-BA11-B50F56CF5B27}" srcOrd="1" destOrd="0" presId="urn:microsoft.com/office/officeart/2005/8/layout/balance1"/>
    <dgm:cxn modelId="{98FAB5BB-C8FE-440F-9A72-334392B8519C}" type="presParOf" srcId="{67D89A75-686C-472B-8F2F-B88684C37FB0}" destId="{009BBBE7-0DBD-4712-90B6-7431EB3949FF}" srcOrd="2" destOrd="0" presId="urn:microsoft.com/office/officeart/2005/8/layout/balance1"/>
    <dgm:cxn modelId="{0740C61A-F83C-476A-87A5-707B0DD0EB94}" type="presParOf" srcId="{67D89A75-686C-472B-8F2F-B88684C37FB0}" destId="{A38BCE64-9D04-46DC-8BA0-A455ADF74648}" srcOrd="3" destOrd="0" presId="urn:microsoft.com/office/officeart/2005/8/layout/balance1"/>
    <dgm:cxn modelId="{8FF50342-08CD-4EDB-8B03-A365E569F2B5}" type="presParOf" srcId="{67D89A75-686C-472B-8F2F-B88684C37FB0}" destId="{F394F928-3230-475C-9ACF-E126B88DF9AF}" srcOrd="4" destOrd="0" presId="urn:microsoft.com/office/officeart/2005/8/layout/balance1"/>
    <dgm:cxn modelId="{1199700A-010C-451C-BD53-B94D76F33072}" type="presParOf" srcId="{67D89A75-686C-472B-8F2F-B88684C37FB0}" destId="{2B8F8163-5C7A-4806-B6A3-E2B93214B35E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EDF33-E1DC-4D6D-853C-D2D7EE8DC5B1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FD4A4B63-9FFB-4E48-8CDE-0AC51C86F732}">
      <dgm:prSet phldrT="[besedilo]"/>
      <dgm:spPr>
        <a:solidFill>
          <a:srgbClr val="4472C3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Psihološki vidik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01867-0B5D-473F-865B-915C953C72DC}" type="parTrans" cxnId="{60ECE209-2E95-43C0-A6CE-D5FBA5EB9913}">
      <dgm:prSet/>
      <dgm:spPr/>
      <dgm:t>
        <a:bodyPr/>
        <a:lstStyle/>
        <a:p>
          <a:endParaRPr lang="sl-SI"/>
        </a:p>
      </dgm:t>
    </dgm:pt>
    <dgm:pt modelId="{AF9CCB8D-F1A9-460B-93E7-3CFE3C6D2BC7}" type="sibTrans" cxnId="{60ECE209-2E95-43C0-A6CE-D5FBA5EB9913}">
      <dgm:prSet/>
      <dgm:spPr/>
      <dgm:t>
        <a:bodyPr/>
        <a:lstStyle/>
        <a:p>
          <a:endParaRPr lang="sl-SI"/>
        </a:p>
      </dgm:t>
    </dgm:pt>
    <dgm:pt modelId="{C11AF3FB-9C0A-4A97-9410-6D3185987123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˝Hitro˝ razmišljanje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997D57-BFCB-4FFE-B816-A95F7FF3B7B4}" type="parTrans" cxnId="{AB7636A5-2BD2-4AEC-9068-954143CEE2F5}">
      <dgm:prSet/>
      <dgm:spPr/>
      <dgm:t>
        <a:bodyPr/>
        <a:lstStyle/>
        <a:p>
          <a:endParaRPr lang="sl-SI"/>
        </a:p>
      </dgm:t>
    </dgm:pt>
    <dgm:pt modelId="{FAA98463-7EBF-47FE-BB5B-22417F08B82F}" type="sibTrans" cxnId="{AB7636A5-2BD2-4AEC-9068-954143CEE2F5}">
      <dgm:prSet/>
      <dgm:spPr/>
      <dgm:t>
        <a:bodyPr/>
        <a:lstStyle/>
        <a:p>
          <a:endParaRPr lang="sl-SI"/>
        </a:p>
      </dgm:t>
    </dgm:pt>
    <dgm:pt modelId="{EC1359E1-9ABC-4523-BFD5-10F09C179A2A}">
      <dgm:prSet phldrT="[besedilo]"/>
      <dgm:spPr/>
      <dgm:t>
        <a:bodyPr/>
        <a:lstStyle/>
        <a:p>
          <a:r>
            <a:rPr lang="sl-SI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Kognitivna disonanca</a:t>
          </a:r>
          <a:endParaRPr lang="sl-SI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BF6FA-6800-4CB1-9F66-12D257687782}" type="parTrans" cxnId="{78B131EF-B8BE-48A6-93EB-6A6D57AD11D5}">
      <dgm:prSet/>
      <dgm:spPr/>
      <dgm:t>
        <a:bodyPr/>
        <a:lstStyle/>
        <a:p>
          <a:endParaRPr lang="sl-SI"/>
        </a:p>
      </dgm:t>
    </dgm:pt>
    <dgm:pt modelId="{EE6B9F03-B952-4D52-9F02-9C73F72974E0}" type="sibTrans" cxnId="{78B131EF-B8BE-48A6-93EB-6A6D57AD11D5}">
      <dgm:prSet/>
      <dgm:spPr/>
      <dgm:t>
        <a:bodyPr/>
        <a:lstStyle/>
        <a:p>
          <a:endParaRPr lang="sl-SI"/>
        </a:p>
      </dgm:t>
    </dgm:pt>
    <dgm:pt modelId="{64531AC2-9435-4D34-990F-F2C9ADB879AD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Kavzalnost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76BC5-BB57-4FAD-88D8-42B4E1DAB916}" type="parTrans" cxnId="{9FF488AE-4C84-4008-90A3-0E9C52150685}">
      <dgm:prSet/>
      <dgm:spPr/>
      <dgm:t>
        <a:bodyPr/>
        <a:lstStyle/>
        <a:p>
          <a:endParaRPr lang="sl-SI"/>
        </a:p>
      </dgm:t>
    </dgm:pt>
    <dgm:pt modelId="{6C7F5309-3318-455C-9E47-CB97033066AC}" type="sibTrans" cxnId="{9FF488AE-4C84-4008-90A3-0E9C52150685}">
      <dgm:prSet/>
      <dgm:spPr/>
      <dgm:t>
        <a:bodyPr/>
        <a:lstStyle/>
        <a:p>
          <a:endParaRPr lang="sl-SI"/>
        </a:p>
      </dgm:t>
    </dgm:pt>
    <dgm:pt modelId="{1C9724D1-87CC-4426-B91A-E4B1E3D94AC8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Posploševanje, stereotipi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E26D3-0BB0-46B6-903F-72CE5CCD40EB}" type="parTrans" cxnId="{63523A28-ADC9-4493-8618-04C0ECFFF691}">
      <dgm:prSet/>
      <dgm:spPr/>
      <dgm:t>
        <a:bodyPr/>
        <a:lstStyle/>
        <a:p>
          <a:endParaRPr lang="sl-SI"/>
        </a:p>
      </dgm:t>
    </dgm:pt>
    <dgm:pt modelId="{EC429761-75FC-4462-9C9D-E1E728391E6F}" type="sibTrans" cxnId="{63523A28-ADC9-4493-8618-04C0ECFFF691}">
      <dgm:prSet/>
      <dgm:spPr/>
      <dgm:t>
        <a:bodyPr/>
        <a:lstStyle/>
        <a:p>
          <a:endParaRPr lang="sl-SI"/>
        </a:p>
      </dgm:t>
    </dgm:pt>
    <dgm:pt modelId="{DB62F88C-7F04-4B3C-9795-795EA17251E7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Vnaprejšnje ustvarjanje mnenja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FEE1B8-A869-420F-BA43-AFDEAF863381}" type="parTrans" cxnId="{696F7B89-F66C-4E24-A914-8A9789CBA65D}">
      <dgm:prSet/>
      <dgm:spPr/>
      <dgm:t>
        <a:bodyPr/>
        <a:lstStyle/>
        <a:p>
          <a:endParaRPr lang="sl-SI"/>
        </a:p>
      </dgm:t>
    </dgm:pt>
    <dgm:pt modelId="{15F32FB8-A550-4956-BEEC-68FD12EF4EC5}" type="sibTrans" cxnId="{696F7B89-F66C-4E24-A914-8A9789CBA65D}">
      <dgm:prSet/>
      <dgm:spPr/>
      <dgm:t>
        <a:bodyPr/>
        <a:lstStyle/>
        <a:p>
          <a:endParaRPr lang="sl-SI"/>
        </a:p>
      </dgm:t>
    </dgm:pt>
    <dgm:pt modelId="{80D5979B-3C14-49FF-9289-806F94B50795}">
      <dgm:prSet phldrT="[besedilo]"/>
      <dgm:spPr/>
      <dgm:t>
        <a:bodyPr/>
        <a:lstStyle/>
        <a:p>
          <a:r>
            <a:rPr lang="sl-SI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Emocijsko</a:t>
          </a:r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utemeljevanje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D1CD5-E957-44DC-A831-3942E9D6AA7C}" type="parTrans" cxnId="{B3C439FC-67DC-44E2-BB47-A50696FAB9FB}">
      <dgm:prSet/>
      <dgm:spPr/>
      <dgm:t>
        <a:bodyPr/>
        <a:lstStyle/>
        <a:p>
          <a:endParaRPr lang="sl-SI"/>
        </a:p>
      </dgm:t>
    </dgm:pt>
    <dgm:pt modelId="{7C95715E-D6E2-48E1-BDB8-519BA79F3965}" type="sibTrans" cxnId="{B3C439FC-67DC-44E2-BB47-A50696FAB9FB}">
      <dgm:prSet/>
      <dgm:spPr/>
      <dgm:t>
        <a:bodyPr/>
        <a:lstStyle/>
        <a:p>
          <a:endParaRPr lang="sl-SI"/>
        </a:p>
      </dgm:t>
    </dgm:pt>
    <dgm:pt modelId="{A37AE95F-9376-4BB9-8A40-C06884E3F837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Spletni iskalniki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B1651F-F627-426D-B02D-D885303FAC30}" type="parTrans" cxnId="{9701090C-AD2B-40F8-A9E9-51F076CE21B6}">
      <dgm:prSet/>
      <dgm:spPr/>
      <dgm:t>
        <a:bodyPr/>
        <a:lstStyle/>
        <a:p>
          <a:endParaRPr lang="sl-SI"/>
        </a:p>
      </dgm:t>
    </dgm:pt>
    <dgm:pt modelId="{0D8D97D9-FCEE-44DE-8017-777748EAECBD}" type="sibTrans" cxnId="{9701090C-AD2B-40F8-A9E9-51F076CE21B6}">
      <dgm:prSet/>
      <dgm:spPr/>
      <dgm:t>
        <a:bodyPr/>
        <a:lstStyle/>
        <a:p>
          <a:endParaRPr lang="sl-SI"/>
        </a:p>
      </dgm:t>
    </dgm:pt>
    <dgm:pt modelId="{E1DE50C9-204B-4DC7-91EA-4D198CA3491C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Nenaklonjenost naključjem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9D03FF-3EFE-4054-A82C-1C814DCE4FC9}" type="parTrans" cxnId="{B40AF488-00F3-42E4-B389-691838891BA4}">
      <dgm:prSet/>
      <dgm:spPr/>
      <dgm:t>
        <a:bodyPr/>
        <a:lstStyle/>
        <a:p>
          <a:endParaRPr lang="sl-SI"/>
        </a:p>
      </dgm:t>
    </dgm:pt>
    <dgm:pt modelId="{D6D9D77B-C455-4C9D-A0CC-C77D286BFC96}" type="sibTrans" cxnId="{B40AF488-00F3-42E4-B389-691838891BA4}">
      <dgm:prSet/>
      <dgm:spPr/>
      <dgm:t>
        <a:bodyPr/>
        <a:lstStyle/>
        <a:p>
          <a:endParaRPr lang="sl-SI"/>
        </a:p>
      </dgm:t>
    </dgm:pt>
    <dgm:pt modelId="{A34030E4-A591-4BED-B71E-6460D2968058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Izogibanje negativnim čustvom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01798-D2E8-42F4-B038-5E9EAD49FE68}" type="parTrans" cxnId="{CD43A93C-F61C-4CC8-89D3-CCDEB4DDB860}">
      <dgm:prSet/>
      <dgm:spPr/>
      <dgm:t>
        <a:bodyPr/>
        <a:lstStyle/>
        <a:p>
          <a:endParaRPr lang="sl-SI"/>
        </a:p>
      </dgm:t>
    </dgm:pt>
    <dgm:pt modelId="{395B9A2B-D5F5-459C-ACFD-75879EDE6327}" type="sibTrans" cxnId="{CD43A93C-F61C-4CC8-89D3-CCDEB4DDB860}">
      <dgm:prSet/>
      <dgm:spPr/>
      <dgm:t>
        <a:bodyPr/>
        <a:lstStyle/>
        <a:p>
          <a:endParaRPr lang="sl-SI"/>
        </a:p>
      </dgm:t>
    </dgm:pt>
    <dgm:pt modelId="{6F00D95C-E51E-463A-89F5-0C5C7C2AFEEF}" type="pres">
      <dgm:prSet presAssocID="{7E0EDF33-E1DC-4D6D-853C-D2D7EE8DC5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3AAEA865-6027-4050-9A5D-B81ACAB269A4}" type="pres">
      <dgm:prSet presAssocID="{FD4A4B63-9FFB-4E48-8CDE-0AC51C86F732}" presName="hierRoot1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5522F062-2542-41D5-80F7-56519B787D77}" type="pres">
      <dgm:prSet presAssocID="{FD4A4B63-9FFB-4E48-8CDE-0AC51C86F732}" presName="rootComposite1" presStyleCnt="0"/>
      <dgm:spPr/>
      <dgm:t>
        <a:bodyPr/>
        <a:lstStyle/>
        <a:p>
          <a:endParaRPr lang="sl-SI"/>
        </a:p>
      </dgm:t>
    </dgm:pt>
    <dgm:pt modelId="{72458E7E-E01C-46D4-A195-41F62C7463B6}" type="pres">
      <dgm:prSet presAssocID="{FD4A4B63-9FFB-4E48-8CDE-0AC51C86F732}" presName="rootText1" presStyleLbl="node0" presStyleIdx="0" presStyleCnt="4" custLinFactNeighborX="-5754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75D1213-7F70-40CD-AB44-2D80E6A24226}" type="pres">
      <dgm:prSet presAssocID="{FD4A4B63-9FFB-4E48-8CDE-0AC51C86F732}" presName="rootConnector1" presStyleLbl="node1" presStyleIdx="0" presStyleCnt="0"/>
      <dgm:spPr/>
      <dgm:t>
        <a:bodyPr/>
        <a:lstStyle/>
        <a:p>
          <a:endParaRPr lang="sl-SI"/>
        </a:p>
      </dgm:t>
    </dgm:pt>
    <dgm:pt modelId="{E59DA588-A268-4174-B6C5-B3F246F342D8}" type="pres">
      <dgm:prSet presAssocID="{FD4A4B63-9FFB-4E48-8CDE-0AC51C86F732}" presName="hierChild2" presStyleCnt="0"/>
      <dgm:spPr/>
      <dgm:t>
        <a:bodyPr/>
        <a:lstStyle/>
        <a:p>
          <a:endParaRPr lang="sl-SI"/>
        </a:p>
      </dgm:t>
    </dgm:pt>
    <dgm:pt modelId="{6F151132-0AC4-4FFC-9A26-BA47B7630625}" type="pres">
      <dgm:prSet presAssocID="{3A997D57-BFCB-4FFE-B816-A95F7FF3B7B4}" presName="Name64" presStyleLbl="parChTrans1D2" presStyleIdx="0" presStyleCnt="6"/>
      <dgm:spPr/>
      <dgm:t>
        <a:bodyPr/>
        <a:lstStyle/>
        <a:p>
          <a:endParaRPr lang="sl-SI"/>
        </a:p>
      </dgm:t>
    </dgm:pt>
    <dgm:pt modelId="{D92BEFF3-ECA5-4637-ACBF-2FB18F1AF1E7}" type="pres">
      <dgm:prSet presAssocID="{C11AF3FB-9C0A-4A97-9410-6D3185987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06D056C1-1C17-4861-A6CC-D8966F740B73}" type="pres">
      <dgm:prSet presAssocID="{C11AF3FB-9C0A-4A97-9410-6D3185987123}" presName="rootComposite" presStyleCnt="0"/>
      <dgm:spPr/>
      <dgm:t>
        <a:bodyPr/>
        <a:lstStyle/>
        <a:p>
          <a:endParaRPr lang="sl-SI"/>
        </a:p>
      </dgm:t>
    </dgm:pt>
    <dgm:pt modelId="{C463E43B-7206-4E16-B205-4CAD14D26BA2}" type="pres">
      <dgm:prSet presAssocID="{C11AF3FB-9C0A-4A97-9410-6D3185987123}" presName="rootText" presStyleLbl="node2" presStyleIdx="0" presStyleCnt="6" custLinFactNeighborX="-53667" custLinFactNeighborY="-25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1BED7DA-6FFC-4BF7-9A38-82EF24AC957C}" type="pres">
      <dgm:prSet presAssocID="{C11AF3FB-9C0A-4A97-9410-6D3185987123}" presName="rootConnector" presStyleLbl="node2" presStyleIdx="0" presStyleCnt="6"/>
      <dgm:spPr/>
      <dgm:t>
        <a:bodyPr/>
        <a:lstStyle/>
        <a:p>
          <a:endParaRPr lang="sl-SI"/>
        </a:p>
      </dgm:t>
    </dgm:pt>
    <dgm:pt modelId="{BFF9D02B-064D-436D-A993-9915B9D6FAA2}" type="pres">
      <dgm:prSet presAssocID="{C11AF3FB-9C0A-4A97-9410-6D3185987123}" presName="hierChild4" presStyleCnt="0"/>
      <dgm:spPr/>
      <dgm:t>
        <a:bodyPr/>
        <a:lstStyle/>
        <a:p>
          <a:endParaRPr lang="sl-SI"/>
        </a:p>
      </dgm:t>
    </dgm:pt>
    <dgm:pt modelId="{4D42F038-0238-4A41-B092-C594A3840914}" type="pres">
      <dgm:prSet presAssocID="{C11AF3FB-9C0A-4A97-9410-6D3185987123}" presName="hierChild5" presStyleCnt="0"/>
      <dgm:spPr/>
      <dgm:t>
        <a:bodyPr/>
        <a:lstStyle/>
        <a:p>
          <a:endParaRPr lang="sl-SI"/>
        </a:p>
      </dgm:t>
    </dgm:pt>
    <dgm:pt modelId="{8F16BD1F-ABE4-420F-BD5C-C42B9D989A01}" type="pres">
      <dgm:prSet presAssocID="{0DFE26D3-0BB0-46B6-903F-72CE5CCD40EB}" presName="Name64" presStyleLbl="parChTrans1D2" presStyleIdx="1" presStyleCnt="6"/>
      <dgm:spPr/>
      <dgm:t>
        <a:bodyPr/>
        <a:lstStyle/>
        <a:p>
          <a:endParaRPr lang="sl-SI"/>
        </a:p>
      </dgm:t>
    </dgm:pt>
    <dgm:pt modelId="{F8D6A339-8054-47D9-8B8F-67811110398B}" type="pres">
      <dgm:prSet presAssocID="{1C9724D1-87CC-4426-B91A-E4B1E3D94AC8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863E78D7-9D42-4A71-9D1D-2B1FE843CD17}" type="pres">
      <dgm:prSet presAssocID="{1C9724D1-87CC-4426-B91A-E4B1E3D94AC8}" presName="rootComposite" presStyleCnt="0"/>
      <dgm:spPr/>
      <dgm:t>
        <a:bodyPr/>
        <a:lstStyle/>
        <a:p>
          <a:endParaRPr lang="sl-SI"/>
        </a:p>
      </dgm:t>
    </dgm:pt>
    <dgm:pt modelId="{653A4DA0-424D-4EC9-9749-A557B6ACDD6E}" type="pres">
      <dgm:prSet presAssocID="{1C9724D1-87CC-4426-B91A-E4B1E3D94AC8}" presName="rootText" presStyleLbl="node2" presStyleIdx="1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245BD61-163E-4EC7-9233-04D556B9CBB9}" type="pres">
      <dgm:prSet presAssocID="{1C9724D1-87CC-4426-B91A-E4B1E3D94AC8}" presName="rootConnector" presStyleLbl="node2" presStyleIdx="1" presStyleCnt="6"/>
      <dgm:spPr/>
      <dgm:t>
        <a:bodyPr/>
        <a:lstStyle/>
        <a:p>
          <a:endParaRPr lang="sl-SI"/>
        </a:p>
      </dgm:t>
    </dgm:pt>
    <dgm:pt modelId="{86C3556F-4477-41A3-AC38-9335D3572F52}" type="pres">
      <dgm:prSet presAssocID="{1C9724D1-87CC-4426-B91A-E4B1E3D94AC8}" presName="hierChild4" presStyleCnt="0"/>
      <dgm:spPr/>
      <dgm:t>
        <a:bodyPr/>
        <a:lstStyle/>
        <a:p>
          <a:endParaRPr lang="sl-SI"/>
        </a:p>
      </dgm:t>
    </dgm:pt>
    <dgm:pt modelId="{45AABB94-9CC5-4CE1-9C4A-DFC142B71316}" type="pres">
      <dgm:prSet presAssocID="{1C9724D1-87CC-4426-B91A-E4B1E3D94AC8}" presName="hierChild5" presStyleCnt="0"/>
      <dgm:spPr/>
      <dgm:t>
        <a:bodyPr/>
        <a:lstStyle/>
        <a:p>
          <a:endParaRPr lang="sl-SI"/>
        </a:p>
      </dgm:t>
    </dgm:pt>
    <dgm:pt modelId="{AECC2676-A057-4C4D-9711-2DDD39FCE7E8}" type="pres">
      <dgm:prSet presAssocID="{28FEE1B8-A869-420F-BA43-AFDEAF863381}" presName="Name64" presStyleLbl="parChTrans1D2" presStyleIdx="2" presStyleCnt="6"/>
      <dgm:spPr/>
      <dgm:t>
        <a:bodyPr/>
        <a:lstStyle/>
        <a:p>
          <a:endParaRPr lang="sl-SI"/>
        </a:p>
      </dgm:t>
    </dgm:pt>
    <dgm:pt modelId="{52A4178E-3D4F-40A8-AF77-4A5EB5CC863C}" type="pres">
      <dgm:prSet presAssocID="{DB62F88C-7F04-4B3C-9795-795EA17251E7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796F9CAC-DEC7-4B64-83B9-734C68095095}" type="pres">
      <dgm:prSet presAssocID="{DB62F88C-7F04-4B3C-9795-795EA17251E7}" presName="rootComposite" presStyleCnt="0"/>
      <dgm:spPr/>
      <dgm:t>
        <a:bodyPr/>
        <a:lstStyle/>
        <a:p>
          <a:endParaRPr lang="sl-SI"/>
        </a:p>
      </dgm:t>
    </dgm:pt>
    <dgm:pt modelId="{732BA2E7-01CB-4FD5-B3E2-FA8DEE4493EA}" type="pres">
      <dgm:prSet presAssocID="{DB62F88C-7F04-4B3C-9795-795EA17251E7}" presName="rootText" presStyleLbl="node2" presStyleIdx="2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0CB3CC5-C52E-4F32-9315-C6371017F5E2}" type="pres">
      <dgm:prSet presAssocID="{DB62F88C-7F04-4B3C-9795-795EA17251E7}" presName="rootConnector" presStyleLbl="node2" presStyleIdx="2" presStyleCnt="6"/>
      <dgm:spPr/>
      <dgm:t>
        <a:bodyPr/>
        <a:lstStyle/>
        <a:p>
          <a:endParaRPr lang="sl-SI"/>
        </a:p>
      </dgm:t>
    </dgm:pt>
    <dgm:pt modelId="{0CEDD858-5093-46F4-8B85-69F2F84636E5}" type="pres">
      <dgm:prSet presAssocID="{DB62F88C-7F04-4B3C-9795-795EA17251E7}" presName="hierChild4" presStyleCnt="0"/>
      <dgm:spPr/>
      <dgm:t>
        <a:bodyPr/>
        <a:lstStyle/>
        <a:p>
          <a:endParaRPr lang="sl-SI"/>
        </a:p>
      </dgm:t>
    </dgm:pt>
    <dgm:pt modelId="{795BF164-B939-4D1B-98DC-3C8C1ACFA5E2}" type="pres">
      <dgm:prSet presAssocID="{DB62F88C-7F04-4B3C-9795-795EA17251E7}" presName="hierChild5" presStyleCnt="0"/>
      <dgm:spPr/>
      <dgm:t>
        <a:bodyPr/>
        <a:lstStyle/>
        <a:p>
          <a:endParaRPr lang="sl-SI"/>
        </a:p>
      </dgm:t>
    </dgm:pt>
    <dgm:pt modelId="{7B7C3D3A-F560-48D1-AF46-15A1842BB913}" type="pres">
      <dgm:prSet presAssocID="{3DDD1CD5-E957-44DC-A831-3942E9D6AA7C}" presName="Name64" presStyleLbl="parChTrans1D2" presStyleIdx="3" presStyleCnt="6"/>
      <dgm:spPr/>
      <dgm:t>
        <a:bodyPr/>
        <a:lstStyle/>
        <a:p>
          <a:endParaRPr lang="sl-SI"/>
        </a:p>
      </dgm:t>
    </dgm:pt>
    <dgm:pt modelId="{A532B012-ECA4-4592-8219-9FDF9A42A857}" type="pres">
      <dgm:prSet presAssocID="{80D5979B-3C14-49FF-9289-806F94B50795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7AB23D3F-29DE-43B5-9194-CE72E050728B}" type="pres">
      <dgm:prSet presAssocID="{80D5979B-3C14-49FF-9289-806F94B50795}" presName="rootComposite" presStyleCnt="0"/>
      <dgm:spPr/>
      <dgm:t>
        <a:bodyPr/>
        <a:lstStyle/>
        <a:p>
          <a:endParaRPr lang="sl-SI"/>
        </a:p>
      </dgm:t>
    </dgm:pt>
    <dgm:pt modelId="{29A8B6DA-1A03-4ACB-A905-0CA31D628740}" type="pres">
      <dgm:prSet presAssocID="{80D5979B-3C14-49FF-9289-806F94B50795}" presName="rootText" presStyleLbl="node2" presStyleIdx="3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1BCC0AD-02F8-47D8-B46B-03AF16745182}" type="pres">
      <dgm:prSet presAssocID="{80D5979B-3C14-49FF-9289-806F94B50795}" presName="rootConnector" presStyleLbl="node2" presStyleIdx="3" presStyleCnt="6"/>
      <dgm:spPr/>
      <dgm:t>
        <a:bodyPr/>
        <a:lstStyle/>
        <a:p>
          <a:endParaRPr lang="sl-SI"/>
        </a:p>
      </dgm:t>
    </dgm:pt>
    <dgm:pt modelId="{5092F681-1B60-45C6-BB07-2A558C5139B1}" type="pres">
      <dgm:prSet presAssocID="{80D5979B-3C14-49FF-9289-806F94B50795}" presName="hierChild4" presStyleCnt="0"/>
      <dgm:spPr/>
      <dgm:t>
        <a:bodyPr/>
        <a:lstStyle/>
        <a:p>
          <a:endParaRPr lang="sl-SI"/>
        </a:p>
      </dgm:t>
    </dgm:pt>
    <dgm:pt modelId="{CADD7661-E3D7-4085-8106-541925F3A760}" type="pres">
      <dgm:prSet presAssocID="{80D5979B-3C14-49FF-9289-806F94B50795}" presName="hierChild5" presStyleCnt="0"/>
      <dgm:spPr/>
      <dgm:t>
        <a:bodyPr/>
        <a:lstStyle/>
        <a:p>
          <a:endParaRPr lang="sl-SI"/>
        </a:p>
      </dgm:t>
    </dgm:pt>
    <dgm:pt modelId="{9B7F2B09-3A61-4246-8E95-805FB8812D57}" type="pres">
      <dgm:prSet presAssocID="{272BF6FA-6800-4CB1-9F66-12D257687782}" presName="Name64" presStyleLbl="parChTrans1D2" presStyleIdx="4" presStyleCnt="6"/>
      <dgm:spPr/>
      <dgm:t>
        <a:bodyPr/>
        <a:lstStyle/>
        <a:p>
          <a:endParaRPr lang="sl-SI"/>
        </a:p>
      </dgm:t>
    </dgm:pt>
    <dgm:pt modelId="{79F437BC-DDEF-4B85-9061-470F46099B74}" type="pres">
      <dgm:prSet presAssocID="{EC1359E1-9ABC-4523-BFD5-10F09C179A2A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CC34A76E-E7C7-4CB0-983D-4C0E48D02738}" type="pres">
      <dgm:prSet presAssocID="{EC1359E1-9ABC-4523-BFD5-10F09C179A2A}" presName="rootComposite" presStyleCnt="0"/>
      <dgm:spPr/>
      <dgm:t>
        <a:bodyPr/>
        <a:lstStyle/>
        <a:p>
          <a:endParaRPr lang="sl-SI"/>
        </a:p>
      </dgm:t>
    </dgm:pt>
    <dgm:pt modelId="{46823D3F-A6F0-4CD6-9616-94B4E75C5E92}" type="pres">
      <dgm:prSet presAssocID="{EC1359E1-9ABC-4523-BFD5-10F09C179A2A}" presName="rootText" presStyleLbl="node2" presStyleIdx="4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65892B0-E54D-44CE-8298-7C1071237F6C}" type="pres">
      <dgm:prSet presAssocID="{EC1359E1-9ABC-4523-BFD5-10F09C179A2A}" presName="rootConnector" presStyleLbl="node2" presStyleIdx="4" presStyleCnt="6"/>
      <dgm:spPr/>
      <dgm:t>
        <a:bodyPr/>
        <a:lstStyle/>
        <a:p>
          <a:endParaRPr lang="sl-SI"/>
        </a:p>
      </dgm:t>
    </dgm:pt>
    <dgm:pt modelId="{2CBD4B5B-C3C2-4D18-A8F3-653D57FEC356}" type="pres">
      <dgm:prSet presAssocID="{EC1359E1-9ABC-4523-BFD5-10F09C179A2A}" presName="hierChild4" presStyleCnt="0"/>
      <dgm:spPr/>
      <dgm:t>
        <a:bodyPr/>
        <a:lstStyle/>
        <a:p>
          <a:endParaRPr lang="sl-SI"/>
        </a:p>
      </dgm:t>
    </dgm:pt>
    <dgm:pt modelId="{FCBAEB0A-54D5-44CE-862C-E51CB1D99F7C}" type="pres">
      <dgm:prSet presAssocID="{EC1359E1-9ABC-4523-BFD5-10F09C179A2A}" presName="hierChild5" presStyleCnt="0"/>
      <dgm:spPr/>
      <dgm:t>
        <a:bodyPr/>
        <a:lstStyle/>
        <a:p>
          <a:endParaRPr lang="sl-SI"/>
        </a:p>
      </dgm:t>
    </dgm:pt>
    <dgm:pt modelId="{7D360A6C-92E3-4ADE-91C7-BCD898CC448C}" type="pres">
      <dgm:prSet presAssocID="{E9B76BC5-BB57-4FAD-88D8-42B4E1DAB916}" presName="Name64" presStyleLbl="parChTrans1D2" presStyleIdx="5" presStyleCnt="6"/>
      <dgm:spPr/>
      <dgm:t>
        <a:bodyPr/>
        <a:lstStyle/>
        <a:p>
          <a:endParaRPr lang="sl-SI"/>
        </a:p>
      </dgm:t>
    </dgm:pt>
    <dgm:pt modelId="{E1C5E3CD-045E-41AF-8876-1644C671C99A}" type="pres">
      <dgm:prSet presAssocID="{64531AC2-9435-4D34-990F-F2C9ADB879AD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9742BC1B-0775-4AAA-97CF-4637B0CC10C1}" type="pres">
      <dgm:prSet presAssocID="{64531AC2-9435-4D34-990F-F2C9ADB879AD}" presName="rootComposite" presStyleCnt="0"/>
      <dgm:spPr/>
      <dgm:t>
        <a:bodyPr/>
        <a:lstStyle/>
        <a:p>
          <a:endParaRPr lang="sl-SI"/>
        </a:p>
      </dgm:t>
    </dgm:pt>
    <dgm:pt modelId="{17143B22-6EC5-4D9B-A90E-CE641DD3AF75}" type="pres">
      <dgm:prSet presAssocID="{64531AC2-9435-4D34-990F-F2C9ADB879AD}" presName="rootText" presStyleLbl="node2" presStyleIdx="5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6360DD5-A260-456D-ACD1-DF0E86DF0875}" type="pres">
      <dgm:prSet presAssocID="{64531AC2-9435-4D34-990F-F2C9ADB879AD}" presName="rootConnector" presStyleLbl="node2" presStyleIdx="5" presStyleCnt="6"/>
      <dgm:spPr/>
      <dgm:t>
        <a:bodyPr/>
        <a:lstStyle/>
        <a:p>
          <a:endParaRPr lang="sl-SI"/>
        </a:p>
      </dgm:t>
    </dgm:pt>
    <dgm:pt modelId="{D0EB75C5-F13A-4E3F-9CE2-AAA19D7229D1}" type="pres">
      <dgm:prSet presAssocID="{64531AC2-9435-4D34-990F-F2C9ADB879AD}" presName="hierChild4" presStyleCnt="0"/>
      <dgm:spPr/>
      <dgm:t>
        <a:bodyPr/>
        <a:lstStyle/>
        <a:p>
          <a:endParaRPr lang="sl-SI"/>
        </a:p>
      </dgm:t>
    </dgm:pt>
    <dgm:pt modelId="{B5D97508-B9CC-4124-A463-D8D8F817D510}" type="pres">
      <dgm:prSet presAssocID="{64531AC2-9435-4D34-990F-F2C9ADB879AD}" presName="hierChild5" presStyleCnt="0"/>
      <dgm:spPr/>
      <dgm:t>
        <a:bodyPr/>
        <a:lstStyle/>
        <a:p>
          <a:endParaRPr lang="sl-SI"/>
        </a:p>
      </dgm:t>
    </dgm:pt>
    <dgm:pt modelId="{DA4C573F-454E-47B9-8F6F-AB91BE43C90B}" type="pres">
      <dgm:prSet presAssocID="{FD4A4B63-9FFB-4E48-8CDE-0AC51C86F732}" presName="hierChild3" presStyleCnt="0"/>
      <dgm:spPr/>
      <dgm:t>
        <a:bodyPr/>
        <a:lstStyle/>
        <a:p>
          <a:endParaRPr lang="sl-SI"/>
        </a:p>
      </dgm:t>
    </dgm:pt>
    <dgm:pt modelId="{51C776F0-BC14-48FF-B43F-5435AE6A55D4}" type="pres">
      <dgm:prSet presAssocID="{A37AE95F-9376-4BB9-8A40-C06884E3F837}" presName="hierRoot1" presStyleCnt="0">
        <dgm:presLayoutVars>
          <dgm:hierBranch val="init"/>
        </dgm:presLayoutVars>
      </dgm:prSet>
      <dgm:spPr/>
    </dgm:pt>
    <dgm:pt modelId="{C53E887B-C953-4A50-A82A-297BA3647BA4}" type="pres">
      <dgm:prSet presAssocID="{A37AE95F-9376-4BB9-8A40-C06884E3F837}" presName="rootComposite1" presStyleCnt="0"/>
      <dgm:spPr/>
    </dgm:pt>
    <dgm:pt modelId="{01DC872A-D3A2-4F4C-AAD6-6AC7C03F8B32}" type="pres">
      <dgm:prSet presAssocID="{A37AE95F-9376-4BB9-8A40-C06884E3F837}" presName="rootText1" presStyleLbl="node0" presStyleIdx="1" presStyleCnt="4" custLinFactX="79438" custLinFactNeighborX="100000" custLinFactNeighborY="-7618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B9F0834-C786-485F-B2F2-51A2C07FF0B3}" type="pres">
      <dgm:prSet presAssocID="{A37AE95F-9376-4BB9-8A40-C06884E3F837}" presName="rootConnector1" presStyleLbl="node1" presStyleIdx="0" presStyleCnt="0"/>
      <dgm:spPr/>
      <dgm:t>
        <a:bodyPr/>
        <a:lstStyle/>
        <a:p>
          <a:endParaRPr lang="sl-SI"/>
        </a:p>
      </dgm:t>
    </dgm:pt>
    <dgm:pt modelId="{077FDDAB-E82C-4733-9696-DE14CD958FA9}" type="pres">
      <dgm:prSet presAssocID="{A37AE95F-9376-4BB9-8A40-C06884E3F837}" presName="hierChild2" presStyleCnt="0"/>
      <dgm:spPr/>
    </dgm:pt>
    <dgm:pt modelId="{F52EB5E0-8F90-4F33-82F3-B1AF99BE18CF}" type="pres">
      <dgm:prSet presAssocID="{A37AE95F-9376-4BB9-8A40-C06884E3F837}" presName="hierChild3" presStyleCnt="0"/>
      <dgm:spPr/>
    </dgm:pt>
    <dgm:pt modelId="{4EEFE719-BF68-4937-A3C3-5664733232C8}" type="pres">
      <dgm:prSet presAssocID="{A34030E4-A591-4BED-B71E-6460D2968058}" presName="hierRoot1" presStyleCnt="0">
        <dgm:presLayoutVars>
          <dgm:hierBranch val="init"/>
        </dgm:presLayoutVars>
      </dgm:prSet>
      <dgm:spPr/>
    </dgm:pt>
    <dgm:pt modelId="{5B87A92E-7641-4E97-A3ED-E0D59157829A}" type="pres">
      <dgm:prSet presAssocID="{A34030E4-A591-4BED-B71E-6460D2968058}" presName="rootComposite1" presStyleCnt="0"/>
      <dgm:spPr/>
    </dgm:pt>
    <dgm:pt modelId="{B5203A83-7592-413B-AF3A-78E7C66B5CDF}" type="pres">
      <dgm:prSet presAssocID="{A34030E4-A591-4BED-B71E-6460D2968058}" presName="rootText1" presStyleLbl="node0" presStyleIdx="2" presStyleCnt="4" custLinFactX="79439" custLinFactNeighborX="100000" custLinFactNeighborY="-7804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540D8B0-1FD8-4F65-99CF-20118EA85CA5}" type="pres">
      <dgm:prSet presAssocID="{A34030E4-A591-4BED-B71E-6460D2968058}" presName="rootConnector1" presStyleLbl="node1" presStyleIdx="0" presStyleCnt="0"/>
      <dgm:spPr/>
      <dgm:t>
        <a:bodyPr/>
        <a:lstStyle/>
        <a:p>
          <a:endParaRPr lang="sl-SI"/>
        </a:p>
      </dgm:t>
    </dgm:pt>
    <dgm:pt modelId="{D4BE5302-C5C4-46DB-8DFC-E4F7238E17E7}" type="pres">
      <dgm:prSet presAssocID="{A34030E4-A591-4BED-B71E-6460D2968058}" presName="hierChild2" presStyleCnt="0"/>
      <dgm:spPr/>
    </dgm:pt>
    <dgm:pt modelId="{208BF7B6-CC20-4072-B0C5-DA8761B3125A}" type="pres">
      <dgm:prSet presAssocID="{A34030E4-A591-4BED-B71E-6460D2968058}" presName="hierChild3" presStyleCnt="0"/>
      <dgm:spPr/>
    </dgm:pt>
    <dgm:pt modelId="{5162C2F3-C5DC-462A-9C41-47CB01CE4B82}" type="pres">
      <dgm:prSet presAssocID="{E1DE50C9-204B-4DC7-91EA-4D198CA3491C}" presName="hierRoot1" presStyleCnt="0">
        <dgm:presLayoutVars>
          <dgm:hierBranch val="init"/>
        </dgm:presLayoutVars>
      </dgm:prSet>
      <dgm:spPr/>
    </dgm:pt>
    <dgm:pt modelId="{4952897C-CC28-4DD2-A7F4-C68201BD0CA2}" type="pres">
      <dgm:prSet presAssocID="{E1DE50C9-204B-4DC7-91EA-4D198CA3491C}" presName="rootComposite1" presStyleCnt="0"/>
      <dgm:spPr/>
    </dgm:pt>
    <dgm:pt modelId="{C45FB9AC-1B19-46D1-818F-E182704B7A37}" type="pres">
      <dgm:prSet presAssocID="{E1DE50C9-204B-4DC7-91EA-4D198CA3491C}" presName="rootText1" presStyleLbl="node0" presStyleIdx="3" presStyleCnt="4" custLinFactX="80946" custLinFactNeighborX="100000" custLinFactNeighborY="-7800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9C2FD82-FCB0-4C8E-B4A2-2AC51547ACE4}" type="pres">
      <dgm:prSet presAssocID="{E1DE50C9-204B-4DC7-91EA-4D198CA3491C}" presName="rootConnector1" presStyleLbl="node1" presStyleIdx="0" presStyleCnt="0"/>
      <dgm:spPr/>
      <dgm:t>
        <a:bodyPr/>
        <a:lstStyle/>
        <a:p>
          <a:endParaRPr lang="sl-SI"/>
        </a:p>
      </dgm:t>
    </dgm:pt>
    <dgm:pt modelId="{3A4EF34E-3705-4A17-A9E2-214D086B819B}" type="pres">
      <dgm:prSet presAssocID="{E1DE50C9-204B-4DC7-91EA-4D198CA3491C}" presName="hierChild2" presStyleCnt="0"/>
      <dgm:spPr/>
    </dgm:pt>
    <dgm:pt modelId="{32333657-55D1-4A40-B6F2-36A4B85E1844}" type="pres">
      <dgm:prSet presAssocID="{E1DE50C9-204B-4DC7-91EA-4D198CA3491C}" presName="hierChild3" presStyleCnt="0"/>
      <dgm:spPr/>
    </dgm:pt>
  </dgm:ptLst>
  <dgm:cxnLst>
    <dgm:cxn modelId="{AB7636A5-2BD2-4AEC-9068-954143CEE2F5}" srcId="{FD4A4B63-9FFB-4E48-8CDE-0AC51C86F732}" destId="{C11AF3FB-9C0A-4A97-9410-6D3185987123}" srcOrd="0" destOrd="0" parTransId="{3A997D57-BFCB-4FFE-B816-A95F7FF3B7B4}" sibTransId="{FAA98463-7EBF-47FE-BB5B-22417F08B82F}"/>
    <dgm:cxn modelId="{054A0ECD-AEF9-4F52-ABBE-4CBD0C3ACF55}" type="presOf" srcId="{FD4A4B63-9FFB-4E48-8CDE-0AC51C86F732}" destId="{72458E7E-E01C-46D4-A195-41F62C7463B6}" srcOrd="0" destOrd="0" presId="urn:microsoft.com/office/officeart/2009/3/layout/HorizontalOrganizationChart"/>
    <dgm:cxn modelId="{B40AF488-00F3-42E4-B389-691838891BA4}" srcId="{7E0EDF33-E1DC-4D6D-853C-D2D7EE8DC5B1}" destId="{E1DE50C9-204B-4DC7-91EA-4D198CA3491C}" srcOrd="3" destOrd="0" parTransId="{4F9D03FF-3EFE-4054-A82C-1C814DCE4FC9}" sibTransId="{D6D9D77B-C455-4C9D-A0CC-C77D286BFC96}"/>
    <dgm:cxn modelId="{9FF488AE-4C84-4008-90A3-0E9C52150685}" srcId="{FD4A4B63-9FFB-4E48-8CDE-0AC51C86F732}" destId="{64531AC2-9435-4D34-990F-F2C9ADB879AD}" srcOrd="5" destOrd="0" parTransId="{E9B76BC5-BB57-4FAD-88D8-42B4E1DAB916}" sibTransId="{6C7F5309-3318-455C-9E47-CB97033066AC}"/>
    <dgm:cxn modelId="{29AE3334-0EB3-478E-8A26-FB6302822853}" type="presOf" srcId="{C11AF3FB-9C0A-4A97-9410-6D3185987123}" destId="{C463E43B-7206-4E16-B205-4CAD14D26BA2}" srcOrd="0" destOrd="0" presId="urn:microsoft.com/office/officeart/2009/3/layout/HorizontalOrganizationChart"/>
    <dgm:cxn modelId="{ECB41AEB-1F03-4A8E-9DC7-3E554F634A91}" type="presOf" srcId="{64531AC2-9435-4D34-990F-F2C9ADB879AD}" destId="{A6360DD5-A260-456D-ACD1-DF0E86DF0875}" srcOrd="1" destOrd="0" presId="urn:microsoft.com/office/officeart/2009/3/layout/HorizontalOrganizationChart"/>
    <dgm:cxn modelId="{FAD6A7F1-FDA5-4E8F-8A3F-3D287DFE6767}" type="presOf" srcId="{C11AF3FB-9C0A-4A97-9410-6D3185987123}" destId="{D1BED7DA-6FFC-4BF7-9A38-82EF24AC957C}" srcOrd="1" destOrd="0" presId="urn:microsoft.com/office/officeart/2009/3/layout/HorizontalOrganizationChart"/>
    <dgm:cxn modelId="{2EA51E2C-51DE-4505-A5FB-5BB93BC4B63C}" type="presOf" srcId="{272BF6FA-6800-4CB1-9F66-12D257687782}" destId="{9B7F2B09-3A61-4246-8E95-805FB8812D57}" srcOrd="0" destOrd="0" presId="urn:microsoft.com/office/officeart/2009/3/layout/HorizontalOrganizationChart"/>
    <dgm:cxn modelId="{4EF58512-57A7-4AE1-B023-FB515660E174}" type="presOf" srcId="{DB62F88C-7F04-4B3C-9795-795EA17251E7}" destId="{80CB3CC5-C52E-4F32-9315-C6371017F5E2}" srcOrd="1" destOrd="0" presId="urn:microsoft.com/office/officeart/2009/3/layout/HorizontalOrganizationChart"/>
    <dgm:cxn modelId="{9AAECEF3-B2AE-49CC-92D8-837DEDDC3245}" type="presOf" srcId="{1C9724D1-87CC-4426-B91A-E4B1E3D94AC8}" destId="{2245BD61-163E-4EC7-9233-04D556B9CBB9}" srcOrd="1" destOrd="0" presId="urn:microsoft.com/office/officeart/2009/3/layout/HorizontalOrganizationChart"/>
    <dgm:cxn modelId="{9701090C-AD2B-40F8-A9E9-51F076CE21B6}" srcId="{7E0EDF33-E1DC-4D6D-853C-D2D7EE8DC5B1}" destId="{A37AE95F-9376-4BB9-8A40-C06884E3F837}" srcOrd="1" destOrd="0" parTransId="{0DB1651F-F627-426D-B02D-D885303FAC30}" sibTransId="{0D8D97D9-FCEE-44DE-8017-777748EAECBD}"/>
    <dgm:cxn modelId="{63523A28-ADC9-4493-8618-04C0ECFFF691}" srcId="{FD4A4B63-9FFB-4E48-8CDE-0AC51C86F732}" destId="{1C9724D1-87CC-4426-B91A-E4B1E3D94AC8}" srcOrd="1" destOrd="0" parTransId="{0DFE26D3-0BB0-46B6-903F-72CE5CCD40EB}" sibTransId="{EC429761-75FC-4462-9C9D-E1E728391E6F}"/>
    <dgm:cxn modelId="{7B89D830-412B-481E-BA9C-0BB48F055BBE}" type="presOf" srcId="{A37AE95F-9376-4BB9-8A40-C06884E3F837}" destId="{01DC872A-D3A2-4F4C-AAD6-6AC7C03F8B32}" srcOrd="0" destOrd="0" presId="urn:microsoft.com/office/officeart/2009/3/layout/HorizontalOrganizationChart"/>
    <dgm:cxn modelId="{678E5778-D662-4C3C-8045-D4CE73E385EB}" type="presOf" srcId="{E1DE50C9-204B-4DC7-91EA-4D198CA3491C}" destId="{C45FB9AC-1B19-46D1-818F-E182704B7A37}" srcOrd="0" destOrd="0" presId="urn:microsoft.com/office/officeart/2009/3/layout/HorizontalOrganizationChart"/>
    <dgm:cxn modelId="{5A1415E0-49AF-4865-8D35-D4BFD96E2209}" type="presOf" srcId="{0DFE26D3-0BB0-46B6-903F-72CE5CCD40EB}" destId="{8F16BD1F-ABE4-420F-BD5C-C42B9D989A01}" srcOrd="0" destOrd="0" presId="urn:microsoft.com/office/officeart/2009/3/layout/HorizontalOrganizationChart"/>
    <dgm:cxn modelId="{CFD26858-F31C-4A89-85AE-BCED5A445E65}" type="presOf" srcId="{3A997D57-BFCB-4FFE-B816-A95F7FF3B7B4}" destId="{6F151132-0AC4-4FFC-9A26-BA47B7630625}" srcOrd="0" destOrd="0" presId="urn:microsoft.com/office/officeart/2009/3/layout/HorizontalOrganizationChart"/>
    <dgm:cxn modelId="{7700BB0B-BC26-4195-AFB0-B746F526403D}" type="presOf" srcId="{80D5979B-3C14-49FF-9289-806F94B50795}" destId="{29A8B6DA-1A03-4ACB-A905-0CA31D628740}" srcOrd="0" destOrd="0" presId="urn:microsoft.com/office/officeart/2009/3/layout/HorizontalOrganizationChart"/>
    <dgm:cxn modelId="{D708A1EA-2C93-49FB-B95A-1CF626DA8023}" type="presOf" srcId="{A34030E4-A591-4BED-B71E-6460D2968058}" destId="{1540D8B0-1FD8-4F65-99CF-20118EA85CA5}" srcOrd="1" destOrd="0" presId="urn:microsoft.com/office/officeart/2009/3/layout/HorizontalOrganizationChart"/>
    <dgm:cxn modelId="{E63B2C3E-74C8-4BCF-89AF-58F307F70B9D}" type="presOf" srcId="{EC1359E1-9ABC-4523-BFD5-10F09C179A2A}" destId="{46823D3F-A6F0-4CD6-9616-94B4E75C5E92}" srcOrd="0" destOrd="0" presId="urn:microsoft.com/office/officeart/2009/3/layout/HorizontalOrganizationChart"/>
    <dgm:cxn modelId="{DD34E540-B3E6-4D39-B535-EDB166775DB3}" type="presOf" srcId="{7E0EDF33-E1DC-4D6D-853C-D2D7EE8DC5B1}" destId="{6F00D95C-E51E-463A-89F5-0C5C7C2AFEEF}" srcOrd="0" destOrd="0" presId="urn:microsoft.com/office/officeart/2009/3/layout/HorizontalOrganizationChart"/>
    <dgm:cxn modelId="{889BFF20-14C4-4BC6-8300-406C2C2BFD86}" type="presOf" srcId="{1C9724D1-87CC-4426-B91A-E4B1E3D94AC8}" destId="{653A4DA0-424D-4EC9-9749-A557B6ACDD6E}" srcOrd="0" destOrd="0" presId="urn:microsoft.com/office/officeart/2009/3/layout/HorizontalOrganizationChart"/>
    <dgm:cxn modelId="{A2D87A72-476A-4608-A312-D9AB9E57979A}" type="presOf" srcId="{E9B76BC5-BB57-4FAD-88D8-42B4E1DAB916}" destId="{7D360A6C-92E3-4ADE-91C7-BCD898CC448C}" srcOrd="0" destOrd="0" presId="urn:microsoft.com/office/officeart/2009/3/layout/HorizontalOrganizationChart"/>
    <dgm:cxn modelId="{9F2BE742-1A48-40F4-AAA8-DF3CE9612856}" type="presOf" srcId="{3DDD1CD5-E957-44DC-A831-3942E9D6AA7C}" destId="{7B7C3D3A-F560-48D1-AF46-15A1842BB913}" srcOrd="0" destOrd="0" presId="urn:microsoft.com/office/officeart/2009/3/layout/HorizontalOrganizationChart"/>
    <dgm:cxn modelId="{B3C439FC-67DC-44E2-BB47-A50696FAB9FB}" srcId="{FD4A4B63-9FFB-4E48-8CDE-0AC51C86F732}" destId="{80D5979B-3C14-49FF-9289-806F94B50795}" srcOrd="3" destOrd="0" parTransId="{3DDD1CD5-E957-44DC-A831-3942E9D6AA7C}" sibTransId="{7C95715E-D6E2-48E1-BDB8-519BA79F3965}"/>
    <dgm:cxn modelId="{60ECE209-2E95-43C0-A6CE-D5FBA5EB9913}" srcId="{7E0EDF33-E1DC-4D6D-853C-D2D7EE8DC5B1}" destId="{FD4A4B63-9FFB-4E48-8CDE-0AC51C86F732}" srcOrd="0" destOrd="0" parTransId="{E7201867-0B5D-473F-865B-915C953C72DC}" sibTransId="{AF9CCB8D-F1A9-460B-93E7-3CFE3C6D2BC7}"/>
    <dgm:cxn modelId="{F589943D-FD8B-4B50-8EAF-E179CE4BB88F}" type="presOf" srcId="{A37AE95F-9376-4BB9-8A40-C06884E3F837}" destId="{6B9F0834-C786-485F-B2F2-51A2C07FF0B3}" srcOrd="1" destOrd="0" presId="urn:microsoft.com/office/officeart/2009/3/layout/HorizontalOrganizationChart"/>
    <dgm:cxn modelId="{F4AAB2E5-F74E-467C-BF38-6AA9EC430E55}" type="presOf" srcId="{28FEE1B8-A869-420F-BA43-AFDEAF863381}" destId="{AECC2676-A057-4C4D-9711-2DDD39FCE7E8}" srcOrd="0" destOrd="0" presId="urn:microsoft.com/office/officeart/2009/3/layout/HorizontalOrganizationChart"/>
    <dgm:cxn modelId="{78B131EF-B8BE-48A6-93EB-6A6D57AD11D5}" srcId="{FD4A4B63-9FFB-4E48-8CDE-0AC51C86F732}" destId="{EC1359E1-9ABC-4523-BFD5-10F09C179A2A}" srcOrd="4" destOrd="0" parTransId="{272BF6FA-6800-4CB1-9F66-12D257687782}" sibTransId="{EE6B9F03-B952-4D52-9F02-9C73F72974E0}"/>
    <dgm:cxn modelId="{D2A32040-8064-475C-8F56-66818D2687A9}" type="presOf" srcId="{DB62F88C-7F04-4B3C-9795-795EA17251E7}" destId="{732BA2E7-01CB-4FD5-B3E2-FA8DEE4493EA}" srcOrd="0" destOrd="0" presId="urn:microsoft.com/office/officeart/2009/3/layout/HorizontalOrganizationChart"/>
    <dgm:cxn modelId="{D6635C95-D3B8-47CE-9A91-EC53822A36DD}" type="presOf" srcId="{E1DE50C9-204B-4DC7-91EA-4D198CA3491C}" destId="{D9C2FD82-FCB0-4C8E-B4A2-2AC51547ACE4}" srcOrd="1" destOrd="0" presId="urn:microsoft.com/office/officeart/2009/3/layout/HorizontalOrganizationChart"/>
    <dgm:cxn modelId="{C606CC5A-705A-4A17-A18B-49127D370986}" type="presOf" srcId="{FD4A4B63-9FFB-4E48-8CDE-0AC51C86F732}" destId="{F75D1213-7F70-40CD-AB44-2D80E6A24226}" srcOrd="1" destOrd="0" presId="urn:microsoft.com/office/officeart/2009/3/layout/HorizontalOrganizationChart"/>
    <dgm:cxn modelId="{CD43A93C-F61C-4CC8-89D3-CCDEB4DDB860}" srcId="{7E0EDF33-E1DC-4D6D-853C-D2D7EE8DC5B1}" destId="{A34030E4-A591-4BED-B71E-6460D2968058}" srcOrd="2" destOrd="0" parTransId="{9C101798-D2E8-42F4-B038-5E9EAD49FE68}" sibTransId="{395B9A2B-D5F5-459C-ACFD-75879EDE6327}"/>
    <dgm:cxn modelId="{4390770B-0199-4FE5-9439-F7C6E171B36E}" type="presOf" srcId="{80D5979B-3C14-49FF-9289-806F94B50795}" destId="{E1BCC0AD-02F8-47D8-B46B-03AF16745182}" srcOrd="1" destOrd="0" presId="urn:microsoft.com/office/officeart/2009/3/layout/HorizontalOrganizationChart"/>
    <dgm:cxn modelId="{14495C18-4867-4FEB-B926-848336B00769}" type="presOf" srcId="{EC1359E1-9ABC-4523-BFD5-10F09C179A2A}" destId="{D65892B0-E54D-44CE-8298-7C1071237F6C}" srcOrd="1" destOrd="0" presId="urn:microsoft.com/office/officeart/2009/3/layout/HorizontalOrganizationChart"/>
    <dgm:cxn modelId="{696F7B89-F66C-4E24-A914-8A9789CBA65D}" srcId="{FD4A4B63-9FFB-4E48-8CDE-0AC51C86F732}" destId="{DB62F88C-7F04-4B3C-9795-795EA17251E7}" srcOrd="2" destOrd="0" parTransId="{28FEE1B8-A869-420F-BA43-AFDEAF863381}" sibTransId="{15F32FB8-A550-4956-BEEC-68FD12EF4EC5}"/>
    <dgm:cxn modelId="{92AED676-78B5-4596-A32C-EC22339CFFBA}" type="presOf" srcId="{A34030E4-A591-4BED-B71E-6460D2968058}" destId="{B5203A83-7592-413B-AF3A-78E7C66B5CDF}" srcOrd="0" destOrd="0" presId="urn:microsoft.com/office/officeart/2009/3/layout/HorizontalOrganizationChart"/>
    <dgm:cxn modelId="{6EB27492-06C5-4968-8985-D32A95F93EC7}" type="presOf" srcId="{64531AC2-9435-4D34-990F-F2C9ADB879AD}" destId="{17143B22-6EC5-4D9B-A90E-CE641DD3AF75}" srcOrd="0" destOrd="0" presId="urn:microsoft.com/office/officeart/2009/3/layout/HorizontalOrganizationChart"/>
    <dgm:cxn modelId="{91303D6F-9123-4FFA-88CB-89D9DA1E89A2}" type="presParOf" srcId="{6F00D95C-E51E-463A-89F5-0C5C7C2AFEEF}" destId="{3AAEA865-6027-4050-9A5D-B81ACAB269A4}" srcOrd="0" destOrd="0" presId="urn:microsoft.com/office/officeart/2009/3/layout/HorizontalOrganizationChart"/>
    <dgm:cxn modelId="{9586444F-39AA-4CB7-A787-243F628BF650}" type="presParOf" srcId="{3AAEA865-6027-4050-9A5D-B81ACAB269A4}" destId="{5522F062-2542-41D5-80F7-56519B787D77}" srcOrd="0" destOrd="0" presId="urn:microsoft.com/office/officeart/2009/3/layout/HorizontalOrganizationChart"/>
    <dgm:cxn modelId="{7D0AA76E-96CB-4031-9535-AD04698D5B78}" type="presParOf" srcId="{5522F062-2542-41D5-80F7-56519B787D77}" destId="{72458E7E-E01C-46D4-A195-41F62C7463B6}" srcOrd="0" destOrd="0" presId="urn:microsoft.com/office/officeart/2009/3/layout/HorizontalOrganizationChart"/>
    <dgm:cxn modelId="{6BC06127-035F-4943-89B1-8F7C821C2B86}" type="presParOf" srcId="{5522F062-2542-41D5-80F7-56519B787D77}" destId="{F75D1213-7F70-40CD-AB44-2D80E6A24226}" srcOrd="1" destOrd="0" presId="urn:microsoft.com/office/officeart/2009/3/layout/HorizontalOrganizationChart"/>
    <dgm:cxn modelId="{E784E018-AA3D-4326-8739-D83065F1EE0D}" type="presParOf" srcId="{3AAEA865-6027-4050-9A5D-B81ACAB269A4}" destId="{E59DA588-A268-4174-B6C5-B3F246F342D8}" srcOrd="1" destOrd="0" presId="urn:microsoft.com/office/officeart/2009/3/layout/HorizontalOrganizationChart"/>
    <dgm:cxn modelId="{6A5846F4-841A-4963-967A-E0F7C0AF52BA}" type="presParOf" srcId="{E59DA588-A268-4174-B6C5-B3F246F342D8}" destId="{6F151132-0AC4-4FFC-9A26-BA47B7630625}" srcOrd="0" destOrd="0" presId="urn:microsoft.com/office/officeart/2009/3/layout/HorizontalOrganizationChart"/>
    <dgm:cxn modelId="{C42D9086-F072-4FDC-9545-223C5166F31A}" type="presParOf" srcId="{E59DA588-A268-4174-B6C5-B3F246F342D8}" destId="{D92BEFF3-ECA5-4637-ACBF-2FB18F1AF1E7}" srcOrd="1" destOrd="0" presId="urn:microsoft.com/office/officeart/2009/3/layout/HorizontalOrganizationChart"/>
    <dgm:cxn modelId="{A7455997-2A1F-4F0D-9030-1DF83E2079EC}" type="presParOf" srcId="{D92BEFF3-ECA5-4637-ACBF-2FB18F1AF1E7}" destId="{06D056C1-1C17-4861-A6CC-D8966F740B73}" srcOrd="0" destOrd="0" presId="urn:microsoft.com/office/officeart/2009/3/layout/HorizontalOrganizationChart"/>
    <dgm:cxn modelId="{8F09D77F-5F0F-44AA-B131-D5F3B628F62A}" type="presParOf" srcId="{06D056C1-1C17-4861-A6CC-D8966F740B73}" destId="{C463E43B-7206-4E16-B205-4CAD14D26BA2}" srcOrd="0" destOrd="0" presId="urn:microsoft.com/office/officeart/2009/3/layout/HorizontalOrganizationChart"/>
    <dgm:cxn modelId="{C90C6A3A-9A5A-40F7-99AC-A56C14C1A38C}" type="presParOf" srcId="{06D056C1-1C17-4861-A6CC-D8966F740B73}" destId="{D1BED7DA-6FFC-4BF7-9A38-82EF24AC957C}" srcOrd="1" destOrd="0" presId="urn:microsoft.com/office/officeart/2009/3/layout/HorizontalOrganizationChart"/>
    <dgm:cxn modelId="{CC983C7C-7466-4777-8DEF-E0DE3064A01F}" type="presParOf" srcId="{D92BEFF3-ECA5-4637-ACBF-2FB18F1AF1E7}" destId="{BFF9D02B-064D-436D-A993-9915B9D6FAA2}" srcOrd="1" destOrd="0" presId="urn:microsoft.com/office/officeart/2009/3/layout/HorizontalOrganizationChart"/>
    <dgm:cxn modelId="{E1F7FD5F-BEB7-4E25-8B32-0E5FF02CE7FF}" type="presParOf" srcId="{D92BEFF3-ECA5-4637-ACBF-2FB18F1AF1E7}" destId="{4D42F038-0238-4A41-B092-C594A3840914}" srcOrd="2" destOrd="0" presId="urn:microsoft.com/office/officeart/2009/3/layout/HorizontalOrganizationChart"/>
    <dgm:cxn modelId="{C4AA0ADB-5AD4-4B89-995C-3C5EC7A547FA}" type="presParOf" srcId="{E59DA588-A268-4174-B6C5-B3F246F342D8}" destId="{8F16BD1F-ABE4-420F-BD5C-C42B9D989A01}" srcOrd="2" destOrd="0" presId="urn:microsoft.com/office/officeart/2009/3/layout/HorizontalOrganizationChart"/>
    <dgm:cxn modelId="{88783AC7-114E-4EE3-87CA-D28CD7311DF0}" type="presParOf" srcId="{E59DA588-A268-4174-B6C5-B3F246F342D8}" destId="{F8D6A339-8054-47D9-8B8F-67811110398B}" srcOrd="3" destOrd="0" presId="urn:microsoft.com/office/officeart/2009/3/layout/HorizontalOrganizationChart"/>
    <dgm:cxn modelId="{BF94844D-DD2B-4DFC-B9B2-525E6E00D148}" type="presParOf" srcId="{F8D6A339-8054-47D9-8B8F-67811110398B}" destId="{863E78D7-9D42-4A71-9D1D-2B1FE843CD17}" srcOrd="0" destOrd="0" presId="urn:microsoft.com/office/officeart/2009/3/layout/HorizontalOrganizationChart"/>
    <dgm:cxn modelId="{2EFF2775-F2F4-41F9-AA18-3B7A11E3E154}" type="presParOf" srcId="{863E78D7-9D42-4A71-9D1D-2B1FE843CD17}" destId="{653A4DA0-424D-4EC9-9749-A557B6ACDD6E}" srcOrd="0" destOrd="0" presId="urn:microsoft.com/office/officeart/2009/3/layout/HorizontalOrganizationChart"/>
    <dgm:cxn modelId="{55B65247-49D6-4740-A839-0D8E36B4B221}" type="presParOf" srcId="{863E78D7-9D42-4A71-9D1D-2B1FE843CD17}" destId="{2245BD61-163E-4EC7-9233-04D556B9CBB9}" srcOrd="1" destOrd="0" presId="urn:microsoft.com/office/officeart/2009/3/layout/HorizontalOrganizationChart"/>
    <dgm:cxn modelId="{001C03D9-5DC0-4CAE-9409-F864A57F7DA3}" type="presParOf" srcId="{F8D6A339-8054-47D9-8B8F-67811110398B}" destId="{86C3556F-4477-41A3-AC38-9335D3572F52}" srcOrd="1" destOrd="0" presId="urn:microsoft.com/office/officeart/2009/3/layout/HorizontalOrganizationChart"/>
    <dgm:cxn modelId="{A6F8CA95-8F73-42D2-8CF1-AB52004813A2}" type="presParOf" srcId="{F8D6A339-8054-47D9-8B8F-67811110398B}" destId="{45AABB94-9CC5-4CE1-9C4A-DFC142B71316}" srcOrd="2" destOrd="0" presId="urn:microsoft.com/office/officeart/2009/3/layout/HorizontalOrganizationChart"/>
    <dgm:cxn modelId="{05C26383-709B-4456-8547-A3FE3AEA8A3A}" type="presParOf" srcId="{E59DA588-A268-4174-B6C5-B3F246F342D8}" destId="{AECC2676-A057-4C4D-9711-2DDD39FCE7E8}" srcOrd="4" destOrd="0" presId="urn:microsoft.com/office/officeart/2009/3/layout/HorizontalOrganizationChart"/>
    <dgm:cxn modelId="{1237BB01-3CB3-4973-98C4-60FF10296691}" type="presParOf" srcId="{E59DA588-A268-4174-B6C5-B3F246F342D8}" destId="{52A4178E-3D4F-40A8-AF77-4A5EB5CC863C}" srcOrd="5" destOrd="0" presId="urn:microsoft.com/office/officeart/2009/3/layout/HorizontalOrganizationChart"/>
    <dgm:cxn modelId="{1CC4704D-AA95-4520-AD64-65B091C3CB79}" type="presParOf" srcId="{52A4178E-3D4F-40A8-AF77-4A5EB5CC863C}" destId="{796F9CAC-DEC7-4B64-83B9-734C68095095}" srcOrd="0" destOrd="0" presId="urn:microsoft.com/office/officeart/2009/3/layout/HorizontalOrganizationChart"/>
    <dgm:cxn modelId="{989B0F87-0520-4B31-A70C-6D88DBF1F2AE}" type="presParOf" srcId="{796F9CAC-DEC7-4B64-83B9-734C68095095}" destId="{732BA2E7-01CB-4FD5-B3E2-FA8DEE4493EA}" srcOrd="0" destOrd="0" presId="urn:microsoft.com/office/officeart/2009/3/layout/HorizontalOrganizationChart"/>
    <dgm:cxn modelId="{C28E7294-03DE-4B2D-8724-9978BA0F1728}" type="presParOf" srcId="{796F9CAC-DEC7-4B64-83B9-734C68095095}" destId="{80CB3CC5-C52E-4F32-9315-C6371017F5E2}" srcOrd="1" destOrd="0" presId="urn:microsoft.com/office/officeart/2009/3/layout/HorizontalOrganizationChart"/>
    <dgm:cxn modelId="{EF06D522-FAB5-42A5-BC57-EC4114B9D4B2}" type="presParOf" srcId="{52A4178E-3D4F-40A8-AF77-4A5EB5CC863C}" destId="{0CEDD858-5093-46F4-8B85-69F2F84636E5}" srcOrd="1" destOrd="0" presId="urn:microsoft.com/office/officeart/2009/3/layout/HorizontalOrganizationChart"/>
    <dgm:cxn modelId="{4F6B1425-7FC2-4BD2-9A13-48EC28A64567}" type="presParOf" srcId="{52A4178E-3D4F-40A8-AF77-4A5EB5CC863C}" destId="{795BF164-B939-4D1B-98DC-3C8C1ACFA5E2}" srcOrd="2" destOrd="0" presId="urn:microsoft.com/office/officeart/2009/3/layout/HorizontalOrganizationChart"/>
    <dgm:cxn modelId="{48BF244E-3E88-4E1C-BDCD-8FB8FB1F8343}" type="presParOf" srcId="{E59DA588-A268-4174-B6C5-B3F246F342D8}" destId="{7B7C3D3A-F560-48D1-AF46-15A1842BB913}" srcOrd="6" destOrd="0" presId="urn:microsoft.com/office/officeart/2009/3/layout/HorizontalOrganizationChart"/>
    <dgm:cxn modelId="{E22701A2-11CB-4EA5-A6EE-310CA5E2B886}" type="presParOf" srcId="{E59DA588-A268-4174-B6C5-B3F246F342D8}" destId="{A532B012-ECA4-4592-8219-9FDF9A42A857}" srcOrd="7" destOrd="0" presId="urn:microsoft.com/office/officeart/2009/3/layout/HorizontalOrganizationChart"/>
    <dgm:cxn modelId="{D5FAA9F8-F567-4679-A71B-9C2782613344}" type="presParOf" srcId="{A532B012-ECA4-4592-8219-9FDF9A42A857}" destId="{7AB23D3F-29DE-43B5-9194-CE72E050728B}" srcOrd="0" destOrd="0" presId="urn:microsoft.com/office/officeart/2009/3/layout/HorizontalOrganizationChart"/>
    <dgm:cxn modelId="{041299BE-B695-48D8-B18A-C7CFEFC5B577}" type="presParOf" srcId="{7AB23D3F-29DE-43B5-9194-CE72E050728B}" destId="{29A8B6DA-1A03-4ACB-A905-0CA31D628740}" srcOrd="0" destOrd="0" presId="urn:microsoft.com/office/officeart/2009/3/layout/HorizontalOrganizationChart"/>
    <dgm:cxn modelId="{06729DFE-CF36-4D61-8D34-A7364BA000B2}" type="presParOf" srcId="{7AB23D3F-29DE-43B5-9194-CE72E050728B}" destId="{E1BCC0AD-02F8-47D8-B46B-03AF16745182}" srcOrd="1" destOrd="0" presId="urn:microsoft.com/office/officeart/2009/3/layout/HorizontalOrganizationChart"/>
    <dgm:cxn modelId="{7BC2D180-3BA5-4FCA-9C1E-4C40D66517BC}" type="presParOf" srcId="{A532B012-ECA4-4592-8219-9FDF9A42A857}" destId="{5092F681-1B60-45C6-BB07-2A558C5139B1}" srcOrd="1" destOrd="0" presId="urn:microsoft.com/office/officeart/2009/3/layout/HorizontalOrganizationChart"/>
    <dgm:cxn modelId="{9FAF5703-EE32-48CA-B0A5-C114F606CED5}" type="presParOf" srcId="{A532B012-ECA4-4592-8219-9FDF9A42A857}" destId="{CADD7661-E3D7-4085-8106-541925F3A760}" srcOrd="2" destOrd="0" presId="urn:microsoft.com/office/officeart/2009/3/layout/HorizontalOrganizationChart"/>
    <dgm:cxn modelId="{42590F38-3C31-49C2-A53B-04CB1DF142FA}" type="presParOf" srcId="{E59DA588-A268-4174-B6C5-B3F246F342D8}" destId="{9B7F2B09-3A61-4246-8E95-805FB8812D57}" srcOrd="8" destOrd="0" presId="urn:microsoft.com/office/officeart/2009/3/layout/HorizontalOrganizationChart"/>
    <dgm:cxn modelId="{CD34C641-4252-4F99-BCCD-69AC2D9E8BD9}" type="presParOf" srcId="{E59DA588-A268-4174-B6C5-B3F246F342D8}" destId="{79F437BC-DDEF-4B85-9061-470F46099B74}" srcOrd="9" destOrd="0" presId="urn:microsoft.com/office/officeart/2009/3/layout/HorizontalOrganizationChart"/>
    <dgm:cxn modelId="{53256EE7-A3E9-4AFF-8A7C-2C749F17E2C3}" type="presParOf" srcId="{79F437BC-DDEF-4B85-9061-470F46099B74}" destId="{CC34A76E-E7C7-4CB0-983D-4C0E48D02738}" srcOrd="0" destOrd="0" presId="urn:microsoft.com/office/officeart/2009/3/layout/HorizontalOrganizationChart"/>
    <dgm:cxn modelId="{517FB591-26B6-4E20-AF82-9CDB89462361}" type="presParOf" srcId="{CC34A76E-E7C7-4CB0-983D-4C0E48D02738}" destId="{46823D3F-A6F0-4CD6-9616-94B4E75C5E92}" srcOrd="0" destOrd="0" presId="urn:microsoft.com/office/officeart/2009/3/layout/HorizontalOrganizationChart"/>
    <dgm:cxn modelId="{3FB4BF1A-46CB-4F88-95A1-D9CC2B375C29}" type="presParOf" srcId="{CC34A76E-E7C7-4CB0-983D-4C0E48D02738}" destId="{D65892B0-E54D-44CE-8298-7C1071237F6C}" srcOrd="1" destOrd="0" presId="urn:microsoft.com/office/officeart/2009/3/layout/HorizontalOrganizationChart"/>
    <dgm:cxn modelId="{93A0E705-F090-46F2-A58D-239AA22C4375}" type="presParOf" srcId="{79F437BC-DDEF-4B85-9061-470F46099B74}" destId="{2CBD4B5B-C3C2-4D18-A8F3-653D57FEC356}" srcOrd="1" destOrd="0" presId="urn:microsoft.com/office/officeart/2009/3/layout/HorizontalOrganizationChart"/>
    <dgm:cxn modelId="{3D1A6BF8-B4FC-4DC3-8A4C-619F20C0DE49}" type="presParOf" srcId="{79F437BC-DDEF-4B85-9061-470F46099B74}" destId="{FCBAEB0A-54D5-44CE-862C-E51CB1D99F7C}" srcOrd="2" destOrd="0" presId="urn:microsoft.com/office/officeart/2009/3/layout/HorizontalOrganizationChart"/>
    <dgm:cxn modelId="{6339FB7C-02C4-4F38-BDC4-CE23AB9FB1A5}" type="presParOf" srcId="{E59DA588-A268-4174-B6C5-B3F246F342D8}" destId="{7D360A6C-92E3-4ADE-91C7-BCD898CC448C}" srcOrd="10" destOrd="0" presId="urn:microsoft.com/office/officeart/2009/3/layout/HorizontalOrganizationChart"/>
    <dgm:cxn modelId="{B1797C99-6101-4155-A4CF-FB9F38EB4EB1}" type="presParOf" srcId="{E59DA588-A268-4174-B6C5-B3F246F342D8}" destId="{E1C5E3CD-045E-41AF-8876-1644C671C99A}" srcOrd="11" destOrd="0" presId="urn:microsoft.com/office/officeart/2009/3/layout/HorizontalOrganizationChart"/>
    <dgm:cxn modelId="{90C4C3A0-A4A1-4E55-9A69-ABBB8DCF5B0F}" type="presParOf" srcId="{E1C5E3CD-045E-41AF-8876-1644C671C99A}" destId="{9742BC1B-0775-4AAA-97CF-4637B0CC10C1}" srcOrd="0" destOrd="0" presId="urn:microsoft.com/office/officeart/2009/3/layout/HorizontalOrganizationChart"/>
    <dgm:cxn modelId="{CEC66137-D9DF-46C8-8A31-BD9262286055}" type="presParOf" srcId="{9742BC1B-0775-4AAA-97CF-4637B0CC10C1}" destId="{17143B22-6EC5-4D9B-A90E-CE641DD3AF75}" srcOrd="0" destOrd="0" presId="urn:microsoft.com/office/officeart/2009/3/layout/HorizontalOrganizationChart"/>
    <dgm:cxn modelId="{C3F2485F-6B73-44DC-98FE-2F99DC5DAB21}" type="presParOf" srcId="{9742BC1B-0775-4AAA-97CF-4637B0CC10C1}" destId="{A6360DD5-A260-456D-ACD1-DF0E86DF0875}" srcOrd="1" destOrd="0" presId="urn:microsoft.com/office/officeart/2009/3/layout/HorizontalOrganizationChart"/>
    <dgm:cxn modelId="{F8BAF7A6-91E9-4DB5-BE55-2EEE36E4B6FB}" type="presParOf" srcId="{E1C5E3CD-045E-41AF-8876-1644C671C99A}" destId="{D0EB75C5-F13A-4E3F-9CE2-AAA19D7229D1}" srcOrd="1" destOrd="0" presId="urn:microsoft.com/office/officeart/2009/3/layout/HorizontalOrganizationChart"/>
    <dgm:cxn modelId="{CFA81E2C-7567-4C0B-9A53-B9B61770C77E}" type="presParOf" srcId="{E1C5E3CD-045E-41AF-8876-1644C671C99A}" destId="{B5D97508-B9CC-4124-A463-D8D8F817D510}" srcOrd="2" destOrd="0" presId="urn:microsoft.com/office/officeart/2009/3/layout/HorizontalOrganizationChart"/>
    <dgm:cxn modelId="{22B8EF6C-6242-4076-816D-F78E01E620DB}" type="presParOf" srcId="{3AAEA865-6027-4050-9A5D-B81ACAB269A4}" destId="{DA4C573F-454E-47B9-8F6F-AB91BE43C90B}" srcOrd="2" destOrd="0" presId="urn:microsoft.com/office/officeart/2009/3/layout/HorizontalOrganizationChart"/>
    <dgm:cxn modelId="{129A1909-C4D5-4EBD-856A-0D820C8FF728}" type="presParOf" srcId="{6F00D95C-E51E-463A-89F5-0C5C7C2AFEEF}" destId="{51C776F0-BC14-48FF-B43F-5435AE6A55D4}" srcOrd="1" destOrd="0" presId="urn:microsoft.com/office/officeart/2009/3/layout/HorizontalOrganizationChart"/>
    <dgm:cxn modelId="{919C4970-3364-45BE-8F16-C52B841D88B6}" type="presParOf" srcId="{51C776F0-BC14-48FF-B43F-5435AE6A55D4}" destId="{C53E887B-C953-4A50-A82A-297BA3647BA4}" srcOrd="0" destOrd="0" presId="urn:microsoft.com/office/officeart/2009/3/layout/HorizontalOrganizationChart"/>
    <dgm:cxn modelId="{947A94E3-27A4-4AE5-BCE3-EC73BBEDA6BA}" type="presParOf" srcId="{C53E887B-C953-4A50-A82A-297BA3647BA4}" destId="{01DC872A-D3A2-4F4C-AAD6-6AC7C03F8B32}" srcOrd="0" destOrd="0" presId="urn:microsoft.com/office/officeart/2009/3/layout/HorizontalOrganizationChart"/>
    <dgm:cxn modelId="{1FBB04DC-AD9C-48B9-A8CF-277B666F81C9}" type="presParOf" srcId="{C53E887B-C953-4A50-A82A-297BA3647BA4}" destId="{6B9F0834-C786-485F-B2F2-51A2C07FF0B3}" srcOrd="1" destOrd="0" presId="urn:microsoft.com/office/officeart/2009/3/layout/HorizontalOrganizationChart"/>
    <dgm:cxn modelId="{F79A209A-47B8-4CD9-AF91-B1AC85E9960F}" type="presParOf" srcId="{51C776F0-BC14-48FF-B43F-5435AE6A55D4}" destId="{077FDDAB-E82C-4733-9696-DE14CD958FA9}" srcOrd="1" destOrd="0" presId="urn:microsoft.com/office/officeart/2009/3/layout/HorizontalOrganizationChart"/>
    <dgm:cxn modelId="{D6F50C27-00FB-4EBD-99DA-98F621AF36E2}" type="presParOf" srcId="{51C776F0-BC14-48FF-B43F-5435AE6A55D4}" destId="{F52EB5E0-8F90-4F33-82F3-B1AF99BE18CF}" srcOrd="2" destOrd="0" presId="urn:microsoft.com/office/officeart/2009/3/layout/HorizontalOrganizationChart"/>
    <dgm:cxn modelId="{993DD3B4-E3E1-4C6E-9A97-F3B68C5AE8EE}" type="presParOf" srcId="{6F00D95C-E51E-463A-89F5-0C5C7C2AFEEF}" destId="{4EEFE719-BF68-4937-A3C3-5664733232C8}" srcOrd="2" destOrd="0" presId="urn:microsoft.com/office/officeart/2009/3/layout/HorizontalOrganizationChart"/>
    <dgm:cxn modelId="{1D3DD461-735F-418D-A563-66D7313E73D8}" type="presParOf" srcId="{4EEFE719-BF68-4937-A3C3-5664733232C8}" destId="{5B87A92E-7641-4E97-A3ED-E0D59157829A}" srcOrd="0" destOrd="0" presId="urn:microsoft.com/office/officeart/2009/3/layout/HorizontalOrganizationChart"/>
    <dgm:cxn modelId="{F1864CF3-BB53-4D13-80CA-36B46C81D489}" type="presParOf" srcId="{5B87A92E-7641-4E97-A3ED-E0D59157829A}" destId="{B5203A83-7592-413B-AF3A-78E7C66B5CDF}" srcOrd="0" destOrd="0" presId="urn:microsoft.com/office/officeart/2009/3/layout/HorizontalOrganizationChart"/>
    <dgm:cxn modelId="{608D3565-2B32-4A6F-AA9E-857480D6E1FA}" type="presParOf" srcId="{5B87A92E-7641-4E97-A3ED-E0D59157829A}" destId="{1540D8B0-1FD8-4F65-99CF-20118EA85CA5}" srcOrd="1" destOrd="0" presId="urn:microsoft.com/office/officeart/2009/3/layout/HorizontalOrganizationChart"/>
    <dgm:cxn modelId="{DD779E02-0B46-4DFB-9CA7-B677F400555E}" type="presParOf" srcId="{4EEFE719-BF68-4937-A3C3-5664733232C8}" destId="{D4BE5302-C5C4-46DB-8DFC-E4F7238E17E7}" srcOrd="1" destOrd="0" presId="urn:microsoft.com/office/officeart/2009/3/layout/HorizontalOrganizationChart"/>
    <dgm:cxn modelId="{5710D4A4-0EE3-442A-B426-4BB6F6A91442}" type="presParOf" srcId="{4EEFE719-BF68-4937-A3C3-5664733232C8}" destId="{208BF7B6-CC20-4072-B0C5-DA8761B3125A}" srcOrd="2" destOrd="0" presId="urn:microsoft.com/office/officeart/2009/3/layout/HorizontalOrganizationChart"/>
    <dgm:cxn modelId="{DC0B9699-2E75-4901-8764-74E3FC705E12}" type="presParOf" srcId="{6F00D95C-E51E-463A-89F5-0C5C7C2AFEEF}" destId="{5162C2F3-C5DC-462A-9C41-47CB01CE4B82}" srcOrd="3" destOrd="0" presId="urn:microsoft.com/office/officeart/2009/3/layout/HorizontalOrganizationChart"/>
    <dgm:cxn modelId="{9CD4C94D-B233-4CCB-9EED-28A246EB0E94}" type="presParOf" srcId="{5162C2F3-C5DC-462A-9C41-47CB01CE4B82}" destId="{4952897C-CC28-4DD2-A7F4-C68201BD0CA2}" srcOrd="0" destOrd="0" presId="urn:microsoft.com/office/officeart/2009/3/layout/HorizontalOrganizationChart"/>
    <dgm:cxn modelId="{9315EBCC-935C-4E27-BDB8-A34E0979CEFA}" type="presParOf" srcId="{4952897C-CC28-4DD2-A7F4-C68201BD0CA2}" destId="{C45FB9AC-1B19-46D1-818F-E182704B7A37}" srcOrd="0" destOrd="0" presId="urn:microsoft.com/office/officeart/2009/3/layout/HorizontalOrganizationChart"/>
    <dgm:cxn modelId="{C92AA55D-5F6E-406D-B234-91F80478EB1F}" type="presParOf" srcId="{4952897C-CC28-4DD2-A7F4-C68201BD0CA2}" destId="{D9C2FD82-FCB0-4C8E-B4A2-2AC51547ACE4}" srcOrd="1" destOrd="0" presId="urn:microsoft.com/office/officeart/2009/3/layout/HorizontalOrganizationChart"/>
    <dgm:cxn modelId="{4FC95888-70CE-484A-9CD5-58C168B7BAE8}" type="presParOf" srcId="{5162C2F3-C5DC-462A-9C41-47CB01CE4B82}" destId="{3A4EF34E-3705-4A17-A9E2-214D086B819B}" srcOrd="1" destOrd="0" presId="urn:microsoft.com/office/officeart/2009/3/layout/HorizontalOrganizationChart"/>
    <dgm:cxn modelId="{B2946238-F414-411E-A262-B56AD903CDB2}" type="presParOf" srcId="{5162C2F3-C5DC-462A-9C41-47CB01CE4B82}" destId="{32333657-55D1-4A40-B6F2-36A4B85E184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0EDF33-E1DC-4D6D-853C-D2D7EE8DC5B1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FD4A4B63-9FFB-4E48-8CDE-0AC51C86F732}">
      <dgm:prSet phldrT="[besedilo]"/>
      <dgm:spPr>
        <a:solidFill>
          <a:srgbClr val="4472C3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Motivacijski vzroki 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01867-0B5D-473F-865B-915C953C72DC}" type="parTrans" cxnId="{60ECE209-2E95-43C0-A6CE-D5FBA5EB9913}">
      <dgm:prSet/>
      <dgm:spPr/>
      <dgm:t>
        <a:bodyPr/>
        <a:lstStyle/>
        <a:p>
          <a:endParaRPr lang="sl-SI"/>
        </a:p>
      </dgm:t>
    </dgm:pt>
    <dgm:pt modelId="{AF9CCB8D-F1A9-460B-93E7-3CFE3C6D2BC7}" type="sibTrans" cxnId="{60ECE209-2E95-43C0-A6CE-D5FBA5EB9913}">
      <dgm:prSet/>
      <dgm:spPr/>
      <dgm:t>
        <a:bodyPr/>
        <a:lstStyle/>
        <a:p>
          <a:endParaRPr lang="sl-SI"/>
        </a:p>
      </dgm:t>
    </dgm:pt>
    <dgm:pt modelId="{C11AF3FB-9C0A-4A97-9410-6D3185987123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Politična, verska, filozofska prepričanja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997D57-BFCB-4FFE-B816-A95F7FF3B7B4}" type="parTrans" cxnId="{AB7636A5-2BD2-4AEC-9068-954143CEE2F5}">
      <dgm:prSet/>
      <dgm:spPr/>
      <dgm:t>
        <a:bodyPr/>
        <a:lstStyle/>
        <a:p>
          <a:endParaRPr lang="sl-SI"/>
        </a:p>
      </dgm:t>
    </dgm:pt>
    <dgm:pt modelId="{FAA98463-7EBF-47FE-BB5B-22417F08B82F}" type="sibTrans" cxnId="{AB7636A5-2BD2-4AEC-9068-954143CEE2F5}">
      <dgm:prSet/>
      <dgm:spPr/>
      <dgm:t>
        <a:bodyPr/>
        <a:lstStyle/>
        <a:p>
          <a:endParaRPr lang="sl-SI"/>
        </a:p>
      </dgm:t>
    </dgm:pt>
    <dgm:pt modelId="{EC1359E1-9ABC-4523-BFD5-10F09C179A2A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Vpliv znanih osebnosti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BF6FA-6800-4CB1-9F66-12D257687782}" type="parTrans" cxnId="{78B131EF-B8BE-48A6-93EB-6A6D57AD11D5}">
      <dgm:prSet/>
      <dgm:spPr/>
      <dgm:t>
        <a:bodyPr/>
        <a:lstStyle/>
        <a:p>
          <a:endParaRPr lang="sl-SI"/>
        </a:p>
      </dgm:t>
    </dgm:pt>
    <dgm:pt modelId="{EE6B9F03-B952-4D52-9F02-9C73F72974E0}" type="sibTrans" cxnId="{78B131EF-B8BE-48A6-93EB-6A6D57AD11D5}">
      <dgm:prSet/>
      <dgm:spPr/>
      <dgm:t>
        <a:bodyPr/>
        <a:lstStyle/>
        <a:p>
          <a:endParaRPr lang="sl-SI"/>
        </a:p>
      </dgm:t>
    </dgm:pt>
    <dgm:pt modelId="{64531AC2-9435-4D34-990F-F2C9ADB879AD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Nezaupanje</a:t>
          </a:r>
          <a:r>
            <a:rPr lang="sl-SI" dirty="0" smtClean="0">
              <a:effectLst/>
            </a:rPr>
            <a:t> </a:t>
          </a:r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državnim institucijam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76BC5-BB57-4FAD-88D8-42B4E1DAB916}" type="parTrans" cxnId="{9FF488AE-4C84-4008-90A3-0E9C52150685}">
      <dgm:prSet/>
      <dgm:spPr/>
      <dgm:t>
        <a:bodyPr/>
        <a:lstStyle/>
        <a:p>
          <a:endParaRPr lang="sl-SI"/>
        </a:p>
      </dgm:t>
    </dgm:pt>
    <dgm:pt modelId="{6C7F5309-3318-455C-9E47-CB97033066AC}" type="sibTrans" cxnId="{9FF488AE-4C84-4008-90A3-0E9C52150685}">
      <dgm:prSet/>
      <dgm:spPr/>
      <dgm:t>
        <a:bodyPr/>
        <a:lstStyle/>
        <a:p>
          <a:endParaRPr lang="sl-SI"/>
        </a:p>
      </dgm:t>
    </dgm:pt>
    <dgm:pt modelId="{1C9724D1-87CC-4426-B91A-E4B1E3D94AC8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Ekonomski interes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E26D3-0BB0-46B6-903F-72CE5CCD40EB}" type="parTrans" cxnId="{63523A28-ADC9-4493-8618-04C0ECFFF691}">
      <dgm:prSet/>
      <dgm:spPr/>
      <dgm:t>
        <a:bodyPr/>
        <a:lstStyle/>
        <a:p>
          <a:endParaRPr lang="sl-SI"/>
        </a:p>
      </dgm:t>
    </dgm:pt>
    <dgm:pt modelId="{EC429761-75FC-4462-9C9D-E1E728391E6F}" type="sibTrans" cxnId="{63523A28-ADC9-4493-8618-04C0ECFFF691}">
      <dgm:prSet/>
      <dgm:spPr/>
      <dgm:t>
        <a:bodyPr/>
        <a:lstStyle/>
        <a:p>
          <a:endParaRPr lang="sl-SI"/>
        </a:p>
      </dgm:t>
    </dgm:pt>
    <dgm:pt modelId="{DB62F88C-7F04-4B3C-9795-795EA17251E7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Občutek pripadnosti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FEE1B8-A869-420F-BA43-AFDEAF863381}" type="parTrans" cxnId="{696F7B89-F66C-4E24-A914-8A9789CBA65D}">
      <dgm:prSet/>
      <dgm:spPr/>
      <dgm:t>
        <a:bodyPr/>
        <a:lstStyle/>
        <a:p>
          <a:endParaRPr lang="sl-SI"/>
        </a:p>
      </dgm:t>
    </dgm:pt>
    <dgm:pt modelId="{15F32FB8-A550-4956-BEEC-68FD12EF4EC5}" type="sibTrans" cxnId="{696F7B89-F66C-4E24-A914-8A9789CBA65D}">
      <dgm:prSet/>
      <dgm:spPr/>
      <dgm:t>
        <a:bodyPr/>
        <a:lstStyle/>
        <a:p>
          <a:endParaRPr lang="sl-SI"/>
        </a:p>
      </dgm:t>
    </dgm:pt>
    <dgm:pt modelId="{80D5979B-3C14-49FF-9289-806F94B50795}">
      <dgm:prSet phldrT="[besedilo]"/>
      <dgm:spPr>
        <a:solidFill>
          <a:srgbClr val="42B98B"/>
        </a:solidFill>
      </dgm:spPr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Vpliv medijev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D1CD5-E957-44DC-A831-3942E9D6AA7C}" type="parTrans" cxnId="{B3C439FC-67DC-44E2-BB47-A50696FAB9FB}">
      <dgm:prSet/>
      <dgm:spPr/>
      <dgm:t>
        <a:bodyPr/>
        <a:lstStyle/>
        <a:p>
          <a:endParaRPr lang="sl-SI"/>
        </a:p>
      </dgm:t>
    </dgm:pt>
    <dgm:pt modelId="{7C95715E-D6E2-48E1-BDB8-519BA79F3965}" type="sibTrans" cxnId="{B3C439FC-67DC-44E2-BB47-A50696FAB9FB}">
      <dgm:prSet/>
      <dgm:spPr/>
      <dgm:t>
        <a:bodyPr/>
        <a:lstStyle/>
        <a:p>
          <a:endParaRPr lang="sl-SI"/>
        </a:p>
      </dgm:t>
    </dgm:pt>
    <dgm:pt modelId="{6F00D95C-E51E-463A-89F5-0C5C7C2AFEEF}" type="pres">
      <dgm:prSet presAssocID="{7E0EDF33-E1DC-4D6D-853C-D2D7EE8DC5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3AAEA865-6027-4050-9A5D-B81ACAB269A4}" type="pres">
      <dgm:prSet presAssocID="{FD4A4B63-9FFB-4E48-8CDE-0AC51C86F732}" presName="hierRoot1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5522F062-2542-41D5-80F7-56519B787D77}" type="pres">
      <dgm:prSet presAssocID="{FD4A4B63-9FFB-4E48-8CDE-0AC51C86F732}" presName="rootComposite1" presStyleCnt="0"/>
      <dgm:spPr/>
      <dgm:t>
        <a:bodyPr/>
        <a:lstStyle/>
        <a:p>
          <a:endParaRPr lang="sl-SI"/>
        </a:p>
      </dgm:t>
    </dgm:pt>
    <dgm:pt modelId="{72458E7E-E01C-46D4-A195-41F62C7463B6}" type="pres">
      <dgm:prSet presAssocID="{FD4A4B63-9FFB-4E48-8CDE-0AC51C86F732}" presName="rootText1" presStyleLbl="node0" presStyleIdx="0" presStyleCnt="1" custLinFactNeighborX="-5754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75D1213-7F70-40CD-AB44-2D80E6A24226}" type="pres">
      <dgm:prSet presAssocID="{FD4A4B63-9FFB-4E48-8CDE-0AC51C86F732}" presName="rootConnector1" presStyleLbl="node1" presStyleIdx="0" presStyleCnt="0"/>
      <dgm:spPr/>
      <dgm:t>
        <a:bodyPr/>
        <a:lstStyle/>
        <a:p>
          <a:endParaRPr lang="sl-SI"/>
        </a:p>
      </dgm:t>
    </dgm:pt>
    <dgm:pt modelId="{E59DA588-A268-4174-B6C5-B3F246F342D8}" type="pres">
      <dgm:prSet presAssocID="{FD4A4B63-9FFB-4E48-8CDE-0AC51C86F732}" presName="hierChild2" presStyleCnt="0"/>
      <dgm:spPr/>
      <dgm:t>
        <a:bodyPr/>
        <a:lstStyle/>
        <a:p>
          <a:endParaRPr lang="sl-SI"/>
        </a:p>
      </dgm:t>
    </dgm:pt>
    <dgm:pt modelId="{6F151132-0AC4-4FFC-9A26-BA47B7630625}" type="pres">
      <dgm:prSet presAssocID="{3A997D57-BFCB-4FFE-B816-A95F7FF3B7B4}" presName="Name64" presStyleLbl="parChTrans1D2" presStyleIdx="0" presStyleCnt="6"/>
      <dgm:spPr/>
      <dgm:t>
        <a:bodyPr/>
        <a:lstStyle/>
        <a:p>
          <a:endParaRPr lang="sl-SI"/>
        </a:p>
      </dgm:t>
    </dgm:pt>
    <dgm:pt modelId="{D92BEFF3-ECA5-4637-ACBF-2FB18F1AF1E7}" type="pres">
      <dgm:prSet presAssocID="{C11AF3FB-9C0A-4A97-9410-6D3185987123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06D056C1-1C17-4861-A6CC-D8966F740B73}" type="pres">
      <dgm:prSet presAssocID="{C11AF3FB-9C0A-4A97-9410-6D3185987123}" presName="rootComposite" presStyleCnt="0"/>
      <dgm:spPr/>
      <dgm:t>
        <a:bodyPr/>
        <a:lstStyle/>
        <a:p>
          <a:endParaRPr lang="sl-SI"/>
        </a:p>
      </dgm:t>
    </dgm:pt>
    <dgm:pt modelId="{C463E43B-7206-4E16-B205-4CAD14D26BA2}" type="pres">
      <dgm:prSet presAssocID="{C11AF3FB-9C0A-4A97-9410-6D3185987123}" presName="rootText" presStyleLbl="node2" presStyleIdx="0" presStyleCnt="6" custLinFactNeighborX="-53667" custLinFactNeighborY="-25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1BED7DA-6FFC-4BF7-9A38-82EF24AC957C}" type="pres">
      <dgm:prSet presAssocID="{C11AF3FB-9C0A-4A97-9410-6D3185987123}" presName="rootConnector" presStyleLbl="node2" presStyleIdx="0" presStyleCnt="6"/>
      <dgm:spPr/>
      <dgm:t>
        <a:bodyPr/>
        <a:lstStyle/>
        <a:p>
          <a:endParaRPr lang="sl-SI"/>
        </a:p>
      </dgm:t>
    </dgm:pt>
    <dgm:pt modelId="{BFF9D02B-064D-436D-A993-9915B9D6FAA2}" type="pres">
      <dgm:prSet presAssocID="{C11AF3FB-9C0A-4A97-9410-6D3185987123}" presName="hierChild4" presStyleCnt="0"/>
      <dgm:spPr/>
      <dgm:t>
        <a:bodyPr/>
        <a:lstStyle/>
        <a:p>
          <a:endParaRPr lang="sl-SI"/>
        </a:p>
      </dgm:t>
    </dgm:pt>
    <dgm:pt modelId="{4D42F038-0238-4A41-B092-C594A3840914}" type="pres">
      <dgm:prSet presAssocID="{C11AF3FB-9C0A-4A97-9410-6D3185987123}" presName="hierChild5" presStyleCnt="0"/>
      <dgm:spPr/>
      <dgm:t>
        <a:bodyPr/>
        <a:lstStyle/>
        <a:p>
          <a:endParaRPr lang="sl-SI"/>
        </a:p>
      </dgm:t>
    </dgm:pt>
    <dgm:pt modelId="{8F16BD1F-ABE4-420F-BD5C-C42B9D989A01}" type="pres">
      <dgm:prSet presAssocID="{0DFE26D3-0BB0-46B6-903F-72CE5CCD40EB}" presName="Name64" presStyleLbl="parChTrans1D2" presStyleIdx="1" presStyleCnt="6"/>
      <dgm:spPr/>
      <dgm:t>
        <a:bodyPr/>
        <a:lstStyle/>
        <a:p>
          <a:endParaRPr lang="sl-SI"/>
        </a:p>
      </dgm:t>
    </dgm:pt>
    <dgm:pt modelId="{F8D6A339-8054-47D9-8B8F-67811110398B}" type="pres">
      <dgm:prSet presAssocID="{1C9724D1-87CC-4426-B91A-E4B1E3D94AC8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863E78D7-9D42-4A71-9D1D-2B1FE843CD17}" type="pres">
      <dgm:prSet presAssocID="{1C9724D1-87CC-4426-B91A-E4B1E3D94AC8}" presName="rootComposite" presStyleCnt="0"/>
      <dgm:spPr/>
      <dgm:t>
        <a:bodyPr/>
        <a:lstStyle/>
        <a:p>
          <a:endParaRPr lang="sl-SI"/>
        </a:p>
      </dgm:t>
    </dgm:pt>
    <dgm:pt modelId="{653A4DA0-424D-4EC9-9749-A557B6ACDD6E}" type="pres">
      <dgm:prSet presAssocID="{1C9724D1-87CC-4426-B91A-E4B1E3D94AC8}" presName="rootText" presStyleLbl="node2" presStyleIdx="1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245BD61-163E-4EC7-9233-04D556B9CBB9}" type="pres">
      <dgm:prSet presAssocID="{1C9724D1-87CC-4426-B91A-E4B1E3D94AC8}" presName="rootConnector" presStyleLbl="node2" presStyleIdx="1" presStyleCnt="6"/>
      <dgm:spPr/>
      <dgm:t>
        <a:bodyPr/>
        <a:lstStyle/>
        <a:p>
          <a:endParaRPr lang="sl-SI"/>
        </a:p>
      </dgm:t>
    </dgm:pt>
    <dgm:pt modelId="{86C3556F-4477-41A3-AC38-9335D3572F52}" type="pres">
      <dgm:prSet presAssocID="{1C9724D1-87CC-4426-B91A-E4B1E3D94AC8}" presName="hierChild4" presStyleCnt="0"/>
      <dgm:spPr/>
      <dgm:t>
        <a:bodyPr/>
        <a:lstStyle/>
        <a:p>
          <a:endParaRPr lang="sl-SI"/>
        </a:p>
      </dgm:t>
    </dgm:pt>
    <dgm:pt modelId="{45AABB94-9CC5-4CE1-9C4A-DFC142B71316}" type="pres">
      <dgm:prSet presAssocID="{1C9724D1-87CC-4426-B91A-E4B1E3D94AC8}" presName="hierChild5" presStyleCnt="0"/>
      <dgm:spPr/>
      <dgm:t>
        <a:bodyPr/>
        <a:lstStyle/>
        <a:p>
          <a:endParaRPr lang="sl-SI"/>
        </a:p>
      </dgm:t>
    </dgm:pt>
    <dgm:pt modelId="{AECC2676-A057-4C4D-9711-2DDD39FCE7E8}" type="pres">
      <dgm:prSet presAssocID="{28FEE1B8-A869-420F-BA43-AFDEAF863381}" presName="Name64" presStyleLbl="parChTrans1D2" presStyleIdx="2" presStyleCnt="6"/>
      <dgm:spPr/>
      <dgm:t>
        <a:bodyPr/>
        <a:lstStyle/>
        <a:p>
          <a:endParaRPr lang="sl-SI"/>
        </a:p>
      </dgm:t>
    </dgm:pt>
    <dgm:pt modelId="{52A4178E-3D4F-40A8-AF77-4A5EB5CC863C}" type="pres">
      <dgm:prSet presAssocID="{DB62F88C-7F04-4B3C-9795-795EA17251E7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796F9CAC-DEC7-4B64-83B9-734C68095095}" type="pres">
      <dgm:prSet presAssocID="{DB62F88C-7F04-4B3C-9795-795EA17251E7}" presName="rootComposite" presStyleCnt="0"/>
      <dgm:spPr/>
      <dgm:t>
        <a:bodyPr/>
        <a:lstStyle/>
        <a:p>
          <a:endParaRPr lang="sl-SI"/>
        </a:p>
      </dgm:t>
    </dgm:pt>
    <dgm:pt modelId="{732BA2E7-01CB-4FD5-B3E2-FA8DEE4493EA}" type="pres">
      <dgm:prSet presAssocID="{DB62F88C-7F04-4B3C-9795-795EA17251E7}" presName="rootText" presStyleLbl="node2" presStyleIdx="2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0CB3CC5-C52E-4F32-9315-C6371017F5E2}" type="pres">
      <dgm:prSet presAssocID="{DB62F88C-7F04-4B3C-9795-795EA17251E7}" presName="rootConnector" presStyleLbl="node2" presStyleIdx="2" presStyleCnt="6"/>
      <dgm:spPr/>
      <dgm:t>
        <a:bodyPr/>
        <a:lstStyle/>
        <a:p>
          <a:endParaRPr lang="sl-SI"/>
        </a:p>
      </dgm:t>
    </dgm:pt>
    <dgm:pt modelId="{0CEDD858-5093-46F4-8B85-69F2F84636E5}" type="pres">
      <dgm:prSet presAssocID="{DB62F88C-7F04-4B3C-9795-795EA17251E7}" presName="hierChild4" presStyleCnt="0"/>
      <dgm:spPr/>
      <dgm:t>
        <a:bodyPr/>
        <a:lstStyle/>
        <a:p>
          <a:endParaRPr lang="sl-SI"/>
        </a:p>
      </dgm:t>
    </dgm:pt>
    <dgm:pt modelId="{795BF164-B939-4D1B-98DC-3C8C1ACFA5E2}" type="pres">
      <dgm:prSet presAssocID="{DB62F88C-7F04-4B3C-9795-795EA17251E7}" presName="hierChild5" presStyleCnt="0"/>
      <dgm:spPr/>
      <dgm:t>
        <a:bodyPr/>
        <a:lstStyle/>
        <a:p>
          <a:endParaRPr lang="sl-SI"/>
        </a:p>
      </dgm:t>
    </dgm:pt>
    <dgm:pt modelId="{7B7C3D3A-F560-48D1-AF46-15A1842BB913}" type="pres">
      <dgm:prSet presAssocID="{3DDD1CD5-E957-44DC-A831-3942E9D6AA7C}" presName="Name64" presStyleLbl="parChTrans1D2" presStyleIdx="3" presStyleCnt="6"/>
      <dgm:spPr/>
      <dgm:t>
        <a:bodyPr/>
        <a:lstStyle/>
        <a:p>
          <a:endParaRPr lang="sl-SI"/>
        </a:p>
      </dgm:t>
    </dgm:pt>
    <dgm:pt modelId="{A532B012-ECA4-4592-8219-9FDF9A42A857}" type="pres">
      <dgm:prSet presAssocID="{80D5979B-3C14-49FF-9289-806F94B50795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7AB23D3F-29DE-43B5-9194-CE72E050728B}" type="pres">
      <dgm:prSet presAssocID="{80D5979B-3C14-49FF-9289-806F94B50795}" presName="rootComposite" presStyleCnt="0"/>
      <dgm:spPr/>
      <dgm:t>
        <a:bodyPr/>
        <a:lstStyle/>
        <a:p>
          <a:endParaRPr lang="sl-SI"/>
        </a:p>
      </dgm:t>
    </dgm:pt>
    <dgm:pt modelId="{29A8B6DA-1A03-4ACB-A905-0CA31D628740}" type="pres">
      <dgm:prSet presAssocID="{80D5979B-3C14-49FF-9289-806F94B50795}" presName="rootText" presStyleLbl="node2" presStyleIdx="3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1BCC0AD-02F8-47D8-B46B-03AF16745182}" type="pres">
      <dgm:prSet presAssocID="{80D5979B-3C14-49FF-9289-806F94B50795}" presName="rootConnector" presStyleLbl="node2" presStyleIdx="3" presStyleCnt="6"/>
      <dgm:spPr/>
      <dgm:t>
        <a:bodyPr/>
        <a:lstStyle/>
        <a:p>
          <a:endParaRPr lang="sl-SI"/>
        </a:p>
      </dgm:t>
    </dgm:pt>
    <dgm:pt modelId="{5092F681-1B60-45C6-BB07-2A558C5139B1}" type="pres">
      <dgm:prSet presAssocID="{80D5979B-3C14-49FF-9289-806F94B50795}" presName="hierChild4" presStyleCnt="0"/>
      <dgm:spPr/>
      <dgm:t>
        <a:bodyPr/>
        <a:lstStyle/>
        <a:p>
          <a:endParaRPr lang="sl-SI"/>
        </a:p>
      </dgm:t>
    </dgm:pt>
    <dgm:pt modelId="{CADD7661-E3D7-4085-8106-541925F3A760}" type="pres">
      <dgm:prSet presAssocID="{80D5979B-3C14-49FF-9289-806F94B50795}" presName="hierChild5" presStyleCnt="0"/>
      <dgm:spPr/>
      <dgm:t>
        <a:bodyPr/>
        <a:lstStyle/>
        <a:p>
          <a:endParaRPr lang="sl-SI"/>
        </a:p>
      </dgm:t>
    </dgm:pt>
    <dgm:pt modelId="{9B7F2B09-3A61-4246-8E95-805FB8812D57}" type="pres">
      <dgm:prSet presAssocID="{272BF6FA-6800-4CB1-9F66-12D257687782}" presName="Name64" presStyleLbl="parChTrans1D2" presStyleIdx="4" presStyleCnt="6"/>
      <dgm:spPr/>
      <dgm:t>
        <a:bodyPr/>
        <a:lstStyle/>
        <a:p>
          <a:endParaRPr lang="sl-SI"/>
        </a:p>
      </dgm:t>
    </dgm:pt>
    <dgm:pt modelId="{79F437BC-DDEF-4B85-9061-470F46099B74}" type="pres">
      <dgm:prSet presAssocID="{EC1359E1-9ABC-4523-BFD5-10F09C179A2A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CC34A76E-E7C7-4CB0-983D-4C0E48D02738}" type="pres">
      <dgm:prSet presAssocID="{EC1359E1-9ABC-4523-BFD5-10F09C179A2A}" presName="rootComposite" presStyleCnt="0"/>
      <dgm:spPr/>
      <dgm:t>
        <a:bodyPr/>
        <a:lstStyle/>
        <a:p>
          <a:endParaRPr lang="sl-SI"/>
        </a:p>
      </dgm:t>
    </dgm:pt>
    <dgm:pt modelId="{46823D3F-A6F0-4CD6-9616-94B4E75C5E92}" type="pres">
      <dgm:prSet presAssocID="{EC1359E1-9ABC-4523-BFD5-10F09C179A2A}" presName="rootText" presStyleLbl="node2" presStyleIdx="4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65892B0-E54D-44CE-8298-7C1071237F6C}" type="pres">
      <dgm:prSet presAssocID="{EC1359E1-9ABC-4523-BFD5-10F09C179A2A}" presName="rootConnector" presStyleLbl="node2" presStyleIdx="4" presStyleCnt="6"/>
      <dgm:spPr/>
      <dgm:t>
        <a:bodyPr/>
        <a:lstStyle/>
        <a:p>
          <a:endParaRPr lang="sl-SI"/>
        </a:p>
      </dgm:t>
    </dgm:pt>
    <dgm:pt modelId="{2CBD4B5B-C3C2-4D18-A8F3-653D57FEC356}" type="pres">
      <dgm:prSet presAssocID="{EC1359E1-9ABC-4523-BFD5-10F09C179A2A}" presName="hierChild4" presStyleCnt="0"/>
      <dgm:spPr/>
      <dgm:t>
        <a:bodyPr/>
        <a:lstStyle/>
        <a:p>
          <a:endParaRPr lang="sl-SI"/>
        </a:p>
      </dgm:t>
    </dgm:pt>
    <dgm:pt modelId="{FCBAEB0A-54D5-44CE-862C-E51CB1D99F7C}" type="pres">
      <dgm:prSet presAssocID="{EC1359E1-9ABC-4523-BFD5-10F09C179A2A}" presName="hierChild5" presStyleCnt="0"/>
      <dgm:spPr/>
      <dgm:t>
        <a:bodyPr/>
        <a:lstStyle/>
        <a:p>
          <a:endParaRPr lang="sl-SI"/>
        </a:p>
      </dgm:t>
    </dgm:pt>
    <dgm:pt modelId="{7D360A6C-92E3-4ADE-91C7-BCD898CC448C}" type="pres">
      <dgm:prSet presAssocID="{E9B76BC5-BB57-4FAD-88D8-42B4E1DAB916}" presName="Name64" presStyleLbl="parChTrans1D2" presStyleIdx="5" presStyleCnt="6"/>
      <dgm:spPr/>
      <dgm:t>
        <a:bodyPr/>
        <a:lstStyle/>
        <a:p>
          <a:endParaRPr lang="sl-SI"/>
        </a:p>
      </dgm:t>
    </dgm:pt>
    <dgm:pt modelId="{E1C5E3CD-045E-41AF-8876-1644C671C99A}" type="pres">
      <dgm:prSet presAssocID="{64531AC2-9435-4D34-990F-F2C9ADB879AD}" presName="hierRoot2" presStyleCnt="0">
        <dgm:presLayoutVars>
          <dgm:hierBranch val="init"/>
        </dgm:presLayoutVars>
      </dgm:prSet>
      <dgm:spPr/>
      <dgm:t>
        <a:bodyPr/>
        <a:lstStyle/>
        <a:p>
          <a:endParaRPr lang="sl-SI"/>
        </a:p>
      </dgm:t>
    </dgm:pt>
    <dgm:pt modelId="{9742BC1B-0775-4AAA-97CF-4637B0CC10C1}" type="pres">
      <dgm:prSet presAssocID="{64531AC2-9435-4D34-990F-F2C9ADB879AD}" presName="rootComposite" presStyleCnt="0"/>
      <dgm:spPr/>
      <dgm:t>
        <a:bodyPr/>
        <a:lstStyle/>
        <a:p>
          <a:endParaRPr lang="sl-SI"/>
        </a:p>
      </dgm:t>
    </dgm:pt>
    <dgm:pt modelId="{17143B22-6EC5-4D9B-A90E-CE641DD3AF75}" type="pres">
      <dgm:prSet presAssocID="{64531AC2-9435-4D34-990F-F2C9ADB879AD}" presName="rootText" presStyleLbl="node2" presStyleIdx="5" presStyleCnt="6" custLinFactNeighborX="-53667" custLinFactNeighborY="-544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6360DD5-A260-456D-ACD1-DF0E86DF0875}" type="pres">
      <dgm:prSet presAssocID="{64531AC2-9435-4D34-990F-F2C9ADB879AD}" presName="rootConnector" presStyleLbl="node2" presStyleIdx="5" presStyleCnt="6"/>
      <dgm:spPr/>
      <dgm:t>
        <a:bodyPr/>
        <a:lstStyle/>
        <a:p>
          <a:endParaRPr lang="sl-SI"/>
        </a:p>
      </dgm:t>
    </dgm:pt>
    <dgm:pt modelId="{D0EB75C5-F13A-4E3F-9CE2-AAA19D7229D1}" type="pres">
      <dgm:prSet presAssocID="{64531AC2-9435-4D34-990F-F2C9ADB879AD}" presName="hierChild4" presStyleCnt="0"/>
      <dgm:spPr/>
      <dgm:t>
        <a:bodyPr/>
        <a:lstStyle/>
        <a:p>
          <a:endParaRPr lang="sl-SI"/>
        </a:p>
      </dgm:t>
    </dgm:pt>
    <dgm:pt modelId="{B5D97508-B9CC-4124-A463-D8D8F817D510}" type="pres">
      <dgm:prSet presAssocID="{64531AC2-9435-4D34-990F-F2C9ADB879AD}" presName="hierChild5" presStyleCnt="0"/>
      <dgm:spPr/>
      <dgm:t>
        <a:bodyPr/>
        <a:lstStyle/>
        <a:p>
          <a:endParaRPr lang="sl-SI"/>
        </a:p>
      </dgm:t>
    </dgm:pt>
    <dgm:pt modelId="{DA4C573F-454E-47B9-8F6F-AB91BE43C90B}" type="pres">
      <dgm:prSet presAssocID="{FD4A4B63-9FFB-4E48-8CDE-0AC51C86F732}" presName="hierChild3" presStyleCnt="0"/>
      <dgm:spPr/>
      <dgm:t>
        <a:bodyPr/>
        <a:lstStyle/>
        <a:p>
          <a:endParaRPr lang="sl-SI"/>
        </a:p>
      </dgm:t>
    </dgm:pt>
  </dgm:ptLst>
  <dgm:cxnLst>
    <dgm:cxn modelId="{9AAECEF3-B2AE-49CC-92D8-837DEDDC3245}" type="presOf" srcId="{1C9724D1-87CC-4426-B91A-E4B1E3D94AC8}" destId="{2245BD61-163E-4EC7-9233-04D556B9CBB9}" srcOrd="1" destOrd="0" presId="urn:microsoft.com/office/officeart/2009/3/layout/HorizontalOrganizationChart"/>
    <dgm:cxn modelId="{14495C18-4867-4FEB-B926-848336B00769}" type="presOf" srcId="{EC1359E1-9ABC-4523-BFD5-10F09C179A2A}" destId="{D65892B0-E54D-44CE-8298-7C1071237F6C}" srcOrd="1" destOrd="0" presId="urn:microsoft.com/office/officeart/2009/3/layout/HorizontalOrganizationChart"/>
    <dgm:cxn modelId="{5A1415E0-49AF-4865-8D35-D4BFD96E2209}" type="presOf" srcId="{0DFE26D3-0BB0-46B6-903F-72CE5CCD40EB}" destId="{8F16BD1F-ABE4-420F-BD5C-C42B9D989A01}" srcOrd="0" destOrd="0" presId="urn:microsoft.com/office/officeart/2009/3/layout/HorizontalOrganizationChart"/>
    <dgm:cxn modelId="{E63B2C3E-74C8-4BCF-89AF-58F307F70B9D}" type="presOf" srcId="{EC1359E1-9ABC-4523-BFD5-10F09C179A2A}" destId="{46823D3F-A6F0-4CD6-9616-94B4E75C5E92}" srcOrd="0" destOrd="0" presId="urn:microsoft.com/office/officeart/2009/3/layout/HorizontalOrganizationChart"/>
    <dgm:cxn modelId="{C606CC5A-705A-4A17-A18B-49127D370986}" type="presOf" srcId="{FD4A4B63-9FFB-4E48-8CDE-0AC51C86F732}" destId="{F75D1213-7F70-40CD-AB44-2D80E6A24226}" srcOrd="1" destOrd="0" presId="urn:microsoft.com/office/officeart/2009/3/layout/HorizontalOrganizationChart"/>
    <dgm:cxn modelId="{2EA51E2C-51DE-4505-A5FB-5BB93BC4B63C}" type="presOf" srcId="{272BF6FA-6800-4CB1-9F66-12D257687782}" destId="{9B7F2B09-3A61-4246-8E95-805FB8812D57}" srcOrd="0" destOrd="0" presId="urn:microsoft.com/office/officeart/2009/3/layout/HorizontalOrganizationChart"/>
    <dgm:cxn modelId="{4390770B-0199-4FE5-9439-F7C6E171B36E}" type="presOf" srcId="{80D5979B-3C14-49FF-9289-806F94B50795}" destId="{E1BCC0AD-02F8-47D8-B46B-03AF16745182}" srcOrd="1" destOrd="0" presId="urn:microsoft.com/office/officeart/2009/3/layout/HorizontalOrganizationChart"/>
    <dgm:cxn modelId="{AB7636A5-2BD2-4AEC-9068-954143CEE2F5}" srcId="{FD4A4B63-9FFB-4E48-8CDE-0AC51C86F732}" destId="{C11AF3FB-9C0A-4A97-9410-6D3185987123}" srcOrd="0" destOrd="0" parTransId="{3A997D57-BFCB-4FFE-B816-A95F7FF3B7B4}" sibTransId="{FAA98463-7EBF-47FE-BB5B-22417F08B82F}"/>
    <dgm:cxn modelId="{054A0ECD-AEF9-4F52-ABBE-4CBD0C3ACF55}" type="presOf" srcId="{FD4A4B63-9FFB-4E48-8CDE-0AC51C86F732}" destId="{72458E7E-E01C-46D4-A195-41F62C7463B6}" srcOrd="0" destOrd="0" presId="urn:microsoft.com/office/officeart/2009/3/layout/HorizontalOrganizationChart"/>
    <dgm:cxn modelId="{7700BB0B-BC26-4195-AFB0-B746F526403D}" type="presOf" srcId="{80D5979B-3C14-49FF-9289-806F94B50795}" destId="{29A8B6DA-1A03-4ACB-A905-0CA31D628740}" srcOrd="0" destOrd="0" presId="urn:microsoft.com/office/officeart/2009/3/layout/HorizontalOrganizationChart"/>
    <dgm:cxn modelId="{4EF58512-57A7-4AE1-B023-FB515660E174}" type="presOf" srcId="{DB62F88C-7F04-4B3C-9795-795EA17251E7}" destId="{80CB3CC5-C52E-4F32-9315-C6371017F5E2}" srcOrd="1" destOrd="0" presId="urn:microsoft.com/office/officeart/2009/3/layout/HorizontalOrganizationChart"/>
    <dgm:cxn modelId="{A2D87A72-476A-4608-A312-D9AB9E57979A}" type="presOf" srcId="{E9B76BC5-BB57-4FAD-88D8-42B4E1DAB916}" destId="{7D360A6C-92E3-4ADE-91C7-BCD898CC448C}" srcOrd="0" destOrd="0" presId="urn:microsoft.com/office/officeart/2009/3/layout/HorizontalOrganizationChart"/>
    <dgm:cxn modelId="{9F2BE742-1A48-40F4-AAA8-DF3CE9612856}" type="presOf" srcId="{3DDD1CD5-E957-44DC-A831-3942E9D6AA7C}" destId="{7B7C3D3A-F560-48D1-AF46-15A1842BB913}" srcOrd="0" destOrd="0" presId="urn:microsoft.com/office/officeart/2009/3/layout/HorizontalOrganizationChart"/>
    <dgm:cxn modelId="{B3C439FC-67DC-44E2-BB47-A50696FAB9FB}" srcId="{FD4A4B63-9FFB-4E48-8CDE-0AC51C86F732}" destId="{80D5979B-3C14-49FF-9289-806F94B50795}" srcOrd="3" destOrd="0" parTransId="{3DDD1CD5-E957-44DC-A831-3942E9D6AA7C}" sibTransId="{7C95715E-D6E2-48E1-BDB8-519BA79F3965}"/>
    <dgm:cxn modelId="{FAD6A7F1-FDA5-4E8F-8A3F-3D287DFE6767}" type="presOf" srcId="{C11AF3FB-9C0A-4A97-9410-6D3185987123}" destId="{D1BED7DA-6FFC-4BF7-9A38-82EF24AC957C}" srcOrd="1" destOrd="0" presId="urn:microsoft.com/office/officeart/2009/3/layout/HorizontalOrganizationChart"/>
    <dgm:cxn modelId="{DD34E540-B3E6-4D39-B535-EDB166775DB3}" type="presOf" srcId="{7E0EDF33-E1DC-4D6D-853C-D2D7EE8DC5B1}" destId="{6F00D95C-E51E-463A-89F5-0C5C7C2AFEEF}" srcOrd="0" destOrd="0" presId="urn:microsoft.com/office/officeart/2009/3/layout/HorizontalOrganizationChart"/>
    <dgm:cxn modelId="{6EB27492-06C5-4968-8985-D32A95F93EC7}" type="presOf" srcId="{64531AC2-9435-4D34-990F-F2C9ADB879AD}" destId="{17143B22-6EC5-4D9B-A90E-CE641DD3AF75}" srcOrd="0" destOrd="0" presId="urn:microsoft.com/office/officeart/2009/3/layout/HorizontalOrganizationChart"/>
    <dgm:cxn modelId="{889BFF20-14C4-4BC6-8300-406C2C2BFD86}" type="presOf" srcId="{1C9724D1-87CC-4426-B91A-E4B1E3D94AC8}" destId="{653A4DA0-424D-4EC9-9749-A557B6ACDD6E}" srcOrd="0" destOrd="0" presId="urn:microsoft.com/office/officeart/2009/3/layout/HorizontalOrganizationChart"/>
    <dgm:cxn modelId="{696F7B89-F66C-4E24-A914-8A9789CBA65D}" srcId="{FD4A4B63-9FFB-4E48-8CDE-0AC51C86F732}" destId="{DB62F88C-7F04-4B3C-9795-795EA17251E7}" srcOrd="2" destOrd="0" parTransId="{28FEE1B8-A869-420F-BA43-AFDEAF863381}" sibTransId="{15F32FB8-A550-4956-BEEC-68FD12EF4EC5}"/>
    <dgm:cxn modelId="{63523A28-ADC9-4493-8618-04C0ECFFF691}" srcId="{FD4A4B63-9FFB-4E48-8CDE-0AC51C86F732}" destId="{1C9724D1-87CC-4426-B91A-E4B1E3D94AC8}" srcOrd="1" destOrd="0" parTransId="{0DFE26D3-0BB0-46B6-903F-72CE5CCD40EB}" sibTransId="{EC429761-75FC-4462-9C9D-E1E728391E6F}"/>
    <dgm:cxn modelId="{D2A32040-8064-475C-8F56-66818D2687A9}" type="presOf" srcId="{DB62F88C-7F04-4B3C-9795-795EA17251E7}" destId="{732BA2E7-01CB-4FD5-B3E2-FA8DEE4493EA}" srcOrd="0" destOrd="0" presId="urn:microsoft.com/office/officeart/2009/3/layout/HorizontalOrganizationChart"/>
    <dgm:cxn modelId="{CFD26858-F31C-4A89-85AE-BCED5A445E65}" type="presOf" srcId="{3A997D57-BFCB-4FFE-B816-A95F7FF3B7B4}" destId="{6F151132-0AC4-4FFC-9A26-BA47B7630625}" srcOrd="0" destOrd="0" presId="urn:microsoft.com/office/officeart/2009/3/layout/HorizontalOrganizationChart"/>
    <dgm:cxn modelId="{78B131EF-B8BE-48A6-93EB-6A6D57AD11D5}" srcId="{FD4A4B63-9FFB-4E48-8CDE-0AC51C86F732}" destId="{EC1359E1-9ABC-4523-BFD5-10F09C179A2A}" srcOrd="4" destOrd="0" parTransId="{272BF6FA-6800-4CB1-9F66-12D257687782}" sibTransId="{EE6B9F03-B952-4D52-9F02-9C73F72974E0}"/>
    <dgm:cxn modelId="{ECB41AEB-1F03-4A8E-9DC7-3E554F634A91}" type="presOf" srcId="{64531AC2-9435-4D34-990F-F2C9ADB879AD}" destId="{A6360DD5-A260-456D-ACD1-DF0E86DF0875}" srcOrd="1" destOrd="0" presId="urn:microsoft.com/office/officeart/2009/3/layout/HorizontalOrganizationChart"/>
    <dgm:cxn modelId="{29AE3334-0EB3-478E-8A26-FB6302822853}" type="presOf" srcId="{C11AF3FB-9C0A-4A97-9410-6D3185987123}" destId="{C463E43B-7206-4E16-B205-4CAD14D26BA2}" srcOrd="0" destOrd="0" presId="urn:microsoft.com/office/officeart/2009/3/layout/HorizontalOrganizationChart"/>
    <dgm:cxn modelId="{60ECE209-2E95-43C0-A6CE-D5FBA5EB9913}" srcId="{7E0EDF33-E1DC-4D6D-853C-D2D7EE8DC5B1}" destId="{FD4A4B63-9FFB-4E48-8CDE-0AC51C86F732}" srcOrd="0" destOrd="0" parTransId="{E7201867-0B5D-473F-865B-915C953C72DC}" sibTransId="{AF9CCB8D-F1A9-460B-93E7-3CFE3C6D2BC7}"/>
    <dgm:cxn modelId="{F4AAB2E5-F74E-467C-BF38-6AA9EC430E55}" type="presOf" srcId="{28FEE1B8-A869-420F-BA43-AFDEAF863381}" destId="{AECC2676-A057-4C4D-9711-2DDD39FCE7E8}" srcOrd="0" destOrd="0" presId="urn:microsoft.com/office/officeart/2009/3/layout/HorizontalOrganizationChart"/>
    <dgm:cxn modelId="{9FF488AE-4C84-4008-90A3-0E9C52150685}" srcId="{FD4A4B63-9FFB-4E48-8CDE-0AC51C86F732}" destId="{64531AC2-9435-4D34-990F-F2C9ADB879AD}" srcOrd="5" destOrd="0" parTransId="{E9B76BC5-BB57-4FAD-88D8-42B4E1DAB916}" sibTransId="{6C7F5309-3318-455C-9E47-CB97033066AC}"/>
    <dgm:cxn modelId="{91303D6F-9123-4FFA-88CB-89D9DA1E89A2}" type="presParOf" srcId="{6F00D95C-E51E-463A-89F5-0C5C7C2AFEEF}" destId="{3AAEA865-6027-4050-9A5D-B81ACAB269A4}" srcOrd="0" destOrd="0" presId="urn:microsoft.com/office/officeart/2009/3/layout/HorizontalOrganizationChart"/>
    <dgm:cxn modelId="{9586444F-39AA-4CB7-A787-243F628BF650}" type="presParOf" srcId="{3AAEA865-6027-4050-9A5D-B81ACAB269A4}" destId="{5522F062-2542-41D5-80F7-56519B787D77}" srcOrd="0" destOrd="0" presId="urn:microsoft.com/office/officeart/2009/3/layout/HorizontalOrganizationChart"/>
    <dgm:cxn modelId="{7D0AA76E-96CB-4031-9535-AD04698D5B78}" type="presParOf" srcId="{5522F062-2542-41D5-80F7-56519B787D77}" destId="{72458E7E-E01C-46D4-A195-41F62C7463B6}" srcOrd="0" destOrd="0" presId="urn:microsoft.com/office/officeart/2009/3/layout/HorizontalOrganizationChart"/>
    <dgm:cxn modelId="{6BC06127-035F-4943-89B1-8F7C821C2B86}" type="presParOf" srcId="{5522F062-2542-41D5-80F7-56519B787D77}" destId="{F75D1213-7F70-40CD-AB44-2D80E6A24226}" srcOrd="1" destOrd="0" presId="urn:microsoft.com/office/officeart/2009/3/layout/HorizontalOrganizationChart"/>
    <dgm:cxn modelId="{E784E018-AA3D-4326-8739-D83065F1EE0D}" type="presParOf" srcId="{3AAEA865-6027-4050-9A5D-B81ACAB269A4}" destId="{E59DA588-A268-4174-B6C5-B3F246F342D8}" srcOrd="1" destOrd="0" presId="urn:microsoft.com/office/officeart/2009/3/layout/HorizontalOrganizationChart"/>
    <dgm:cxn modelId="{6A5846F4-841A-4963-967A-E0F7C0AF52BA}" type="presParOf" srcId="{E59DA588-A268-4174-B6C5-B3F246F342D8}" destId="{6F151132-0AC4-4FFC-9A26-BA47B7630625}" srcOrd="0" destOrd="0" presId="urn:microsoft.com/office/officeart/2009/3/layout/HorizontalOrganizationChart"/>
    <dgm:cxn modelId="{C42D9086-F072-4FDC-9545-223C5166F31A}" type="presParOf" srcId="{E59DA588-A268-4174-B6C5-B3F246F342D8}" destId="{D92BEFF3-ECA5-4637-ACBF-2FB18F1AF1E7}" srcOrd="1" destOrd="0" presId="urn:microsoft.com/office/officeart/2009/3/layout/HorizontalOrganizationChart"/>
    <dgm:cxn modelId="{A7455997-2A1F-4F0D-9030-1DF83E2079EC}" type="presParOf" srcId="{D92BEFF3-ECA5-4637-ACBF-2FB18F1AF1E7}" destId="{06D056C1-1C17-4861-A6CC-D8966F740B73}" srcOrd="0" destOrd="0" presId="urn:microsoft.com/office/officeart/2009/3/layout/HorizontalOrganizationChart"/>
    <dgm:cxn modelId="{8F09D77F-5F0F-44AA-B131-D5F3B628F62A}" type="presParOf" srcId="{06D056C1-1C17-4861-A6CC-D8966F740B73}" destId="{C463E43B-7206-4E16-B205-4CAD14D26BA2}" srcOrd="0" destOrd="0" presId="urn:microsoft.com/office/officeart/2009/3/layout/HorizontalOrganizationChart"/>
    <dgm:cxn modelId="{C90C6A3A-9A5A-40F7-99AC-A56C14C1A38C}" type="presParOf" srcId="{06D056C1-1C17-4861-A6CC-D8966F740B73}" destId="{D1BED7DA-6FFC-4BF7-9A38-82EF24AC957C}" srcOrd="1" destOrd="0" presId="urn:microsoft.com/office/officeart/2009/3/layout/HorizontalOrganizationChart"/>
    <dgm:cxn modelId="{CC983C7C-7466-4777-8DEF-E0DE3064A01F}" type="presParOf" srcId="{D92BEFF3-ECA5-4637-ACBF-2FB18F1AF1E7}" destId="{BFF9D02B-064D-436D-A993-9915B9D6FAA2}" srcOrd="1" destOrd="0" presId="urn:microsoft.com/office/officeart/2009/3/layout/HorizontalOrganizationChart"/>
    <dgm:cxn modelId="{E1F7FD5F-BEB7-4E25-8B32-0E5FF02CE7FF}" type="presParOf" srcId="{D92BEFF3-ECA5-4637-ACBF-2FB18F1AF1E7}" destId="{4D42F038-0238-4A41-B092-C594A3840914}" srcOrd="2" destOrd="0" presId="urn:microsoft.com/office/officeart/2009/3/layout/HorizontalOrganizationChart"/>
    <dgm:cxn modelId="{C4AA0ADB-5AD4-4B89-995C-3C5EC7A547FA}" type="presParOf" srcId="{E59DA588-A268-4174-B6C5-B3F246F342D8}" destId="{8F16BD1F-ABE4-420F-BD5C-C42B9D989A01}" srcOrd="2" destOrd="0" presId="urn:microsoft.com/office/officeart/2009/3/layout/HorizontalOrganizationChart"/>
    <dgm:cxn modelId="{88783AC7-114E-4EE3-87CA-D28CD7311DF0}" type="presParOf" srcId="{E59DA588-A268-4174-B6C5-B3F246F342D8}" destId="{F8D6A339-8054-47D9-8B8F-67811110398B}" srcOrd="3" destOrd="0" presId="urn:microsoft.com/office/officeart/2009/3/layout/HorizontalOrganizationChart"/>
    <dgm:cxn modelId="{BF94844D-DD2B-4DFC-B9B2-525E6E00D148}" type="presParOf" srcId="{F8D6A339-8054-47D9-8B8F-67811110398B}" destId="{863E78D7-9D42-4A71-9D1D-2B1FE843CD17}" srcOrd="0" destOrd="0" presId="urn:microsoft.com/office/officeart/2009/3/layout/HorizontalOrganizationChart"/>
    <dgm:cxn modelId="{2EFF2775-F2F4-41F9-AA18-3B7A11E3E154}" type="presParOf" srcId="{863E78D7-9D42-4A71-9D1D-2B1FE843CD17}" destId="{653A4DA0-424D-4EC9-9749-A557B6ACDD6E}" srcOrd="0" destOrd="0" presId="urn:microsoft.com/office/officeart/2009/3/layout/HorizontalOrganizationChart"/>
    <dgm:cxn modelId="{55B65247-49D6-4740-A839-0D8E36B4B221}" type="presParOf" srcId="{863E78D7-9D42-4A71-9D1D-2B1FE843CD17}" destId="{2245BD61-163E-4EC7-9233-04D556B9CBB9}" srcOrd="1" destOrd="0" presId="urn:microsoft.com/office/officeart/2009/3/layout/HorizontalOrganizationChart"/>
    <dgm:cxn modelId="{001C03D9-5DC0-4CAE-9409-F864A57F7DA3}" type="presParOf" srcId="{F8D6A339-8054-47D9-8B8F-67811110398B}" destId="{86C3556F-4477-41A3-AC38-9335D3572F52}" srcOrd="1" destOrd="0" presId="urn:microsoft.com/office/officeart/2009/3/layout/HorizontalOrganizationChart"/>
    <dgm:cxn modelId="{A6F8CA95-8F73-42D2-8CF1-AB52004813A2}" type="presParOf" srcId="{F8D6A339-8054-47D9-8B8F-67811110398B}" destId="{45AABB94-9CC5-4CE1-9C4A-DFC142B71316}" srcOrd="2" destOrd="0" presId="urn:microsoft.com/office/officeart/2009/3/layout/HorizontalOrganizationChart"/>
    <dgm:cxn modelId="{05C26383-709B-4456-8547-A3FE3AEA8A3A}" type="presParOf" srcId="{E59DA588-A268-4174-B6C5-B3F246F342D8}" destId="{AECC2676-A057-4C4D-9711-2DDD39FCE7E8}" srcOrd="4" destOrd="0" presId="urn:microsoft.com/office/officeart/2009/3/layout/HorizontalOrganizationChart"/>
    <dgm:cxn modelId="{1237BB01-3CB3-4973-98C4-60FF10296691}" type="presParOf" srcId="{E59DA588-A268-4174-B6C5-B3F246F342D8}" destId="{52A4178E-3D4F-40A8-AF77-4A5EB5CC863C}" srcOrd="5" destOrd="0" presId="urn:microsoft.com/office/officeart/2009/3/layout/HorizontalOrganizationChart"/>
    <dgm:cxn modelId="{1CC4704D-AA95-4520-AD64-65B091C3CB79}" type="presParOf" srcId="{52A4178E-3D4F-40A8-AF77-4A5EB5CC863C}" destId="{796F9CAC-DEC7-4B64-83B9-734C68095095}" srcOrd="0" destOrd="0" presId="urn:microsoft.com/office/officeart/2009/3/layout/HorizontalOrganizationChart"/>
    <dgm:cxn modelId="{989B0F87-0520-4B31-A70C-6D88DBF1F2AE}" type="presParOf" srcId="{796F9CAC-DEC7-4B64-83B9-734C68095095}" destId="{732BA2E7-01CB-4FD5-B3E2-FA8DEE4493EA}" srcOrd="0" destOrd="0" presId="urn:microsoft.com/office/officeart/2009/3/layout/HorizontalOrganizationChart"/>
    <dgm:cxn modelId="{C28E7294-03DE-4B2D-8724-9978BA0F1728}" type="presParOf" srcId="{796F9CAC-DEC7-4B64-83B9-734C68095095}" destId="{80CB3CC5-C52E-4F32-9315-C6371017F5E2}" srcOrd="1" destOrd="0" presId="urn:microsoft.com/office/officeart/2009/3/layout/HorizontalOrganizationChart"/>
    <dgm:cxn modelId="{EF06D522-FAB5-42A5-BC57-EC4114B9D4B2}" type="presParOf" srcId="{52A4178E-3D4F-40A8-AF77-4A5EB5CC863C}" destId="{0CEDD858-5093-46F4-8B85-69F2F84636E5}" srcOrd="1" destOrd="0" presId="urn:microsoft.com/office/officeart/2009/3/layout/HorizontalOrganizationChart"/>
    <dgm:cxn modelId="{4F6B1425-7FC2-4BD2-9A13-48EC28A64567}" type="presParOf" srcId="{52A4178E-3D4F-40A8-AF77-4A5EB5CC863C}" destId="{795BF164-B939-4D1B-98DC-3C8C1ACFA5E2}" srcOrd="2" destOrd="0" presId="urn:microsoft.com/office/officeart/2009/3/layout/HorizontalOrganizationChart"/>
    <dgm:cxn modelId="{48BF244E-3E88-4E1C-BDCD-8FB8FB1F8343}" type="presParOf" srcId="{E59DA588-A268-4174-B6C5-B3F246F342D8}" destId="{7B7C3D3A-F560-48D1-AF46-15A1842BB913}" srcOrd="6" destOrd="0" presId="urn:microsoft.com/office/officeart/2009/3/layout/HorizontalOrganizationChart"/>
    <dgm:cxn modelId="{E22701A2-11CB-4EA5-A6EE-310CA5E2B886}" type="presParOf" srcId="{E59DA588-A268-4174-B6C5-B3F246F342D8}" destId="{A532B012-ECA4-4592-8219-9FDF9A42A857}" srcOrd="7" destOrd="0" presId="urn:microsoft.com/office/officeart/2009/3/layout/HorizontalOrganizationChart"/>
    <dgm:cxn modelId="{D5FAA9F8-F567-4679-A71B-9C2782613344}" type="presParOf" srcId="{A532B012-ECA4-4592-8219-9FDF9A42A857}" destId="{7AB23D3F-29DE-43B5-9194-CE72E050728B}" srcOrd="0" destOrd="0" presId="urn:microsoft.com/office/officeart/2009/3/layout/HorizontalOrganizationChart"/>
    <dgm:cxn modelId="{041299BE-B695-48D8-B18A-C7CFEFC5B577}" type="presParOf" srcId="{7AB23D3F-29DE-43B5-9194-CE72E050728B}" destId="{29A8B6DA-1A03-4ACB-A905-0CA31D628740}" srcOrd="0" destOrd="0" presId="urn:microsoft.com/office/officeart/2009/3/layout/HorizontalOrganizationChart"/>
    <dgm:cxn modelId="{06729DFE-CF36-4D61-8D34-A7364BA000B2}" type="presParOf" srcId="{7AB23D3F-29DE-43B5-9194-CE72E050728B}" destId="{E1BCC0AD-02F8-47D8-B46B-03AF16745182}" srcOrd="1" destOrd="0" presId="urn:microsoft.com/office/officeart/2009/3/layout/HorizontalOrganizationChart"/>
    <dgm:cxn modelId="{7BC2D180-3BA5-4FCA-9C1E-4C40D66517BC}" type="presParOf" srcId="{A532B012-ECA4-4592-8219-9FDF9A42A857}" destId="{5092F681-1B60-45C6-BB07-2A558C5139B1}" srcOrd="1" destOrd="0" presId="urn:microsoft.com/office/officeart/2009/3/layout/HorizontalOrganizationChart"/>
    <dgm:cxn modelId="{9FAF5703-EE32-48CA-B0A5-C114F606CED5}" type="presParOf" srcId="{A532B012-ECA4-4592-8219-9FDF9A42A857}" destId="{CADD7661-E3D7-4085-8106-541925F3A760}" srcOrd="2" destOrd="0" presId="urn:microsoft.com/office/officeart/2009/3/layout/HorizontalOrganizationChart"/>
    <dgm:cxn modelId="{42590F38-3C31-49C2-A53B-04CB1DF142FA}" type="presParOf" srcId="{E59DA588-A268-4174-B6C5-B3F246F342D8}" destId="{9B7F2B09-3A61-4246-8E95-805FB8812D57}" srcOrd="8" destOrd="0" presId="urn:microsoft.com/office/officeart/2009/3/layout/HorizontalOrganizationChart"/>
    <dgm:cxn modelId="{CD34C641-4252-4F99-BCCD-69AC2D9E8BD9}" type="presParOf" srcId="{E59DA588-A268-4174-B6C5-B3F246F342D8}" destId="{79F437BC-DDEF-4B85-9061-470F46099B74}" srcOrd="9" destOrd="0" presId="urn:microsoft.com/office/officeart/2009/3/layout/HorizontalOrganizationChart"/>
    <dgm:cxn modelId="{53256EE7-A3E9-4AFF-8A7C-2C749F17E2C3}" type="presParOf" srcId="{79F437BC-DDEF-4B85-9061-470F46099B74}" destId="{CC34A76E-E7C7-4CB0-983D-4C0E48D02738}" srcOrd="0" destOrd="0" presId="urn:microsoft.com/office/officeart/2009/3/layout/HorizontalOrganizationChart"/>
    <dgm:cxn modelId="{517FB591-26B6-4E20-AF82-9CDB89462361}" type="presParOf" srcId="{CC34A76E-E7C7-4CB0-983D-4C0E48D02738}" destId="{46823D3F-A6F0-4CD6-9616-94B4E75C5E92}" srcOrd="0" destOrd="0" presId="urn:microsoft.com/office/officeart/2009/3/layout/HorizontalOrganizationChart"/>
    <dgm:cxn modelId="{3FB4BF1A-46CB-4F88-95A1-D9CC2B375C29}" type="presParOf" srcId="{CC34A76E-E7C7-4CB0-983D-4C0E48D02738}" destId="{D65892B0-E54D-44CE-8298-7C1071237F6C}" srcOrd="1" destOrd="0" presId="urn:microsoft.com/office/officeart/2009/3/layout/HorizontalOrganizationChart"/>
    <dgm:cxn modelId="{93A0E705-F090-46F2-A58D-239AA22C4375}" type="presParOf" srcId="{79F437BC-DDEF-4B85-9061-470F46099B74}" destId="{2CBD4B5B-C3C2-4D18-A8F3-653D57FEC356}" srcOrd="1" destOrd="0" presId="urn:microsoft.com/office/officeart/2009/3/layout/HorizontalOrganizationChart"/>
    <dgm:cxn modelId="{3D1A6BF8-B4FC-4DC3-8A4C-619F20C0DE49}" type="presParOf" srcId="{79F437BC-DDEF-4B85-9061-470F46099B74}" destId="{FCBAEB0A-54D5-44CE-862C-E51CB1D99F7C}" srcOrd="2" destOrd="0" presId="urn:microsoft.com/office/officeart/2009/3/layout/HorizontalOrganizationChart"/>
    <dgm:cxn modelId="{6339FB7C-02C4-4F38-BDC4-CE23AB9FB1A5}" type="presParOf" srcId="{E59DA588-A268-4174-B6C5-B3F246F342D8}" destId="{7D360A6C-92E3-4ADE-91C7-BCD898CC448C}" srcOrd="10" destOrd="0" presId="urn:microsoft.com/office/officeart/2009/3/layout/HorizontalOrganizationChart"/>
    <dgm:cxn modelId="{B1797C99-6101-4155-A4CF-FB9F38EB4EB1}" type="presParOf" srcId="{E59DA588-A268-4174-B6C5-B3F246F342D8}" destId="{E1C5E3CD-045E-41AF-8876-1644C671C99A}" srcOrd="11" destOrd="0" presId="urn:microsoft.com/office/officeart/2009/3/layout/HorizontalOrganizationChart"/>
    <dgm:cxn modelId="{90C4C3A0-A4A1-4E55-9A69-ABBB8DCF5B0F}" type="presParOf" srcId="{E1C5E3CD-045E-41AF-8876-1644C671C99A}" destId="{9742BC1B-0775-4AAA-97CF-4637B0CC10C1}" srcOrd="0" destOrd="0" presId="urn:microsoft.com/office/officeart/2009/3/layout/HorizontalOrganizationChart"/>
    <dgm:cxn modelId="{CEC66137-D9DF-46C8-8A31-BD9262286055}" type="presParOf" srcId="{9742BC1B-0775-4AAA-97CF-4637B0CC10C1}" destId="{17143B22-6EC5-4D9B-A90E-CE641DD3AF75}" srcOrd="0" destOrd="0" presId="urn:microsoft.com/office/officeart/2009/3/layout/HorizontalOrganizationChart"/>
    <dgm:cxn modelId="{C3F2485F-6B73-44DC-98FE-2F99DC5DAB21}" type="presParOf" srcId="{9742BC1B-0775-4AAA-97CF-4637B0CC10C1}" destId="{A6360DD5-A260-456D-ACD1-DF0E86DF0875}" srcOrd="1" destOrd="0" presId="urn:microsoft.com/office/officeart/2009/3/layout/HorizontalOrganizationChart"/>
    <dgm:cxn modelId="{F8BAF7A6-91E9-4DB5-BE55-2EEE36E4B6FB}" type="presParOf" srcId="{E1C5E3CD-045E-41AF-8876-1644C671C99A}" destId="{D0EB75C5-F13A-4E3F-9CE2-AAA19D7229D1}" srcOrd="1" destOrd="0" presId="urn:microsoft.com/office/officeart/2009/3/layout/HorizontalOrganizationChart"/>
    <dgm:cxn modelId="{CFA81E2C-7567-4C0B-9A53-B9B61770C77E}" type="presParOf" srcId="{E1C5E3CD-045E-41AF-8876-1644C671C99A}" destId="{B5D97508-B9CC-4124-A463-D8D8F817D510}" srcOrd="2" destOrd="0" presId="urn:microsoft.com/office/officeart/2009/3/layout/HorizontalOrganizationChart"/>
    <dgm:cxn modelId="{22B8EF6C-6242-4076-816D-F78E01E620DB}" type="presParOf" srcId="{3AAEA865-6027-4050-9A5D-B81ACAB269A4}" destId="{DA4C573F-454E-47B9-8F6F-AB91BE43C90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0EDF33-E1DC-4D6D-853C-D2D7EE8DC5B1}" type="doc">
      <dgm:prSet loTypeId="urn:microsoft.com/office/officeart/2008/layout/LinedList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FD4A4B63-9FFB-4E48-8CDE-0AC51C86F732}">
      <dgm:prSet phldrT="[besedilo]" custT="1"/>
      <dgm:spPr/>
      <dgm:t>
        <a:bodyPr/>
        <a:lstStyle/>
        <a:p>
          <a:r>
            <a: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Znaki </a:t>
          </a:r>
          <a:r>
            <a: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zanikanja:</a:t>
          </a:r>
          <a:endParaRPr lang="sl-SI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01867-0B5D-473F-865B-915C953C72DC}" type="parTrans" cxnId="{60ECE209-2E95-43C0-A6CE-D5FBA5EB9913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CCB8D-F1A9-460B-93E7-3CFE3C6D2BC7}" type="sibTrans" cxnId="{60ECE209-2E95-43C0-A6CE-D5FBA5EB9913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AF3FB-9C0A-4A97-9410-6D3185987123}">
      <dgm:prSet phldrT="[besedilo]" custT="1"/>
      <dgm:spPr/>
      <dgm:t>
        <a:bodyPr/>
        <a:lstStyle/>
        <a:p>
          <a:r>
            <a:rPr lang="sl-SI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Pristransko izbiranje dokazov</a:t>
          </a:r>
          <a:endParaRPr lang="sl-SI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997D57-BFCB-4FFE-B816-A95F7FF3B7B4}" type="parTrans" cxnId="{AB7636A5-2BD2-4AEC-9068-954143CEE2F5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A98463-7EBF-47FE-BB5B-22417F08B82F}" type="sibTrans" cxnId="{AB7636A5-2BD2-4AEC-9068-954143CEE2F5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1359E1-9ABC-4523-BFD5-10F09C179A2A}">
      <dgm:prSet phldrT="[besedilo]" custT="1"/>
      <dgm:spPr/>
      <dgm:t>
        <a:bodyPr/>
        <a:lstStyle/>
        <a:p>
          <a:r>
            <a:rPr lang="sl-SI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Teorije zarot</a:t>
          </a:r>
          <a:endParaRPr lang="sl-SI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BF6FA-6800-4CB1-9F66-12D257687782}" type="parTrans" cxnId="{78B131EF-B8BE-48A6-93EB-6A6D57AD11D5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6B9F03-B952-4D52-9F02-9C73F72974E0}" type="sibTrans" cxnId="{78B131EF-B8BE-48A6-93EB-6A6D57AD11D5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531AC2-9435-4D34-990F-F2C9ADB879AD}">
      <dgm:prSet phldrT="[besedilo]" custT="1"/>
      <dgm:spPr/>
      <dgm:t>
        <a:bodyPr/>
        <a:lstStyle/>
        <a:p>
          <a:r>
            <a:rPr lang="sl-SI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Logične zmote pri sklepanju</a:t>
          </a:r>
          <a:endParaRPr lang="sl-SI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76BC5-BB57-4FAD-88D8-42B4E1DAB916}" type="parTrans" cxnId="{9FF488AE-4C84-4008-90A3-0E9C52150685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7F5309-3318-455C-9E47-CB97033066AC}" type="sibTrans" cxnId="{9FF488AE-4C84-4008-90A3-0E9C52150685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9724D1-87CC-4426-B91A-E4B1E3D94AC8}">
      <dgm:prSet phldrT="[besedilo]" custT="1"/>
      <dgm:spPr/>
      <dgm:t>
        <a:bodyPr/>
        <a:lstStyle/>
        <a:p>
          <a:r>
            <a:rPr lang="sl-SI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Selektivno izbiranje strokovnjakov</a:t>
          </a:r>
          <a:endParaRPr lang="sl-SI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E26D3-0BB0-46B6-903F-72CE5CCD40EB}" type="parTrans" cxnId="{63523A28-ADC9-4493-8618-04C0ECFFF691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429761-75FC-4462-9C9D-E1E728391E6F}" type="sibTrans" cxnId="{63523A28-ADC9-4493-8618-04C0ECFFF691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2F88C-7F04-4B3C-9795-795EA17251E7}">
      <dgm:prSet phldrT="[besedilo]" custT="1"/>
      <dgm:spPr/>
      <dgm:t>
        <a:bodyPr/>
        <a:lstStyle/>
        <a:p>
          <a:r>
            <a:rPr lang="sl-SI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Nerazumska težnja po dokazih</a:t>
          </a:r>
          <a:endParaRPr lang="sl-SI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FEE1B8-A869-420F-BA43-AFDEAF863381}" type="parTrans" cxnId="{696F7B89-F66C-4E24-A914-8A9789CBA65D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F32FB8-A550-4956-BEEC-68FD12EF4EC5}" type="sibTrans" cxnId="{696F7B89-F66C-4E24-A914-8A9789CBA65D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5979B-3C14-49FF-9289-806F94B50795}">
      <dgm:prSet phldrT="[besedilo]" custT="1"/>
      <dgm:spPr/>
      <dgm:t>
        <a:bodyPr/>
        <a:lstStyle/>
        <a:p>
          <a:r>
            <a:rPr lang="sl-SI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Izmišljen dvom v dokaze</a:t>
          </a:r>
          <a:endParaRPr lang="sl-SI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D1CD5-E957-44DC-A831-3942E9D6AA7C}" type="parTrans" cxnId="{B3C439FC-67DC-44E2-BB47-A50696FAB9FB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95715E-D6E2-48E1-BDB8-519BA79F3965}" type="sibTrans" cxnId="{B3C439FC-67DC-44E2-BB47-A50696FAB9FB}">
      <dgm:prSet/>
      <dgm:spPr/>
      <dgm:t>
        <a:bodyPr/>
        <a:lstStyle/>
        <a:p>
          <a:endParaRPr lang="sl-SI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DB301-0654-4D36-B1C5-14B546DC37BD}" type="pres">
      <dgm:prSet presAssocID="{7E0EDF33-E1DC-4D6D-853C-D2D7EE8DC5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252BB150-A248-4F25-A9C4-A71CE1387C6B}" type="pres">
      <dgm:prSet presAssocID="{FD4A4B63-9FFB-4E48-8CDE-0AC51C86F732}" presName="thickLine" presStyleLbl="alignNode1" presStyleIdx="0" presStyleCnt="1"/>
      <dgm:spPr/>
      <dgm:t>
        <a:bodyPr/>
        <a:lstStyle/>
        <a:p>
          <a:endParaRPr lang="sl-SI"/>
        </a:p>
      </dgm:t>
    </dgm:pt>
    <dgm:pt modelId="{15C9E2DC-459B-422F-B4EF-068CE714404E}" type="pres">
      <dgm:prSet presAssocID="{FD4A4B63-9FFB-4E48-8CDE-0AC51C86F732}" presName="horz1" presStyleCnt="0"/>
      <dgm:spPr/>
      <dgm:t>
        <a:bodyPr/>
        <a:lstStyle/>
        <a:p>
          <a:endParaRPr lang="sl-SI"/>
        </a:p>
      </dgm:t>
    </dgm:pt>
    <dgm:pt modelId="{850D4765-BDC0-4221-9D6F-7ED559839B0E}" type="pres">
      <dgm:prSet presAssocID="{FD4A4B63-9FFB-4E48-8CDE-0AC51C86F732}" presName="tx1" presStyleLbl="revTx" presStyleIdx="0" presStyleCnt="7"/>
      <dgm:spPr/>
      <dgm:t>
        <a:bodyPr/>
        <a:lstStyle/>
        <a:p>
          <a:endParaRPr lang="sl-SI"/>
        </a:p>
      </dgm:t>
    </dgm:pt>
    <dgm:pt modelId="{A2B55446-EA09-4198-84BD-112BB38570CC}" type="pres">
      <dgm:prSet presAssocID="{FD4A4B63-9FFB-4E48-8CDE-0AC51C86F732}" presName="vert1" presStyleCnt="0"/>
      <dgm:spPr/>
      <dgm:t>
        <a:bodyPr/>
        <a:lstStyle/>
        <a:p>
          <a:endParaRPr lang="sl-SI"/>
        </a:p>
      </dgm:t>
    </dgm:pt>
    <dgm:pt modelId="{6C3FBDE4-ADF5-48A5-8AAF-2C337828A5AB}" type="pres">
      <dgm:prSet presAssocID="{C11AF3FB-9C0A-4A97-9410-6D3185987123}" presName="vertSpace2a" presStyleCnt="0"/>
      <dgm:spPr/>
      <dgm:t>
        <a:bodyPr/>
        <a:lstStyle/>
        <a:p>
          <a:endParaRPr lang="sl-SI"/>
        </a:p>
      </dgm:t>
    </dgm:pt>
    <dgm:pt modelId="{FA2DA6D8-67FC-4D07-9822-DCEFA6C9237A}" type="pres">
      <dgm:prSet presAssocID="{C11AF3FB-9C0A-4A97-9410-6D3185987123}" presName="horz2" presStyleCnt="0"/>
      <dgm:spPr/>
      <dgm:t>
        <a:bodyPr/>
        <a:lstStyle/>
        <a:p>
          <a:endParaRPr lang="sl-SI"/>
        </a:p>
      </dgm:t>
    </dgm:pt>
    <dgm:pt modelId="{8C6F4070-6C1F-4E8D-B7D2-216A73BA54C8}" type="pres">
      <dgm:prSet presAssocID="{C11AF3FB-9C0A-4A97-9410-6D3185987123}" presName="horzSpace2" presStyleCnt="0"/>
      <dgm:spPr/>
      <dgm:t>
        <a:bodyPr/>
        <a:lstStyle/>
        <a:p>
          <a:endParaRPr lang="sl-SI"/>
        </a:p>
      </dgm:t>
    </dgm:pt>
    <dgm:pt modelId="{4388BE54-8C0C-4C17-B303-AA479179AFAF}" type="pres">
      <dgm:prSet presAssocID="{C11AF3FB-9C0A-4A97-9410-6D3185987123}" presName="tx2" presStyleLbl="revTx" presStyleIdx="1" presStyleCnt="7"/>
      <dgm:spPr/>
      <dgm:t>
        <a:bodyPr/>
        <a:lstStyle/>
        <a:p>
          <a:endParaRPr lang="sl-SI"/>
        </a:p>
      </dgm:t>
    </dgm:pt>
    <dgm:pt modelId="{3236B1FF-B31B-4BB6-ABA8-D545AB8CA701}" type="pres">
      <dgm:prSet presAssocID="{C11AF3FB-9C0A-4A97-9410-6D3185987123}" presName="vert2" presStyleCnt="0"/>
      <dgm:spPr/>
      <dgm:t>
        <a:bodyPr/>
        <a:lstStyle/>
        <a:p>
          <a:endParaRPr lang="sl-SI"/>
        </a:p>
      </dgm:t>
    </dgm:pt>
    <dgm:pt modelId="{4B83E87F-25BB-47D4-B950-45C4FDBF26AB}" type="pres">
      <dgm:prSet presAssocID="{C11AF3FB-9C0A-4A97-9410-6D3185987123}" presName="thinLine2b" presStyleLbl="callout" presStyleIdx="0" presStyleCnt="6"/>
      <dgm:spPr/>
      <dgm:t>
        <a:bodyPr/>
        <a:lstStyle/>
        <a:p>
          <a:endParaRPr lang="sl-SI"/>
        </a:p>
      </dgm:t>
    </dgm:pt>
    <dgm:pt modelId="{69BF3BD3-DED9-414E-B2D1-91924DB03141}" type="pres">
      <dgm:prSet presAssocID="{C11AF3FB-9C0A-4A97-9410-6D3185987123}" presName="vertSpace2b" presStyleCnt="0"/>
      <dgm:spPr/>
      <dgm:t>
        <a:bodyPr/>
        <a:lstStyle/>
        <a:p>
          <a:endParaRPr lang="sl-SI"/>
        </a:p>
      </dgm:t>
    </dgm:pt>
    <dgm:pt modelId="{B8E97193-7230-409C-BE3C-5C449157A20B}" type="pres">
      <dgm:prSet presAssocID="{1C9724D1-87CC-4426-B91A-E4B1E3D94AC8}" presName="horz2" presStyleCnt="0"/>
      <dgm:spPr/>
      <dgm:t>
        <a:bodyPr/>
        <a:lstStyle/>
        <a:p>
          <a:endParaRPr lang="sl-SI"/>
        </a:p>
      </dgm:t>
    </dgm:pt>
    <dgm:pt modelId="{1DCA9B47-C0ED-43E7-9BE9-188AB14B1832}" type="pres">
      <dgm:prSet presAssocID="{1C9724D1-87CC-4426-B91A-E4B1E3D94AC8}" presName="horzSpace2" presStyleCnt="0"/>
      <dgm:spPr/>
      <dgm:t>
        <a:bodyPr/>
        <a:lstStyle/>
        <a:p>
          <a:endParaRPr lang="sl-SI"/>
        </a:p>
      </dgm:t>
    </dgm:pt>
    <dgm:pt modelId="{43A2951E-12EA-4C05-B96A-F31F2B3FD21B}" type="pres">
      <dgm:prSet presAssocID="{1C9724D1-87CC-4426-B91A-E4B1E3D94AC8}" presName="tx2" presStyleLbl="revTx" presStyleIdx="2" presStyleCnt="7"/>
      <dgm:spPr/>
      <dgm:t>
        <a:bodyPr/>
        <a:lstStyle/>
        <a:p>
          <a:endParaRPr lang="sl-SI"/>
        </a:p>
      </dgm:t>
    </dgm:pt>
    <dgm:pt modelId="{DE100D93-7441-4E0C-8761-10CA0600D646}" type="pres">
      <dgm:prSet presAssocID="{1C9724D1-87CC-4426-B91A-E4B1E3D94AC8}" presName="vert2" presStyleCnt="0"/>
      <dgm:spPr/>
      <dgm:t>
        <a:bodyPr/>
        <a:lstStyle/>
        <a:p>
          <a:endParaRPr lang="sl-SI"/>
        </a:p>
      </dgm:t>
    </dgm:pt>
    <dgm:pt modelId="{215A4DF8-7483-4E90-ABE2-ABD05D9231A0}" type="pres">
      <dgm:prSet presAssocID="{1C9724D1-87CC-4426-B91A-E4B1E3D94AC8}" presName="thinLine2b" presStyleLbl="callout" presStyleIdx="1" presStyleCnt="6"/>
      <dgm:spPr/>
      <dgm:t>
        <a:bodyPr/>
        <a:lstStyle/>
        <a:p>
          <a:endParaRPr lang="sl-SI"/>
        </a:p>
      </dgm:t>
    </dgm:pt>
    <dgm:pt modelId="{5FCF208D-7D68-4E3D-8831-680AD34FE5C4}" type="pres">
      <dgm:prSet presAssocID="{1C9724D1-87CC-4426-B91A-E4B1E3D94AC8}" presName="vertSpace2b" presStyleCnt="0"/>
      <dgm:spPr/>
      <dgm:t>
        <a:bodyPr/>
        <a:lstStyle/>
        <a:p>
          <a:endParaRPr lang="sl-SI"/>
        </a:p>
      </dgm:t>
    </dgm:pt>
    <dgm:pt modelId="{A00E4634-D24C-40EB-BC0B-F5CCB998CD13}" type="pres">
      <dgm:prSet presAssocID="{DB62F88C-7F04-4B3C-9795-795EA17251E7}" presName="horz2" presStyleCnt="0"/>
      <dgm:spPr/>
      <dgm:t>
        <a:bodyPr/>
        <a:lstStyle/>
        <a:p>
          <a:endParaRPr lang="sl-SI"/>
        </a:p>
      </dgm:t>
    </dgm:pt>
    <dgm:pt modelId="{7BFACB9D-D244-46CB-BB9D-4BE4CD3DD3CC}" type="pres">
      <dgm:prSet presAssocID="{DB62F88C-7F04-4B3C-9795-795EA17251E7}" presName="horzSpace2" presStyleCnt="0"/>
      <dgm:spPr/>
      <dgm:t>
        <a:bodyPr/>
        <a:lstStyle/>
        <a:p>
          <a:endParaRPr lang="sl-SI"/>
        </a:p>
      </dgm:t>
    </dgm:pt>
    <dgm:pt modelId="{5A3C7339-0246-4A3F-884B-8B512003A7C4}" type="pres">
      <dgm:prSet presAssocID="{DB62F88C-7F04-4B3C-9795-795EA17251E7}" presName="tx2" presStyleLbl="revTx" presStyleIdx="3" presStyleCnt="7"/>
      <dgm:spPr/>
      <dgm:t>
        <a:bodyPr/>
        <a:lstStyle/>
        <a:p>
          <a:endParaRPr lang="sl-SI"/>
        </a:p>
      </dgm:t>
    </dgm:pt>
    <dgm:pt modelId="{3A6D4F2C-524A-4387-AC4C-497229CB9C15}" type="pres">
      <dgm:prSet presAssocID="{DB62F88C-7F04-4B3C-9795-795EA17251E7}" presName="vert2" presStyleCnt="0"/>
      <dgm:spPr/>
      <dgm:t>
        <a:bodyPr/>
        <a:lstStyle/>
        <a:p>
          <a:endParaRPr lang="sl-SI"/>
        </a:p>
      </dgm:t>
    </dgm:pt>
    <dgm:pt modelId="{844AB345-D1E8-4D5A-9BC3-6A0B65931C0F}" type="pres">
      <dgm:prSet presAssocID="{DB62F88C-7F04-4B3C-9795-795EA17251E7}" presName="thinLine2b" presStyleLbl="callout" presStyleIdx="2" presStyleCnt="6"/>
      <dgm:spPr/>
      <dgm:t>
        <a:bodyPr/>
        <a:lstStyle/>
        <a:p>
          <a:endParaRPr lang="sl-SI"/>
        </a:p>
      </dgm:t>
    </dgm:pt>
    <dgm:pt modelId="{110274FA-067F-4AF9-ABAD-C87FDA5F8764}" type="pres">
      <dgm:prSet presAssocID="{DB62F88C-7F04-4B3C-9795-795EA17251E7}" presName="vertSpace2b" presStyleCnt="0"/>
      <dgm:spPr/>
      <dgm:t>
        <a:bodyPr/>
        <a:lstStyle/>
        <a:p>
          <a:endParaRPr lang="sl-SI"/>
        </a:p>
      </dgm:t>
    </dgm:pt>
    <dgm:pt modelId="{87BFD3B0-429A-436F-8C80-BB83DD7933B9}" type="pres">
      <dgm:prSet presAssocID="{80D5979B-3C14-49FF-9289-806F94B50795}" presName="horz2" presStyleCnt="0"/>
      <dgm:spPr/>
      <dgm:t>
        <a:bodyPr/>
        <a:lstStyle/>
        <a:p>
          <a:endParaRPr lang="sl-SI"/>
        </a:p>
      </dgm:t>
    </dgm:pt>
    <dgm:pt modelId="{1832F926-3314-4CFC-B0CB-C69BFF47D80B}" type="pres">
      <dgm:prSet presAssocID="{80D5979B-3C14-49FF-9289-806F94B50795}" presName="horzSpace2" presStyleCnt="0"/>
      <dgm:spPr/>
      <dgm:t>
        <a:bodyPr/>
        <a:lstStyle/>
        <a:p>
          <a:endParaRPr lang="sl-SI"/>
        </a:p>
      </dgm:t>
    </dgm:pt>
    <dgm:pt modelId="{30BE11CA-7205-4C6B-A3D3-1E5A35443543}" type="pres">
      <dgm:prSet presAssocID="{80D5979B-3C14-49FF-9289-806F94B50795}" presName="tx2" presStyleLbl="revTx" presStyleIdx="4" presStyleCnt="7"/>
      <dgm:spPr/>
      <dgm:t>
        <a:bodyPr/>
        <a:lstStyle/>
        <a:p>
          <a:endParaRPr lang="sl-SI"/>
        </a:p>
      </dgm:t>
    </dgm:pt>
    <dgm:pt modelId="{7AF248AB-2BF1-421B-97C6-9EC5F9F35FB5}" type="pres">
      <dgm:prSet presAssocID="{80D5979B-3C14-49FF-9289-806F94B50795}" presName="vert2" presStyleCnt="0"/>
      <dgm:spPr/>
      <dgm:t>
        <a:bodyPr/>
        <a:lstStyle/>
        <a:p>
          <a:endParaRPr lang="sl-SI"/>
        </a:p>
      </dgm:t>
    </dgm:pt>
    <dgm:pt modelId="{7C003059-F21F-4BC1-BCE7-7C960D9C5FD5}" type="pres">
      <dgm:prSet presAssocID="{80D5979B-3C14-49FF-9289-806F94B50795}" presName="thinLine2b" presStyleLbl="callout" presStyleIdx="3" presStyleCnt="6"/>
      <dgm:spPr/>
      <dgm:t>
        <a:bodyPr/>
        <a:lstStyle/>
        <a:p>
          <a:endParaRPr lang="sl-SI"/>
        </a:p>
      </dgm:t>
    </dgm:pt>
    <dgm:pt modelId="{17BBF427-8101-4755-B1B3-D297DAE945A5}" type="pres">
      <dgm:prSet presAssocID="{80D5979B-3C14-49FF-9289-806F94B50795}" presName="vertSpace2b" presStyleCnt="0"/>
      <dgm:spPr/>
      <dgm:t>
        <a:bodyPr/>
        <a:lstStyle/>
        <a:p>
          <a:endParaRPr lang="sl-SI"/>
        </a:p>
      </dgm:t>
    </dgm:pt>
    <dgm:pt modelId="{F28AF296-2420-49E7-B502-1E98D0E6E6F6}" type="pres">
      <dgm:prSet presAssocID="{EC1359E1-9ABC-4523-BFD5-10F09C179A2A}" presName="horz2" presStyleCnt="0"/>
      <dgm:spPr/>
      <dgm:t>
        <a:bodyPr/>
        <a:lstStyle/>
        <a:p>
          <a:endParaRPr lang="sl-SI"/>
        </a:p>
      </dgm:t>
    </dgm:pt>
    <dgm:pt modelId="{AA119FF4-7328-4F3C-8752-B17345597728}" type="pres">
      <dgm:prSet presAssocID="{EC1359E1-9ABC-4523-BFD5-10F09C179A2A}" presName="horzSpace2" presStyleCnt="0"/>
      <dgm:spPr/>
      <dgm:t>
        <a:bodyPr/>
        <a:lstStyle/>
        <a:p>
          <a:endParaRPr lang="sl-SI"/>
        </a:p>
      </dgm:t>
    </dgm:pt>
    <dgm:pt modelId="{ED685EDA-4C98-4912-B39D-42F5AA10128D}" type="pres">
      <dgm:prSet presAssocID="{EC1359E1-9ABC-4523-BFD5-10F09C179A2A}" presName="tx2" presStyleLbl="revTx" presStyleIdx="5" presStyleCnt="7"/>
      <dgm:spPr/>
      <dgm:t>
        <a:bodyPr/>
        <a:lstStyle/>
        <a:p>
          <a:endParaRPr lang="sl-SI"/>
        </a:p>
      </dgm:t>
    </dgm:pt>
    <dgm:pt modelId="{835AA900-9282-49B4-AE45-828074F1AEC0}" type="pres">
      <dgm:prSet presAssocID="{EC1359E1-9ABC-4523-BFD5-10F09C179A2A}" presName="vert2" presStyleCnt="0"/>
      <dgm:spPr/>
      <dgm:t>
        <a:bodyPr/>
        <a:lstStyle/>
        <a:p>
          <a:endParaRPr lang="sl-SI"/>
        </a:p>
      </dgm:t>
    </dgm:pt>
    <dgm:pt modelId="{A0F00AE2-9278-48A9-9CEE-B4841682C9BC}" type="pres">
      <dgm:prSet presAssocID="{EC1359E1-9ABC-4523-BFD5-10F09C179A2A}" presName="thinLine2b" presStyleLbl="callout" presStyleIdx="4" presStyleCnt="6"/>
      <dgm:spPr/>
      <dgm:t>
        <a:bodyPr/>
        <a:lstStyle/>
        <a:p>
          <a:endParaRPr lang="sl-SI"/>
        </a:p>
      </dgm:t>
    </dgm:pt>
    <dgm:pt modelId="{DCFAB392-1D5F-43B8-BD1E-B2E63868AC1F}" type="pres">
      <dgm:prSet presAssocID="{EC1359E1-9ABC-4523-BFD5-10F09C179A2A}" presName="vertSpace2b" presStyleCnt="0"/>
      <dgm:spPr/>
      <dgm:t>
        <a:bodyPr/>
        <a:lstStyle/>
        <a:p>
          <a:endParaRPr lang="sl-SI"/>
        </a:p>
      </dgm:t>
    </dgm:pt>
    <dgm:pt modelId="{BAAB54AE-F07A-45A0-B270-AB03234F5BB6}" type="pres">
      <dgm:prSet presAssocID="{64531AC2-9435-4D34-990F-F2C9ADB879AD}" presName="horz2" presStyleCnt="0"/>
      <dgm:spPr/>
      <dgm:t>
        <a:bodyPr/>
        <a:lstStyle/>
        <a:p>
          <a:endParaRPr lang="sl-SI"/>
        </a:p>
      </dgm:t>
    </dgm:pt>
    <dgm:pt modelId="{8BB9B7FA-3B1B-439B-A0C0-600B15E8C432}" type="pres">
      <dgm:prSet presAssocID="{64531AC2-9435-4D34-990F-F2C9ADB879AD}" presName="horzSpace2" presStyleCnt="0"/>
      <dgm:spPr/>
      <dgm:t>
        <a:bodyPr/>
        <a:lstStyle/>
        <a:p>
          <a:endParaRPr lang="sl-SI"/>
        </a:p>
      </dgm:t>
    </dgm:pt>
    <dgm:pt modelId="{713F36D7-F3EA-4AD9-AC2F-41F066487022}" type="pres">
      <dgm:prSet presAssocID="{64531AC2-9435-4D34-990F-F2C9ADB879AD}" presName="tx2" presStyleLbl="revTx" presStyleIdx="6" presStyleCnt="7"/>
      <dgm:spPr/>
      <dgm:t>
        <a:bodyPr/>
        <a:lstStyle/>
        <a:p>
          <a:endParaRPr lang="sl-SI"/>
        </a:p>
      </dgm:t>
    </dgm:pt>
    <dgm:pt modelId="{7BC4E04C-4FBA-429C-8F51-643C9AA83E09}" type="pres">
      <dgm:prSet presAssocID="{64531AC2-9435-4D34-990F-F2C9ADB879AD}" presName="vert2" presStyleCnt="0"/>
      <dgm:spPr/>
      <dgm:t>
        <a:bodyPr/>
        <a:lstStyle/>
        <a:p>
          <a:endParaRPr lang="sl-SI"/>
        </a:p>
      </dgm:t>
    </dgm:pt>
    <dgm:pt modelId="{5B629A40-FE83-497F-B065-C9B21AAFCCCE}" type="pres">
      <dgm:prSet presAssocID="{64531AC2-9435-4D34-990F-F2C9ADB879AD}" presName="thinLine2b" presStyleLbl="callout" presStyleIdx="5" presStyleCnt="6"/>
      <dgm:spPr/>
      <dgm:t>
        <a:bodyPr/>
        <a:lstStyle/>
        <a:p>
          <a:endParaRPr lang="sl-SI"/>
        </a:p>
      </dgm:t>
    </dgm:pt>
    <dgm:pt modelId="{6EBE4CB8-A98B-46D8-BB08-8D1AE8EA94C3}" type="pres">
      <dgm:prSet presAssocID="{64531AC2-9435-4D34-990F-F2C9ADB879AD}" presName="vertSpace2b" presStyleCnt="0"/>
      <dgm:spPr/>
      <dgm:t>
        <a:bodyPr/>
        <a:lstStyle/>
        <a:p>
          <a:endParaRPr lang="sl-SI"/>
        </a:p>
      </dgm:t>
    </dgm:pt>
  </dgm:ptLst>
  <dgm:cxnLst>
    <dgm:cxn modelId="{9FF488AE-4C84-4008-90A3-0E9C52150685}" srcId="{FD4A4B63-9FFB-4E48-8CDE-0AC51C86F732}" destId="{64531AC2-9435-4D34-990F-F2C9ADB879AD}" srcOrd="5" destOrd="0" parTransId="{E9B76BC5-BB57-4FAD-88D8-42B4E1DAB916}" sibTransId="{6C7F5309-3318-455C-9E47-CB97033066AC}"/>
    <dgm:cxn modelId="{63523A28-ADC9-4493-8618-04C0ECFFF691}" srcId="{FD4A4B63-9FFB-4E48-8CDE-0AC51C86F732}" destId="{1C9724D1-87CC-4426-B91A-E4B1E3D94AC8}" srcOrd="1" destOrd="0" parTransId="{0DFE26D3-0BB0-46B6-903F-72CE5CCD40EB}" sibTransId="{EC429761-75FC-4462-9C9D-E1E728391E6F}"/>
    <dgm:cxn modelId="{69C2073E-E212-45A4-9166-DC83A17AB0B9}" type="presOf" srcId="{EC1359E1-9ABC-4523-BFD5-10F09C179A2A}" destId="{ED685EDA-4C98-4912-B39D-42F5AA10128D}" srcOrd="0" destOrd="0" presId="urn:microsoft.com/office/officeart/2008/layout/LinedList"/>
    <dgm:cxn modelId="{4ECCEC45-70E6-4A02-B9AB-B0D6CA86A17C}" type="presOf" srcId="{7E0EDF33-E1DC-4D6D-853C-D2D7EE8DC5B1}" destId="{FCEDB301-0654-4D36-B1C5-14B546DC37BD}" srcOrd="0" destOrd="0" presId="urn:microsoft.com/office/officeart/2008/layout/LinedList"/>
    <dgm:cxn modelId="{2854CF80-0069-4609-A223-A8B3995701B1}" type="presOf" srcId="{1C9724D1-87CC-4426-B91A-E4B1E3D94AC8}" destId="{43A2951E-12EA-4C05-B96A-F31F2B3FD21B}" srcOrd="0" destOrd="0" presId="urn:microsoft.com/office/officeart/2008/layout/LinedList"/>
    <dgm:cxn modelId="{60ECE209-2E95-43C0-A6CE-D5FBA5EB9913}" srcId="{7E0EDF33-E1DC-4D6D-853C-D2D7EE8DC5B1}" destId="{FD4A4B63-9FFB-4E48-8CDE-0AC51C86F732}" srcOrd="0" destOrd="0" parTransId="{E7201867-0B5D-473F-865B-915C953C72DC}" sibTransId="{AF9CCB8D-F1A9-460B-93E7-3CFE3C6D2BC7}"/>
    <dgm:cxn modelId="{8B4015FA-0F8E-4DD7-B925-FF1AB5C9A56B}" type="presOf" srcId="{64531AC2-9435-4D34-990F-F2C9ADB879AD}" destId="{713F36D7-F3EA-4AD9-AC2F-41F066487022}" srcOrd="0" destOrd="0" presId="urn:microsoft.com/office/officeart/2008/layout/LinedList"/>
    <dgm:cxn modelId="{78B131EF-B8BE-48A6-93EB-6A6D57AD11D5}" srcId="{FD4A4B63-9FFB-4E48-8CDE-0AC51C86F732}" destId="{EC1359E1-9ABC-4523-BFD5-10F09C179A2A}" srcOrd="4" destOrd="0" parTransId="{272BF6FA-6800-4CB1-9F66-12D257687782}" sibTransId="{EE6B9F03-B952-4D52-9F02-9C73F72974E0}"/>
    <dgm:cxn modelId="{B3C439FC-67DC-44E2-BB47-A50696FAB9FB}" srcId="{FD4A4B63-9FFB-4E48-8CDE-0AC51C86F732}" destId="{80D5979B-3C14-49FF-9289-806F94B50795}" srcOrd="3" destOrd="0" parTransId="{3DDD1CD5-E957-44DC-A831-3942E9D6AA7C}" sibTransId="{7C95715E-D6E2-48E1-BDB8-519BA79F3965}"/>
    <dgm:cxn modelId="{AB7636A5-2BD2-4AEC-9068-954143CEE2F5}" srcId="{FD4A4B63-9FFB-4E48-8CDE-0AC51C86F732}" destId="{C11AF3FB-9C0A-4A97-9410-6D3185987123}" srcOrd="0" destOrd="0" parTransId="{3A997D57-BFCB-4FFE-B816-A95F7FF3B7B4}" sibTransId="{FAA98463-7EBF-47FE-BB5B-22417F08B82F}"/>
    <dgm:cxn modelId="{5BC8BED1-0420-44C4-BF54-C4BB4C5EEE81}" type="presOf" srcId="{C11AF3FB-9C0A-4A97-9410-6D3185987123}" destId="{4388BE54-8C0C-4C17-B303-AA479179AFAF}" srcOrd="0" destOrd="0" presId="urn:microsoft.com/office/officeart/2008/layout/LinedList"/>
    <dgm:cxn modelId="{92CE11B9-2A58-4AFB-91B8-6DBFB2D6E407}" type="presOf" srcId="{DB62F88C-7F04-4B3C-9795-795EA17251E7}" destId="{5A3C7339-0246-4A3F-884B-8B512003A7C4}" srcOrd="0" destOrd="0" presId="urn:microsoft.com/office/officeart/2008/layout/LinedList"/>
    <dgm:cxn modelId="{696F7B89-F66C-4E24-A914-8A9789CBA65D}" srcId="{FD4A4B63-9FFB-4E48-8CDE-0AC51C86F732}" destId="{DB62F88C-7F04-4B3C-9795-795EA17251E7}" srcOrd="2" destOrd="0" parTransId="{28FEE1B8-A869-420F-BA43-AFDEAF863381}" sibTransId="{15F32FB8-A550-4956-BEEC-68FD12EF4EC5}"/>
    <dgm:cxn modelId="{C0A3E406-9030-4DC5-B934-3639586BC4A9}" type="presOf" srcId="{80D5979B-3C14-49FF-9289-806F94B50795}" destId="{30BE11CA-7205-4C6B-A3D3-1E5A35443543}" srcOrd="0" destOrd="0" presId="urn:microsoft.com/office/officeart/2008/layout/LinedList"/>
    <dgm:cxn modelId="{955BA70F-4660-4898-926B-BEC43E3B50F7}" type="presOf" srcId="{FD4A4B63-9FFB-4E48-8CDE-0AC51C86F732}" destId="{850D4765-BDC0-4221-9D6F-7ED559839B0E}" srcOrd="0" destOrd="0" presId="urn:microsoft.com/office/officeart/2008/layout/LinedList"/>
    <dgm:cxn modelId="{30183D1D-9A75-4E44-930B-F0202DFB0FED}" type="presParOf" srcId="{FCEDB301-0654-4D36-B1C5-14B546DC37BD}" destId="{252BB150-A248-4F25-A9C4-A71CE1387C6B}" srcOrd="0" destOrd="0" presId="urn:microsoft.com/office/officeart/2008/layout/LinedList"/>
    <dgm:cxn modelId="{A0BD7026-8BEF-4D55-A7A3-07630C417F78}" type="presParOf" srcId="{FCEDB301-0654-4D36-B1C5-14B546DC37BD}" destId="{15C9E2DC-459B-422F-B4EF-068CE714404E}" srcOrd="1" destOrd="0" presId="urn:microsoft.com/office/officeart/2008/layout/LinedList"/>
    <dgm:cxn modelId="{BEF15F1F-B77C-4933-B983-76E6E9CE281D}" type="presParOf" srcId="{15C9E2DC-459B-422F-B4EF-068CE714404E}" destId="{850D4765-BDC0-4221-9D6F-7ED559839B0E}" srcOrd="0" destOrd="0" presId="urn:microsoft.com/office/officeart/2008/layout/LinedList"/>
    <dgm:cxn modelId="{8DF79BCC-876A-4C44-8AE3-3C4339A1E888}" type="presParOf" srcId="{15C9E2DC-459B-422F-B4EF-068CE714404E}" destId="{A2B55446-EA09-4198-84BD-112BB38570CC}" srcOrd="1" destOrd="0" presId="urn:microsoft.com/office/officeart/2008/layout/LinedList"/>
    <dgm:cxn modelId="{73DFB130-F650-4272-A7B0-1656B48DEA16}" type="presParOf" srcId="{A2B55446-EA09-4198-84BD-112BB38570CC}" destId="{6C3FBDE4-ADF5-48A5-8AAF-2C337828A5AB}" srcOrd="0" destOrd="0" presId="urn:microsoft.com/office/officeart/2008/layout/LinedList"/>
    <dgm:cxn modelId="{D266DCED-A72F-4C04-91D5-C768EE2EA016}" type="presParOf" srcId="{A2B55446-EA09-4198-84BD-112BB38570CC}" destId="{FA2DA6D8-67FC-4D07-9822-DCEFA6C9237A}" srcOrd="1" destOrd="0" presId="urn:microsoft.com/office/officeart/2008/layout/LinedList"/>
    <dgm:cxn modelId="{278DFD0D-00F1-42A0-B806-7D429C34691C}" type="presParOf" srcId="{FA2DA6D8-67FC-4D07-9822-DCEFA6C9237A}" destId="{8C6F4070-6C1F-4E8D-B7D2-216A73BA54C8}" srcOrd="0" destOrd="0" presId="urn:microsoft.com/office/officeart/2008/layout/LinedList"/>
    <dgm:cxn modelId="{D6095EA3-7735-4E90-9ADA-A09A360C0B21}" type="presParOf" srcId="{FA2DA6D8-67FC-4D07-9822-DCEFA6C9237A}" destId="{4388BE54-8C0C-4C17-B303-AA479179AFAF}" srcOrd="1" destOrd="0" presId="urn:microsoft.com/office/officeart/2008/layout/LinedList"/>
    <dgm:cxn modelId="{870E54B2-CE65-4EEF-8652-FD2DF853F01D}" type="presParOf" srcId="{FA2DA6D8-67FC-4D07-9822-DCEFA6C9237A}" destId="{3236B1FF-B31B-4BB6-ABA8-D545AB8CA701}" srcOrd="2" destOrd="0" presId="urn:microsoft.com/office/officeart/2008/layout/LinedList"/>
    <dgm:cxn modelId="{A6766FFB-864E-4737-8C10-F11D67E77F3B}" type="presParOf" srcId="{A2B55446-EA09-4198-84BD-112BB38570CC}" destId="{4B83E87F-25BB-47D4-B950-45C4FDBF26AB}" srcOrd="2" destOrd="0" presId="urn:microsoft.com/office/officeart/2008/layout/LinedList"/>
    <dgm:cxn modelId="{E72EC0F7-8703-4AC4-B0B6-28C25EB84169}" type="presParOf" srcId="{A2B55446-EA09-4198-84BD-112BB38570CC}" destId="{69BF3BD3-DED9-414E-B2D1-91924DB03141}" srcOrd="3" destOrd="0" presId="urn:microsoft.com/office/officeart/2008/layout/LinedList"/>
    <dgm:cxn modelId="{5C13C97E-B2FE-41CD-AC8B-842868A50131}" type="presParOf" srcId="{A2B55446-EA09-4198-84BD-112BB38570CC}" destId="{B8E97193-7230-409C-BE3C-5C449157A20B}" srcOrd="4" destOrd="0" presId="urn:microsoft.com/office/officeart/2008/layout/LinedList"/>
    <dgm:cxn modelId="{5518A58D-DA1A-4E97-A317-A1A1C4CDC3C7}" type="presParOf" srcId="{B8E97193-7230-409C-BE3C-5C449157A20B}" destId="{1DCA9B47-C0ED-43E7-9BE9-188AB14B1832}" srcOrd="0" destOrd="0" presId="urn:microsoft.com/office/officeart/2008/layout/LinedList"/>
    <dgm:cxn modelId="{45B1F530-63A8-4626-B23A-9128CDAF9578}" type="presParOf" srcId="{B8E97193-7230-409C-BE3C-5C449157A20B}" destId="{43A2951E-12EA-4C05-B96A-F31F2B3FD21B}" srcOrd="1" destOrd="0" presId="urn:microsoft.com/office/officeart/2008/layout/LinedList"/>
    <dgm:cxn modelId="{FD65266D-AFB2-46D5-8B53-2D7AD3CE22D2}" type="presParOf" srcId="{B8E97193-7230-409C-BE3C-5C449157A20B}" destId="{DE100D93-7441-4E0C-8761-10CA0600D646}" srcOrd="2" destOrd="0" presId="urn:microsoft.com/office/officeart/2008/layout/LinedList"/>
    <dgm:cxn modelId="{773D09ED-5199-4A4D-BA24-DD1343E046FA}" type="presParOf" srcId="{A2B55446-EA09-4198-84BD-112BB38570CC}" destId="{215A4DF8-7483-4E90-ABE2-ABD05D9231A0}" srcOrd="5" destOrd="0" presId="urn:microsoft.com/office/officeart/2008/layout/LinedList"/>
    <dgm:cxn modelId="{646CBE06-237F-4EB1-85A0-1F8D1E216F8E}" type="presParOf" srcId="{A2B55446-EA09-4198-84BD-112BB38570CC}" destId="{5FCF208D-7D68-4E3D-8831-680AD34FE5C4}" srcOrd="6" destOrd="0" presId="urn:microsoft.com/office/officeart/2008/layout/LinedList"/>
    <dgm:cxn modelId="{0C15934E-6C58-4D0F-A17C-BCCB0C6C2E76}" type="presParOf" srcId="{A2B55446-EA09-4198-84BD-112BB38570CC}" destId="{A00E4634-D24C-40EB-BC0B-F5CCB998CD13}" srcOrd="7" destOrd="0" presId="urn:microsoft.com/office/officeart/2008/layout/LinedList"/>
    <dgm:cxn modelId="{BEB1C95E-42BE-4A4F-B512-C9E43306F9D7}" type="presParOf" srcId="{A00E4634-D24C-40EB-BC0B-F5CCB998CD13}" destId="{7BFACB9D-D244-46CB-BB9D-4BE4CD3DD3CC}" srcOrd="0" destOrd="0" presId="urn:microsoft.com/office/officeart/2008/layout/LinedList"/>
    <dgm:cxn modelId="{08E61D02-18A7-4D7F-9F18-7ACB3B0D9D3B}" type="presParOf" srcId="{A00E4634-D24C-40EB-BC0B-F5CCB998CD13}" destId="{5A3C7339-0246-4A3F-884B-8B512003A7C4}" srcOrd="1" destOrd="0" presId="urn:microsoft.com/office/officeart/2008/layout/LinedList"/>
    <dgm:cxn modelId="{547F364A-D70A-482F-9D7F-91867235EB62}" type="presParOf" srcId="{A00E4634-D24C-40EB-BC0B-F5CCB998CD13}" destId="{3A6D4F2C-524A-4387-AC4C-497229CB9C15}" srcOrd="2" destOrd="0" presId="urn:microsoft.com/office/officeart/2008/layout/LinedList"/>
    <dgm:cxn modelId="{14BDB26A-F826-492F-A444-9EAE1238BBA1}" type="presParOf" srcId="{A2B55446-EA09-4198-84BD-112BB38570CC}" destId="{844AB345-D1E8-4D5A-9BC3-6A0B65931C0F}" srcOrd="8" destOrd="0" presId="urn:microsoft.com/office/officeart/2008/layout/LinedList"/>
    <dgm:cxn modelId="{1B3E1699-3419-4D89-B18B-5511EDD95D14}" type="presParOf" srcId="{A2B55446-EA09-4198-84BD-112BB38570CC}" destId="{110274FA-067F-4AF9-ABAD-C87FDA5F8764}" srcOrd="9" destOrd="0" presId="urn:microsoft.com/office/officeart/2008/layout/LinedList"/>
    <dgm:cxn modelId="{1A5BC0D0-51B9-4D44-A847-990034230E33}" type="presParOf" srcId="{A2B55446-EA09-4198-84BD-112BB38570CC}" destId="{87BFD3B0-429A-436F-8C80-BB83DD7933B9}" srcOrd="10" destOrd="0" presId="urn:microsoft.com/office/officeart/2008/layout/LinedList"/>
    <dgm:cxn modelId="{AF0A7BE9-B545-4117-9388-5B26AE3A0886}" type="presParOf" srcId="{87BFD3B0-429A-436F-8C80-BB83DD7933B9}" destId="{1832F926-3314-4CFC-B0CB-C69BFF47D80B}" srcOrd="0" destOrd="0" presId="urn:microsoft.com/office/officeart/2008/layout/LinedList"/>
    <dgm:cxn modelId="{61AD45F2-B89F-420B-93CF-E423032495AF}" type="presParOf" srcId="{87BFD3B0-429A-436F-8C80-BB83DD7933B9}" destId="{30BE11CA-7205-4C6B-A3D3-1E5A35443543}" srcOrd="1" destOrd="0" presId="urn:microsoft.com/office/officeart/2008/layout/LinedList"/>
    <dgm:cxn modelId="{14664C67-57E0-4791-8EE4-C9E12AEBE618}" type="presParOf" srcId="{87BFD3B0-429A-436F-8C80-BB83DD7933B9}" destId="{7AF248AB-2BF1-421B-97C6-9EC5F9F35FB5}" srcOrd="2" destOrd="0" presId="urn:microsoft.com/office/officeart/2008/layout/LinedList"/>
    <dgm:cxn modelId="{173C8922-3AFA-4D3B-AAF7-8F3CAE3A8FED}" type="presParOf" srcId="{A2B55446-EA09-4198-84BD-112BB38570CC}" destId="{7C003059-F21F-4BC1-BCE7-7C960D9C5FD5}" srcOrd="11" destOrd="0" presId="urn:microsoft.com/office/officeart/2008/layout/LinedList"/>
    <dgm:cxn modelId="{4EFF17E9-A0F1-424A-92A5-79CD5AB8B801}" type="presParOf" srcId="{A2B55446-EA09-4198-84BD-112BB38570CC}" destId="{17BBF427-8101-4755-B1B3-D297DAE945A5}" srcOrd="12" destOrd="0" presId="urn:microsoft.com/office/officeart/2008/layout/LinedList"/>
    <dgm:cxn modelId="{D8C56FE8-55DA-4D13-956A-F2A44E8C1C05}" type="presParOf" srcId="{A2B55446-EA09-4198-84BD-112BB38570CC}" destId="{F28AF296-2420-49E7-B502-1E98D0E6E6F6}" srcOrd="13" destOrd="0" presId="urn:microsoft.com/office/officeart/2008/layout/LinedList"/>
    <dgm:cxn modelId="{DA1E51C3-F657-4A81-B3C4-44058D74BC83}" type="presParOf" srcId="{F28AF296-2420-49E7-B502-1E98D0E6E6F6}" destId="{AA119FF4-7328-4F3C-8752-B17345597728}" srcOrd="0" destOrd="0" presId="urn:microsoft.com/office/officeart/2008/layout/LinedList"/>
    <dgm:cxn modelId="{3DE84C8D-B560-4E6D-B0AA-1AB526A4C83C}" type="presParOf" srcId="{F28AF296-2420-49E7-B502-1E98D0E6E6F6}" destId="{ED685EDA-4C98-4912-B39D-42F5AA10128D}" srcOrd="1" destOrd="0" presId="urn:microsoft.com/office/officeart/2008/layout/LinedList"/>
    <dgm:cxn modelId="{32C3E83B-F961-49E4-B4D5-0E3D489A111E}" type="presParOf" srcId="{F28AF296-2420-49E7-B502-1E98D0E6E6F6}" destId="{835AA900-9282-49B4-AE45-828074F1AEC0}" srcOrd="2" destOrd="0" presId="urn:microsoft.com/office/officeart/2008/layout/LinedList"/>
    <dgm:cxn modelId="{84872082-ABCE-46D1-B1AF-3EA6D68A028D}" type="presParOf" srcId="{A2B55446-EA09-4198-84BD-112BB38570CC}" destId="{A0F00AE2-9278-48A9-9CEE-B4841682C9BC}" srcOrd="14" destOrd="0" presId="urn:microsoft.com/office/officeart/2008/layout/LinedList"/>
    <dgm:cxn modelId="{F5415479-AB76-44F5-AB5A-0103867A23AD}" type="presParOf" srcId="{A2B55446-EA09-4198-84BD-112BB38570CC}" destId="{DCFAB392-1D5F-43B8-BD1E-B2E63868AC1F}" srcOrd="15" destOrd="0" presId="urn:microsoft.com/office/officeart/2008/layout/LinedList"/>
    <dgm:cxn modelId="{01EAD533-4B1C-4B7B-9210-0F1E5CA534E4}" type="presParOf" srcId="{A2B55446-EA09-4198-84BD-112BB38570CC}" destId="{BAAB54AE-F07A-45A0-B270-AB03234F5BB6}" srcOrd="16" destOrd="0" presId="urn:microsoft.com/office/officeart/2008/layout/LinedList"/>
    <dgm:cxn modelId="{230799C2-D2FD-4B49-997F-2F196E0B34F6}" type="presParOf" srcId="{BAAB54AE-F07A-45A0-B270-AB03234F5BB6}" destId="{8BB9B7FA-3B1B-439B-A0C0-600B15E8C432}" srcOrd="0" destOrd="0" presId="urn:microsoft.com/office/officeart/2008/layout/LinedList"/>
    <dgm:cxn modelId="{6E30436F-EE6A-40D5-9297-FD15C6081AB4}" type="presParOf" srcId="{BAAB54AE-F07A-45A0-B270-AB03234F5BB6}" destId="{713F36D7-F3EA-4AD9-AC2F-41F066487022}" srcOrd="1" destOrd="0" presId="urn:microsoft.com/office/officeart/2008/layout/LinedList"/>
    <dgm:cxn modelId="{2696F92D-7E24-4BCC-894B-01E0DBE9DA8E}" type="presParOf" srcId="{BAAB54AE-F07A-45A0-B270-AB03234F5BB6}" destId="{7BC4E04C-4FBA-429C-8F51-643C9AA83E09}" srcOrd="2" destOrd="0" presId="urn:microsoft.com/office/officeart/2008/layout/LinedList"/>
    <dgm:cxn modelId="{B1BFC505-9F2B-48E5-97A6-94980C6E77E6}" type="presParOf" srcId="{A2B55446-EA09-4198-84BD-112BB38570CC}" destId="{5B629A40-FE83-497F-B065-C9B21AAFCCCE}" srcOrd="17" destOrd="0" presId="urn:microsoft.com/office/officeart/2008/layout/LinedList"/>
    <dgm:cxn modelId="{4607DCFA-ADF9-42DC-9703-BB7B02965C0B}" type="presParOf" srcId="{A2B55446-EA09-4198-84BD-112BB38570CC}" destId="{6EBE4CB8-A98B-46D8-BB08-8D1AE8EA94C3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79D84-82F2-4298-84C2-C72FA82FA6E3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B3355A76-8EC7-41BA-A758-10307343E983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Teorija ravne Zemlje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F8657B-1705-4087-9134-53385A87867C}" type="parTrans" cxnId="{E88736C1-D98C-471C-ABC3-2CA5DBC68D8B}">
      <dgm:prSet/>
      <dgm:spPr/>
      <dgm:t>
        <a:bodyPr/>
        <a:lstStyle/>
        <a:p>
          <a:endParaRPr lang="sl-SI"/>
        </a:p>
      </dgm:t>
    </dgm:pt>
    <dgm:pt modelId="{166FBB24-0CAE-4ADB-9F63-9B3F3A868BEF}" type="sibTrans" cxnId="{E88736C1-D98C-471C-ABC3-2CA5DBC68D8B}">
      <dgm:prSet/>
      <dgm:spPr/>
      <dgm:t>
        <a:bodyPr/>
        <a:lstStyle/>
        <a:p>
          <a:endParaRPr lang="sl-SI"/>
        </a:p>
      </dgm:t>
    </dgm:pt>
    <dgm:pt modelId="{D0E54193-C4B7-443B-93C7-7712B1C29377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Cepljenje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D2F88-8A7F-4935-88CF-4DE77C2874D7}" type="parTrans" cxnId="{2B761CD3-5B0F-4486-B195-ED4672128293}">
      <dgm:prSet/>
      <dgm:spPr/>
      <dgm:t>
        <a:bodyPr/>
        <a:lstStyle/>
        <a:p>
          <a:endParaRPr lang="sl-SI"/>
        </a:p>
      </dgm:t>
    </dgm:pt>
    <dgm:pt modelId="{DD5CFD5C-7BC9-4851-9BF5-B21D145DF792}" type="sibTrans" cxnId="{2B761CD3-5B0F-4486-B195-ED4672128293}">
      <dgm:prSet/>
      <dgm:spPr/>
      <dgm:t>
        <a:bodyPr/>
        <a:lstStyle/>
        <a:p>
          <a:endParaRPr lang="sl-SI"/>
        </a:p>
      </dgm:t>
    </dgm:pt>
    <dgm:pt modelId="{04594886-AF83-4D80-9CC5-22566D12BFEC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Evolucija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EAE1F1-165D-40E8-B7F7-90D746027934}" type="parTrans" cxnId="{A3020185-DC1D-4028-91C2-517F8FCFED88}">
      <dgm:prSet/>
      <dgm:spPr/>
      <dgm:t>
        <a:bodyPr/>
        <a:lstStyle/>
        <a:p>
          <a:endParaRPr lang="sl-SI"/>
        </a:p>
      </dgm:t>
    </dgm:pt>
    <dgm:pt modelId="{4990F95E-2151-477A-88C4-BF4A001528BB}" type="sibTrans" cxnId="{A3020185-DC1D-4028-91C2-517F8FCFED88}">
      <dgm:prSet/>
      <dgm:spPr/>
      <dgm:t>
        <a:bodyPr/>
        <a:lstStyle/>
        <a:p>
          <a:endParaRPr lang="sl-SI"/>
        </a:p>
      </dgm:t>
    </dgm:pt>
    <dgm:pt modelId="{776F35AD-1171-4C27-9DA8-172B68931616}">
      <dgm:prSet phldrT="[besedilo]"/>
      <dgm:spPr/>
      <dgm:t>
        <a:bodyPr/>
        <a:lstStyle/>
        <a:p>
          <a:r>
            <a: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Globalno segrevanje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8A3DE-5F41-496B-8714-19C4FF016473}" type="parTrans" cxnId="{33727542-BD91-479D-BEBB-B27B7A854F02}">
      <dgm:prSet/>
      <dgm:spPr/>
      <dgm:t>
        <a:bodyPr/>
        <a:lstStyle/>
        <a:p>
          <a:endParaRPr lang="sl-SI"/>
        </a:p>
      </dgm:t>
    </dgm:pt>
    <dgm:pt modelId="{CCFE4059-E915-4C94-A2C5-A4F0FBEDD9EF}" type="sibTrans" cxnId="{33727542-BD91-479D-BEBB-B27B7A854F02}">
      <dgm:prSet/>
      <dgm:spPr/>
      <dgm:t>
        <a:bodyPr/>
        <a:lstStyle/>
        <a:p>
          <a:endParaRPr lang="sl-SI"/>
        </a:p>
      </dgm:t>
    </dgm:pt>
    <dgm:pt modelId="{041C254A-7B71-479D-873A-5D0B7C15D854}" type="pres">
      <dgm:prSet presAssocID="{4B879D84-82F2-4298-84C2-C72FA82FA6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5DA5C5-2CD2-43D2-AC0D-1C81AE01C8DB}" type="pres">
      <dgm:prSet presAssocID="{B3355A76-8EC7-41BA-A758-10307343E983}" presName="parentLin" presStyleCnt="0"/>
      <dgm:spPr/>
      <dgm:t>
        <a:bodyPr/>
        <a:lstStyle/>
        <a:p>
          <a:endParaRPr lang="sl-SI"/>
        </a:p>
      </dgm:t>
    </dgm:pt>
    <dgm:pt modelId="{A8A7D872-9F4B-4C2C-B5F6-9E4270CBD481}" type="pres">
      <dgm:prSet presAssocID="{B3355A76-8EC7-41BA-A758-10307343E983}" presName="parentLeftMargin" presStyleLbl="node1" presStyleIdx="0" presStyleCnt="4"/>
      <dgm:spPr/>
      <dgm:t>
        <a:bodyPr/>
        <a:lstStyle/>
        <a:p>
          <a:endParaRPr lang="sl-SI"/>
        </a:p>
      </dgm:t>
    </dgm:pt>
    <dgm:pt modelId="{F94F903D-5F69-4946-8655-64E304277A5C}" type="pres">
      <dgm:prSet presAssocID="{B3355A76-8EC7-41BA-A758-10307343E983}" presName="parentText" presStyleLbl="node1" presStyleIdx="0" presStyleCnt="4" custLinFactNeighborX="3313" custLinFactNeighborY="553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64042D1-ECAA-43C9-BAC5-48C6A123F6C3}" type="pres">
      <dgm:prSet presAssocID="{B3355A76-8EC7-41BA-A758-10307343E983}" presName="negativeSpace" presStyleCnt="0"/>
      <dgm:spPr/>
      <dgm:t>
        <a:bodyPr/>
        <a:lstStyle/>
        <a:p>
          <a:endParaRPr lang="sl-SI"/>
        </a:p>
      </dgm:t>
    </dgm:pt>
    <dgm:pt modelId="{B9B96978-6E31-444B-A198-3439D9038594}" type="pres">
      <dgm:prSet presAssocID="{B3355A76-8EC7-41BA-A758-10307343E98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3EB91CE-7FFE-47D8-90E7-4EF01E101589}" type="pres">
      <dgm:prSet presAssocID="{166FBB24-0CAE-4ADB-9F63-9B3F3A868BEF}" presName="spaceBetweenRectangles" presStyleCnt="0"/>
      <dgm:spPr/>
      <dgm:t>
        <a:bodyPr/>
        <a:lstStyle/>
        <a:p>
          <a:endParaRPr lang="sl-SI"/>
        </a:p>
      </dgm:t>
    </dgm:pt>
    <dgm:pt modelId="{CA5C2595-FF8B-4781-9A9B-F8411E26E846}" type="pres">
      <dgm:prSet presAssocID="{D0E54193-C4B7-443B-93C7-7712B1C29377}" presName="parentLin" presStyleCnt="0"/>
      <dgm:spPr/>
      <dgm:t>
        <a:bodyPr/>
        <a:lstStyle/>
        <a:p>
          <a:endParaRPr lang="sl-SI"/>
        </a:p>
      </dgm:t>
    </dgm:pt>
    <dgm:pt modelId="{83F3B645-2CC1-42E9-960A-E48C04865C77}" type="pres">
      <dgm:prSet presAssocID="{D0E54193-C4B7-443B-93C7-7712B1C29377}" presName="parentLeftMargin" presStyleLbl="node1" presStyleIdx="0" presStyleCnt="4"/>
      <dgm:spPr/>
      <dgm:t>
        <a:bodyPr/>
        <a:lstStyle/>
        <a:p>
          <a:endParaRPr lang="sl-SI"/>
        </a:p>
      </dgm:t>
    </dgm:pt>
    <dgm:pt modelId="{429E0DDF-8024-46B3-B942-1B9F53C9C102}" type="pres">
      <dgm:prSet presAssocID="{D0E54193-C4B7-443B-93C7-7712B1C29377}" presName="parentText" presStyleLbl="node1" presStyleIdx="1" presStyleCnt="4" custLinFactNeighborX="3313" custLinFactNeighborY="553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C9899A3-F879-448F-AE45-23D416C02791}" type="pres">
      <dgm:prSet presAssocID="{D0E54193-C4B7-443B-93C7-7712B1C29377}" presName="negativeSpace" presStyleCnt="0"/>
      <dgm:spPr/>
      <dgm:t>
        <a:bodyPr/>
        <a:lstStyle/>
        <a:p>
          <a:endParaRPr lang="sl-SI"/>
        </a:p>
      </dgm:t>
    </dgm:pt>
    <dgm:pt modelId="{555A6C28-714B-45E1-A57D-8A2DA28F3006}" type="pres">
      <dgm:prSet presAssocID="{D0E54193-C4B7-443B-93C7-7712B1C2937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6C24EC2-CDE3-4057-8F0C-C8464056B1F1}" type="pres">
      <dgm:prSet presAssocID="{DD5CFD5C-7BC9-4851-9BF5-B21D145DF792}" presName="spaceBetweenRectangles" presStyleCnt="0"/>
      <dgm:spPr/>
      <dgm:t>
        <a:bodyPr/>
        <a:lstStyle/>
        <a:p>
          <a:endParaRPr lang="sl-SI"/>
        </a:p>
      </dgm:t>
    </dgm:pt>
    <dgm:pt modelId="{6EBDC6CD-37F7-4868-97CF-E1A57F2A7A49}" type="pres">
      <dgm:prSet presAssocID="{776F35AD-1171-4C27-9DA8-172B68931616}" presName="parentLin" presStyleCnt="0"/>
      <dgm:spPr/>
      <dgm:t>
        <a:bodyPr/>
        <a:lstStyle/>
        <a:p>
          <a:endParaRPr lang="sl-SI"/>
        </a:p>
      </dgm:t>
    </dgm:pt>
    <dgm:pt modelId="{82E29866-4079-49B9-9755-316442A77347}" type="pres">
      <dgm:prSet presAssocID="{776F35AD-1171-4C27-9DA8-172B68931616}" presName="parentLeftMargin" presStyleLbl="node1" presStyleIdx="1" presStyleCnt="4"/>
      <dgm:spPr/>
      <dgm:t>
        <a:bodyPr/>
        <a:lstStyle/>
        <a:p>
          <a:endParaRPr lang="sl-SI"/>
        </a:p>
      </dgm:t>
    </dgm:pt>
    <dgm:pt modelId="{37A414F3-0D90-4879-96AA-8C4BE1DD16C5}" type="pres">
      <dgm:prSet presAssocID="{776F35AD-1171-4C27-9DA8-172B6893161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950BD51-07A4-4030-8D55-243E68AD2B88}" type="pres">
      <dgm:prSet presAssocID="{776F35AD-1171-4C27-9DA8-172B68931616}" presName="negativeSpace" presStyleCnt="0"/>
      <dgm:spPr/>
      <dgm:t>
        <a:bodyPr/>
        <a:lstStyle/>
        <a:p>
          <a:endParaRPr lang="sl-SI"/>
        </a:p>
      </dgm:t>
    </dgm:pt>
    <dgm:pt modelId="{C7CCF913-E568-4522-B6EE-606BE5D6ACDD}" type="pres">
      <dgm:prSet presAssocID="{776F35AD-1171-4C27-9DA8-172B6893161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96B0B52-61A9-4E8C-8CEF-CA1F38CC5B80}" type="pres">
      <dgm:prSet presAssocID="{CCFE4059-E915-4C94-A2C5-A4F0FBEDD9EF}" presName="spaceBetweenRectangles" presStyleCnt="0"/>
      <dgm:spPr/>
      <dgm:t>
        <a:bodyPr/>
        <a:lstStyle/>
        <a:p>
          <a:endParaRPr lang="sl-SI"/>
        </a:p>
      </dgm:t>
    </dgm:pt>
    <dgm:pt modelId="{21E2FE41-48AD-4736-99A3-B64A6A66841F}" type="pres">
      <dgm:prSet presAssocID="{04594886-AF83-4D80-9CC5-22566D12BFEC}" presName="parentLin" presStyleCnt="0"/>
      <dgm:spPr/>
      <dgm:t>
        <a:bodyPr/>
        <a:lstStyle/>
        <a:p>
          <a:endParaRPr lang="sl-SI"/>
        </a:p>
      </dgm:t>
    </dgm:pt>
    <dgm:pt modelId="{D6CC7FB0-C3DD-49D7-A82B-DD75331B52CC}" type="pres">
      <dgm:prSet presAssocID="{04594886-AF83-4D80-9CC5-22566D12BFEC}" presName="parentLeftMargin" presStyleLbl="node1" presStyleIdx="2" presStyleCnt="4"/>
      <dgm:spPr/>
      <dgm:t>
        <a:bodyPr/>
        <a:lstStyle/>
        <a:p>
          <a:endParaRPr lang="sl-SI"/>
        </a:p>
      </dgm:t>
    </dgm:pt>
    <dgm:pt modelId="{A32DD26A-FDEA-412E-ADD1-B0F646C5F00E}" type="pres">
      <dgm:prSet presAssocID="{04594886-AF83-4D80-9CC5-22566D12BF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25F18F1-2426-4006-A10A-524334022645}" type="pres">
      <dgm:prSet presAssocID="{04594886-AF83-4D80-9CC5-22566D12BFEC}" presName="negativeSpace" presStyleCnt="0"/>
      <dgm:spPr/>
      <dgm:t>
        <a:bodyPr/>
        <a:lstStyle/>
        <a:p>
          <a:endParaRPr lang="sl-SI"/>
        </a:p>
      </dgm:t>
    </dgm:pt>
    <dgm:pt modelId="{282235B5-285D-415C-8D46-8591FE8FDE9E}" type="pres">
      <dgm:prSet presAssocID="{04594886-AF83-4D80-9CC5-22566D12BFE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B761CD3-5B0F-4486-B195-ED4672128293}" srcId="{4B879D84-82F2-4298-84C2-C72FA82FA6E3}" destId="{D0E54193-C4B7-443B-93C7-7712B1C29377}" srcOrd="1" destOrd="0" parTransId="{680D2F88-8A7F-4935-88CF-4DE77C2874D7}" sibTransId="{DD5CFD5C-7BC9-4851-9BF5-B21D145DF792}"/>
    <dgm:cxn modelId="{88C660BB-3E28-45F5-9222-9078CD7526E8}" type="presOf" srcId="{4B879D84-82F2-4298-84C2-C72FA82FA6E3}" destId="{041C254A-7B71-479D-873A-5D0B7C15D854}" srcOrd="0" destOrd="0" presId="urn:microsoft.com/office/officeart/2005/8/layout/list1"/>
    <dgm:cxn modelId="{A3020185-DC1D-4028-91C2-517F8FCFED88}" srcId="{4B879D84-82F2-4298-84C2-C72FA82FA6E3}" destId="{04594886-AF83-4D80-9CC5-22566D12BFEC}" srcOrd="3" destOrd="0" parTransId="{AAEAE1F1-165D-40E8-B7F7-90D746027934}" sibTransId="{4990F95E-2151-477A-88C4-BF4A001528BB}"/>
    <dgm:cxn modelId="{E88736C1-D98C-471C-ABC3-2CA5DBC68D8B}" srcId="{4B879D84-82F2-4298-84C2-C72FA82FA6E3}" destId="{B3355A76-8EC7-41BA-A758-10307343E983}" srcOrd="0" destOrd="0" parTransId="{61F8657B-1705-4087-9134-53385A87867C}" sibTransId="{166FBB24-0CAE-4ADB-9F63-9B3F3A868BEF}"/>
    <dgm:cxn modelId="{9A49A11F-6065-4D67-8C07-466597EEB831}" type="presOf" srcId="{D0E54193-C4B7-443B-93C7-7712B1C29377}" destId="{429E0DDF-8024-46B3-B942-1B9F53C9C102}" srcOrd="1" destOrd="0" presId="urn:microsoft.com/office/officeart/2005/8/layout/list1"/>
    <dgm:cxn modelId="{07CB3DBA-F30D-4328-AA6D-6F3E6AB9ABB4}" type="presOf" srcId="{04594886-AF83-4D80-9CC5-22566D12BFEC}" destId="{A32DD26A-FDEA-412E-ADD1-B0F646C5F00E}" srcOrd="1" destOrd="0" presId="urn:microsoft.com/office/officeart/2005/8/layout/list1"/>
    <dgm:cxn modelId="{E9C75283-EC4B-4AA7-808D-E25F613DBD03}" type="presOf" srcId="{B3355A76-8EC7-41BA-A758-10307343E983}" destId="{F94F903D-5F69-4946-8655-64E304277A5C}" srcOrd="1" destOrd="0" presId="urn:microsoft.com/office/officeart/2005/8/layout/list1"/>
    <dgm:cxn modelId="{A47CCBB1-AE61-4902-AE62-A352E4DC421D}" type="presOf" srcId="{D0E54193-C4B7-443B-93C7-7712B1C29377}" destId="{83F3B645-2CC1-42E9-960A-E48C04865C77}" srcOrd="0" destOrd="0" presId="urn:microsoft.com/office/officeart/2005/8/layout/list1"/>
    <dgm:cxn modelId="{12C884FC-478D-4A7D-ADE6-16CF6809F419}" type="presOf" srcId="{04594886-AF83-4D80-9CC5-22566D12BFEC}" destId="{D6CC7FB0-C3DD-49D7-A82B-DD75331B52CC}" srcOrd="0" destOrd="0" presId="urn:microsoft.com/office/officeart/2005/8/layout/list1"/>
    <dgm:cxn modelId="{5E4E89F3-FB04-433F-B795-EA654B8324B8}" type="presOf" srcId="{776F35AD-1171-4C27-9DA8-172B68931616}" destId="{82E29866-4079-49B9-9755-316442A77347}" srcOrd="0" destOrd="0" presId="urn:microsoft.com/office/officeart/2005/8/layout/list1"/>
    <dgm:cxn modelId="{BD75B646-4474-4A64-BE52-D879EE722DDD}" type="presOf" srcId="{776F35AD-1171-4C27-9DA8-172B68931616}" destId="{37A414F3-0D90-4879-96AA-8C4BE1DD16C5}" srcOrd="1" destOrd="0" presId="urn:microsoft.com/office/officeart/2005/8/layout/list1"/>
    <dgm:cxn modelId="{33727542-BD91-479D-BEBB-B27B7A854F02}" srcId="{4B879D84-82F2-4298-84C2-C72FA82FA6E3}" destId="{776F35AD-1171-4C27-9DA8-172B68931616}" srcOrd="2" destOrd="0" parTransId="{0D48A3DE-5F41-496B-8714-19C4FF016473}" sibTransId="{CCFE4059-E915-4C94-A2C5-A4F0FBEDD9EF}"/>
    <dgm:cxn modelId="{D973CF0B-B769-42A2-9F0B-3E34821128D9}" type="presOf" srcId="{B3355A76-8EC7-41BA-A758-10307343E983}" destId="{A8A7D872-9F4B-4C2C-B5F6-9E4270CBD481}" srcOrd="0" destOrd="0" presId="urn:microsoft.com/office/officeart/2005/8/layout/list1"/>
    <dgm:cxn modelId="{0D1B9D3B-2AE2-4E3F-81AF-4703B5439C56}" type="presParOf" srcId="{041C254A-7B71-479D-873A-5D0B7C15D854}" destId="{7C5DA5C5-2CD2-43D2-AC0D-1C81AE01C8DB}" srcOrd="0" destOrd="0" presId="urn:microsoft.com/office/officeart/2005/8/layout/list1"/>
    <dgm:cxn modelId="{1F25EA67-517F-453C-8AE0-E0671C9043AB}" type="presParOf" srcId="{7C5DA5C5-2CD2-43D2-AC0D-1C81AE01C8DB}" destId="{A8A7D872-9F4B-4C2C-B5F6-9E4270CBD481}" srcOrd="0" destOrd="0" presId="urn:microsoft.com/office/officeart/2005/8/layout/list1"/>
    <dgm:cxn modelId="{9B8C494B-95D1-4ABF-A025-8B6E0BD2C879}" type="presParOf" srcId="{7C5DA5C5-2CD2-43D2-AC0D-1C81AE01C8DB}" destId="{F94F903D-5F69-4946-8655-64E304277A5C}" srcOrd="1" destOrd="0" presId="urn:microsoft.com/office/officeart/2005/8/layout/list1"/>
    <dgm:cxn modelId="{D8334540-5B8A-432E-9681-C8F231E9D772}" type="presParOf" srcId="{041C254A-7B71-479D-873A-5D0B7C15D854}" destId="{264042D1-ECAA-43C9-BAC5-48C6A123F6C3}" srcOrd="1" destOrd="0" presId="urn:microsoft.com/office/officeart/2005/8/layout/list1"/>
    <dgm:cxn modelId="{CEA12700-8797-45AE-92A6-B3CDF9C8B2DC}" type="presParOf" srcId="{041C254A-7B71-479D-873A-5D0B7C15D854}" destId="{B9B96978-6E31-444B-A198-3439D9038594}" srcOrd="2" destOrd="0" presId="urn:microsoft.com/office/officeart/2005/8/layout/list1"/>
    <dgm:cxn modelId="{74E8AF5B-09B4-4248-85FC-B037378B056A}" type="presParOf" srcId="{041C254A-7B71-479D-873A-5D0B7C15D854}" destId="{43EB91CE-7FFE-47D8-90E7-4EF01E101589}" srcOrd="3" destOrd="0" presId="urn:microsoft.com/office/officeart/2005/8/layout/list1"/>
    <dgm:cxn modelId="{42709BD6-CC87-419A-9781-63BD9CF9FBD4}" type="presParOf" srcId="{041C254A-7B71-479D-873A-5D0B7C15D854}" destId="{CA5C2595-FF8B-4781-9A9B-F8411E26E846}" srcOrd="4" destOrd="0" presId="urn:microsoft.com/office/officeart/2005/8/layout/list1"/>
    <dgm:cxn modelId="{01A72907-97FA-4502-83A8-8FFDA54C17CD}" type="presParOf" srcId="{CA5C2595-FF8B-4781-9A9B-F8411E26E846}" destId="{83F3B645-2CC1-42E9-960A-E48C04865C77}" srcOrd="0" destOrd="0" presId="urn:microsoft.com/office/officeart/2005/8/layout/list1"/>
    <dgm:cxn modelId="{E5FB5CA1-AA96-4E89-A306-83B2F9C8A88F}" type="presParOf" srcId="{CA5C2595-FF8B-4781-9A9B-F8411E26E846}" destId="{429E0DDF-8024-46B3-B942-1B9F53C9C102}" srcOrd="1" destOrd="0" presId="urn:microsoft.com/office/officeart/2005/8/layout/list1"/>
    <dgm:cxn modelId="{550AE698-3BB0-4689-9E43-12A8E5F33793}" type="presParOf" srcId="{041C254A-7B71-479D-873A-5D0B7C15D854}" destId="{BC9899A3-F879-448F-AE45-23D416C02791}" srcOrd="5" destOrd="0" presId="urn:microsoft.com/office/officeart/2005/8/layout/list1"/>
    <dgm:cxn modelId="{D85BB0D1-85B2-4AF0-B11E-336724EF9FA3}" type="presParOf" srcId="{041C254A-7B71-479D-873A-5D0B7C15D854}" destId="{555A6C28-714B-45E1-A57D-8A2DA28F3006}" srcOrd="6" destOrd="0" presId="urn:microsoft.com/office/officeart/2005/8/layout/list1"/>
    <dgm:cxn modelId="{87E2F06C-00FF-4E34-8805-2479555A9587}" type="presParOf" srcId="{041C254A-7B71-479D-873A-5D0B7C15D854}" destId="{16C24EC2-CDE3-4057-8F0C-C8464056B1F1}" srcOrd="7" destOrd="0" presId="urn:microsoft.com/office/officeart/2005/8/layout/list1"/>
    <dgm:cxn modelId="{479FBC06-3AC3-499D-AEDD-3362C3605C6D}" type="presParOf" srcId="{041C254A-7B71-479D-873A-5D0B7C15D854}" destId="{6EBDC6CD-37F7-4868-97CF-E1A57F2A7A49}" srcOrd="8" destOrd="0" presId="urn:microsoft.com/office/officeart/2005/8/layout/list1"/>
    <dgm:cxn modelId="{5CE893C7-31EC-4000-8DBB-B9CAC44DDC01}" type="presParOf" srcId="{6EBDC6CD-37F7-4868-97CF-E1A57F2A7A49}" destId="{82E29866-4079-49B9-9755-316442A77347}" srcOrd="0" destOrd="0" presId="urn:microsoft.com/office/officeart/2005/8/layout/list1"/>
    <dgm:cxn modelId="{BE0F4AA0-3CB4-40D5-98AF-2A26D8E7351C}" type="presParOf" srcId="{6EBDC6CD-37F7-4868-97CF-E1A57F2A7A49}" destId="{37A414F3-0D90-4879-96AA-8C4BE1DD16C5}" srcOrd="1" destOrd="0" presId="urn:microsoft.com/office/officeart/2005/8/layout/list1"/>
    <dgm:cxn modelId="{ABDD1C34-F831-4759-90DB-7BBA92646242}" type="presParOf" srcId="{041C254A-7B71-479D-873A-5D0B7C15D854}" destId="{0950BD51-07A4-4030-8D55-243E68AD2B88}" srcOrd="9" destOrd="0" presId="urn:microsoft.com/office/officeart/2005/8/layout/list1"/>
    <dgm:cxn modelId="{9EB990BA-AA58-4BDB-8832-ED2A1FE1A5A9}" type="presParOf" srcId="{041C254A-7B71-479D-873A-5D0B7C15D854}" destId="{C7CCF913-E568-4522-B6EE-606BE5D6ACDD}" srcOrd="10" destOrd="0" presId="urn:microsoft.com/office/officeart/2005/8/layout/list1"/>
    <dgm:cxn modelId="{3C7E36F3-041D-4C03-9712-2429A4BA531E}" type="presParOf" srcId="{041C254A-7B71-479D-873A-5D0B7C15D854}" destId="{A96B0B52-61A9-4E8C-8CEF-CA1F38CC5B80}" srcOrd="11" destOrd="0" presId="urn:microsoft.com/office/officeart/2005/8/layout/list1"/>
    <dgm:cxn modelId="{009F8238-04B5-4A33-AFE8-431037097E12}" type="presParOf" srcId="{041C254A-7B71-479D-873A-5D0B7C15D854}" destId="{21E2FE41-48AD-4736-99A3-B64A6A66841F}" srcOrd="12" destOrd="0" presId="urn:microsoft.com/office/officeart/2005/8/layout/list1"/>
    <dgm:cxn modelId="{A4DA6105-0524-48A3-A1DB-122274CA31BC}" type="presParOf" srcId="{21E2FE41-48AD-4736-99A3-B64A6A66841F}" destId="{D6CC7FB0-C3DD-49D7-A82B-DD75331B52CC}" srcOrd="0" destOrd="0" presId="urn:microsoft.com/office/officeart/2005/8/layout/list1"/>
    <dgm:cxn modelId="{C4115068-58CF-4FF3-AF21-166BE7AF558C}" type="presParOf" srcId="{21E2FE41-48AD-4736-99A3-B64A6A66841F}" destId="{A32DD26A-FDEA-412E-ADD1-B0F646C5F00E}" srcOrd="1" destOrd="0" presId="urn:microsoft.com/office/officeart/2005/8/layout/list1"/>
    <dgm:cxn modelId="{DB068C66-320D-4AD0-A80C-FD1817373D3F}" type="presParOf" srcId="{041C254A-7B71-479D-873A-5D0B7C15D854}" destId="{425F18F1-2426-4006-A10A-524334022645}" srcOrd="13" destOrd="0" presId="urn:microsoft.com/office/officeart/2005/8/layout/list1"/>
    <dgm:cxn modelId="{3C37CFB8-F7A9-4472-96D0-4A375A9011CD}" type="presParOf" srcId="{041C254A-7B71-479D-873A-5D0B7C15D854}" destId="{282235B5-285D-415C-8D46-8591FE8FDE9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0AB51D-29B6-4D11-BF3C-F48564D75B9D}" type="doc">
      <dgm:prSet loTypeId="urn:microsoft.com/office/officeart/2005/8/layout/radial1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A566045D-8A95-4C03-8DFD-9F5DE458CBE0}">
      <dgm:prSet phldrT="[besedilo]"/>
      <dgm:spPr/>
      <dgm:t>
        <a:bodyPr/>
        <a:lstStyle/>
        <a:p>
          <a:r>
            <a:rPr lang="sl-SI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Posledice?</a:t>
          </a:r>
          <a:endParaRPr lang="sl-SI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79E239-9B8B-4E0C-A2D3-B1F22F80094F}" type="parTrans" cxnId="{D3F7C2F8-4140-4F71-8655-B9BCFB13852E}">
      <dgm:prSet/>
      <dgm:spPr/>
      <dgm:t>
        <a:bodyPr/>
        <a:lstStyle/>
        <a:p>
          <a:endParaRPr lang="sl-SI"/>
        </a:p>
      </dgm:t>
    </dgm:pt>
    <dgm:pt modelId="{2BFDBE2A-17FE-43E8-8011-285F8491A48D}" type="sibTrans" cxnId="{D3F7C2F8-4140-4F71-8655-B9BCFB13852E}">
      <dgm:prSet/>
      <dgm:spPr/>
      <dgm:t>
        <a:bodyPr/>
        <a:lstStyle/>
        <a:p>
          <a:endParaRPr lang="sl-SI"/>
        </a:p>
      </dgm:t>
    </dgm:pt>
    <dgm:pt modelId="{C4611764-94B6-4C57-BD75-BA14FE860ED4}">
      <dgm:prSet phldrT="[besedilo]" custT="1"/>
      <dgm:spPr/>
      <dgm:t>
        <a:bodyPr/>
        <a:lstStyle/>
        <a:p>
          <a:r>
            <a:rPr lang="sl-SI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Zanikanje tisočletnih dosežkov</a:t>
          </a:r>
          <a:endParaRPr lang="sl-SI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02CE5-F906-49C6-A24E-1EE5C23CB389}" type="parTrans" cxnId="{5C029936-CAA7-40C8-8AFE-7DEF89D06796}">
      <dgm:prSet/>
      <dgm:spPr/>
      <dgm:t>
        <a:bodyPr/>
        <a:lstStyle/>
        <a:p>
          <a:endParaRPr lang="sl-SI"/>
        </a:p>
      </dgm:t>
    </dgm:pt>
    <dgm:pt modelId="{2FDB96DA-444F-4CDC-A01F-5BA21B103F4F}" type="sibTrans" cxnId="{5C029936-CAA7-40C8-8AFE-7DEF89D06796}">
      <dgm:prSet/>
      <dgm:spPr/>
      <dgm:t>
        <a:bodyPr/>
        <a:lstStyle/>
        <a:p>
          <a:endParaRPr lang="sl-SI"/>
        </a:p>
      </dgm:t>
    </dgm:pt>
    <dgm:pt modelId="{5C096F9B-021D-43E5-AD1E-A96E7C9D7400}">
      <dgm:prSet phldrT="[besedilo]" custT="1"/>
      <dgm:spPr/>
      <dgm:t>
        <a:bodyPr/>
        <a:lstStyle/>
        <a:p>
          <a:r>
            <a:rPr lang="sl-SI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Teorije zarot, </a:t>
          </a:r>
          <a:r>
            <a:rPr lang="sl-SI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psevdoznanost</a:t>
          </a:r>
          <a:endParaRPr lang="sl-SI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8FC018-33CA-4618-9592-6B5618D4E9F4}" type="parTrans" cxnId="{60841EBE-F94F-4B0E-81A6-DADBD36A76AA}">
      <dgm:prSet/>
      <dgm:spPr/>
      <dgm:t>
        <a:bodyPr/>
        <a:lstStyle/>
        <a:p>
          <a:endParaRPr lang="sl-SI"/>
        </a:p>
      </dgm:t>
    </dgm:pt>
    <dgm:pt modelId="{4EF6A987-F2B3-4223-96E7-240423257298}" type="sibTrans" cxnId="{60841EBE-F94F-4B0E-81A6-DADBD36A76AA}">
      <dgm:prSet/>
      <dgm:spPr/>
      <dgm:t>
        <a:bodyPr/>
        <a:lstStyle/>
        <a:p>
          <a:endParaRPr lang="sl-SI"/>
        </a:p>
      </dgm:t>
    </dgm:pt>
    <dgm:pt modelId="{8CB73F1B-DEF4-4E1A-B0AB-D503920CBBAC}">
      <dgm:prSet phldrT="[besedilo]"/>
      <dgm:spPr/>
      <dgm:t>
        <a:bodyPr/>
        <a:lstStyle/>
        <a:p>
          <a:r>
            <a: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Financiranje znanosti</a:t>
          </a:r>
          <a:endParaRPr lang="sl-SI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D0185-01BE-4A82-A003-41341D0045E4}" type="parTrans" cxnId="{CEA11759-E540-413C-A6EC-061A970D4C26}">
      <dgm:prSet/>
      <dgm:spPr/>
      <dgm:t>
        <a:bodyPr/>
        <a:lstStyle/>
        <a:p>
          <a:endParaRPr lang="sl-SI"/>
        </a:p>
      </dgm:t>
    </dgm:pt>
    <dgm:pt modelId="{E3BEC32E-FBC8-472E-8238-B8CF480292A0}" type="sibTrans" cxnId="{CEA11759-E540-413C-A6EC-061A970D4C26}">
      <dgm:prSet/>
      <dgm:spPr/>
      <dgm:t>
        <a:bodyPr/>
        <a:lstStyle/>
        <a:p>
          <a:endParaRPr lang="sl-SI"/>
        </a:p>
      </dgm:t>
    </dgm:pt>
    <dgm:pt modelId="{142679B3-02C6-45D4-82B2-BC5D4EEB1600}">
      <dgm:prSet phldrT="[besedilo]" custT="1"/>
      <dgm:spPr/>
      <dgm:t>
        <a:bodyPr/>
        <a:lstStyle/>
        <a:p>
          <a:r>
            <a:rPr lang="sl-SI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Varnostni vidik</a:t>
          </a:r>
          <a:endParaRPr lang="sl-SI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9926F5-6EC0-46ED-9CB9-88EA4478A645}" type="parTrans" cxnId="{949D4AC0-34C1-48C5-ADCE-8E0B81BB4EBD}">
      <dgm:prSet/>
      <dgm:spPr/>
      <dgm:t>
        <a:bodyPr/>
        <a:lstStyle/>
        <a:p>
          <a:endParaRPr lang="sl-SI"/>
        </a:p>
      </dgm:t>
    </dgm:pt>
    <dgm:pt modelId="{BAA868A7-EECB-4731-A4E5-92D72202B300}" type="sibTrans" cxnId="{949D4AC0-34C1-48C5-ADCE-8E0B81BB4EBD}">
      <dgm:prSet/>
      <dgm:spPr/>
      <dgm:t>
        <a:bodyPr/>
        <a:lstStyle/>
        <a:p>
          <a:endParaRPr lang="sl-SI"/>
        </a:p>
      </dgm:t>
    </dgm:pt>
    <dgm:pt modelId="{D4FC6BC2-C58A-489C-8972-3351CBAD5919}">
      <dgm:prSet/>
      <dgm:spPr/>
      <dgm:t>
        <a:bodyPr/>
        <a:lstStyle/>
        <a:p>
          <a:endParaRPr lang="sl-SI"/>
        </a:p>
      </dgm:t>
    </dgm:pt>
    <dgm:pt modelId="{2C5395B1-5E58-4A29-9A19-E2DA72331508}" type="parTrans" cxnId="{3211BF73-3F31-4D11-AC30-973025CD1DBC}">
      <dgm:prSet/>
      <dgm:spPr/>
      <dgm:t>
        <a:bodyPr/>
        <a:lstStyle/>
        <a:p>
          <a:endParaRPr lang="sl-SI"/>
        </a:p>
      </dgm:t>
    </dgm:pt>
    <dgm:pt modelId="{748033FC-33F6-4C94-A06B-455DF54E9FC8}" type="sibTrans" cxnId="{3211BF73-3F31-4D11-AC30-973025CD1DBC}">
      <dgm:prSet/>
      <dgm:spPr/>
      <dgm:t>
        <a:bodyPr/>
        <a:lstStyle/>
        <a:p>
          <a:endParaRPr lang="sl-SI"/>
        </a:p>
      </dgm:t>
    </dgm:pt>
    <dgm:pt modelId="{D39417AD-B2FB-4B3D-A17A-F1EC8EE75742}">
      <dgm:prSet phldrT="[besedilo]"/>
      <dgm:spPr/>
      <dgm:t>
        <a:bodyPr/>
        <a:lstStyle/>
        <a:p>
          <a:r>
            <a: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Promocija znanosti</a:t>
          </a:r>
          <a:endParaRPr lang="sl-SI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6BCE7-C1DE-444E-B99A-7EE38B97175E}" type="parTrans" cxnId="{843C1154-F41C-493C-9E97-CF2FA4B8AC5D}">
      <dgm:prSet/>
      <dgm:spPr/>
      <dgm:t>
        <a:bodyPr/>
        <a:lstStyle/>
        <a:p>
          <a:endParaRPr lang="sl-SI"/>
        </a:p>
      </dgm:t>
    </dgm:pt>
    <dgm:pt modelId="{A5BA9A16-0C57-45F1-B182-83EED7F5CB27}" type="sibTrans" cxnId="{843C1154-F41C-493C-9E97-CF2FA4B8AC5D}">
      <dgm:prSet/>
      <dgm:spPr/>
      <dgm:t>
        <a:bodyPr/>
        <a:lstStyle/>
        <a:p>
          <a:endParaRPr lang="sl-SI"/>
        </a:p>
      </dgm:t>
    </dgm:pt>
    <dgm:pt modelId="{E68F19BF-6982-4E31-BE4D-F9DC51B048CC}" type="pres">
      <dgm:prSet presAssocID="{B80AB51D-29B6-4D11-BF3C-F48564D75B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251BE6E-AAB9-4DA2-82AA-81A81F2FB065}" type="pres">
      <dgm:prSet presAssocID="{A566045D-8A95-4C03-8DFD-9F5DE458CBE0}" presName="centerShape" presStyleLbl="node0" presStyleIdx="0" presStyleCnt="1"/>
      <dgm:spPr/>
      <dgm:t>
        <a:bodyPr/>
        <a:lstStyle/>
        <a:p>
          <a:endParaRPr lang="sl-SI"/>
        </a:p>
      </dgm:t>
    </dgm:pt>
    <dgm:pt modelId="{4B9F33B9-164C-4F8A-A086-96543895D6FD}" type="pres">
      <dgm:prSet presAssocID="{21A02CE5-F906-49C6-A24E-1EE5C23CB389}" presName="Name9" presStyleLbl="parChTrans1D2" presStyleIdx="0" presStyleCnt="5"/>
      <dgm:spPr/>
      <dgm:t>
        <a:bodyPr/>
        <a:lstStyle/>
        <a:p>
          <a:endParaRPr lang="sl-SI"/>
        </a:p>
      </dgm:t>
    </dgm:pt>
    <dgm:pt modelId="{DC2DD3C8-2005-4371-87B6-EA1197088E9A}" type="pres">
      <dgm:prSet presAssocID="{21A02CE5-F906-49C6-A24E-1EE5C23CB389}" presName="connTx" presStyleLbl="parChTrans1D2" presStyleIdx="0" presStyleCnt="5"/>
      <dgm:spPr/>
      <dgm:t>
        <a:bodyPr/>
        <a:lstStyle/>
        <a:p>
          <a:endParaRPr lang="sl-SI"/>
        </a:p>
      </dgm:t>
    </dgm:pt>
    <dgm:pt modelId="{D662C6B0-A8E5-4EC4-9A8D-2FCA469FF5AA}" type="pres">
      <dgm:prSet presAssocID="{C4611764-94B6-4C57-BD75-BA14FE860ED4}" presName="node" presStyleLbl="node1" presStyleIdx="0" presStyleCnt="5" custRadScaleRad="100175" custRadScaleInc="-259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5BDE740-E103-46AC-8A6D-C9587AD3DD34}" type="pres">
      <dgm:prSet presAssocID="{F28FC018-33CA-4618-9592-6B5618D4E9F4}" presName="Name9" presStyleLbl="parChTrans1D2" presStyleIdx="1" presStyleCnt="5"/>
      <dgm:spPr/>
      <dgm:t>
        <a:bodyPr/>
        <a:lstStyle/>
        <a:p>
          <a:endParaRPr lang="sl-SI"/>
        </a:p>
      </dgm:t>
    </dgm:pt>
    <dgm:pt modelId="{8A689A12-2E41-4582-9F10-7D22B484ACED}" type="pres">
      <dgm:prSet presAssocID="{F28FC018-33CA-4618-9592-6B5618D4E9F4}" presName="connTx" presStyleLbl="parChTrans1D2" presStyleIdx="1" presStyleCnt="5"/>
      <dgm:spPr/>
      <dgm:t>
        <a:bodyPr/>
        <a:lstStyle/>
        <a:p>
          <a:endParaRPr lang="sl-SI"/>
        </a:p>
      </dgm:t>
    </dgm:pt>
    <dgm:pt modelId="{7AFE22F4-0031-41B1-906C-643DFF600A9E}" type="pres">
      <dgm:prSet presAssocID="{5C096F9B-021D-43E5-AD1E-A96E7C9D740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CBE44F4-8BF0-4FFF-90F4-F6DA6DFE997A}" type="pres">
      <dgm:prSet presAssocID="{E956BCE7-C1DE-444E-B99A-7EE38B97175E}" presName="Name9" presStyleLbl="parChTrans1D2" presStyleIdx="2" presStyleCnt="5"/>
      <dgm:spPr/>
      <dgm:t>
        <a:bodyPr/>
        <a:lstStyle/>
        <a:p>
          <a:endParaRPr lang="sl-SI"/>
        </a:p>
      </dgm:t>
    </dgm:pt>
    <dgm:pt modelId="{A7349E4B-D4DA-4350-A050-7A01D6839EAE}" type="pres">
      <dgm:prSet presAssocID="{E956BCE7-C1DE-444E-B99A-7EE38B97175E}" presName="connTx" presStyleLbl="parChTrans1D2" presStyleIdx="2" presStyleCnt="5"/>
      <dgm:spPr/>
      <dgm:t>
        <a:bodyPr/>
        <a:lstStyle/>
        <a:p>
          <a:endParaRPr lang="sl-SI"/>
        </a:p>
      </dgm:t>
    </dgm:pt>
    <dgm:pt modelId="{5EB06AE0-0ADC-48F0-B875-43E9694F5F2C}" type="pres">
      <dgm:prSet presAssocID="{D39417AD-B2FB-4B3D-A17A-F1EC8EE75742}" presName="node" presStyleLbl="node1" presStyleIdx="2" presStyleCnt="5" custRadScaleRad="101406" custRadScaleInc="-157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5E3EBE5-8B57-47E1-911F-91CA661843BC}" type="pres">
      <dgm:prSet presAssocID="{BE3D0185-01BE-4A82-A003-41341D0045E4}" presName="Name9" presStyleLbl="parChTrans1D2" presStyleIdx="3" presStyleCnt="5"/>
      <dgm:spPr/>
      <dgm:t>
        <a:bodyPr/>
        <a:lstStyle/>
        <a:p>
          <a:endParaRPr lang="sl-SI"/>
        </a:p>
      </dgm:t>
    </dgm:pt>
    <dgm:pt modelId="{94F3F5BE-797E-4CD8-9CB1-1F5EB3F7BDF8}" type="pres">
      <dgm:prSet presAssocID="{BE3D0185-01BE-4A82-A003-41341D0045E4}" presName="connTx" presStyleLbl="parChTrans1D2" presStyleIdx="3" presStyleCnt="5"/>
      <dgm:spPr/>
      <dgm:t>
        <a:bodyPr/>
        <a:lstStyle/>
        <a:p>
          <a:endParaRPr lang="sl-SI"/>
        </a:p>
      </dgm:t>
    </dgm:pt>
    <dgm:pt modelId="{8C2D54F4-8269-4CFB-BFFC-AB5257892F31}" type="pres">
      <dgm:prSet presAssocID="{8CB73F1B-DEF4-4E1A-B0AB-D503920CBB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4B2A06E-D321-41AE-839E-E80E230FA0DE}" type="pres">
      <dgm:prSet presAssocID="{FD9926F5-6EC0-46ED-9CB9-88EA4478A645}" presName="Name9" presStyleLbl="parChTrans1D2" presStyleIdx="4" presStyleCnt="5"/>
      <dgm:spPr/>
      <dgm:t>
        <a:bodyPr/>
        <a:lstStyle/>
        <a:p>
          <a:endParaRPr lang="sl-SI"/>
        </a:p>
      </dgm:t>
    </dgm:pt>
    <dgm:pt modelId="{E32BF968-F742-4085-A56E-3B0CA4F0D58B}" type="pres">
      <dgm:prSet presAssocID="{FD9926F5-6EC0-46ED-9CB9-88EA4478A645}" presName="connTx" presStyleLbl="parChTrans1D2" presStyleIdx="4" presStyleCnt="5"/>
      <dgm:spPr/>
      <dgm:t>
        <a:bodyPr/>
        <a:lstStyle/>
        <a:p>
          <a:endParaRPr lang="sl-SI"/>
        </a:p>
      </dgm:t>
    </dgm:pt>
    <dgm:pt modelId="{0D2B237C-1711-4BFF-9475-5CFD85B4F1C8}" type="pres">
      <dgm:prSet presAssocID="{142679B3-02C6-45D4-82B2-BC5D4EEB16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211BF73-3F31-4D11-AC30-973025CD1DBC}" srcId="{B80AB51D-29B6-4D11-BF3C-F48564D75B9D}" destId="{D4FC6BC2-C58A-489C-8972-3351CBAD5919}" srcOrd="1" destOrd="0" parTransId="{2C5395B1-5E58-4A29-9A19-E2DA72331508}" sibTransId="{748033FC-33F6-4C94-A06B-455DF54E9FC8}"/>
    <dgm:cxn modelId="{949D4AC0-34C1-48C5-ADCE-8E0B81BB4EBD}" srcId="{A566045D-8A95-4C03-8DFD-9F5DE458CBE0}" destId="{142679B3-02C6-45D4-82B2-BC5D4EEB1600}" srcOrd="4" destOrd="0" parTransId="{FD9926F5-6EC0-46ED-9CB9-88EA4478A645}" sibTransId="{BAA868A7-EECB-4731-A4E5-92D72202B300}"/>
    <dgm:cxn modelId="{7F7C6220-E3D4-43FF-B494-D01DDF3F6B28}" type="presOf" srcId="{142679B3-02C6-45D4-82B2-BC5D4EEB1600}" destId="{0D2B237C-1711-4BFF-9475-5CFD85B4F1C8}" srcOrd="0" destOrd="0" presId="urn:microsoft.com/office/officeart/2005/8/layout/radial1"/>
    <dgm:cxn modelId="{FE5ACEF1-DCDA-4FF5-9028-B7A0EB78608D}" type="presOf" srcId="{E956BCE7-C1DE-444E-B99A-7EE38B97175E}" destId="{A7349E4B-D4DA-4350-A050-7A01D6839EAE}" srcOrd="1" destOrd="0" presId="urn:microsoft.com/office/officeart/2005/8/layout/radial1"/>
    <dgm:cxn modelId="{843C1154-F41C-493C-9E97-CF2FA4B8AC5D}" srcId="{A566045D-8A95-4C03-8DFD-9F5DE458CBE0}" destId="{D39417AD-B2FB-4B3D-A17A-F1EC8EE75742}" srcOrd="2" destOrd="0" parTransId="{E956BCE7-C1DE-444E-B99A-7EE38B97175E}" sibTransId="{A5BA9A16-0C57-45F1-B182-83EED7F5CB27}"/>
    <dgm:cxn modelId="{094F1FD6-2CF4-46C5-AA14-15B20F8DE95C}" type="presOf" srcId="{BE3D0185-01BE-4A82-A003-41341D0045E4}" destId="{94F3F5BE-797E-4CD8-9CB1-1F5EB3F7BDF8}" srcOrd="1" destOrd="0" presId="urn:microsoft.com/office/officeart/2005/8/layout/radial1"/>
    <dgm:cxn modelId="{5C029936-CAA7-40C8-8AFE-7DEF89D06796}" srcId="{A566045D-8A95-4C03-8DFD-9F5DE458CBE0}" destId="{C4611764-94B6-4C57-BD75-BA14FE860ED4}" srcOrd="0" destOrd="0" parTransId="{21A02CE5-F906-49C6-A24E-1EE5C23CB389}" sibTransId="{2FDB96DA-444F-4CDC-A01F-5BA21B103F4F}"/>
    <dgm:cxn modelId="{BF4D4B31-D6EE-49A5-B928-9C573A60808C}" type="presOf" srcId="{C4611764-94B6-4C57-BD75-BA14FE860ED4}" destId="{D662C6B0-A8E5-4EC4-9A8D-2FCA469FF5AA}" srcOrd="0" destOrd="0" presId="urn:microsoft.com/office/officeart/2005/8/layout/radial1"/>
    <dgm:cxn modelId="{B69F12E2-BBF3-4296-BB38-2A4C095B66CF}" type="presOf" srcId="{A566045D-8A95-4C03-8DFD-9F5DE458CBE0}" destId="{1251BE6E-AAB9-4DA2-82AA-81A81F2FB065}" srcOrd="0" destOrd="0" presId="urn:microsoft.com/office/officeart/2005/8/layout/radial1"/>
    <dgm:cxn modelId="{A6824DA1-72EA-4C5A-AF0A-551CAD277E37}" type="presOf" srcId="{8CB73F1B-DEF4-4E1A-B0AB-D503920CBBAC}" destId="{8C2D54F4-8269-4CFB-BFFC-AB5257892F31}" srcOrd="0" destOrd="0" presId="urn:microsoft.com/office/officeart/2005/8/layout/radial1"/>
    <dgm:cxn modelId="{863F0BD6-1E68-43A7-BF90-39A75831C618}" type="presOf" srcId="{B80AB51D-29B6-4D11-BF3C-F48564D75B9D}" destId="{E68F19BF-6982-4E31-BE4D-F9DC51B048CC}" srcOrd="0" destOrd="0" presId="urn:microsoft.com/office/officeart/2005/8/layout/radial1"/>
    <dgm:cxn modelId="{442A575F-37A7-4DDD-B37E-D247CF833A79}" type="presOf" srcId="{21A02CE5-F906-49C6-A24E-1EE5C23CB389}" destId="{DC2DD3C8-2005-4371-87B6-EA1197088E9A}" srcOrd="1" destOrd="0" presId="urn:microsoft.com/office/officeart/2005/8/layout/radial1"/>
    <dgm:cxn modelId="{5EFF83E3-4266-4B24-86AF-26727C514EC0}" type="presOf" srcId="{D39417AD-B2FB-4B3D-A17A-F1EC8EE75742}" destId="{5EB06AE0-0ADC-48F0-B875-43E9694F5F2C}" srcOrd="0" destOrd="0" presId="urn:microsoft.com/office/officeart/2005/8/layout/radial1"/>
    <dgm:cxn modelId="{6B8B983F-6703-4B36-9E1D-F151AD5F9EAF}" type="presOf" srcId="{F28FC018-33CA-4618-9592-6B5618D4E9F4}" destId="{8A689A12-2E41-4582-9F10-7D22B484ACED}" srcOrd="1" destOrd="0" presId="urn:microsoft.com/office/officeart/2005/8/layout/radial1"/>
    <dgm:cxn modelId="{59645011-9A16-4C92-B9DC-68C496763EA2}" type="presOf" srcId="{E956BCE7-C1DE-444E-B99A-7EE38B97175E}" destId="{8CBE44F4-8BF0-4FFF-90F4-F6DA6DFE997A}" srcOrd="0" destOrd="0" presId="urn:microsoft.com/office/officeart/2005/8/layout/radial1"/>
    <dgm:cxn modelId="{60841EBE-F94F-4B0E-81A6-DADBD36A76AA}" srcId="{A566045D-8A95-4C03-8DFD-9F5DE458CBE0}" destId="{5C096F9B-021D-43E5-AD1E-A96E7C9D7400}" srcOrd="1" destOrd="0" parTransId="{F28FC018-33CA-4618-9592-6B5618D4E9F4}" sibTransId="{4EF6A987-F2B3-4223-96E7-240423257298}"/>
    <dgm:cxn modelId="{D3F7C2F8-4140-4F71-8655-B9BCFB13852E}" srcId="{B80AB51D-29B6-4D11-BF3C-F48564D75B9D}" destId="{A566045D-8A95-4C03-8DFD-9F5DE458CBE0}" srcOrd="0" destOrd="0" parTransId="{B479E239-9B8B-4E0C-A2D3-B1F22F80094F}" sibTransId="{2BFDBE2A-17FE-43E8-8011-285F8491A48D}"/>
    <dgm:cxn modelId="{4DE94B4A-E614-48D6-BBA1-8D38CC8EA525}" type="presOf" srcId="{BE3D0185-01BE-4A82-A003-41341D0045E4}" destId="{65E3EBE5-8B57-47E1-911F-91CA661843BC}" srcOrd="0" destOrd="0" presId="urn:microsoft.com/office/officeart/2005/8/layout/radial1"/>
    <dgm:cxn modelId="{B1697A94-F1F3-4B17-B5CF-5FBF0075E54E}" type="presOf" srcId="{FD9926F5-6EC0-46ED-9CB9-88EA4478A645}" destId="{E32BF968-F742-4085-A56E-3B0CA4F0D58B}" srcOrd="1" destOrd="0" presId="urn:microsoft.com/office/officeart/2005/8/layout/radial1"/>
    <dgm:cxn modelId="{CEA11759-E540-413C-A6EC-061A970D4C26}" srcId="{A566045D-8A95-4C03-8DFD-9F5DE458CBE0}" destId="{8CB73F1B-DEF4-4E1A-B0AB-D503920CBBAC}" srcOrd="3" destOrd="0" parTransId="{BE3D0185-01BE-4A82-A003-41341D0045E4}" sibTransId="{E3BEC32E-FBC8-472E-8238-B8CF480292A0}"/>
    <dgm:cxn modelId="{FBED35FC-9E81-4CBC-81BD-8D4FE73B4ED0}" type="presOf" srcId="{5C096F9B-021D-43E5-AD1E-A96E7C9D7400}" destId="{7AFE22F4-0031-41B1-906C-643DFF600A9E}" srcOrd="0" destOrd="0" presId="urn:microsoft.com/office/officeart/2005/8/layout/radial1"/>
    <dgm:cxn modelId="{A3CA5692-4341-4EF9-943E-86A1A72A9473}" type="presOf" srcId="{F28FC018-33CA-4618-9592-6B5618D4E9F4}" destId="{65BDE740-E103-46AC-8A6D-C9587AD3DD34}" srcOrd="0" destOrd="0" presId="urn:microsoft.com/office/officeart/2005/8/layout/radial1"/>
    <dgm:cxn modelId="{CC612E7F-26D2-4938-9B9C-B34A5007230D}" type="presOf" srcId="{FD9926F5-6EC0-46ED-9CB9-88EA4478A645}" destId="{24B2A06E-D321-41AE-839E-E80E230FA0DE}" srcOrd="0" destOrd="0" presId="urn:microsoft.com/office/officeart/2005/8/layout/radial1"/>
    <dgm:cxn modelId="{DC44FAB5-C4A7-49AC-AE84-A1A74A6B22E2}" type="presOf" srcId="{21A02CE5-F906-49C6-A24E-1EE5C23CB389}" destId="{4B9F33B9-164C-4F8A-A086-96543895D6FD}" srcOrd="0" destOrd="0" presId="urn:microsoft.com/office/officeart/2005/8/layout/radial1"/>
    <dgm:cxn modelId="{C0270584-1F42-409F-ACA4-9EDAE3084FC3}" type="presParOf" srcId="{E68F19BF-6982-4E31-BE4D-F9DC51B048CC}" destId="{1251BE6E-AAB9-4DA2-82AA-81A81F2FB065}" srcOrd="0" destOrd="0" presId="urn:microsoft.com/office/officeart/2005/8/layout/radial1"/>
    <dgm:cxn modelId="{A973AFCA-DE40-4774-9639-AB5E248E7F2B}" type="presParOf" srcId="{E68F19BF-6982-4E31-BE4D-F9DC51B048CC}" destId="{4B9F33B9-164C-4F8A-A086-96543895D6FD}" srcOrd="1" destOrd="0" presId="urn:microsoft.com/office/officeart/2005/8/layout/radial1"/>
    <dgm:cxn modelId="{80B73671-C10C-47FE-B3D8-645C04D10484}" type="presParOf" srcId="{4B9F33B9-164C-4F8A-A086-96543895D6FD}" destId="{DC2DD3C8-2005-4371-87B6-EA1197088E9A}" srcOrd="0" destOrd="0" presId="urn:microsoft.com/office/officeart/2005/8/layout/radial1"/>
    <dgm:cxn modelId="{951C9D81-3069-41B9-878E-6F0781E32488}" type="presParOf" srcId="{E68F19BF-6982-4E31-BE4D-F9DC51B048CC}" destId="{D662C6B0-A8E5-4EC4-9A8D-2FCA469FF5AA}" srcOrd="2" destOrd="0" presId="urn:microsoft.com/office/officeart/2005/8/layout/radial1"/>
    <dgm:cxn modelId="{1D65D674-40AB-4A1A-B9D4-9E986FBDF3C2}" type="presParOf" srcId="{E68F19BF-6982-4E31-BE4D-F9DC51B048CC}" destId="{65BDE740-E103-46AC-8A6D-C9587AD3DD34}" srcOrd="3" destOrd="0" presId="urn:microsoft.com/office/officeart/2005/8/layout/radial1"/>
    <dgm:cxn modelId="{BB571F7B-3275-45A4-A2C6-A2539CCA1392}" type="presParOf" srcId="{65BDE740-E103-46AC-8A6D-C9587AD3DD34}" destId="{8A689A12-2E41-4582-9F10-7D22B484ACED}" srcOrd="0" destOrd="0" presId="urn:microsoft.com/office/officeart/2005/8/layout/radial1"/>
    <dgm:cxn modelId="{B9D7CEFC-E764-42AB-B4EE-EC36DBF93560}" type="presParOf" srcId="{E68F19BF-6982-4E31-BE4D-F9DC51B048CC}" destId="{7AFE22F4-0031-41B1-906C-643DFF600A9E}" srcOrd="4" destOrd="0" presId="urn:microsoft.com/office/officeart/2005/8/layout/radial1"/>
    <dgm:cxn modelId="{6235617A-60D6-4499-B0DE-9124DA7D9DB4}" type="presParOf" srcId="{E68F19BF-6982-4E31-BE4D-F9DC51B048CC}" destId="{8CBE44F4-8BF0-4FFF-90F4-F6DA6DFE997A}" srcOrd="5" destOrd="0" presId="urn:microsoft.com/office/officeart/2005/8/layout/radial1"/>
    <dgm:cxn modelId="{8603C41B-D91C-425F-A790-77C05C1F6082}" type="presParOf" srcId="{8CBE44F4-8BF0-4FFF-90F4-F6DA6DFE997A}" destId="{A7349E4B-D4DA-4350-A050-7A01D6839EAE}" srcOrd="0" destOrd="0" presId="urn:microsoft.com/office/officeart/2005/8/layout/radial1"/>
    <dgm:cxn modelId="{1230F501-0AB5-45BB-ACCA-7BEEF460DB3E}" type="presParOf" srcId="{E68F19BF-6982-4E31-BE4D-F9DC51B048CC}" destId="{5EB06AE0-0ADC-48F0-B875-43E9694F5F2C}" srcOrd="6" destOrd="0" presId="urn:microsoft.com/office/officeart/2005/8/layout/radial1"/>
    <dgm:cxn modelId="{83C83563-991F-4C22-9C9C-E893D44398C5}" type="presParOf" srcId="{E68F19BF-6982-4E31-BE4D-F9DC51B048CC}" destId="{65E3EBE5-8B57-47E1-911F-91CA661843BC}" srcOrd="7" destOrd="0" presId="urn:microsoft.com/office/officeart/2005/8/layout/radial1"/>
    <dgm:cxn modelId="{B4938AD0-E5BE-4495-B369-40802C8E5A74}" type="presParOf" srcId="{65E3EBE5-8B57-47E1-911F-91CA661843BC}" destId="{94F3F5BE-797E-4CD8-9CB1-1F5EB3F7BDF8}" srcOrd="0" destOrd="0" presId="urn:microsoft.com/office/officeart/2005/8/layout/radial1"/>
    <dgm:cxn modelId="{FB3EFE22-1F81-45DF-86C7-6DDF536FEE58}" type="presParOf" srcId="{E68F19BF-6982-4E31-BE4D-F9DC51B048CC}" destId="{8C2D54F4-8269-4CFB-BFFC-AB5257892F31}" srcOrd="8" destOrd="0" presId="urn:microsoft.com/office/officeart/2005/8/layout/radial1"/>
    <dgm:cxn modelId="{A0C17241-55BB-41C2-97C2-2D2E8FDE0C33}" type="presParOf" srcId="{E68F19BF-6982-4E31-BE4D-F9DC51B048CC}" destId="{24B2A06E-D321-41AE-839E-E80E230FA0DE}" srcOrd="9" destOrd="0" presId="urn:microsoft.com/office/officeart/2005/8/layout/radial1"/>
    <dgm:cxn modelId="{DB174174-B357-4A60-B319-174C1E796DC7}" type="presParOf" srcId="{24B2A06E-D321-41AE-839E-E80E230FA0DE}" destId="{E32BF968-F742-4085-A56E-3B0CA4F0D58B}" srcOrd="0" destOrd="0" presId="urn:microsoft.com/office/officeart/2005/8/layout/radial1"/>
    <dgm:cxn modelId="{F994F4C0-2288-467F-92DB-5E292039BD63}" type="presParOf" srcId="{E68F19BF-6982-4E31-BE4D-F9DC51B048CC}" destId="{0D2B237C-1711-4BFF-9475-5CFD85B4F1C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845634-FD4F-4EEE-ABF4-5C51C823D54E}" type="doc">
      <dgm:prSet loTypeId="urn:microsoft.com/office/officeart/2008/layout/Square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99893805-F2F6-46C4-A866-D8821DCB01B3}">
      <dgm:prSet phldrT="[besedilo]" phldr="1"/>
      <dgm:spPr/>
      <dgm:t>
        <a:bodyPr/>
        <a:lstStyle/>
        <a:p>
          <a:endParaRPr lang="sl-SI" dirty="0"/>
        </a:p>
      </dgm:t>
    </dgm:pt>
    <dgm:pt modelId="{B009DFBD-9A9C-45F5-80C7-AA13F3B6FBE9}" type="parTrans" cxnId="{C535E832-BA2C-499C-96ED-8DB7BF2BC224}">
      <dgm:prSet/>
      <dgm:spPr/>
      <dgm:t>
        <a:bodyPr/>
        <a:lstStyle/>
        <a:p>
          <a:endParaRPr lang="sl-SI"/>
        </a:p>
      </dgm:t>
    </dgm:pt>
    <dgm:pt modelId="{F56DAA7F-6F0C-40E8-9828-3BD0B73EEA88}" type="sibTrans" cxnId="{C535E832-BA2C-499C-96ED-8DB7BF2BC224}">
      <dgm:prSet/>
      <dgm:spPr/>
      <dgm:t>
        <a:bodyPr/>
        <a:lstStyle/>
        <a:p>
          <a:endParaRPr lang="sl-SI"/>
        </a:p>
      </dgm:t>
    </dgm:pt>
    <dgm:pt modelId="{25D7A7F1-4009-41C4-AB6C-D07AC422BD05}">
      <dgm:prSet phldrT="[besedilo]" custT="1"/>
      <dgm:spPr/>
      <dgm:t>
        <a:bodyPr/>
        <a:lstStyle/>
        <a:p>
          <a:r>
            <a:rPr lang="sl-SI" sz="2400" dirty="0" smtClean="0"/>
            <a:t>Prepričanja je zelo težko spremeniti</a:t>
          </a:r>
          <a:endParaRPr lang="sl-SI" sz="2400" dirty="0"/>
        </a:p>
      </dgm:t>
    </dgm:pt>
    <dgm:pt modelId="{983CE87C-A538-43B8-AA60-C71BF8FB21F9}" type="parTrans" cxnId="{3859896D-CECA-476F-9B1B-926A01B469E0}">
      <dgm:prSet/>
      <dgm:spPr/>
      <dgm:t>
        <a:bodyPr/>
        <a:lstStyle/>
        <a:p>
          <a:endParaRPr lang="sl-SI"/>
        </a:p>
      </dgm:t>
    </dgm:pt>
    <dgm:pt modelId="{058C7BBE-A652-4305-A2C3-E6D88ECBD126}" type="sibTrans" cxnId="{3859896D-CECA-476F-9B1B-926A01B469E0}">
      <dgm:prSet/>
      <dgm:spPr/>
      <dgm:t>
        <a:bodyPr/>
        <a:lstStyle/>
        <a:p>
          <a:endParaRPr lang="sl-SI"/>
        </a:p>
      </dgm:t>
    </dgm:pt>
    <dgm:pt modelId="{BCFEF74F-3ECB-4E2F-96C6-5E0871A1B966}">
      <dgm:prSet phldrT="[besedilo]" custT="1"/>
      <dgm:spPr/>
      <dgm:t>
        <a:bodyPr/>
        <a:lstStyle/>
        <a:p>
          <a:r>
            <a:rPr lang="sl-SI" sz="2400" dirty="0" smtClean="0"/>
            <a:t>Soočenje z dejstvi </a:t>
          </a:r>
          <a:r>
            <a:rPr lang="sl-SI" sz="2400" dirty="0" smtClean="0"/>
            <a:t>običajno </a:t>
          </a:r>
          <a:r>
            <a:rPr lang="sl-SI" sz="2400" dirty="0" smtClean="0"/>
            <a:t>ne pomaga</a:t>
          </a:r>
          <a:endParaRPr lang="sl-SI" sz="2400" dirty="0"/>
        </a:p>
      </dgm:t>
    </dgm:pt>
    <dgm:pt modelId="{83C75C19-ADD2-4EA8-8B21-9E69D614CED5}" type="parTrans" cxnId="{C4DB5E75-FBC6-4D93-B8C0-7D5A7696DBE7}">
      <dgm:prSet/>
      <dgm:spPr/>
      <dgm:t>
        <a:bodyPr/>
        <a:lstStyle/>
        <a:p>
          <a:endParaRPr lang="sl-SI"/>
        </a:p>
      </dgm:t>
    </dgm:pt>
    <dgm:pt modelId="{66A3F8D5-27C6-4BC6-98BB-DE787C82B691}" type="sibTrans" cxnId="{C4DB5E75-FBC6-4D93-B8C0-7D5A7696DBE7}">
      <dgm:prSet/>
      <dgm:spPr/>
      <dgm:t>
        <a:bodyPr/>
        <a:lstStyle/>
        <a:p>
          <a:endParaRPr lang="sl-SI"/>
        </a:p>
      </dgm:t>
    </dgm:pt>
    <dgm:pt modelId="{B2F62109-6BC4-4FE2-8B07-DEDB2731925B}">
      <dgm:prSet phldrT="[besedilo]" custT="1"/>
      <dgm:spPr/>
      <dgm:t>
        <a:bodyPr/>
        <a:lstStyle/>
        <a:p>
          <a:r>
            <a:rPr lang="sl-SI" sz="2400" dirty="0" smtClean="0"/>
            <a:t>Pregrob pristop ima pogosto nasprotni učinek</a:t>
          </a:r>
          <a:endParaRPr lang="sl-SI" sz="2400" dirty="0"/>
        </a:p>
      </dgm:t>
    </dgm:pt>
    <dgm:pt modelId="{4AD782B2-F07C-42AF-A1B7-55BEFA279A7C}" type="parTrans" cxnId="{B4433E84-6001-4754-8D9C-D6B1E3B65E27}">
      <dgm:prSet/>
      <dgm:spPr/>
      <dgm:t>
        <a:bodyPr/>
        <a:lstStyle/>
        <a:p>
          <a:endParaRPr lang="sl-SI"/>
        </a:p>
      </dgm:t>
    </dgm:pt>
    <dgm:pt modelId="{3CD142E2-6FAA-4867-AEBA-85ABED64E13F}" type="sibTrans" cxnId="{B4433E84-6001-4754-8D9C-D6B1E3B65E27}">
      <dgm:prSet/>
      <dgm:spPr/>
      <dgm:t>
        <a:bodyPr/>
        <a:lstStyle/>
        <a:p>
          <a:endParaRPr lang="sl-SI"/>
        </a:p>
      </dgm:t>
    </dgm:pt>
    <dgm:pt modelId="{703B7AEB-9334-4C2C-87F8-D7982C0005B6}">
      <dgm:prSet phldrT="[besedilo]" custT="1"/>
      <dgm:spPr/>
      <dgm:t>
        <a:bodyPr/>
        <a:lstStyle/>
        <a:p>
          <a:r>
            <a:rPr lang="sl-SI" sz="2400" dirty="0" smtClean="0"/>
            <a:t>Pozitivni pristop</a:t>
          </a:r>
          <a:endParaRPr lang="sl-SI" sz="2400" dirty="0"/>
        </a:p>
      </dgm:t>
    </dgm:pt>
    <dgm:pt modelId="{933830D7-7DAC-43CE-B5C0-04F603C92A4B}" type="parTrans" cxnId="{251DBC5B-D383-4CB5-9EB7-204445CDC303}">
      <dgm:prSet/>
      <dgm:spPr/>
      <dgm:t>
        <a:bodyPr/>
        <a:lstStyle/>
        <a:p>
          <a:endParaRPr lang="sl-SI"/>
        </a:p>
      </dgm:t>
    </dgm:pt>
    <dgm:pt modelId="{FA9067C4-B366-4388-926A-F56B6B57AC90}" type="sibTrans" cxnId="{251DBC5B-D383-4CB5-9EB7-204445CDC303}">
      <dgm:prSet/>
      <dgm:spPr/>
      <dgm:t>
        <a:bodyPr/>
        <a:lstStyle/>
        <a:p>
          <a:endParaRPr lang="sl-SI"/>
        </a:p>
      </dgm:t>
    </dgm:pt>
    <dgm:pt modelId="{542EB043-DFCE-4FC4-AB40-20E28DFD933F}">
      <dgm:prSet phldrT="[besedilo]" custT="1"/>
      <dgm:spPr/>
      <dgm:t>
        <a:bodyPr/>
        <a:lstStyle/>
        <a:p>
          <a:r>
            <a:rPr lang="sl-SI" sz="2400" dirty="0" smtClean="0"/>
            <a:t>Vzbujanje čustev</a:t>
          </a:r>
          <a:endParaRPr lang="sl-SI" sz="2400" dirty="0"/>
        </a:p>
      </dgm:t>
    </dgm:pt>
    <dgm:pt modelId="{ED31B6F3-67BF-4959-99FF-BBC59FB79EDE}" type="parTrans" cxnId="{DAB10201-D5D4-4B43-BE46-04118D6BC5B4}">
      <dgm:prSet/>
      <dgm:spPr/>
      <dgm:t>
        <a:bodyPr/>
        <a:lstStyle/>
        <a:p>
          <a:endParaRPr lang="sl-SI"/>
        </a:p>
      </dgm:t>
    </dgm:pt>
    <dgm:pt modelId="{0F7CE0A6-18B5-4C00-8DAD-29A8269822FA}" type="sibTrans" cxnId="{DAB10201-D5D4-4B43-BE46-04118D6BC5B4}">
      <dgm:prSet/>
      <dgm:spPr/>
      <dgm:t>
        <a:bodyPr/>
        <a:lstStyle/>
        <a:p>
          <a:endParaRPr lang="sl-SI"/>
        </a:p>
      </dgm:t>
    </dgm:pt>
    <dgm:pt modelId="{EC9ED617-6935-42EF-B6A4-8E4664A3C0E4}">
      <dgm:prSet phldrT="[besedilo]" custT="1"/>
      <dgm:spPr/>
      <dgm:t>
        <a:bodyPr/>
        <a:lstStyle/>
        <a:p>
          <a:r>
            <a:rPr lang="sl-SI" sz="2400" dirty="0" smtClean="0"/>
            <a:t>Dolgotrajen postopek</a:t>
          </a:r>
          <a:endParaRPr lang="sl-SI" sz="2400" dirty="0"/>
        </a:p>
      </dgm:t>
    </dgm:pt>
    <dgm:pt modelId="{A1358F2D-CE05-49AD-9A10-6C7226DCE8CB}" type="parTrans" cxnId="{AFBE350A-AB8A-4D58-A4B0-DBCE67691C1A}">
      <dgm:prSet/>
      <dgm:spPr/>
      <dgm:t>
        <a:bodyPr/>
        <a:lstStyle/>
        <a:p>
          <a:endParaRPr lang="sl-SI"/>
        </a:p>
      </dgm:t>
    </dgm:pt>
    <dgm:pt modelId="{3DB72132-E175-408D-B287-CC1EA51D3674}" type="sibTrans" cxnId="{AFBE350A-AB8A-4D58-A4B0-DBCE67691C1A}">
      <dgm:prSet/>
      <dgm:spPr/>
      <dgm:t>
        <a:bodyPr/>
        <a:lstStyle/>
        <a:p>
          <a:endParaRPr lang="sl-SI"/>
        </a:p>
      </dgm:t>
    </dgm:pt>
    <dgm:pt modelId="{BC15EB77-8980-4EA7-8463-C712693C85D8}">
      <dgm:prSet phldrT="[besedilo]" phldr="1"/>
      <dgm:spPr/>
      <dgm:t>
        <a:bodyPr/>
        <a:lstStyle/>
        <a:p>
          <a:endParaRPr lang="sl-SI" dirty="0"/>
        </a:p>
      </dgm:t>
    </dgm:pt>
    <dgm:pt modelId="{F1F46C51-C47C-4211-A1B1-4562D6F39024}" type="sibTrans" cxnId="{BF59D38F-2CE6-45A4-B429-ACF2D2E5B563}">
      <dgm:prSet/>
      <dgm:spPr/>
      <dgm:t>
        <a:bodyPr/>
        <a:lstStyle/>
        <a:p>
          <a:endParaRPr lang="sl-SI"/>
        </a:p>
      </dgm:t>
    </dgm:pt>
    <dgm:pt modelId="{A3DDA8BF-3951-42BF-8448-C378C08BB4C9}" type="parTrans" cxnId="{BF59D38F-2CE6-45A4-B429-ACF2D2E5B563}">
      <dgm:prSet/>
      <dgm:spPr/>
      <dgm:t>
        <a:bodyPr/>
        <a:lstStyle/>
        <a:p>
          <a:endParaRPr lang="sl-SI"/>
        </a:p>
      </dgm:t>
    </dgm:pt>
    <dgm:pt modelId="{DA30529C-94DF-4D01-9EA2-DEA8DAE6D908}" type="pres">
      <dgm:prSet presAssocID="{03845634-FD4F-4EEE-ABF4-5C51C823D54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sl-SI"/>
        </a:p>
      </dgm:t>
    </dgm:pt>
    <dgm:pt modelId="{1A19585D-FB43-4EAB-AF0E-379F4198F18F}" type="pres">
      <dgm:prSet presAssocID="{99893805-F2F6-46C4-A866-D8821DCB01B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sl-SI"/>
        </a:p>
      </dgm:t>
    </dgm:pt>
    <dgm:pt modelId="{1B94986B-A549-4161-8A9B-77D910BA1203}" type="pres">
      <dgm:prSet presAssocID="{99893805-F2F6-46C4-A866-D8821DCB01B3}" presName="rootComposite" presStyleCnt="0">
        <dgm:presLayoutVars/>
      </dgm:prSet>
      <dgm:spPr/>
      <dgm:t>
        <a:bodyPr/>
        <a:lstStyle/>
        <a:p>
          <a:endParaRPr lang="sl-SI"/>
        </a:p>
      </dgm:t>
    </dgm:pt>
    <dgm:pt modelId="{9CA0E68F-F8E9-48A1-812E-05C4121E1911}" type="pres">
      <dgm:prSet presAssocID="{99893805-F2F6-46C4-A866-D8821DCB01B3}" presName="ParentAccent" presStyleLbl="alignNode1" presStyleIdx="0" presStyleCnt="2"/>
      <dgm:spPr/>
      <dgm:t>
        <a:bodyPr/>
        <a:lstStyle/>
        <a:p>
          <a:endParaRPr lang="sl-SI"/>
        </a:p>
      </dgm:t>
    </dgm:pt>
    <dgm:pt modelId="{879D2171-FB85-4AC4-8D19-F7D3611D2398}" type="pres">
      <dgm:prSet presAssocID="{99893805-F2F6-46C4-A866-D8821DCB01B3}" presName="ParentSmallAccent" presStyleLbl="fgAcc1" presStyleIdx="0" presStyleCnt="2"/>
      <dgm:spPr/>
      <dgm:t>
        <a:bodyPr/>
        <a:lstStyle/>
        <a:p>
          <a:endParaRPr lang="sl-SI"/>
        </a:p>
      </dgm:t>
    </dgm:pt>
    <dgm:pt modelId="{F4E93C56-2E4B-4D50-9DDF-09986986395A}" type="pres">
      <dgm:prSet presAssocID="{99893805-F2F6-46C4-A866-D8821DCB01B3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A7FD39B-1422-44EE-82D6-E17785F95A76}" type="pres">
      <dgm:prSet presAssocID="{99893805-F2F6-46C4-A866-D8821DCB01B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EA17A518-3622-406B-94B5-DAEC81EB229E}" type="pres">
      <dgm:prSet presAssocID="{25D7A7F1-4009-41C4-AB6C-D07AC422BD0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49263473-325D-4827-B186-6A548C21C4EB}" type="pres">
      <dgm:prSet presAssocID="{25D7A7F1-4009-41C4-AB6C-D07AC422BD05}" presName="ChildAccent" presStyleLbl="solidFgAcc1" presStyleIdx="0" presStyleCnt="6"/>
      <dgm:spPr/>
      <dgm:t>
        <a:bodyPr/>
        <a:lstStyle/>
        <a:p>
          <a:endParaRPr lang="sl-SI"/>
        </a:p>
      </dgm:t>
    </dgm:pt>
    <dgm:pt modelId="{083ED9BD-24C7-458E-B09C-0C39DFF8D438}" type="pres">
      <dgm:prSet presAssocID="{25D7A7F1-4009-41C4-AB6C-D07AC422BD05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D61D406-92B6-447C-9B92-A8DF92CB75B3}" type="pres">
      <dgm:prSet presAssocID="{BCFEF74F-3ECB-4E2F-96C6-5E0871A1B96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8C911B1A-0A1B-4323-85C9-3EF380712491}" type="pres">
      <dgm:prSet presAssocID="{BCFEF74F-3ECB-4E2F-96C6-5E0871A1B966}" presName="ChildAccent" presStyleLbl="solidFgAcc1" presStyleIdx="1" presStyleCnt="6"/>
      <dgm:spPr/>
      <dgm:t>
        <a:bodyPr/>
        <a:lstStyle/>
        <a:p>
          <a:endParaRPr lang="sl-SI"/>
        </a:p>
      </dgm:t>
    </dgm:pt>
    <dgm:pt modelId="{B04323A5-818F-4779-81B5-14F59D222581}" type="pres">
      <dgm:prSet presAssocID="{BCFEF74F-3ECB-4E2F-96C6-5E0871A1B966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116F9B-BA40-4656-9931-AFE14B94869E}" type="pres">
      <dgm:prSet presAssocID="{B2F62109-6BC4-4FE2-8B07-DEDB2731925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EEC517B5-2E4C-48B8-B9A2-FD83C623A553}" type="pres">
      <dgm:prSet presAssocID="{B2F62109-6BC4-4FE2-8B07-DEDB2731925B}" presName="ChildAccent" presStyleLbl="solidFgAcc1" presStyleIdx="2" presStyleCnt="6"/>
      <dgm:spPr/>
      <dgm:t>
        <a:bodyPr/>
        <a:lstStyle/>
        <a:p>
          <a:endParaRPr lang="sl-SI"/>
        </a:p>
      </dgm:t>
    </dgm:pt>
    <dgm:pt modelId="{1E28A51D-985D-4C87-9343-1A284236EC0F}" type="pres">
      <dgm:prSet presAssocID="{B2F62109-6BC4-4FE2-8B07-DEDB2731925B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551D267-025B-4E0B-BC5E-9546F580BFC7}" type="pres">
      <dgm:prSet presAssocID="{BC15EB77-8980-4EA7-8463-C712693C85D8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sl-SI"/>
        </a:p>
      </dgm:t>
    </dgm:pt>
    <dgm:pt modelId="{2954E5A8-6316-443B-BDE0-86C9895932E1}" type="pres">
      <dgm:prSet presAssocID="{BC15EB77-8980-4EA7-8463-C712693C85D8}" presName="rootComposite" presStyleCnt="0">
        <dgm:presLayoutVars/>
      </dgm:prSet>
      <dgm:spPr/>
      <dgm:t>
        <a:bodyPr/>
        <a:lstStyle/>
        <a:p>
          <a:endParaRPr lang="sl-SI"/>
        </a:p>
      </dgm:t>
    </dgm:pt>
    <dgm:pt modelId="{D2037650-67F1-4D77-9C83-F2691DEF6BCC}" type="pres">
      <dgm:prSet presAssocID="{BC15EB77-8980-4EA7-8463-C712693C85D8}" presName="ParentAccent" presStyleLbl="alignNode1" presStyleIdx="1" presStyleCnt="2"/>
      <dgm:spPr/>
      <dgm:t>
        <a:bodyPr/>
        <a:lstStyle/>
        <a:p>
          <a:endParaRPr lang="sl-SI"/>
        </a:p>
      </dgm:t>
    </dgm:pt>
    <dgm:pt modelId="{068C5E8B-9E0E-49FD-A6DE-67C692D6C0CA}" type="pres">
      <dgm:prSet presAssocID="{BC15EB77-8980-4EA7-8463-C712693C85D8}" presName="ParentSmallAccent" presStyleLbl="fgAcc1" presStyleIdx="1" presStyleCnt="2"/>
      <dgm:spPr/>
      <dgm:t>
        <a:bodyPr/>
        <a:lstStyle/>
        <a:p>
          <a:endParaRPr lang="sl-SI"/>
        </a:p>
      </dgm:t>
    </dgm:pt>
    <dgm:pt modelId="{71FC6FE3-FDE4-4A84-A71E-C7EF38B47F6C}" type="pres">
      <dgm:prSet presAssocID="{BC15EB77-8980-4EA7-8463-C712693C85D8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642E82B-6869-4D17-8A7F-D1F203AF5F36}" type="pres">
      <dgm:prSet presAssocID="{BC15EB77-8980-4EA7-8463-C712693C85D8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357C41EC-DB0D-4C49-A66C-37CA6813766F}" type="pres">
      <dgm:prSet presAssocID="{703B7AEB-9334-4C2C-87F8-D7982C0005B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6C527DB6-59AF-4F9E-9D37-E32B554759AC}" type="pres">
      <dgm:prSet presAssocID="{703B7AEB-9334-4C2C-87F8-D7982C0005B6}" presName="ChildAccent" presStyleLbl="solidFgAcc1" presStyleIdx="3" presStyleCnt="6"/>
      <dgm:spPr/>
      <dgm:t>
        <a:bodyPr/>
        <a:lstStyle/>
        <a:p>
          <a:endParaRPr lang="sl-SI"/>
        </a:p>
      </dgm:t>
    </dgm:pt>
    <dgm:pt modelId="{86DF6829-1D18-40F9-9FB6-EE86EB7E85BD}" type="pres">
      <dgm:prSet presAssocID="{703B7AEB-9334-4C2C-87F8-D7982C0005B6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C335D9A-7D38-45DD-A956-C925C3F02EE9}" type="pres">
      <dgm:prSet presAssocID="{542EB043-DFCE-4FC4-AB40-20E28DFD933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0A9360E1-3461-4E43-B83C-97B22C844977}" type="pres">
      <dgm:prSet presAssocID="{542EB043-DFCE-4FC4-AB40-20E28DFD933F}" presName="ChildAccent" presStyleLbl="solidFgAcc1" presStyleIdx="4" presStyleCnt="6"/>
      <dgm:spPr/>
      <dgm:t>
        <a:bodyPr/>
        <a:lstStyle/>
        <a:p>
          <a:endParaRPr lang="sl-SI"/>
        </a:p>
      </dgm:t>
    </dgm:pt>
    <dgm:pt modelId="{E7882B93-BE3E-435E-A3B2-F54ED686E1FA}" type="pres">
      <dgm:prSet presAssocID="{542EB043-DFCE-4FC4-AB40-20E28DFD933F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FB06B04-42D7-4597-9120-FA9BB20EA271}" type="pres">
      <dgm:prSet presAssocID="{EC9ED617-6935-42EF-B6A4-8E4664A3C0E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  <dgm:pt modelId="{A8FC4303-036F-4044-88C0-D1A1A59FC24D}" type="pres">
      <dgm:prSet presAssocID="{EC9ED617-6935-42EF-B6A4-8E4664A3C0E4}" presName="ChildAccent" presStyleLbl="solidFgAcc1" presStyleIdx="5" presStyleCnt="6"/>
      <dgm:spPr/>
      <dgm:t>
        <a:bodyPr/>
        <a:lstStyle/>
        <a:p>
          <a:endParaRPr lang="sl-SI"/>
        </a:p>
      </dgm:t>
    </dgm:pt>
    <dgm:pt modelId="{D0B2992C-A50B-4A6E-88C2-E154366344D7}" type="pres">
      <dgm:prSet presAssocID="{EC9ED617-6935-42EF-B6A4-8E4664A3C0E4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FBE350A-AB8A-4D58-A4B0-DBCE67691C1A}" srcId="{BC15EB77-8980-4EA7-8463-C712693C85D8}" destId="{EC9ED617-6935-42EF-B6A4-8E4664A3C0E4}" srcOrd="2" destOrd="0" parTransId="{A1358F2D-CE05-49AD-9A10-6C7226DCE8CB}" sibTransId="{3DB72132-E175-408D-B287-CC1EA51D3674}"/>
    <dgm:cxn modelId="{C4DB5E75-FBC6-4D93-B8C0-7D5A7696DBE7}" srcId="{99893805-F2F6-46C4-A866-D8821DCB01B3}" destId="{BCFEF74F-3ECB-4E2F-96C6-5E0871A1B966}" srcOrd="1" destOrd="0" parTransId="{83C75C19-ADD2-4EA8-8B21-9E69D614CED5}" sibTransId="{66A3F8D5-27C6-4BC6-98BB-DE787C82B691}"/>
    <dgm:cxn modelId="{3859896D-CECA-476F-9B1B-926A01B469E0}" srcId="{99893805-F2F6-46C4-A866-D8821DCB01B3}" destId="{25D7A7F1-4009-41C4-AB6C-D07AC422BD05}" srcOrd="0" destOrd="0" parTransId="{983CE87C-A538-43B8-AA60-C71BF8FB21F9}" sibTransId="{058C7BBE-A652-4305-A2C3-E6D88ECBD126}"/>
    <dgm:cxn modelId="{8165BC15-18FF-400C-A44A-C74759DB83F9}" type="presOf" srcId="{EC9ED617-6935-42EF-B6A4-8E4664A3C0E4}" destId="{D0B2992C-A50B-4A6E-88C2-E154366344D7}" srcOrd="0" destOrd="0" presId="urn:microsoft.com/office/officeart/2008/layout/SquareAccentList"/>
    <dgm:cxn modelId="{55C24477-AA06-4A7D-9B45-4FB26FAA0274}" type="presOf" srcId="{B2F62109-6BC4-4FE2-8B07-DEDB2731925B}" destId="{1E28A51D-985D-4C87-9343-1A284236EC0F}" srcOrd="0" destOrd="0" presId="urn:microsoft.com/office/officeart/2008/layout/SquareAccentList"/>
    <dgm:cxn modelId="{251DBC5B-D383-4CB5-9EB7-204445CDC303}" srcId="{BC15EB77-8980-4EA7-8463-C712693C85D8}" destId="{703B7AEB-9334-4C2C-87F8-D7982C0005B6}" srcOrd="0" destOrd="0" parTransId="{933830D7-7DAC-43CE-B5C0-04F603C92A4B}" sibTransId="{FA9067C4-B366-4388-926A-F56B6B57AC90}"/>
    <dgm:cxn modelId="{45B67188-242D-4F40-ABE6-454C0C84B216}" type="presOf" srcId="{542EB043-DFCE-4FC4-AB40-20E28DFD933F}" destId="{E7882B93-BE3E-435E-A3B2-F54ED686E1FA}" srcOrd="0" destOrd="0" presId="urn:microsoft.com/office/officeart/2008/layout/SquareAccentList"/>
    <dgm:cxn modelId="{BF59D38F-2CE6-45A4-B429-ACF2D2E5B563}" srcId="{03845634-FD4F-4EEE-ABF4-5C51C823D54E}" destId="{BC15EB77-8980-4EA7-8463-C712693C85D8}" srcOrd="1" destOrd="0" parTransId="{A3DDA8BF-3951-42BF-8448-C378C08BB4C9}" sibTransId="{F1F46C51-C47C-4211-A1B1-4562D6F39024}"/>
    <dgm:cxn modelId="{1F438C08-37B6-49F7-9053-E003A50C877E}" type="presOf" srcId="{99893805-F2F6-46C4-A866-D8821DCB01B3}" destId="{F4E93C56-2E4B-4D50-9DDF-09986986395A}" srcOrd="0" destOrd="0" presId="urn:microsoft.com/office/officeart/2008/layout/SquareAccentList"/>
    <dgm:cxn modelId="{FD3525BB-E23E-4493-9005-CFD09F37A59E}" type="presOf" srcId="{703B7AEB-9334-4C2C-87F8-D7982C0005B6}" destId="{86DF6829-1D18-40F9-9FB6-EE86EB7E85BD}" srcOrd="0" destOrd="0" presId="urn:microsoft.com/office/officeart/2008/layout/SquareAccentList"/>
    <dgm:cxn modelId="{C0D01E4C-4811-4A9B-9B31-048E8B77A3A3}" type="presOf" srcId="{25D7A7F1-4009-41C4-AB6C-D07AC422BD05}" destId="{083ED9BD-24C7-458E-B09C-0C39DFF8D438}" srcOrd="0" destOrd="0" presId="urn:microsoft.com/office/officeart/2008/layout/SquareAccentList"/>
    <dgm:cxn modelId="{DAB8E8D3-C67F-42B5-A1C6-7228D3A5EED9}" type="presOf" srcId="{03845634-FD4F-4EEE-ABF4-5C51C823D54E}" destId="{DA30529C-94DF-4D01-9EA2-DEA8DAE6D908}" srcOrd="0" destOrd="0" presId="urn:microsoft.com/office/officeart/2008/layout/SquareAccentList"/>
    <dgm:cxn modelId="{DAB10201-D5D4-4B43-BE46-04118D6BC5B4}" srcId="{BC15EB77-8980-4EA7-8463-C712693C85D8}" destId="{542EB043-DFCE-4FC4-AB40-20E28DFD933F}" srcOrd="1" destOrd="0" parTransId="{ED31B6F3-67BF-4959-99FF-BBC59FB79EDE}" sibTransId="{0F7CE0A6-18B5-4C00-8DAD-29A8269822FA}"/>
    <dgm:cxn modelId="{C535E832-BA2C-499C-96ED-8DB7BF2BC224}" srcId="{03845634-FD4F-4EEE-ABF4-5C51C823D54E}" destId="{99893805-F2F6-46C4-A866-D8821DCB01B3}" srcOrd="0" destOrd="0" parTransId="{B009DFBD-9A9C-45F5-80C7-AA13F3B6FBE9}" sibTransId="{F56DAA7F-6F0C-40E8-9828-3BD0B73EEA88}"/>
    <dgm:cxn modelId="{B4433E84-6001-4754-8D9C-D6B1E3B65E27}" srcId="{99893805-F2F6-46C4-A866-D8821DCB01B3}" destId="{B2F62109-6BC4-4FE2-8B07-DEDB2731925B}" srcOrd="2" destOrd="0" parTransId="{4AD782B2-F07C-42AF-A1B7-55BEFA279A7C}" sibTransId="{3CD142E2-6FAA-4867-AEBA-85ABED64E13F}"/>
    <dgm:cxn modelId="{896AABD5-CC9D-46F9-9F83-D5212F8041B3}" type="presOf" srcId="{BCFEF74F-3ECB-4E2F-96C6-5E0871A1B966}" destId="{B04323A5-818F-4779-81B5-14F59D222581}" srcOrd="0" destOrd="0" presId="urn:microsoft.com/office/officeart/2008/layout/SquareAccentList"/>
    <dgm:cxn modelId="{372D94C6-4B4E-4F38-9057-9C39FD5F9C9A}" type="presOf" srcId="{BC15EB77-8980-4EA7-8463-C712693C85D8}" destId="{71FC6FE3-FDE4-4A84-A71E-C7EF38B47F6C}" srcOrd="0" destOrd="0" presId="urn:microsoft.com/office/officeart/2008/layout/SquareAccentList"/>
    <dgm:cxn modelId="{76CECEBE-9887-4B57-8F34-CE139E2B683F}" type="presParOf" srcId="{DA30529C-94DF-4D01-9EA2-DEA8DAE6D908}" destId="{1A19585D-FB43-4EAB-AF0E-379F4198F18F}" srcOrd="0" destOrd="0" presId="urn:microsoft.com/office/officeart/2008/layout/SquareAccentList"/>
    <dgm:cxn modelId="{9E6A7E1E-F1EC-4AD5-B640-3867155376FF}" type="presParOf" srcId="{1A19585D-FB43-4EAB-AF0E-379F4198F18F}" destId="{1B94986B-A549-4161-8A9B-77D910BA1203}" srcOrd="0" destOrd="0" presId="urn:microsoft.com/office/officeart/2008/layout/SquareAccentList"/>
    <dgm:cxn modelId="{A453C001-709E-4A0F-81B3-3013B1731CE7}" type="presParOf" srcId="{1B94986B-A549-4161-8A9B-77D910BA1203}" destId="{9CA0E68F-F8E9-48A1-812E-05C4121E1911}" srcOrd="0" destOrd="0" presId="urn:microsoft.com/office/officeart/2008/layout/SquareAccentList"/>
    <dgm:cxn modelId="{A10D5FDC-860B-4DBC-ABDB-31D6CBF0335D}" type="presParOf" srcId="{1B94986B-A549-4161-8A9B-77D910BA1203}" destId="{879D2171-FB85-4AC4-8D19-F7D3611D2398}" srcOrd="1" destOrd="0" presId="urn:microsoft.com/office/officeart/2008/layout/SquareAccentList"/>
    <dgm:cxn modelId="{7F55AA78-3610-4517-A8F8-4B8002B7794B}" type="presParOf" srcId="{1B94986B-A549-4161-8A9B-77D910BA1203}" destId="{F4E93C56-2E4B-4D50-9DDF-09986986395A}" srcOrd="2" destOrd="0" presId="urn:microsoft.com/office/officeart/2008/layout/SquareAccentList"/>
    <dgm:cxn modelId="{74009725-82A0-4E81-80ED-A517C98080A5}" type="presParOf" srcId="{1A19585D-FB43-4EAB-AF0E-379F4198F18F}" destId="{FA7FD39B-1422-44EE-82D6-E17785F95A76}" srcOrd="1" destOrd="0" presId="urn:microsoft.com/office/officeart/2008/layout/SquareAccentList"/>
    <dgm:cxn modelId="{B3C7575F-EC6A-40A8-86C6-754DD7A03E03}" type="presParOf" srcId="{FA7FD39B-1422-44EE-82D6-E17785F95A76}" destId="{EA17A518-3622-406B-94B5-DAEC81EB229E}" srcOrd="0" destOrd="0" presId="urn:microsoft.com/office/officeart/2008/layout/SquareAccentList"/>
    <dgm:cxn modelId="{1577CE2F-C1EC-438C-8B1A-D7F176B00F96}" type="presParOf" srcId="{EA17A518-3622-406B-94B5-DAEC81EB229E}" destId="{49263473-325D-4827-B186-6A548C21C4EB}" srcOrd="0" destOrd="0" presId="urn:microsoft.com/office/officeart/2008/layout/SquareAccentList"/>
    <dgm:cxn modelId="{58FBBA63-0103-42C1-9B2D-FB0960A26C55}" type="presParOf" srcId="{EA17A518-3622-406B-94B5-DAEC81EB229E}" destId="{083ED9BD-24C7-458E-B09C-0C39DFF8D438}" srcOrd="1" destOrd="0" presId="urn:microsoft.com/office/officeart/2008/layout/SquareAccentList"/>
    <dgm:cxn modelId="{11984B33-B67A-4A97-8AF3-AA78F5C0AFFE}" type="presParOf" srcId="{FA7FD39B-1422-44EE-82D6-E17785F95A76}" destId="{2D61D406-92B6-447C-9B92-A8DF92CB75B3}" srcOrd="1" destOrd="0" presId="urn:microsoft.com/office/officeart/2008/layout/SquareAccentList"/>
    <dgm:cxn modelId="{292C0CB6-9794-42EB-A5A0-C234D3C8B66C}" type="presParOf" srcId="{2D61D406-92B6-447C-9B92-A8DF92CB75B3}" destId="{8C911B1A-0A1B-4323-85C9-3EF380712491}" srcOrd="0" destOrd="0" presId="urn:microsoft.com/office/officeart/2008/layout/SquareAccentList"/>
    <dgm:cxn modelId="{302BA199-A245-419C-8A44-DE5A9762B3C9}" type="presParOf" srcId="{2D61D406-92B6-447C-9B92-A8DF92CB75B3}" destId="{B04323A5-818F-4779-81B5-14F59D222581}" srcOrd="1" destOrd="0" presId="urn:microsoft.com/office/officeart/2008/layout/SquareAccentList"/>
    <dgm:cxn modelId="{98166111-2E3E-458C-B71E-5966B9CC483F}" type="presParOf" srcId="{FA7FD39B-1422-44EE-82D6-E17785F95A76}" destId="{AB116F9B-BA40-4656-9931-AFE14B94869E}" srcOrd="2" destOrd="0" presId="urn:microsoft.com/office/officeart/2008/layout/SquareAccentList"/>
    <dgm:cxn modelId="{534384F6-9196-44E4-A740-665D0B1A9DB5}" type="presParOf" srcId="{AB116F9B-BA40-4656-9931-AFE14B94869E}" destId="{EEC517B5-2E4C-48B8-B9A2-FD83C623A553}" srcOrd="0" destOrd="0" presId="urn:microsoft.com/office/officeart/2008/layout/SquareAccentList"/>
    <dgm:cxn modelId="{437869D0-83EF-487E-9840-75844ABF9AE6}" type="presParOf" srcId="{AB116F9B-BA40-4656-9931-AFE14B94869E}" destId="{1E28A51D-985D-4C87-9343-1A284236EC0F}" srcOrd="1" destOrd="0" presId="urn:microsoft.com/office/officeart/2008/layout/SquareAccentList"/>
    <dgm:cxn modelId="{D88145E3-C3E6-4AE5-B47C-06DB32100E52}" type="presParOf" srcId="{DA30529C-94DF-4D01-9EA2-DEA8DAE6D908}" destId="{D551D267-025B-4E0B-BC5E-9546F580BFC7}" srcOrd="1" destOrd="0" presId="urn:microsoft.com/office/officeart/2008/layout/SquareAccentList"/>
    <dgm:cxn modelId="{A081C841-543D-4E28-B43C-F420E07DA4DE}" type="presParOf" srcId="{D551D267-025B-4E0B-BC5E-9546F580BFC7}" destId="{2954E5A8-6316-443B-BDE0-86C9895932E1}" srcOrd="0" destOrd="0" presId="urn:microsoft.com/office/officeart/2008/layout/SquareAccentList"/>
    <dgm:cxn modelId="{683AFC5C-5BA3-4729-88FF-07082EF3AF18}" type="presParOf" srcId="{2954E5A8-6316-443B-BDE0-86C9895932E1}" destId="{D2037650-67F1-4D77-9C83-F2691DEF6BCC}" srcOrd="0" destOrd="0" presId="urn:microsoft.com/office/officeart/2008/layout/SquareAccentList"/>
    <dgm:cxn modelId="{C2B6E538-7E4C-4CFB-BBD3-80B672B8FF60}" type="presParOf" srcId="{2954E5A8-6316-443B-BDE0-86C9895932E1}" destId="{068C5E8B-9E0E-49FD-A6DE-67C692D6C0CA}" srcOrd="1" destOrd="0" presId="urn:microsoft.com/office/officeart/2008/layout/SquareAccentList"/>
    <dgm:cxn modelId="{6E20EA3C-8C54-4974-8E44-C8A838BA587C}" type="presParOf" srcId="{2954E5A8-6316-443B-BDE0-86C9895932E1}" destId="{71FC6FE3-FDE4-4A84-A71E-C7EF38B47F6C}" srcOrd="2" destOrd="0" presId="urn:microsoft.com/office/officeart/2008/layout/SquareAccentList"/>
    <dgm:cxn modelId="{80CFF4B7-133C-4D1E-BA47-42521F817357}" type="presParOf" srcId="{D551D267-025B-4E0B-BC5E-9546F580BFC7}" destId="{E642E82B-6869-4D17-8A7F-D1F203AF5F36}" srcOrd="1" destOrd="0" presId="urn:microsoft.com/office/officeart/2008/layout/SquareAccentList"/>
    <dgm:cxn modelId="{05F44804-B48D-4A1E-A79E-EADE4EC381AF}" type="presParOf" srcId="{E642E82B-6869-4D17-8A7F-D1F203AF5F36}" destId="{357C41EC-DB0D-4C49-A66C-37CA6813766F}" srcOrd="0" destOrd="0" presId="urn:microsoft.com/office/officeart/2008/layout/SquareAccentList"/>
    <dgm:cxn modelId="{85C79AC7-BFBF-4BD6-85A3-F4335842999D}" type="presParOf" srcId="{357C41EC-DB0D-4C49-A66C-37CA6813766F}" destId="{6C527DB6-59AF-4F9E-9D37-E32B554759AC}" srcOrd="0" destOrd="0" presId="urn:microsoft.com/office/officeart/2008/layout/SquareAccentList"/>
    <dgm:cxn modelId="{3FD26FEC-BD07-4EC2-8807-535A53EA4C3D}" type="presParOf" srcId="{357C41EC-DB0D-4C49-A66C-37CA6813766F}" destId="{86DF6829-1D18-40F9-9FB6-EE86EB7E85BD}" srcOrd="1" destOrd="0" presId="urn:microsoft.com/office/officeart/2008/layout/SquareAccentList"/>
    <dgm:cxn modelId="{36DEEA42-2BD6-4223-9579-843912B65321}" type="presParOf" srcId="{E642E82B-6869-4D17-8A7F-D1F203AF5F36}" destId="{FC335D9A-7D38-45DD-A956-C925C3F02EE9}" srcOrd="1" destOrd="0" presId="urn:microsoft.com/office/officeart/2008/layout/SquareAccentList"/>
    <dgm:cxn modelId="{F6375C96-61C3-4A62-AC28-020FF99245FB}" type="presParOf" srcId="{FC335D9A-7D38-45DD-A956-C925C3F02EE9}" destId="{0A9360E1-3461-4E43-B83C-97B22C844977}" srcOrd="0" destOrd="0" presId="urn:microsoft.com/office/officeart/2008/layout/SquareAccentList"/>
    <dgm:cxn modelId="{DC120366-2618-48F6-A479-890DB5C74774}" type="presParOf" srcId="{FC335D9A-7D38-45DD-A956-C925C3F02EE9}" destId="{E7882B93-BE3E-435E-A3B2-F54ED686E1FA}" srcOrd="1" destOrd="0" presId="urn:microsoft.com/office/officeart/2008/layout/SquareAccentList"/>
    <dgm:cxn modelId="{4050B8BA-F847-4FAF-82BB-4E0300368C73}" type="presParOf" srcId="{E642E82B-6869-4D17-8A7F-D1F203AF5F36}" destId="{2FB06B04-42D7-4597-9120-FA9BB20EA271}" srcOrd="2" destOrd="0" presId="urn:microsoft.com/office/officeart/2008/layout/SquareAccentList"/>
    <dgm:cxn modelId="{1A7641ED-89EE-407C-92BA-A3AAB5DAE8DB}" type="presParOf" srcId="{2FB06B04-42D7-4597-9120-FA9BB20EA271}" destId="{A8FC4303-036F-4044-88C0-D1A1A59FC24D}" srcOrd="0" destOrd="0" presId="urn:microsoft.com/office/officeart/2008/layout/SquareAccentList"/>
    <dgm:cxn modelId="{663D5445-A06C-4BFC-AB63-9343A46A4D19}" type="presParOf" srcId="{2FB06B04-42D7-4597-9120-FA9BB20EA271}" destId="{D0B2992C-A50B-4A6E-88C2-E154366344D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6B6851-8D77-44AE-A300-F51218B2A50D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6D62EA4F-4A37-4172-8CD0-E621537E079D}">
      <dgm:prSet phldrT="[besedilo]" custT="1"/>
      <dgm:spPr/>
      <dgm:t>
        <a:bodyPr/>
        <a:lstStyle/>
        <a:p>
          <a:r>
            <a:rPr lang="sl-SI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Popularizacija</a:t>
          </a:r>
          <a:r>
            <a:rPr lang="sl-SI" sz="3200" dirty="0" smtClean="0"/>
            <a:t> </a:t>
          </a:r>
          <a:r>
            <a:rPr lang="sl-SI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znanosti</a:t>
          </a:r>
          <a:endParaRPr lang="sl-SI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7D87FA-3F21-4768-83E5-C999F9467AC6}" type="parTrans" cxnId="{58CDEDB2-6F3E-4746-AAB1-A822DBE9DC76}">
      <dgm:prSet/>
      <dgm:spPr/>
      <dgm:t>
        <a:bodyPr/>
        <a:lstStyle/>
        <a:p>
          <a:endParaRPr lang="sl-SI"/>
        </a:p>
      </dgm:t>
    </dgm:pt>
    <dgm:pt modelId="{1B9210AF-79FE-409A-9EC2-8E827AD675B5}" type="sibTrans" cxnId="{58CDEDB2-6F3E-4746-AAB1-A822DBE9DC76}">
      <dgm:prSet/>
      <dgm:spPr/>
      <dgm:t>
        <a:bodyPr/>
        <a:lstStyle/>
        <a:p>
          <a:endParaRPr lang="sl-SI"/>
        </a:p>
      </dgm:t>
    </dgm:pt>
    <dgm:pt modelId="{1CA602E2-76DA-4758-9081-6963349DE556}">
      <dgm:prSet phldrT="[besedilo]" custT="1"/>
      <dgm:spPr/>
      <dgm:t>
        <a:bodyPr/>
        <a:lstStyle/>
        <a:p>
          <a:r>
            <a:rPr lang="sl-SI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Iskrenost</a:t>
          </a:r>
          <a:endParaRPr lang="sl-SI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01FEB6-0D6E-41F1-94A6-FC4816A8E37C}" type="parTrans" cxnId="{1CB16225-44D6-43B6-8B22-C2F73AD1D74A}">
      <dgm:prSet/>
      <dgm:spPr/>
      <dgm:t>
        <a:bodyPr/>
        <a:lstStyle/>
        <a:p>
          <a:endParaRPr lang="sl-SI"/>
        </a:p>
      </dgm:t>
    </dgm:pt>
    <dgm:pt modelId="{62095BB0-5C9F-496A-8C31-76EE5CF9B358}" type="sibTrans" cxnId="{1CB16225-44D6-43B6-8B22-C2F73AD1D74A}">
      <dgm:prSet/>
      <dgm:spPr/>
      <dgm:t>
        <a:bodyPr/>
        <a:lstStyle/>
        <a:p>
          <a:endParaRPr lang="sl-SI"/>
        </a:p>
      </dgm:t>
    </dgm:pt>
    <dgm:pt modelId="{81426FEC-5699-4898-9E25-C2D03361E402}">
      <dgm:prSet phldrT="[besedilo]" custT="1"/>
      <dgm:spPr/>
      <dgm:t>
        <a:bodyPr/>
        <a:lstStyle/>
        <a:p>
          <a:r>
            <a:rPr lang="sl-SI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Kritično razmišljanje</a:t>
          </a:r>
          <a:endParaRPr lang="sl-SI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56E51-F3F2-480A-ADE6-9525D8B22B4D}" type="parTrans" cxnId="{64FB6652-036A-4E4D-9677-CD07FF595DEA}">
      <dgm:prSet/>
      <dgm:spPr/>
      <dgm:t>
        <a:bodyPr/>
        <a:lstStyle/>
        <a:p>
          <a:endParaRPr lang="sl-SI"/>
        </a:p>
      </dgm:t>
    </dgm:pt>
    <dgm:pt modelId="{E2176AF0-EF9B-4B3D-9894-4EDA81DED80F}" type="sibTrans" cxnId="{64FB6652-036A-4E4D-9677-CD07FF595DEA}">
      <dgm:prSet/>
      <dgm:spPr/>
      <dgm:t>
        <a:bodyPr/>
        <a:lstStyle/>
        <a:p>
          <a:endParaRPr lang="sl-SI"/>
        </a:p>
      </dgm:t>
    </dgm:pt>
    <dgm:pt modelId="{3AFBA824-3919-462E-8590-56B8835A4060}" type="pres">
      <dgm:prSet presAssocID="{A16B6851-8D77-44AE-A300-F51218B2A5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B5CF9A1-97FA-4B88-B7CB-418FD9C03401}" type="pres">
      <dgm:prSet presAssocID="{6D62EA4F-4A37-4172-8CD0-E621537E079D}" presName="parentLin" presStyleCnt="0"/>
      <dgm:spPr/>
      <dgm:t>
        <a:bodyPr/>
        <a:lstStyle/>
        <a:p>
          <a:endParaRPr lang="sl-SI"/>
        </a:p>
      </dgm:t>
    </dgm:pt>
    <dgm:pt modelId="{6B3F8C5A-B6A3-45FE-BA1D-B51FE5952D4F}" type="pres">
      <dgm:prSet presAssocID="{6D62EA4F-4A37-4172-8CD0-E621537E079D}" presName="parentLeftMargin" presStyleLbl="node1" presStyleIdx="0" presStyleCnt="3"/>
      <dgm:spPr/>
      <dgm:t>
        <a:bodyPr/>
        <a:lstStyle/>
        <a:p>
          <a:endParaRPr lang="sl-SI"/>
        </a:p>
      </dgm:t>
    </dgm:pt>
    <dgm:pt modelId="{018FA144-31C2-4D3E-9BAD-E9FAF0128C3B}" type="pres">
      <dgm:prSet presAssocID="{6D62EA4F-4A37-4172-8CD0-E621537E07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FBEF8AB-A8CE-4001-BF8B-0DD935084D41}" type="pres">
      <dgm:prSet presAssocID="{6D62EA4F-4A37-4172-8CD0-E621537E079D}" presName="negativeSpace" presStyleCnt="0"/>
      <dgm:spPr/>
      <dgm:t>
        <a:bodyPr/>
        <a:lstStyle/>
        <a:p>
          <a:endParaRPr lang="sl-SI"/>
        </a:p>
      </dgm:t>
    </dgm:pt>
    <dgm:pt modelId="{1AC36EDD-559D-4BB7-8113-059F7414C82F}" type="pres">
      <dgm:prSet presAssocID="{6D62EA4F-4A37-4172-8CD0-E621537E079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9D2637B-1A84-44B8-A626-62F3909DC469}" type="pres">
      <dgm:prSet presAssocID="{1B9210AF-79FE-409A-9EC2-8E827AD675B5}" presName="spaceBetweenRectangles" presStyleCnt="0"/>
      <dgm:spPr/>
      <dgm:t>
        <a:bodyPr/>
        <a:lstStyle/>
        <a:p>
          <a:endParaRPr lang="sl-SI"/>
        </a:p>
      </dgm:t>
    </dgm:pt>
    <dgm:pt modelId="{FFA8CD71-7732-4CC0-A085-D4DEC9CA35FA}" type="pres">
      <dgm:prSet presAssocID="{1CA602E2-76DA-4758-9081-6963349DE556}" presName="parentLin" presStyleCnt="0"/>
      <dgm:spPr/>
      <dgm:t>
        <a:bodyPr/>
        <a:lstStyle/>
        <a:p>
          <a:endParaRPr lang="sl-SI"/>
        </a:p>
      </dgm:t>
    </dgm:pt>
    <dgm:pt modelId="{DC9D45D0-55C9-498D-B63C-DB9B7220FEA9}" type="pres">
      <dgm:prSet presAssocID="{1CA602E2-76DA-4758-9081-6963349DE556}" presName="parentLeftMargin" presStyleLbl="node1" presStyleIdx="0" presStyleCnt="3"/>
      <dgm:spPr/>
      <dgm:t>
        <a:bodyPr/>
        <a:lstStyle/>
        <a:p>
          <a:endParaRPr lang="sl-SI"/>
        </a:p>
      </dgm:t>
    </dgm:pt>
    <dgm:pt modelId="{B31E3078-42F1-4207-8FC4-4EECC658040E}" type="pres">
      <dgm:prSet presAssocID="{1CA602E2-76DA-4758-9081-6963349DE5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B2B312D-B328-43B6-8A32-5CBA69CEBEA1}" type="pres">
      <dgm:prSet presAssocID="{1CA602E2-76DA-4758-9081-6963349DE556}" presName="negativeSpace" presStyleCnt="0"/>
      <dgm:spPr/>
      <dgm:t>
        <a:bodyPr/>
        <a:lstStyle/>
        <a:p>
          <a:endParaRPr lang="sl-SI"/>
        </a:p>
      </dgm:t>
    </dgm:pt>
    <dgm:pt modelId="{BFA93B8B-4F44-4FC9-BF97-C7C0B458E884}" type="pres">
      <dgm:prSet presAssocID="{1CA602E2-76DA-4758-9081-6963349DE55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434DBED-705A-4891-8F8A-A8231C2F05B3}" type="pres">
      <dgm:prSet presAssocID="{62095BB0-5C9F-496A-8C31-76EE5CF9B358}" presName="spaceBetweenRectangles" presStyleCnt="0"/>
      <dgm:spPr/>
      <dgm:t>
        <a:bodyPr/>
        <a:lstStyle/>
        <a:p>
          <a:endParaRPr lang="sl-SI"/>
        </a:p>
      </dgm:t>
    </dgm:pt>
    <dgm:pt modelId="{2E770431-49A0-4592-B258-B6FB2D3FD2C2}" type="pres">
      <dgm:prSet presAssocID="{81426FEC-5699-4898-9E25-C2D03361E402}" presName="parentLin" presStyleCnt="0"/>
      <dgm:spPr/>
      <dgm:t>
        <a:bodyPr/>
        <a:lstStyle/>
        <a:p>
          <a:endParaRPr lang="sl-SI"/>
        </a:p>
      </dgm:t>
    </dgm:pt>
    <dgm:pt modelId="{5EF83CA8-4B73-40FB-A1C2-5B1C2310EC88}" type="pres">
      <dgm:prSet presAssocID="{81426FEC-5699-4898-9E25-C2D03361E402}" presName="parentLeftMargin" presStyleLbl="node1" presStyleIdx="1" presStyleCnt="3"/>
      <dgm:spPr/>
      <dgm:t>
        <a:bodyPr/>
        <a:lstStyle/>
        <a:p>
          <a:endParaRPr lang="sl-SI"/>
        </a:p>
      </dgm:t>
    </dgm:pt>
    <dgm:pt modelId="{4D1E7528-D809-436E-9AF2-D182972D3640}" type="pres">
      <dgm:prSet presAssocID="{81426FEC-5699-4898-9E25-C2D03361E40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10DCB9A-CEF1-40B8-B29E-1E45FBB08673}" type="pres">
      <dgm:prSet presAssocID="{81426FEC-5699-4898-9E25-C2D03361E402}" presName="negativeSpace" presStyleCnt="0"/>
      <dgm:spPr/>
      <dgm:t>
        <a:bodyPr/>
        <a:lstStyle/>
        <a:p>
          <a:endParaRPr lang="sl-SI"/>
        </a:p>
      </dgm:t>
    </dgm:pt>
    <dgm:pt modelId="{5463F429-37CA-4CF9-8961-804B49EEC613}" type="pres">
      <dgm:prSet presAssocID="{81426FEC-5699-4898-9E25-C2D03361E40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CE97CBE-166D-46CD-9B46-5CD813C84D7C}" type="presOf" srcId="{6D62EA4F-4A37-4172-8CD0-E621537E079D}" destId="{018FA144-31C2-4D3E-9BAD-E9FAF0128C3B}" srcOrd="1" destOrd="0" presId="urn:microsoft.com/office/officeart/2005/8/layout/list1"/>
    <dgm:cxn modelId="{8A21305F-6640-42D6-BD2F-94B1626B89BD}" type="presOf" srcId="{81426FEC-5699-4898-9E25-C2D03361E402}" destId="{4D1E7528-D809-436E-9AF2-D182972D3640}" srcOrd="1" destOrd="0" presId="urn:microsoft.com/office/officeart/2005/8/layout/list1"/>
    <dgm:cxn modelId="{1CB16225-44D6-43B6-8B22-C2F73AD1D74A}" srcId="{A16B6851-8D77-44AE-A300-F51218B2A50D}" destId="{1CA602E2-76DA-4758-9081-6963349DE556}" srcOrd="1" destOrd="0" parTransId="{9501FEB6-0D6E-41F1-94A6-FC4816A8E37C}" sibTransId="{62095BB0-5C9F-496A-8C31-76EE5CF9B358}"/>
    <dgm:cxn modelId="{C1B346DF-3A64-4A12-988C-6199E5C96965}" type="presOf" srcId="{A16B6851-8D77-44AE-A300-F51218B2A50D}" destId="{3AFBA824-3919-462E-8590-56B8835A4060}" srcOrd="0" destOrd="0" presId="urn:microsoft.com/office/officeart/2005/8/layout/list1"/>
    <dgm:cxn modelId="{94080D85-94D5-419E-A63C-CBE58AABF080}" type="presOf" srcId="{1CA602E2-76DA-4758-9081-6963349DE556}" destId="{B31E3078-42F1-4207-8FC4-4EECC658040E}" srcOrd="1" destOrd="0" presId="urn:microsoft.com/office/officeart/2005/8/layout/list1"/>
    <dgm:cxn modelId="{1261BCCD-534C-429C-8D69-DD6AE59C1248}" type="presOf" srcId="{1CA602E2-76DA-4758-9081-6963349DE556}" destId="{DC9D45D0-55C9-498D-B63C-DB9B7220FEA9}" srcOrd="0" destOrd="0" presId="urn:microsoft.com/office/officeart/2005/8/layout/list1"/>
    <dgm:cxn modelId="{715B8B7A-9BBE-4837-8A94-28882C4C83AB}" type="presOf" srcId="{81426FEC-5699-4898-9E25-C2D03361E402}" destId="{5EF83CA8-4B73-40FB-A1C2-5B1C2310EC88}" srcOrd="0" destOrd="0" presId="urn:microsoft.com/office/officeart/2005/8/layout/list1"/>
    <dgm:cxn modelId="{80B10B1D-3A5D-47B7-98BA-D0FE4D98AC55}" type="presOf" srcId="{6D62EA4F-4A37-4172-8CD0-E621537E079D}" destId="{6B3F8C5A-B6A3-45FE-BA1D-B51FE5952D4F}" srcOrd="0" destOrd="0" presId="urn:microsoft.com/office/officeart/2005/8/layout/list1"/>
    <dgm:cxn modelId="{58CDEDB2-6F3E-4746-AAB1-A822DBE9DC76}" srcId="{A16B6851-8D77-44AE-A300-F51218B2A50D}" destId="{6D62EA4F-4A37-4172-8CD0-E621537E079D}" srcOrd="0" destOrd="0" parTransId="{4D7D87FA-3F21-4768-83E5-C999F9467AC6}" sibTransId="{1B9210AF-79FE-409A-9EC2-8E827AD675B5}"/>
    <dgm:cxn modelId="{64FB6652-036A-4E4D-9677-CD07FF595DEA}" srcId="{A16B6851-8D77-44AE-A300-F51218B2A50D}" destId="{81426FEC-5699-4898-9E25-C2D03361E402}" srcOrd="2" destOrd="0" parTransId="{4A056E51-F3F2-480A-ADE6-9525D8B22B4D}" sibTransId="{E2176AF0-EF9B-4B3D-9894-4EDA81DED80F}"/>
    <dgm:cxn modelId="{C9857BBF-98DB-4DF1-975D-A39014F9631C}" type="presParOf" srcId="{3AFBA824-3919-462E-8590-56B8835A4060}" destId="{8B5CF9A1-97FA-4B88-B7CB-418FD9C03401}" srcOrd="0" destOrd="0" presId="urn:microsoft.com/office/officeart/2005/8/layout/list1"/>
    <dgm:cxn modelId="{EDB47DAA-2795-41FB-B535-12AA657C1E24}" type="presParOf" srcId="{8B5CF9A1-97FA-4B88-B7CB-418FD9C03401}" destId="{6B3F8C5A-B6A3-45FE-BA1D-B51FE5952D4F}" srcOrd="0" destOrd="0" presId="urn:microsoft.com/office/officeart/2005/8/layout/list1"/>
    <dgm:cxn modelId="{B56F7EB9-A775-4D3A-AFE8-8AA188FE46FB}" type="presParOf" srcId="{8B5CF9A1-97FA-4B88-B7CB-418FD9C03401}" destId="{018FA144-31C2-4D3E-9BAD-E9FAF0128C3B}" srcOrd="1" destOrd="0" presId="urn:microsoft.com/office/officeart/2005/8/layout/list1"/>
    <dgm:cxn modelId="{D05D9588-0DDC-45B3-B3B8-A4A16B971F1F}" type="presParOf" srcId="{3AFBA824-3919-462E-8590-56B8835A4060}" destId="{AFBEF8AB-A8CE-4001-BF8B-0DD935084D41}" srcOrd="1" destOrd="0" presId="urn:microsoft.com/office/officeart/2005/8/layout/list1"/>
    <dgm:cxn modelId="{112BBC19-942E-4D4D-A2B6-5EB1AD20DABA}" type="presParOf" srcId="{3AFBA824-3919-462E-8590-56B8835A4060}" destId="{1AC36EDD-559D-4BB7-8113-059F7414C82F}" srcOrd="2" destOrd="0" presId="urn:microsoft.com/office/officeart/2005/8/layout/list1"/>
    <dgm:cxn modelId="{2561A540-6C26-4A4C-91CB-AADDD1426973}" type="presParOf" srcId="{3AFBA824-3919-462E-8590-56B8835A4060}" destId="{09D2637B-1A84-44B8-A626-62F3909DC469}" srcOrd="3" destOrd="0" presId="urn:microsoft.com/office/officeart/2005/8/layout/list1"/>
    <dgm:cxn modelId="{E4AF0EFB-716A-4CE9-BEFF-B8686DA7B1D4}" type="presParOf" srcId="{3AFBA824-3919-462E-8590-56B8835A4060}" destId="{FFA8CD71-7732-4CC0-A085-D4DEC9CA35FA}" srcOrd="4" destOrd="0" presId="urn:microsoft.com/office/officeart/2005/8/layout/list1"/>
    <dgm:cxn modelId="{69AC0659-030D-4C19-B45C-224B6D36D662}" type="presParOf" srcId="{FFA8CD71-7732-4CC0-A085-D4DEC9CA35FA}" destId="{DC9D45D0-55C9-498D-B63C-DB9B7220FEA9}" srcOrd="0" destOrd="0" presId="urn:microsoft.com/office/officeart/2005/8/layout/list1"/>
    <dgm:cxn modelId="{0219CDB1-EEBF-4588-B84F-D9474E1B976C}" type="presParOf" srcId="{FFA8CD71-7732-4CC0-A085-D4DEC9CA35FA}" destId="{B31E3078-42F1-4207-8FC4-4EECC658040E}" srcOrd="1" destOrd="0" presId="urn:microsoft.com/office/officeart/2005/8/layout/list1"/>
    <dgm:cxn modelId="{CF78E805-33A5-44A2-9423-140EBF9E331E}" type="presParOf" srcId="{3AFBA824-3919-462E-8590-56B8835A4060}" destId="{DB2B312D-B328-43B6-8A32-5CBA69CEBEA1}" srcOrd="5" destOrd="0" presId="urn:microsoft.com/office/officeart/2005/8/layout/list1"/>
    <dgm:cxn modelId="{2FF09FB0-325C-4A7D-981C-A924E5B3BFAB}" type="presParOf" srcId="{3AFBA824-3919-462E-8590-56B8835A4060}" destId="{BFA93B8B-4F44-4FC9-BF97-C7C0B458E884}" srcOrd="6" destOrd="0" presId="urn:microsoft.com/office/officeart/2005/8/layout/list1"/>
    <dgm:cxn modelId="{83A36975-8420-4324-9284-9AB16CD28399}" type="presParOf" srcId="{3AFBA824-3919-462E-8590-56B8835A4060}" destId="{5434DBED-705A-4891-8F8A-A8231C2F05B3}" srcOrd="7" destOrd="0" presId="urn:microsoft.com/office/officeart/2005/8/layout/list1"/>
    <dgm:cxn modelId="{5B82CA8E-DF69-4978-A340-A424D7131E3D}" type="presParOf" srcId="{3AFBA824-3919-462E-8590-56B8835A4060}" destId="{2E770431-49A0-4592-B258-B6FB2D3FD2C2}" srcOrd="8" destOrd="0" presId="urn:microsoft.com/office/officeart/2005/8/layout/list1"/>
    <dgm:cxn modelId="{1C9A8FE5-6FDE-413E-9125-372D13725C53}" type="presParOf" srcId="{2E770431-49A0-4592-B258-B6FB2D3FD2C2}" destId="{5EF83CA8-4B73-40FB-A1C2-5B1C2310EC88}" srcOrd="0" destOrd="0" presId="urn:microsoft.com/office/officeart/2005/8/layout/list1"/>
    <dgm:cxn modelId="{77FBFA73-CCC0-418B-924C-D7B098DDE047}" type="presParOf" srcId="{2E770431-49A0-4592-B258-B6FB2D3FD2C2}" destId="{4D1E7528-D809-436E-9AF2-D182972D3640}" srcOrd="1" destOrd="0" presId="urn:microsoft.com/office/officeart/2005/8/layout/list1"/>
    <dgm:cxn modelId="{4AB7A45B-B351-4D38-BA8E-7A7AAF227BE5}" type="presParOf" srcId="{3AFBA824-3919-462E-8590-56B8835A4060}" destId="{710DCB9A-CEF1-40B8-B29E-1E45FBB08673}" srcOrd="9" destOrd="0" presId="urn:microsoft.com/office/officeart/2005/8/layout/list1"/>
    <dgm:cxn modelId="{2BFE370E-933A-4EA1-9792-8CE505D3E637}" type="presParOf" srcId="{3AFBA824-3919-462E-8590-56B8835A4060}" destId="{5463F429-37CA-4CF9-8961-804B49EEC6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588A1-ADA4-472F-AD9C-0E8B6BC5A33D}">
      <dsp:nvSpPr>
        <dsp:cNvPr id="0" name=""/>
        <dsp:cNvSpPr/>
      </dsp:nvSpPr>
      <dsp:spPr>
        <a:xfrm>
          <a:off x="1379" y="842586"/>
          <a:ext cx="3986808" cy="4690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AF245-9CEF-4221-9BE4-98904BD462FF}">
      <dsp:nvSpPr>
        <dsp:cNvPr id="0" name=""/>
        <dsp:cNvSpPr/>
      </dsp:nvSpPr>
      <dsp:spPr>
        <a:xfrm>
          <a:off x="1379" y="1018737"/>
          <a:ext cx="292885" cy="292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4A8E18-185D-412A-A143-A609FEB27262}">
      <dsp:nvSpPr>
        <dsp:cNvPr id="0" name=""/>
        <dsp:cNvSpPr/>
      </dsp:nvSpPr>
      <dsp:spPr>
        <a:xfrm>
          <a:off x="1379" y="0"/>
          <a:ext cx="3986808" cy="84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000" kern="1200" dirty="0" smtClean="0"/>
            <a:t>Dvom</a:t>
          </a:r>
        </a:p>
      </dsp:txBody>
      <dsp:txXfrm>
        <a:off x="1379" y="0"/>
        <a:ext cx="3986808" cy="842586"/>
      </dsp:txXfrm>
    </dsp:sp>
    <dsp:sp modelId="{B319C408-0CF3-4CA3-8098-141BEA7413E6}">
      <dsp:nvSpPr>
        <dsp:cNvPr id="0" name=""/>
        <dsp:cNvSpPr/>
      </dsp:nvSpPr>
      <dsp:spPr>
        <a:xfrm>
          <a:off x="59820" y="1985094"/>
          <a:ext cx="292878" cy="29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ABC505-DB24-422F-A020-E613971A4881}">
      <dsp:nvSpPr>
        <dsp:cNvPr id="0" name=""/>
        <dsp:cNvSpPr/>
      </dsp:nvSpPr>
      <dsp:spPr>
        <a:xfrm>
          <a:off x="4451320" y="1667022"/>
          <a:ext cx="3707731" cy="153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Zavračanje realnosti in dokazljivih dejstev (znanstvenih, zgodovinskih …)</a:t>
          </a:r>
          <a:endParaRPr lang="sl-SI" sz="2200" kern="1200" dirty="0"/>
        </a:p>
      </dsp:txBody>
      <dsp:txXfrm>
        <a:off x="4451320" y="1667022"/>
        <a:ext cx="3707731" cy="1537377"/>
      </dsp:txXfrm>
    </dsp:sp>
    <dsp:sp modelId="{558800A7-E113-4B05-9C78-0D3FF2F748BE}">
      <dsp:nvSpPr>
        <dsp:cNvPr id="0" name=""/>
        <dsp:cNvSpPr/>
      </dsp:nvSpPr>
      <dsp:spPr>
        <a:xfrm>
          <a:off x="59820" y="3819253"/>
          <a:ext cx="292878" cy="29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9A06D2-9A17-48A6-962E-67EA0C262D55}">
      <dsp:nvSpPr>
        <dsp:cNvPr id="0" name=""/>
        <dsp:cNvSpPr/>
      </dsp:nvSpPr>
      <dsp:spPr>
        <a:xfrm>
          <a:off x="4467984" y="2991657"/>
          <a:ext cx="3707731" cy="155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Iracionalno vedenje, pogosto nezavedno (obrambni mehanizem proti psihološko neprijetni resnici)</a:t>
          </a:r>
          <a:endParaRPr lang="sl-SI" sz="2200" kern="1200" dirty="0"/>
        </a:p>
      </dsp:txBody>
      <dsp:txXfrm>
        <a:off x="4467984" y="2991657"/>
        <a:ext cx="3707731" cy="1556179"/>
      </dsp:txXfrm>
    </dsp:sp>
    <dsp:sp modelId="{7616F746-B7AB-4B44-9744-A5CB44C0F1D1}">
      <dsp:nvSpPr>
        <dsp:cNvPr id="0" name=""/>
        <dsp:cNvSpPr/>
      </dsp:nvSpPr>
      <dsp:spPr>
        <a:xfrm>
          <a:off x="4187528" y="842586"/>
          <a:ext cx="3986808" cy="469036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2D8B2-EC85-41EC-A4FC-2BB0152C56D1}">
      <dsp:nvSpPr>
        <dsp:cNvPr id="0" name=""/>
        <dsp:cNvSpPr/>
      </dsp:nvSpPr>
      <dsp:spPr>
        <a:xfrm>
          <a:off x="4187528" y="1018737"/>
          <a:ext cx="292885" cy="292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C89D17-44E3-4BBA-A3BE-F36ACAA7FE25}">
      <dsp:nvSpPr>
        <dsp:cNvPr id="0" name=""/>
        <dsp:cNvSpPr/>
      </dsp:nvSpPr>
      <dsp:spPr>
        <a:xfrm>
          <a:off x="4187528" y="0"/>
          <a:ext cx="3986808" cy="84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000" kern="1200" dirty="0" smtClean="0"/>
            <a:t>Zanikanje</a:t>
          </a:r>
        </a:p>
      </dsp:txBody>
      <dsp:txXfrm>
        <a:off x="4187528" y="0"/>
        <a:ext cx="3986808" cy="842586"/>
      </dsp:txXfrm>
    </dsp:sp>
    <dsp:sp modelId="{907E3B24-CACF-4030-927E-F3297EE1683E}">
      <dsp:nvSpPr>
        <dsp:cNvPr id="0" name=""/>
        <dsp:cNvSpPr/>
      </dsp:nvSpPr>
      <dsp:spPr>
        <a:xfrm>
          <a:off x="4135275" y="2020282"/>
          <a:ext cx="292878" cy="29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32D638-3475-40A0-BBF1-84D44A882BD2}">
      <dsp:nvSpPr>
        <dsp:cNvPr id="0" name=""/>
        <dsp:cNvSpPr/>
      </dsp:nvSpPr>
      <dsp:spPr>
        <a:xfrm>
          <a:off x="375605" y="1667022"/>
          <a:ext cx="3707731" cy="210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Upravičeno in racionalno utemeljen dvom v resničnost nedokazanih trditev in sprejemanje dokazanih dejstev</a:t>
          </a:r>
          <a:endParaRPr lang="sl-SI" sz="2200" kern="1200" dirty="0"/>
        </a:p>
      </dsp:txBody>
      <dsp:txXfrm>
        <a:off x="375605" y="1667022"/>
        <a:ext cx="3707731" cy="2104148"/>
      </dsp:txXfrm>
    </dsp:sp>
    <dsp:sp modelId="{B801398D-901C-4A9D-BD6B-55390F98BD16}">
      <dsp:nvSpPr>
        <dsp:cNvPr id="0" name=""/>
        <dsp:cNvSpPr/>
      </dsp:nvSpPr>
      <dsp:spPr>
        <a:xfrm>
          <a:off x="4135275" y="3214333"/>
          <a:ext cx="292878" cy="29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108D48-B01E-49C0-AC0F-9D369ADF5341}">
      <dsp:nvSpPr>
        <dsp:cNvPr id="0" name=""/>
        <dsp:cNvSpPr/>
      </dsp:nvSpPr>
      <dsp:spPr>
        <a:xfrm>
          <a:off x="450760" y="3610681"/>
          <a:ext cx="3707731" cy="1328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V znanosti je nujen in pričakovan, je</a:t>
          </a:r>
          <a:r>
            <a:rPr lang="sl-SI" sz="2200" kern="1200" dirty="0" smtClean="0">
              <a:sym typeface="Wingdings" panose="05000000000000000000" pitchFamily="2" charset="2"/>
            </a:rPr>
            <a:t> gonilo napredka</a:t>
          </a:r>
          <a:endParaRPr lang="sl-SI" sz="2200" kern="1200" dirty="0"/>
        </a:p>
      </dsp:txBody>
      <dsp:txXfrm>
        <a:off x="450760" y="3610681"/>
        <a:ext cx="3707731" cy="1328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614F9-28CD-4476-98ED-0E15D29C432B}">
      <dsp:nvSpPr>
        <dsp:cNvPr id="0" name=""/>
        <dsp:cNvSpPr/>
      </dsp:nvSpPr>
      <dsp:spPr>
        <a:xfrm>
          <a:off x="1501476" y="151765"/>
          <a:ext cx="1669694" cy="92760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700" kern="1200" dirty="0"/>
        </a:p>
      </dsp:txBody>
      <dsp:txXfrm>
        <a:off x="1528645" y="178934"/>
        <a:ext cx="1615356" cy="873269"/>
      </dsp:txXfrm>
    </dsp:sp>
    <dsp:sp modelId="{86A6B57A-23C7-41B9-A036-EA19F1C2BBB8}">
      <dsp:nvSpPr>
        <dsp:cNvPr id="0" name=""/>
        <dsp:cNvSpPr/>
      </dsp:nvSpPr>
      <dsp:spPr>
        <a:xfrm>
          <a:off x="4030820" y="0"/>
          <a:ext cx="1669694" cy="92760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700" kern="1200" dirty="0"/>
        </a:p>
      </dsp:txBody>
      <dsp:txXfrm>
        <a:off x="4057989" y="27169"/>
        <a:ext cx="1615356" cy="873269"/>
      </dsp:txXfrm>
    </dsp:sp>
    <dsp:sp modelId="{AEA3DA1B-14F2-4D23-BA11-B50F56CF5B27}">
      <dsp:nvSpPr>
        <dsp:cNvPr id="0" name=""/>
        <dsp:cNvSpPr/>
      </dsp:nvSpPr>
      <dsp:spPr>
        <a:xfrm>
          <a:off x="3311924" y="3942333"/>
          <a:ext cx="695705" cy="695705"/>
        </a:xfrm>
        <a:prstGeom prst="triangle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BBBE7-0DBD-4712-90B6-7431EB3949FF}">
      <dsp:nvSpPr>
        <dsp:cNvPr id="0" name=""/>
        <dsp:cNvSpPr/>
      </dsp:nvSpPr>
      <dsp:spPr>
        <a:xfrm rot="240000">
          <a:off x="1572022" y="3644215"/>
          <a:ext cx="4175509" cy="29198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CE64-9D04-46DC-8BA0-A455ADF74648}">
      <dsp:nvSpPr>
        <dsp:cNvPr id="0" name=""/>
        <dsp:cNvSpPr/>
      </dsp:nvSpPr>
      <dsp:spPr>
        <a:xfrm rot="240000">
          <a:off x="4052685" y="2470241"/>
          <a:ext cx="1718724" cy="1218832"/>
        </a:xfrm>
        <a:prstGeom prst="roundRect">
          <a:avLst/>
        </a:prstGeom>
        <a:solidFill>
          <a:srgbClr val="4472C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Motivacijski</a:t>
          </a:r>
          <a:endParaRPr lang="sl-SI" sz="2300" kern="1200" dirty="0"/>
        </a:p>
      </dsp:txBody>
      <dsp:txXfrm>
        <a:off x="4112183" y="2529739"/>
        <a:ext cx="1599728" cy="1099836"/>
      </dsp:txXfrm>
    </dsp:sp>
    <dsp:sp modelId="{F394F928-3230-475C-9ACF-E126B88DF9AF}">
      <dsp:nvSpPr>
        <dsp:cNvPr id="0" name=""/>
        <dsp:cNvSpPr/>
      </dsp:nvSpPr>
      <dsp:spPr>
        <a:xfrm rot="240000">
          <a:off x="4145446" y="1208695"/>
          <a:ext cx="1718724" cy="1218832"/>
        </a:xfrm>
        <a:prstGeom prst="round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/>
            <a:t>Psihološki</a:t>
          </a:r>
          <a:endParaRPr lang="sl-SI" sz="2300" kern="1200" dirty="0"/>
        </a:p>
      </dsp:txBody>
      <dsp:txXfrm>
        <a:off x="4204944" y="1268193"/>
        <a:ext cx="1599728" cy="1099836"/>
      </dsp:txXfrm>
    </dsp:sp>
    <dsp:sp modelId="{2B8F8163-5C7A-4806-B6A3-E2B93214B35E}">
      <dsp:nvSpPr>
        <dsp:cNvPr id="0" name=""/>
        <dsp:cNvSpPr/>
      </dsp:nvSpPr>
      <dsp:spPr>
        <a:xfrm rot="240000">
          <a:off x="1664095" y="2303272"/>
          <a:ext cx="1718724" cy="121883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Neznanje</a:t>
          </a:r>
          <a:endParaRPr lang="sl-SI" sz="2300" kern="1200" dirty="0"/>
        </a:p>
      </dsp:txBody>
      <dsp:txXfrm>
        <a:off x="1723593" y="2362770"/>
        <a:ext cx="1599728" cy="1099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60A6C-92E3-4ADE-91C7-BCD898CC448C}">
      <dsp:nvSpPr>
        <dsp:cNvPr id="0" name=""/>
        <dsp:cNvSpPr/>
      </dsp:nvSpPr>
      <dsp:spPr>
        <a:xfrm>
          <a:off x="2960538" y="2930854"/>
          <a:ext cx="569609" cy="2525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019" y="0"/>
              </a:lnTo>
              <a:lnTo>
                <a:pt x="331019" y="2525242"/>
              </a:lnTo>
              <a:lnTo>
                <a:pt x="569609" y="25252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F2B09-3A61-4246-8E95-805FB8812D57}">
      <dsp:nvSpPr>
        <dsp:cNvPr id="0" name=""/>
        <dsp:cNvSpPr/>
      </dsp:nvSpPr>
      <dsp:spPr>
        <a:xfrm>
          <a:off x="2960538" y="2930854"/>
          <a:ext cx="569609" cy="1499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019" y="0"/>
              </a:lnTo>
              <a:lnTo>
                <a:pt x="331019" y="1499304"/>
              </a:lnTo>
              <a:lnTo>
                <a:pt x="569609" y="14993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C3D3A-F560-48D1-AF46-15A1842BB913}">
      <dsp:nvSpPr>
        <dsp:cNvPr id="0" name=""/>
        <dsp:cNvSpPr/>
      </dsp:nvSpPr>
      <dsp:spPr>
        <a:xfrm>
          <a:off x="2960538" y="2930854"/>
          <a:ext cx="569609" cy="473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019" y="0"/>
              </a:lnTo>
              <a:lnTo>
                <a:pt x="331019" y="473367"/>
              </a:lnTo>
              <a:lnTo>
                <a:pt x="569609" y="4733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C2676-A057-4C4D-9711-2DDD39FCE7E8}">
      <dsp:nvSpPr>
        <dsp:cNvPr id="0" name=""/>
        <dsp:cNvSpPr/>
      </dsp:nvSpPr>
      <dsp:spPr>
        <a:xfrm>
          <a:off x="2960538" y="2378284"/>
          <a:ext cx="569609" cy="552570"/>
        </a:xfrm>
        <a:custGeom>
          <a:avLst/>
          <a:gdLst/>
          <a:ahLst/>
          <a:cxnLst/>
          <a:rect l="0" t="0" r="0" b="0"/>
          <a:pathLst>
            <a:path>
              <a:moveTo>
                <a:pt x="0" y="552570"/>
              </a:moveTo>
              <a:lnTo>
                <a:pt x="331019" y="552570"/>
              </a:lnTo>
              <a:lnTo>
                <a:pt x="331019" y="0"/>
              </a:lnTo>
              <a:lnTo>
                <a:pt x="5696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6BD1F-ABE4-420F-BD5C-C42B9D989A01}">
      <dsp:nvSpPr>
        <dsp:cNvPr id="0" name=""/>
        <dsp:cNvSpPr/>
      </dsp:nvSpPr>
      <dsp:spPr>
        <a:xfrm>
          <a:off x="2960538" y="1352346"/>
          <a:ext cx="569609" cy="1578507"/>
        </a:xfrm>
        <a:custGeom>
          <a:avLst/>
          <a:gdLst/>
          <a:ahLst/>
          <a:cxnLst/>
          <a:rect l="0" t="0" r="0" b="0"/>
          <a:pathLst>
            <a:path>
              <a:moveTo>
                <a:pt x="0" y="1578507"/>
              </a:moveTo>
              <a:lnTo>
                <a:pt x="331019" y="1578507"/>
              </a:lnTo>
              <a:lnTo>
                <a:pt x="331019" y="0"/>
              </a:lnTo>
              <a:lnTo>
                <a:pt x="5696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51132-0AC4-4FFC-9A26-BA47B7630625}">
      <dsp:nvSpPr>
        <dsp:cNvPr id="0" name=""/>
        <dsp:cNvSpPr/>
      </dsp:nvSpPr>
      <dsp:spPr>
        <a:xfrm>
          <a:off x="2960538" y="364176"/>
          <a:ext cx="569609" cy="2566677"/>
        </a:xfrm>
        <a:custGeom>
          <a:avLst/>
          <a:gdLst/>
          <a:ahLst/>
          <a:cxnLst/>
          <a:rect l="0" t="0" r="0" b="0"/>
          <a:pathLst>
            <a:path>
              <a:moveTo>
                <a:pt x="0" y="2566677"/>
              </a:moveTo>
              <a:lnTo>
                <a:pt x="331019" y="2566677"/>
              </a:lnTo>
              <a:lnTo>
                <a:pt x="331019" y="0"/>
              </a:lnTo>
              <a:lnTo>
                <a:pt x="5696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58E7E-E01C-46D4-A195-41F62C7463B6}">
      <dsp:nvSpPr>
        <dsp:cNvPr id="0" name=""/>
        <dsp:cNvSpPr/>
      </dsp:nvSpPr>
      <dsp:spPr>
        <a:xfrm>
          <a:off x="574637" y="2567004"/>
          <a:ext cx="2385900" cy="727699"/>
        </a:xfrm>
        <a:prstGeom prst="rect">
          <a:avLst/>
        </a:prstGeom>
        <a:solidFill>
          <a:srgbClr val="4472C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Psihološki vidik</a:t>
          </a:r>
          <a:endParaRPr lang="sl-SI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637" y="2567004"/>
        <a:ext cx="2385900" cy="727699"/>
      </dsp:txXfrm>
    </dsp:sp>
    <dsp:sp modelId="{C463E43B-7206-4E16-B205-4CAD14D26BA2}">
      <dsp:nvSpPr>
        <dsp:cNvPr id="0" name=""/>
        <dsp:cNvSpPr/>
      </dsp:nvSpPr>
      <dsp:spPr>
        <a:xfrm>
          <a:off x="3530148" y="327"/>
          <a:ext cx="2385900" cy="7276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˝Hitro˝ razmišljanje</a:t>
          </a:r>
          <a:endParaRPr lang="sl-SI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0148" y="327"/>
        <a:ext cx="2385900" cy="727699"/>
      </dsp:txXfrm>
    </dsp:sp>
    <dsp:sp modelId="{653A4DA0-424D-4EC9-9749-A557B6ACDD6E}">
      <dsp:nvSpPr>
        <dsp:cNvPr id="0" name=""/>
        <dsp:cNvSpPr/>
      </dsp:nvSpPr>
      <dsp:spPr>
        <a:xfrm>
          <a:off x="3530148" y="988496"/>
          <a:ext cx="2385900" cy="7276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Posploševanje, stereotipi</a:t>
          </a:r>
          <a:endParaRPr lang="sl-SI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0148" y="988496"/>
        <a:ext cx="2385900" cy="727699"/>
      </dsp:txXfrm>
    </dsp:sp>
    <dsp:sp modelId="{732BA2E7-01CB-4FD5-B3E2-FA8DEE4493EA}">
      <dsp:nvSpPr>
        <dsp:cNvPr id="0" name=""/>
        <dsp:cNvSpPr/>
      </dsp:nvSpPr>
      <dsp:spPr>
        <a:xfrm>
          <a:off x="3530148" y="2014434"/>
          <a:ext cx="2385900" cy="7276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Vnaprejšnje ustvarjanje mnenja</a:t>
          </a:r>
          <a:endParaRPr lang="sl-SI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0148" y="2014434"/>
        <a:ext cx="2385900" cy="727699"/>
      </dsp:txXfrm>
    </dsp:sp>
    <dsp:sp modelId="{29A8B6DA-1A03-4ACB-A905-0CA31D628740}">
      <dsp:nvSpPr>
        <dsp:cNvPr id="0" name=""/>
        <dsp:cNvSpPr/>
      </dsp:nvSpPr>
      <dsp:spPr>
        <a:xfrm>
          <a:off x="3530148" y="3040371"/>
          <a:ext cx="2385900" cy="7276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Emocijsko</a:t>
          </a:r>
          <a:r>
            <a:rPr lang="sl-SI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utemeljevanje</a:t>
          </a:r>
          <a:endParaRPr lang="sl-SI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0148" y="3040371"/>
        <a:ext cx="2385900" cy="727699"/>
      </dsp:txXfrm>
    </dsp:sp>
    <dsp:sp modelId="{46823D3F-A6F0-4CD6-9616-94B4E75C5E92}">
      <dsp:nvSpPr>
        <dsp:cNvPr id="0" name=""/>
        <dsp:cNvSpPr/>
      </dsp:nvSpPr>
      <dsp:spPr>
        <a:xfrm>
          <a:off x="3530148" y="4066308"/>
          <a:ext cx="2385900" cy="7276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Kognitivna disonanca</a:t>
          </a:r>
          <a:endParaRPr lang="sl-SI" sz="22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0148" y="4066308"/>
        <a:ext cx="2385900" cy="727699"/>
      </dsp:txXfrm>
    </dsp:sp>
    <dsp:sp modelId="{17143B22-6EC5-4D9B-A90E-CE641DD3AF75}">
      <dsp:nvSpPr>
        <dsp:cNvPr id="0" name=""/>
        <dsp:cNvSpPr/>
      </dsp:nvSpPr>
      <dsp:spPr>
        <a:xfrm>
          <a:off x="3530148" y="5092246"/>
          <a:ext cx="2385900" cy="7276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Kavzalnost</a:t>
          </a:r>
          <a:endParaRPr lang="sl-SI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0148" y="5092246"/>
        <a:ext cx="2385900" cy="727699"/>
      </dsp:txXfrm>
    </dsp:sp>
    <dsp:sp modelId="{01DC872A-D3A2-4F4C-AAD6-6AC7C03F8B32}">
      <dsp:nvSpPr>
        <dsp:cNvPr id="0" name=""/>
        <dsp:cNvSpPr/>
      </dsp:nvSpPr>
      <dsp:spPr>
        <a:xfrm>
          <a:off x="6228721" y="3038521"/>
          <a:ext cx="2385900" cy="727699"/>
        </a:xfrm>
        <a:prstGeom prst="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Spletni iskalniki</a:t>
          </a:r>
          <a:endParaRPr lang="sl-SI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28721" y="3038521"/>
        <a:ext cx="2385900" cy="727699"/>
      </dsp:txXfrm>
    </dsp:sp>
    <dsp:sp modelId="{B5203A83-7592-413B-AF3A-78E7C66B5CDF}">
      <dsp:nvSpPr>
        <dsp:cNvPr id="0" name=""/>
        <dsp:cNvSpPr/>
      </dsp:nvSpPr>
      <dsp:spPr>
        <a:xfrm>
          <a:off x="6228745" y="4050953"/>
          <a:ext cx="2385900" cy="727699"/>
        </a:xfrm>
        <a:prstGeom prst="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Izogibanje negativnim čustvom</a:t>
          </a:r>
          <a:endParaRPr lang="sl-SI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28745" y="4050953"/>
        <a:ext cx="2385900" cy="727699"/>
      </dsp:txXfrm>
    </dsp:sp>
    <dsp:sp modelId="{C45FB9AC-1B19-46D1-818F-E182704B7A37}">
      <dsp:nvSpPr>
        <dsp:cNvPr id="0" name=""/>
        <dsp:cNvSpPr/>
      </dsp:nvSpPr>
      <dsp:spPr>
        <a:xfrm>
          <a:off x="6264701" y="5077188"/>
          <a:ext cx="2385900" cy="727699"/>
        </a:xfrm>
        <a:prstGeom prst="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Nenaklonjenost naključjem</a:t>
          </a:r>
          <a:endParaRPr lang="sl-SI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4701" y="5077188"/>
        <a:ext cx="2385900" cy="727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60A6C-92E3-4ADE-91C7-BCD898CC448C}">
      <dsp:nvSpPr>
        <dsp:cNvPr id="0" name=""/>
        <dsp:cNvSpPr/>
      </dsp:nvSpPr>
      <dsp:spPr>
        <a:xfrm>
          <a:off x="2722625" y="2899954"/>
          <a:ext cx="563667" cy="2498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566" y="0"/>
              </a:lnTo>
              <a:lnTo>
                <a:pt x="327566" y="2498896"/>
              </a:lnTo>
              <a:lnTo>
                <a:pt x="563667" y="24988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F2B09-3A61-4246-8E95-805FB8812D57}">
      <dsp:nvSpPr>
        <dsp:cNvPr id="0" name=""/>
        <dsp:cNvSpPr/>
      </dsp:nvSpPr>
      <dsp:spPr>
        <a:xfrm>
          <a:off x="2722625" y="2899954"/>
          <a:ext cx="563667" cy="1483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566" y="0"/>
              </a:lnTo>
              <a:lnTo>
                <a:pt x="327566" y="1483662"/>
              </a:lnTo>
              <a:lnTo>
                <a:pt x="563667" y="14836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C3D3A-F560-48D1-AF46-15A1842BB913}">
      <dsp:nvSpPr>
        <dsp:cNvPr id="0" name=""/>
        <dsp:cNvSpPr/>
      </dsp:nvSpPr>
      <dsp:spPr>
        <a:xfrm>
          <a:off x="2722625" y="2899954"/>
          <a:ext cx="563667" cy="468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566" y="0"/>
              </a:lnTo>
              <a:lnTo>
                <a:pt x="327566" y="468428"/>
              </a:lnTo>
              <a:lnTo>
                <a:pt x="563667" y="4684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C2676-A057-4C4D-9711-2DDD39FCE7E8}">
      <dsp:nvSpPr>
        <dsp:cNvPr id="0" name=""/>
        <dsp:cNvSpPr/>
      </dsp:nvSpPr>
      <dsp:spPr>
        <a:xfrm>
          <a:off x="2722625" y="2353148"/>
          <a:ext cx="563667" cy="546805"/>
        </a:xfrm>
        <a:custGeom>
          <a:avLst/>
          <a:gdLst/>
          <a:ahLst/>
          <a:cxnLst/>
          <a:rect l="0" t="0" r="0" b="0"/>
          <a:pathLst>
            <a:path>
              <a:moveTo>
                <a:pt x="0" y="546805"/>
              </a:moveTo>
              <a:lnTo>
                <a:pt x="327566" y="546805"/>
              </a:lnTo>
              <a:lnTo>
                <a:pt x="327566" y="0"/>
              </a:lnTo>
              <a:lnTo>
                <a:pt x="5636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6BD1F-ABE4-420F-BD5C-C42B9D989A01}">
      <dsp:nvSpPr>
        <dsp:cNvPr id="0" name=""/>
        <dsp:cNvSpPr/>
      </dsp:nvSpPr>
      <dsp:spPr>
        <a:xfrm>
          <a:off x="2722625" y="1337914"/>
          <a:ext cx="563667" cy="1562039"/>
        </a:xfrm>
        <a:custGeom>
          <a:avLst/>
          <a:gdLst/>
          <a:ahLst/>
          <a:cxnLst/>
          <a:rect l="0" t="0" r="0" b="0"/>
          <a:pathLst>
            <a:path>
              <a:moveTo>
                <a:pt x="0" y="1562039"/>
              </a:moveTo>
              <a:lnTo>
                <a:pt x="327566" y="1562039"/>
              </a:lnTo>
              <a:lnTo>
                <a:pt x="327566" y="0"/>
              </a:lnTo>
              <a:lnTo>
                <a:pt x="5636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51132-0AC4-4FFC-9A26-BA47B7630625}">
      <dsp:nvSpPr>
        <dsp:cNvPr id="0" name=""/>
        <dsp:cNvSpPr/>
      </dsp:nvSpPr>
      <dsp:spPr>
        <a:xfrm>
          <a:off x="2722625" y="360054"/>
          <a:ext cx="563667" cy="2539899"/>
        </a:xfrm>
        <a:custGeom>
          <a:avLst/>
          <a:gdLst/>
          <a:ahLst/>
          <a:cxnLst/>
          <a:rect l="0" t="0" r="0" b="0"/>
          <a:pathLst>
            <a:path>
              <a:moveTo>
                <a:pt x="0" y="2539899"/>
              </a:moveTo>
              <a:lnTo>
                <a:pt x="327566" y="2539899"/>
              </a:lnTo>
              <a:lnTo>
                <a:pt x="327566" y="0"/>
              </a:lnTo>
              <a:lnTo>
                <a:pt x="5636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58E7E-E01C-46D4-A195-41F62C7463B6}">
      <dsp:nvSpPr>
        <dsp:cNvPr id="0" name=""/>
        <dsp:cNvSpPr/>
      </dsp:nvSpPr>
      <dsp:spPr>
        <a:xfrm>
          <a:off x="361615" y="2539900"/>
          <a:ext cx="2361009" cy="720107"/>
        </a:xfrm>
        <a:prstGeom prst="rect">
          <a:avLst/>
        </a:prstGeom>
        <a:solidFill>
          <a:srgbClr val="4472C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Motivacijski vzroki </a:t>
          </a:r>
          <a:endParaRPr lang="sl-SI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615" y="2539900"/>
        <a:ext cx="2361009" cy="720107"/>
      </dsp:txXfrm>
    </dsp:sp>
    <dsp:sp modelId="{C463E43B-7206-4E16-B205-4CAD14D26BA2}">
      <dsp:nvSpPr>
        <dsp:cNvPr id="0" name=""/>
        <dsp:cNvSpPr/>
      </dsp:nvSpPr>
      <dsp:spPr>
        <a:xfrm>
          <a:off x="3286292" y="0"/>
          <a:ext cx="2361009" cy="720107"/>
        </a:xfrm>
        <a:prstGeom prst="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Politična, verska, filozofska prepričanja</a:t>
          </a:r>
          <a:endParaRPr lang="sl-SI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292" y="0"/>
        <a:ext cx="2361009" cy="720107"/>
      </dsp:txXfrm>
    </dsp:sp>
    <dsp:sp modelId="{653A4DA0-424D-4EC9-9749-A557B6ACDD6E}">
      <dsp:nvSpPr>
        <dsp:cNvPr id="0" name=""/>
        <dsp:cNvSpPr/>
      </dsp:nvSpPr>
      <dsp:spPr>
        <a:xfrm>
          <a:off x="3286292" y="977860"/>
          <a:ext cx="2361009" cy="720107"/>
        </a:xfrm>
        <a:prstGeom prst="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Ekonomski interes</a:t>
          </a:r>
          <a:endParaRPr lang="sl-SI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292" y="977860"/>
        <a:ext cx="2361009" cy="720107"/>
      </dsp:txXfrm>
    </dsp:sp>
    <dsp:sp modelId="{732BA2E7-01CB-4FD5-B3E2-FA8DEE4493EA}">
      <dsp:nvSpPr>
        <dsp:cNvPr id="0" name=""/>
        <dsp:cNvSpPr/>
      </dsp:nvSpPr>
      <dsp:spPr>
        <a:xfrm>
          <a:off x="3286292" y="1993094"/>
          <a:ext cx="2361009" cy="720107"/>
        </a:xfrm>
        <a:prstGeom prst="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Občutek pripadnosti</a:t>
          </a:r>
          <a:endParaRPr lang="sl-SI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292" y="1993094"/>
        <a:ext cx="2361009" cy="720107"/>
      </dsp:txXfrm>
    </dsp:sp>
    <dsp:sp modelId="{29A8B6DA-1A03-4ACB-A905-0CA31D628740}">
      <dsp:nvSpPr>
        <dsp:cNvPr id="0" name=""/>
        <dsp:cNvSpPr/>
      </dsp:nvSpPr>
      <dsp:spPr>
        <a:xfrm>
          <a:off x="3286292" y="3008328"/>
          <a:ext cx="2361009" cy="720107"/>
        </a:xfrm>
        <a:prstGeom prst="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Vpliv medijev</a:t>
          </a:r>
          <a:endParaRPr lang="sl-SI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292" y="3008328"/>
        <a:ext cx="2361009" cy="720107"/>
      </dsp:txXfrm>
    </dsp:sp>
    <dsp:sp modelId="{46823D3F-A6F0-4CD6-9616-94B4E75C5E92}">
      <dsp:nvSpPr>
        <dsp:cNvPr id="0" name=""/>
        <dsp:cNvSpPr/>
      </dsp:nvSpPr>
      <dsp:spPr>
        <a:xfrm>
          <a:off x="3286292" y="4023562"/>
          <a:ext cx="2361009" cy="720107"/>
        </a:xfrm>
        <a:prstGeom prst="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Vpliv znanih osebnosti</a:t>
          </a:r>
          <a:endParaRPr lang="sl-SI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292" y="4023562"/>
        <a:ext cx="2361009" cy="720107"/>
      </dsp:txXfrm>
    </dsp:sp>
    <dsp:sp modelId="{17143B22-6EC5-4D9B-A90E-CE641DD3AF75}">
      <dsp:nvSpPr>
        <dsp:cNvPr id="0" name=""/>
        <dsp:cNvSpPr/>
      </dsp:nvSpPr>
      <dsp:spPr>
        <a:xfrm>
          <a:off x="3286292" y="5038796"/>
          <a:ext cx="2361009" cy="720107"/>
        </a:xfrm>
        <a:prstGeom prst="rect">
          <a:avLst/>
        </a:prstGeom>
        <a:solidFill>
          <a:srgbClr val="42B98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Nezaupanje</a:t>
          </a:r>
          <a:r>
            <a:rPr lang="sl-SI" sz="2100" kern="1200" dirty="0" smtClean="0">
              <a:effectLst/>
            </a:rPr>
            <a:t> </a:t>
          </a:r>
          <a:r>
            <a:rPr lang="sl-SI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državnim institucijam</a:t>
          </a:r>
          <a:endParaRPr lang="sl-SI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292" y="5038796"/>
        <a:ext cx="2361009" cy="720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BB150-A248-4F25-A9C4-A71CE1387C6B}">
      <dsp:nvSpPr>
        <dsp:cNvPr id="0" name=""/>
        <dsp:cNvSpPr/>
      </dsp:nvSpPr>
      <dsp:spPr>
        <a:xfrm>
          <a:off x="0" y="0"/>
          <a:ext cx="863454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D4765-BDC0-4221-9D6F-7ED559839B0E}">
      <dsp:nvSpPr>
        <dsp:cNvPr id="0" name=""/>
        <dsp:cNvSpPr/>
      </dsp:nvSpPr>
      <dsp:spPr>
        <a:xfrm>
          <a:off x="0" y="0"/>
          <a:ext cx="1726909" cy="5799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Znaki </a:t>
          </a:r>
          <a:r>
            <a:rPr lang="sl-SI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zanikanja:</a:t>
          </a:r>
          <a:endParaRPr lang="sl-SI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726909" cy="5799908"/>
      </dsp:txXfrm>
    </dsp:sp>
    <dsp:sp modelId="{4388BE54-8C0C-4C17-B303-AA479179AFAF}">
      <dsp:nvSpPr>
        <dsp:cNvPr id="0" name=""/>
        <dsp:cNvSpPr/>
      </dsp:nvSpPr>
      <dsp:spPr>
        <a:xfrm>
          <a:off x="1856428" y="45665"/>
          <a:ext cx="6778120" cy="91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Pristransko izbiranje dokazov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6428" y="45665"/>
        <a:ext cx="6778120" cy="913315"/>
      </dsp:txXfrm>
    </dsp:sp>
    <dsp:sp modelId="{4B83E87F-25BB-47D4-B950-45C4FDBF26AB}">
      <dsp:nvSpPr>
        <dsp:cNvPr id="0" name=""/>
        <dsp:cNvSpPr/>
      </dsp:nvSpPr>
      <dsp:spPr>
        <a:xfrm>
          <a:off x="1726909" y="958981"/>
          <a:ext cx="690763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2951E-12EA-4C05-B96A-F31F2B3FD21B}">
      <dsp:nvSpPr>
        <dsp:cNvPr id="0" name=""/>
        <dsp:cNvSpPr/>
      </dsp:nvSpPr>
      <dsp:spPr>
        <a:xfrm>
          <a:off x="1856428" y="1004647"/>
          <a:ext cx="6778120" cy="91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Selektivno izbiranje strokovnjakov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6428" y="1004647"/>
        <a:ext cx="6778120" cy="913315"/>
      </dsp:txXfrm>
    </dsp:sp>
    <dsp:sp modelId="{215A4DF8-7483-4E90-ABE2-ABD05D9231A0}">
      <dsp:nvSpPr>
        <dsp:cNvPr id="0" name=""/>
        <dsp:cNvSpPr/>
      </dsp:nvSpPr>
      <dsp:spPr>
        <a:xfrm>
          <a:off x="1726909" y="1917962"/>
          <a:ext cx="690763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C7339-0246-4A3F-884B-8B512003A7C4}">
      <dsp:nvSpPr>
        <dsp:cNvPr id="0" name=""/>
        <dsp:cNvSpPr/>
      </dsp:nvSpPr>
      <dsp:spPr>
        <a:xfrm>
          <a:off x="1856428" y="1963628"/>
          <a:ext cx="6778120" cy="91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Nerazumska težnja po dokazih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6428" y="1963628"/>
        <a:ext cx="6778120" cy="913315"/>
      </dsp:txXfrm>
    </dsp:sp>
    <dsp:sp modelId="{844AB345-D1E8-4D5A-9BC3-6A0B65931C0F}">
      <dsp:nvSpPr>
        <dsp:cNvPr id="0" name=""/>
        <dsp:cNvSpPr/>
      </dsp:nvSpPr>
      <dsp:spPr>
        <a:xfrm>
          <a:off x="1726909" y="2876944"/>
          <a:ext cx="690763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E11CA-7205-4C6B-A3D3-1E5A35443543}">
      <dsp:nvSpPr>
        <dsp:cNvPr id="0" name=""/>
        <dsp:cNvSpPr/>
      </dsp:nvSpPr>
      <dsp:spPr>
        <a:xfrm>
          <a:off x="1856428" y="2922609"/>
          <a:ext cx="6778120" cy="91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Izmišljen dvom v dokaze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6428" y="2922609"/>
        <a:ext cx="6778120" cy="913315"/>
      </dsp:txXfrm>
    </dsp:sp>
    <dsp:sp modelId="{7C003059-F21F-4BC1-BCE7-7C960D9C5FD5}">
      <dsp:nvSpPr>
        <dsp:cNvPr id="0" name=""/>
        <dsp:cNvSpPr/>
      </dsp:nvSpPr>
      <dsp:spPr>
        <a:xfrm>
          <a:off x="1726909" y="3835925"/>
          <a:ext cx="690763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85EDA-4C98-4912-B39D-42F5AA10128D}">
      <dsp:nvSpPr>
        <dsp:cNvPr id="0" name=""/>
        <dsp:cNvSpPr/>
      </dsp:nvSpPr>
      <dsp:spPr>
        <a:xfrm>
          <a:off x="1856428" y="3881591"/>
          <a:ext cx="6778120" cy="91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Teorije zarot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6428" y="3881591"/>
        <a:ext cx="6778120" cy="913315"/>
      </dsp:txXfrm>
    </dsp:sp>
    <dsp:sp modelId="{A0F00AE2-9278-48A9-9CEE-B4841682C9BC}">
      <dsp:nvSpPr>
        <dsp:cNvPr id="0" name=""/>
        <dsp:cNvSpPr/>
      </dsp:nvSpPr>
      <dsp:spPr>
        <a:xfrm>
          <a:off x="1726909" y="4794906"/>
          <a:ext cx="690763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F36D7-F3EA-4AD9-AC2F-41F066487022}">
      <dsp:nvSpPr>
        <dsp:cNvPr id="0" name=""/>
        <dsp:cNvSpPr/>
      </dsp:nvSpPr>
      <dsp:spPr>
        <a:xfrm>
          <a:off x="1856428" y="4840572"/>
          <a:ext cx="6778120" cy="913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Logične zmote pri sklepanju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6428" y="4840572"/>
        <a:ext cx="6778120" cy="913315"/>
      </dsp:txXfrm>
    </dsp:sp>
    <dsp:sp modelId="{5B629A40-FE83-497F-B065-C9B21AAFCCCE}">
      <dsp:nvSpPr>
        <dsp:cNvPr id="0" name=""/>
        <dsp:cNvSpPr/>
      </dsp:nvSpPr>
      <dsp:spPr>
        <a:xfrm>
          <a:off x="1726909" y="5753888"/>
          <a:ext cx="690763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96978-6E31-444B-A198-3439D9038594}">
      <dsp:nvSpPr>
        <dsp:cNvPr id="0" name=""/>
        <dsp:cNvSpPr/>
      </dsp:nvSpPr>
      <dsp:spPr>
        <a:xfrm>
          <a:off x="0" y="415841"/>
          <a:ext cx="778383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F903D-5F69-4946-8655-64E304277A5C}">
      <dsp:nvSpPr>
        <dsp:cNvPr id="0" name=""/>
        <dsp:cNvSpPr/>
      </dsp:nvSpPr>
      <dsp:spPr>
        <a:xfrm>
          <a:off x="402085" y="100787"/>
          <a:ext cx="5448681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947" tIns="0" rIns="20594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Teorija ravne Zemlje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670" y="135372"/>
        <a:ext cx="5379511" cy="639310"/>
      </dsp:txXfrm>
    </dsp:sp>
    <dsp:sp modelId="{555A6C28-714B-45E1-A57D-8A2DA28F3006}">
      <dsp:nvSpPr>
        <dsp:cNvPr id="0" name=""/>
        <dsp:cNvSpPr/>
      </dsp:nvSpPr>
      <dsp:spPr>
        <a:xfrm>
          <a:off x="0" y="1504481"/>
          <a:ext cx="778383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E0DDF-8024-46B3-B942-1B9F53C9C102}">
      <dsp:nvSpPr>
        <dsp:cNvPr id="0" name=""/>
        <dsp:cNvSpPr/>
      </dsp:nvSpPr>
      <dsp:spPr>
        <a:xfrm>
          <a:off x="402085" y="1189427"/>
          <a:ext cx="5448681" cy="70848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947" tIns="0" rIns="20594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Cepljenje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670" y="1224012"/>
        <a:ext cx="5379511" cy="639310"/>
      </dsp:txXfrm>
    </dsp:sp>
    <dsp:sp modelId="{C7CCF913-E568-4522-B6EE-606BE5D6ACDD}">
      <dsp:nvSpPr>
        <dsp:cNvPr id="0" name=""/>
        <dsp:cNvSpPr/>
      </dsp:nvSpPr>
      <dsp:spPr>
        <a:xfrm>
          <a:off x="0" y="2593121"/>
          <a:ext cx="778383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414F3-0D90-4879-96AA-8C4BE1DD16C5}">
      <dsp:nvSpPr>
        <dsp:cNvPr id="0" name=""/>
        <dsp:cNvSpPr/>
      </dsp:nvSpPr>
      <dsp:spPr>
        <a:xfrm>
          <a:off x="389191" y="2238881"/>
          <a:ext cx="5448681" cy="70848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947" tIns="0" rIns="20594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Globalno segrevanje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776" y="2273466"/>
        <a:ext cx="5379511" cy="639310"/>
      </dsp:txXfrm>
    </dsp:sp>
    <dsp:sp modelId="{282235B5-285D-415C-8D46-8591FE8FDE9E}">
      <dsp:nvSpPr>
        <dsp:cNvPr id="0" name=""/>
        <dsp:cNvSpPr/>
      </dsp:nvSpPr>
      <dsp:spPr>
        <a:xfrm>
          <a:off x="0" y="3681761"/>
          <a:ext cx="778383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DD26A-FDEA-412E-ADD1-B0F646C5F00E}">
      <dsp:nvSpPr>
        <dsp:cNvPr id="0" name=""/>
        <dsp:cNvSpPr/>
      </dsp:nvSpPr>
      <dsp:spPr>
        <a:xfrm>
          <a:off x="389191" y="3327521"/>
          <a:ext cx="5448681" cy="7084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947" tIns="0" rIns="20594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Evolucija</a:t>
          </a:r>
          <a:endParaRPr lang="sl-SI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776" y="3362106"/>
        <a:ext cx="5379511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1BE6E-AAB9-4DA2-82AA-81A81F2FB065}">
      <dsp:nvSpPr>
        <dsp:cNvPr id="0" name=""/>
        <dsp:cNvSpPr/>
      </dsp:nvSpPr>
      <dsp:spPr>
        <a:xfrm>
          <a:off x="3322959" y="2402472"/>
          <a:ext cx="1844937" cy="184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Posledice?</a:t>
          </a:r>
          <a:endParaRPr lang="sl-SI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3144" y="2672657"/>
        <a:ext cx="1304567" cy="1304567"/>
      </dsp:txXfrm>
    </dsp:sp>
    <dsp:sp modelId="{4B9F33B9-164C-4F8A-A086-96543895D6FD}">
      <dsp:nvSpPr>
        <dsp:cNvPr id="0" name=""/>
        <dsp:cNvSpPr/>
      </dsp:nvSpPr>
      <dsp:spPr>
        <a:xfrm rot="16143926">
          <a:off x="3946910" y="2104154"/>
          <a:ext cx="557845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557845" y="195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4211887" y="2109764"/>
        <a:ext cx="27892" cy="27892"/>
      </dsp:txXfrm>
    </dsp:sp>
    <dsp:sp modelId="{D662C6B0-A8E5-4EC4-9A8D-2FCA469FF5AA}">
      <dsp:nvSpPr>
        <dsp:cNvPr id="0" name=""/>
        <dsp:cNvSpPr/>
      </dsp:nvSpPr>
      <dsp:spPr>
        <a:xfrm>
          <a:off x="3283769" y="10"/>
          <a:ext cx="1844937" cy="1844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Zanikanje tisočletnih dosežkov</a:t>
          </a:r>
          <a:endParaRPr lang="sl-SI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53954" y="270195"/>
        <a:ext cx="1304567" cy="1304567"/>
      </dsp:txXfrm>
    </dsp:sp>
    <dsp:sp modelId="{65BDE740-E103-46AC-8A6D-C9587AD3DD34}">
      <dsp:nvSpPr>
        <dsp:cNvPr id="0" name=""/>
        <dsp:cNvSpPr/>
      </dsp:nvSpPr>
      <dsp:spPr>
        <a:xfrm rot="20520000">
          <a:off x="5109199" y="2934784"/>
          <a:ext cx="553647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553647" y="195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5372182" y="2940498"/>
        <a:ext cx="27682" cy="27682"/>
      </dsp:txXfrm>
    </dsp:sp>
    <dsp:sp modelId="{7AFE22F4-0031-41B1-906C-643DFF600A9E}">
      <dsp:nvSpPr>
        <dsp:cNvPr id="0" name=""/>
        <dsp:cNvSpPr/>
      </dsp:nvSpPr>
      <dsp:spPr>
        <a:xfrm>
          <a:off x="5604149" y="1661269"/>
          <a:ext cx="1844937" cy="1844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Teorije zarot, </a:t>
          </a:r>
          <a:r>
            <a:rPr lang="sl-SI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psevdoznanost</a:t>
          </a:r>
          <a:endParaRPr lang="sl-SI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74334" y="1931454"/>
        <a:ext cx="1304567" cy="1304567"/>
      </dsp:txXfrm>
    </dsp:sp>
    <dsp:sp modelId="{8CBE44F4-8BF0-4FFF-90F4-F6DA6DFE997A}">
      <dsp:nvSpPr>
        <dsp:cNvPr id="0" name=""/>
        <dsp:cNvSpPr/>
      </dsp:nvSpPr>
      <dsp:spPr>
        <a:xfrm rot="3198293">
          <a:off x="4679946" y="4277577"/>
          <a:ext cx="580006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580006" y="195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955448" y="4282633"/>
        <a:ext cx="29000" cy="29000"/>
      </dsp:txXfrm>
    </dsp:sp>
    <dsp:sp modelId="{5EB06AE0-0ADC-48F0-B875-43E9694F5F2C}">
      <dsp:nvSpPr>
        <dsp:cNvPr id="0" name=""/>
        <dsp:cNvSpPr/>
      </dsp:nvSpPr>
      <dsp:spPr>
        <a:xfrm>
          <a:off x="4772001" y="4346856"/>
          <a:ext cx="1844937" cy="1844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Promocija znanosti</a:t>
          </a:r>
          <a:endParaRPr lang="sl-SI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2186" y="4617041"/>
        <a:ext cx="1304567" cy="1304567"/>
      </dsp:txXfrm>
    </dsp:sp>
    <dsp:sp modelId="{65E3EBE5-8B57-47E1-911F-91CA661843BC}">
      <dsp:nvSpPr>
        <dsp:cNvPr id="0" name=""/>
        <dsp:cNvSpPr/>
      </dsp:nvSpPr>
      <dsp:spPr>
        <a:xfrm rot="7560000">
          <a:off x="3263678" y="4275633"/>
          <a:ext cx="553647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553647" y="195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3526660" y="4281348"/>
        <a:ext cx="27682" cy="27682"/>
      </dsp:txXfrm>
    </dsp:sp>
    <dsp:sp modelId="{8C2D54F4-8269-4CFB-BFFC-AB5257892F31}">
      <dsp:nvSpPr>
        <dsp:cNvPr id="0" name=""/>
        <dsp:cNvSpPr/>
      </dsp:nvSpPr>
      <dsp:spPr>
        <a:xfrm>
          <a:off x="1913107" y="4342968"/>
          <a:ext cx="1844937" cy="1844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Financiranje znanosti</a:t>
          </a:r>
          <a:endParaRPr lang="sl-SI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3292" y="4613153"/>
        <a:ext cx="1304567" cy="1304567"/>
      </dsp:txXfrm>
    </dsp:sp>
    <dsp:sp modelId="{24B2A06E-D321-41AE-839E-E80E230FA0DE}">
      <dsp:nvSpPr>
        <dsp:cNvPr id="0" name=""/>
        <dsp:cNvSpPr/>
      </dsp:nvSpPr>
      <dsp:spPr>
        <a:xfrm rot="11880000">
          <a:off x="2828009" y="2934784"/>
          <a:ext cx="553647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553647" y="195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3090992" y="2940498"/>
        <a:ext cx="27682" cy="27682"/>
      </dsp:txXfrm>
    </dsp:sp>
    <dsp:sp modelId="{0D2B237C-1711-4BFF-9475-5CFD85B4F1C8}">
      <dsp:nvSpPr>
        <dsp:cNvPr id="0" name=""/>
        <dsp:cNvSpPr/>
      </dsp:nvSpPr>
      <dsp:spPr>
        <a:xfrm>
          <a:off x="1041770" y="1661269"/>
          <a:ext cx="1844937" cy="18449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Varnostni vidik</a:t>
          </a:r>
          <a:endParaRPr lang="sl-SI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1955" y="1931454"/>
        <a:ext cx="1304567" cy="1304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0E68F-F8E9-48A1-812E-05C4121E1911}">
      <dsp:nvSpPr>
        <dsp:cNvPr id="0" name=""/>
        <dsp:cNvSpPr/>
      </dsp:nvSpPr>
      <dsp:spPr>
        <a:xfrm>
          <a:off x="3458" y="880034"/>
          <a:ext cx="4163996" cy="489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9D2171-FB85-4AC4-8D19-F7D3611D2398}">
      <dsp:nvSpPr>
        <dsp:cNvPr id="0" name=""/>
        <dsp:cNvSpPr/>
      </dsp:nvSpPr>
      <dsp:spPr>
        <a:xfrm>
          <a:off x="3458" y="1064013"/>
          <a:ext cx="305902" cy="305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E93C56-2E4B-4D50-9DDF-09986986395A}">
      <dsp:nvSpPr>
        <dsp:cNvPr id="0" name=""/>
        <dsp:cNvSpPr/>
      </dsp:nvSpPr>
      <dsp:spPr>
        <a:xfrm>
          <a:off x="3458" y="0"/>
          <a:ext cx="4163996" cy="88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300" kern="1200" dirty="0"/>
        </a:p>
      </dsp:txBody>
      <dsp:txXfrm>
        <a:off x="3458" y="0"/>
        <a:ext cx="4163996" cy="880034"/>
      </dsp:txXfrm>
    </dsp:sp>
    <dsp:sp modelId="{49263473-325D-4827-B186-6A548C21C4EB}">
      <dsp:nvSpPr>
        <dsp:cNvPr id="0" name=""/>
        <dsp:cNvSpPr/>
      </dsp:nvSpPr>
      <dsp:spPr>
        <a:xfrm>
          <a:off x="3458" y="1777062"/>
          <a:ext cx="305894" cy="30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3ED9BD-24C7-458E-B09C-0C39DFF8D438}">
      <dsp:nvSpPr>
        <dsp:cNvPr id="0" name=""/>
        <dsp:cNvSpPr/>
      </dsp:nvSpPr>
      <dsp:spPr>
        <a:xfrm>
          <a:off x="294937" y="1573489"/>
          <a:ext cx="3872517" cy="71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Prepričanja je zelo težko spremeniti</a:t>
          </a:r>
          <a:endParaRPr lang="sl-SI" sz="2400" kern="1200" dirty="0"/>
        </a:p>
      </dsp:txBody>
      <dsp:txXfrm>
        <a:off x="294937" y="1573489"/>
        <a:ext cx="3872517" cy="713041"/>
      </dsp:txXfrm>
    </dsp:sp>
    <dsp:sp modelId="{8C911B1A-0A1B-4323-85C9-3EF380712491}">
      <dsp:nvSpPr>
        <dsp:cNvPr id="0" name=""/>
        <dsp:cNvSpPr/>
      </dsp:nvSpPr>
      <dsp:spPr>
        <a:xfrm>
          <a:off x="3458" y="2490103"/>
          <a:ext cx="305894" cy="30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323A5-818F-4779-81B5-14F59D222581}">
      <dsp:nvSpPr>
        <dsp:cNvPr id="0" name=""/>
        <dsp:cNvSpPr/>
      </dsp:nvSpPr>
      <dsp:spPr>
        <a:xfrm>
          <a:off x="294937" y="2286530"/>
          <a:ext cx="3872517" cy="71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Soočenje z dejstvi </a:t>
          </a:r>
          <a:r>
            <a:rPr lang="sl-SI" sz="2400" kern="1200" dirty="0" smtClean="0"/>
            <a:t>običajno </a:t>
          </a:r>
          <a:r>
            <a:rPr lang="sl-SI" sz="2400" kern="1200" dirty="0" smtClean="0"/>
            <a:t>ne pomaga</a:t>
          </a:r>
          <a:endParaRPr lang="sl-SI" sz="2400" kern="1200" dirty="0"/>
        </a:p>
      </dsp:txBody>
      <dsp:txXfrm>
        <a:off x="294937" y="2286530"/>
        <a:ext cx="3872517" cy="713041"/>
      </dsp:txXfrm>
    </dsp:sp>
    <dsp:sp modelId="{EEC517B5-2E4C-48B8-B9A2-FD83C623A553}">
      <dsp:nvSpPr>
        <dsp:cNvPr id="0" name=""/>
        <dsp:cNvSpPr/>
      </dsp:nvSpPr>
      <dsp:spPr>
        <a:xfrm>
          <a:off x="3458" y="3203145"/>
          <a:ext cx="305894" cy="30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28A51D-985D-4C87-9343-1A284236EC0F}">
      <dsp:nvSpPr>
        <dsp:cNvPr id="0" name=""/>
        <dsp:cNvSpPr/>
      </dsp:nvSpPr>
      <dsp:spPr>
        <a:xfrm>
          <a:off x="294937" y="2999571"/>
          <a:ext cx="3872517" cy="71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Pregrob pristop ima pogosto nasprotni učinek</a:t>
          </a:r>
          <a:endParaRPr lang="sl-SI" sz="2400" kern="1200" dirty="0"/>
        </a:p>
      </dsp:txBody>
      <dsp:txXfrm>
        <a:off x="294937" y="2999571"/>
        <a:ext cx="3872517" cy="713041"/>
      </dsp:txXfrm>
    </dsp:sp>
    <dsp:sp modelId="{D2037650-67F1-4D77-9C83-F2691DEF6BCC}">
      <dsp:nvSpPr>
        <dsp:cNvPr id="0" name=""/>
        <dsp:cNvSpPr/>
      </dsp:nvSpPr>
      <dsp:spPr>
        <a:xfrm>
          <a:off x="4375654" y="880034"/>
          <a:ext cx="4163996" cy="489881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8C5E8B-9E0E-49FD-A6DE-67C692D6C0CA}">
      <dsp:nvSpPr>
        <dsp:cNvPr id="0" name=""/>
        <dsp:cNvSpPr/>
      </dsp:nvSpPr>
      <dsp:spPr>
        <a:xfrm>
          <a:off x="4375654" y="1064013"/>
          <a:ext cx="305902" cy="305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FC6FE3-FDE4-4A84-A71E-C7EF38B47F6C}">
      <dsp:nvSpPr>
        <dsp:cNvPr id="0" name=""/>
        <dsp:cNvSpPr/>
      </dsp:nvSpPr>
      <dsp:spPr>
        <a:xfrm>
          <a:off x="4375654" y="0"/>
          <a:ext cx="4163996" cy="88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300" kern="1200" dirty="0"/>
        </a:p>
      </dsp:txBody>
      <dsp:txXfrm>
        <a:off x="4375654" y="0"/>
        <a:ext cx="4163996" cy="880034"/>
      </dsp:txXfrm>
    </dsp:sp>
    <dsp:sp modelId="{6C527DB6-59AF-4F9E-9D37-E32B554759AC}">
      <dsp:nvSpPr>
        <dsp:cNvPr id="0" name=""/>
        <dsp:cNvSpPr/>
      </dsp:nvSpPr>
      <dsp:spPr>
        <a:xfrm>
          <a:off x="4375654" y="1777062"/>
          <a:ext cx="305894" cy="30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DF6829-1D18-40F9-9FB6-EE86EB7E85BD}">
      <dsp:nvSpPr>
        <dsp:cNvPr id="0" name=""/>
        <dsp:cNvSpPr/>
      </dsp:nvSpPr>
      <dsp:spPr>
        <a:xfrm>
          <a:off x="4667134" y="1573489"/>
          <a:ext cx="3872517" cy="71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Pozitivni pristop</a:t>
          </a:r>
          <a:endParaRPr lang="sl-SI" sz="2400" kern="1200" dirty="0"/>
        </a:p>
      </dsp:txBody>
      <dsp:txXfrm>
        <a:off x="4667134" y="1573489"/>
        <a:ext cx="3872517" cy="713041"/>
      </dsp:txXfrm>
    </dsp:sp>
    <dsp:sp modelId="{0A9360E1-3461-4E43-B83C-97B22C844977}">
      <dsp:nvSpPr>
        <dsp:cNvPr id="0" name=""/>
        <dsp:cNvSpPr/>
      </dsp:nvSpPr>
      <dsp:spPr>
        <a:xfrm>
          <a:off x="4375654" y="2490103"/>
          <a:ext cx="305894" cy="30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882B93-BE3E-435E-A3B2-F54ED686E1FA}">
      <dsp:nvSpPr>
        <dsp:cNvPr id="0" name=""/>
        <dsp:cNvSpPr/>
      </dsp:nvSpPr>
      <dsp:spPr>
        <a:xfrm>
          <a:off x="4667134" y="2286530"/>
          <a:ext cx="3872517" cy="71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Vzbujanje čustev</a:t>
          </a:r>
          <a:endParaRPr lang="sl-SI" sz="2400" kern="1200" dirty="0"/>
        </a:p>
      </dsp:txBody>
      <dsp:txXfrm>
        <a:off x="4667134" y="2286530"/>
        <a:ext cx="3872517" cy="713041"/>
      </dsp:txXfrm>
    </dsp:sp>
    <dsp:sp modelId="{A8FC4303-036F-4044-88C0-D1A1A59FC24D}">
      <dsp:nvSpPr>
        <dsp:cNvPr id="0" name=""/>
        <dsp:cNvSpPr/>
      </dsp:nvSpPr>
      <dsp:spPr>
        <a:xfrm>
          <a:off x="4375654" y="3203145"/>
          <a:ext cx="305894" cy="305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B2992C-A50B-4A6E-88C2-E154366344D7}">
      <dsp:nvSpPr>
        <dsp:cNvPr id="0" name=""/>
        <dsp:cNvSpPr/>
      </dsp:nvSpPr>
      <dsp:spPr>
        <a:xfrm>
          <a:off x="4667134" y="2999571"/>
          <a:ext cx="3872517" cy="71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Dolgotrajen postopek</a:t>
          </a:r>
          <a:endParaRPr lang="sl-SI" sz="2400" kern="1200" dirty="0"/>
        </a:p>
      </dsp:txBody>
      <dsp:txXfrm>
        <a:off x="4667134" y="2999571"/>
        <a:ext cx="3872517" cy="713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36EDD-559D-4BB7-8113-059F7414C82F}">
      <dsp:nvSpPr>
        <dsp:cNvPr id="0" name=""/>
        <dsp:cNvSpPr/>
      </dsp:nvSpPr>
      <dsp:spPr>
        <a:xfrm>
          <a:off x="0" y="585144"/>
          <a:ext cx="78867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FA144-31C2-4D3E-9BAD-E9FAF0128C3B}">
      <dsp:nvSpPr>
        <dsp:cNvPr id="0" name=""/>
        <dsp:cNvSpPr/>
      </dsp:nvSpPr>
      <dsp:spPr>
        <a:xfrm>
          <a:off x="394335" y="24264"/>
          <a:ext cx="5520690" cy="1121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Popularizacija</a:t>
          </a:r>
          <a:r>
            <a:rPr lang="sl-SI" sz="3200" kern="1200" dirty="0" smtClean="0"/>
            <a:t> </a:t>
          </a:r>
          <a:r>
            <a:rPr lang="sl-SI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znanosti</a:t>
          </a:r>
          <a:endParaRPr lang="sl-SI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095" y="79024"/>
        <a:ext cx="5411170" cy="1012240"/>
      </dsp:txXfrm>
    </dsp:sp>
    <dsp:sp modelId="{BFA93B8B-4F44-4FC9-BF97-C7C0B458E884}">
      <dsp:nvSpPr>
        <dsp:cNvPr id="0" name=""/>
        <dsp:cNvSpPr/>
      </dsp:nvSpPr>
      <dsp:spPr>
        <a:xfrm>
          <a:off x="0" y="2308824"/>
          <a:ext cx="78867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E3078-42F1-4207-8FC4-4EECC658040E}">
      <dsp:nvSpPr>
        <dsp:cNvPr id="0" name=""/>
        <dsp:cNvSpPr/>
      </dsp:nvSpPr>
      <dsp:spPr>
        <a:xfrm>
          <a:off x="394335" y="1747944"/>
          <a:ext cx="5520690" cy="11217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Iskrenost</a:t>
          </a:r>
          <a:endParaRPr lang="sl-SI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095" y="1802704"/>
        <a:ext cx="5411170" cy="1012240"/>
      </dsp:txXfrm>
    </dsp:sp>
    <dsp:sp modelId="{5463F429-37CA-4CF9-8961-804B49EEC613}">
      <dsp:nvSpPr>
        <dsp:cNvPr id="0" name=""/>
        <dsp:cNvSpPr/>
      </dsp:nvSpPr>
      <dsp:spPr>
        <a:xfrm>
          <a:off x="0" y="4032504"/>
          <a:ext cx="78867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E7528-D809-436E-9AF2-D182972D3640}">
      <dsp:nvSpPr>
        <dsp:cNvPr id="0" name=""/>
        <dsp:cNvSpPr/>
      </dsp:nvSpPr>
      <dsp:spPr>
        <a:xfrm>
          <a:off x="394335" y="3471624"/>
          <a:ext cx="5520690" cy="11217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Kritično razmišljanje</a:t>
          </a:r>
          <a:endParaRPr lang="sl-SI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095" y="3526384"/>
        <a:ext cx="5411170" cy="10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16. 10. 2019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442755"/>
            <a:ext cx="6858000" cy="1137208"/>
          </a:xfrm>
        </p:spPr>
        <p:txBody>
          <a:bodyPr>
            <a:noAutofit/>
          </a:bodyPr>
          <a:lstStyle/>
          <a:p>
            <a:pPr algn="l"/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 NASPROTOVANJE ZNANOSTI POSTAJA POPULARNO?</a:t>
            </a:r>
            <a:b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GORAN KOSEM</a:t>
            </a: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I. gimnazija v Celju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0" y="365759"/>
            <a:ext cx="7598860" cy="5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8046"/>
            <a:ext cx="6771492" cy="3503017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92666" cy="3368046"/>
          </a:xfrm>
        </p:spPr>
      </p:pic>
    </p:spTree>
    <p:extLst>
      <p:ext uri="{BB962C8B-B14F-4D97-AF65-F5344CB8AC3E}">
        <p14:creationId xmlns:p14="http://schemas.microsoft.com/office/powerpoint/2010/main" val="38158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58334" cy="3226526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526"/>
            <a:ext cx="6030840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530556"/>
              </p:ext>
            </p:extLst>
          </p:nvPr>
        </p:nvGraphicFramePr>
        <p:xfrm>
          <a:off x="0" y="0"/>
          <a:ext cx="8490857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9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40249425"/>
              </p:ext>
            </p:extLst>
          </p:nvPr>
        </p:nvGraphicFramePr>
        <p:xfrm>
          <a:off x="300445" y="587829"/>
          <a:ext cx="8543110" cy="446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se soočiti z zanikanjem?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2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6845" y="0"/>
            <a:ext cx="7886700" cy="1325563"/>
          </a:xfrm>
        </p:spPr>
        <p:txBody>
          <a:bodyPr/>
          <a:lstStyle/>
          <a:p>
            <a:r>
              <a:rPr lang="sl-SI" dirty="0" smtClean="0"/>
              <a:t>Kaj lahko storimo učitelji?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352146"/>
              </p:ext>
            </p:extLst>
          </p:nvPr>
        </p:nvGraphicFramePr>
        <p:xfrm>
          <a:off x="628650" y="1162594"/>
          <a:ext cx="7886700" cy="501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0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822326"/>
            <a:ext cx="7886700" cy="1325563"/>
          </a:xfrm>
        </p:spPr>
        <p:txBody>
          <a:bodyPr/>
          <a:lstStyle/>
          <a:p>
            <a:pPr algn="ctr"/>
            <a:r>
              <a:rPr lang="sl-SI" dirty="0" smtClean="0"/>
              <a:t>Hvala za pozornost!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202474" y="2862204"/>
            <a:ext cx="87390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sl-SI" sz="1600" dirty="0"/>
              <a:t>Daniel </a:t>
            </a:r>
            <a:r>
              <a:rPr lang="sl-SI" sz="1600" dirty="0" err="1"/>
              <a:t>Kahneman</a:t>
            </a:r>
            <a:r>
              <a:rPr lang="sl-SI" sz="1600" dirty="0"/>
              <a:t>, Razmišljanje, hitro in počasno (</a:t>
            </a:r>
            <a:r>
              <a:rPr lang="sl-SI" sz="1600" dirty="0" err="1"/>
              <a:t>Umco</a:t>
            </a:r>
            <a:r>
              <a:rPr lang="sl-SI" sz="1600" dirty="0"/>
              <a:t>, Ljubljana, 2016</a:t>
            </a:r>
            <a:r>
              <a:rPr lang="sl-SI" sz="1600" dirty="0" smtClean="0"/>
              <a:t>);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sl-SI" sz="1600" dirty="0" err="1" smtClean="0"/>
              <a:t>Rishard</a:t>
            </a:r>
            <a:r>
              <a:rPr lang="sl-SI" sz="1600" dirty="0" smtClean="0"/>
              <a:t> </a:t>
            </a:r>
            <a:r>
              <a:rPr lang="sl-SI" sz="1600" dirty="0"/>
              <a:t>Dawkins, Bog kot zabloda, (Modrijan, Ljubljana, 2007);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sl-SI" sz="1600" dirty="0" err="1"/>
              <a:t>Understanding</a:t>
            </a:r>
            <a:r>
              <a:rPr lang="sl-SI" sz="1600" dirty="0"/>
              <a:t> </a:t>
            </a:r>
            <a:r>
              <a:rPr lang="sl-SI" sz="1600" dirty="0" err="1"/>
              <a:t>evolution</a:t>
            </a:r>
            <a:r>
              <a:rPr lang="sl-SI" sz="1600" dirty="0"/>
              <a:t>, https://www.chicora.org/understanding-evolution.html, (dostopno 14. 10. 2019</a:t>
            </a:r>
            <a:r>
              <a:rPr lang="sl-SI" sz="1600" dirty="0" smtClean="0"/>
              <a:t>);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sl-SI" sz="1600" dirty="0" err="1" smtClean="0"/>
              <a:t>Why</a:t>
            </a:r>
            <a:r>
              <a:rPr lang="sl-SI" sz="1600" dirty="0" smtClean="0"/>
              <a:t> </a:t>
            </a:r>
            <a:r>
              <a:rPr lang="sl-SI" sz="1600" dirty="0"/>
              <a:t>Do </a:t>
            </a:r>
            <a:r>
              <a:rPr lang="sl-SI" sz="1600" dirty="0" err="1"/>
              <a:t>Many</a:t>
            </a:r>
            <a:r>
              <a:rPr lang="sl-SI" sz="1600" dirty="0"/>
              <a:t> </a:t>
            </a:r>
            <a:r>
              <a:rPr lang="sl-SI" sz="1600" dirty="0" err="1"/>
              <a:t>Resonable</a:t>
            </a:r>
            <a:r>
              <a:rPr lang="sl-SI" sz="1600" dirty="0"/>
              <a:t> </a:t>
            </a:r>
            <a:r>
              <a:rPr lang="sl-SI" sz="1600" dirty="0" err="1"/>
              <a:t>People</a:t>
            </a:r>
            <a:r>
              <a:rPr lang="sl-SI" sz="1600" dirty="0"/>
              <a:t> </a:t>
            </a:r>
            <a:r>
              <a:rPr lang="sl-SI" sz="1600" dirty="0" err="1"/>
              <a:t>Doubt</a:t>
            </a:r>
            <a:r>
              <a:rPr lang="sl-SI" sz="1600" dirty="0"/>
              <a:t> Science?, https://www.nationalgeographic.com/magazine/2015/03/science-doubters-climate-change-vaccinations-gmos/ (dostopno 14. 5. 2019);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sl-SI" sz="1600" dirty="0" err="1"/>
              <a:t>Flat</a:t>
            </a:r>
            <a:r>
              <a:rPr lang="sl-SI" sz="1600" dirty="0"/>
              <a:t> </a:t>
            </a:r>
            <a:r>
              <a:rPr lang="sl-SI" sz="1600" dirty="0" err="1"/>
              <a:t>Earth</a:t>
            </a:r>
            <a:r>
              <a:rPr lang="sl-SI" sz="1600" dirty="0"/>
              <a:t> </a:t>
            </a:r>
            <a:r>
              <a:rPr lang="sl-SI" sz="1600" dirty="0" err="1"/>
              <a:t>Society</a:t>
            </a:r>
            <a:r>
              <a:rPr lang="sl-SI" sz="1600" dirty="0"/>
              <a:t>, https://www.tfes.org/, (dostopno 14. 5. 2019);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sl-SI" sz="1600" dirty="0"/>
              <a:t>Science </a:t>
            </a:r>
            <a:r>
              <a:rPr lang="sl-SI" sz="1600" dirty="0" err="1"/>
              <a:t>denied</a:t>
            </a:r>
            <a:r>
              <a:rPr lang="sl-SI" sz="1600" dirty="0"/>
              <a:t>: </a:t>
            </a:r>
            <a:r>
              <a:rPr lang="sl-SI" sz="1600" dirty="0" err="1"/>
              <a:t>Why</a:t>
            </a:r>
            <a:r>
              <a:rPr lang="sl-SI" sz="1600" dirty="0"/>
              <a:t> </a:t>
            </a:r>
            <a:r>
              <a:rPr lang="sl-SI" sz="1600" dirty="0" err="1"/>
              <a:t>does</a:t>
            </a:r>
            <a:r>
              <a:rPr lang="sl-SI" sz="1600" dirty="0"/>
              <a:t> </a:t>
            </a:r>
            <a:r>
              <a:rPr lang="sl-SI" sz="1600" dirty="0" err="1"/>
              <a:t>doubt</a:t>
            </a:r>
            <a:r>
              <a:rPr lang="sl-SI" sz="1600" dirty="0"/>
              <a:t> </a:t>
            </a:r>
            <a:r>
              <a:rPr lang="sl-SI" sz="1600" dirty="0" err="1"/>
              <a:t>persist</a:t>
            </a:r>
            <a:r>
              <a:rPr lang="sl-SI" sz="1600" dirty="0"/>
              <a:t>?, https://phys.org/news/2012-10-science-denied-persist.html, (dostopno 14. 5. 2019);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sl-SI" sz="1600" dirty="0" err="1"/>
              <a:t>Why</a:t>
            </a:r>
            <a:r>
              <a:rPr lang="sl-SI" sz="1600" dirty="0"/>
              <a:t> do </a:t>
            </a:r>
            <a:r>
              <a:rPr lang="sl-SI" sz="1600" dirty="0" err="1"/>
              <a:t>People</a:t>
            </a:r>
            <a:r>
              <a:rPr lang="sl-SI" sz="1600" dirty="0"/>
              <a:t> </a:t>
            </a:r>
            <a:r>
              <a:rPr lang="sl-SI" sz="1600" dirty="0" err="1"/>
              <a:t>Deny</a:t>
            </a:r>
            <a:r>
              <a:rPr lang="sl-SI" sz="1600" dirty="0"/>
              <a:t> Science?, https://www.youtube.com/watch?v=jkacOvKnKZg, (dostopno </a:t>
            </a:r>
            <a:r>
              <a:rPr lang="sl-SI" sz="1600" dirty="0" smtClean="0"/>
              <a:t>2</a:t>
            </a:r>
            <a:r>
              <a:rPr lang="sl-SI" sz="1600" dirty="0"/>
              <a:t>. 10. 2019</a:t>
            </a:r>
            <a:r>
              <a:rPr lang="sl-SI" sz="1600" dirty="0" smtClean="0"/>
              <a:t>).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02474" y="2492872"/>
            <a:ext cx="2212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Viri in literatura: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6932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9" y="0"/>
            <a:ext cx="4529393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39406" y="187626"/>
            <a:ext cx="3664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/>
              <a:t>Zaupanje Slovencev?</a:t>
            </a:r>
          </a:p>
        </p:txBody>
      </p:sp>
      <p:sp>
        <p:nvSpPr>
          <p:cNvPr id="6" name="Pravokotnik 5"/>
          <p:cNvSpPr/>
          <p:nvPr/>
        </p:nvSpPr>
        <p:spPr>
          <a:xfrm>
            <a:off x="0" y="54832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https://www.valicon.net/sl/tag/zaupanje-v-poklice/</a:t>
            </a:r>
          </a:p>
        </p:txBody>
      </p:sp>
    </p:spTree>
    <p:extLst>
      <p:ext uri="{BB962C8B-B14F-4D97-AF65-F5344CB8AC3E}">
        <p14:creationId xmlns:p14="http://schemas.microsoft.com/office/powerpoint/2010/main" val="27538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značba mesta vsebin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682155"/>
              </p:ext>
            </p:extLst>
          </p:nvPr>
        </p:nvGraphicFramePr>
        <p:xfrm>
          <a:off x="339634" y="431074"/>
          <a:ext cx="8175716" cy="574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692331" y="1267098"/>
            <a:ext cx="1822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(skepticizem)</a:t>
            </a:r>
          </a:p>
          <a:p>
            <a:endParaRPr lang="sl-SI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4923373" y="1267098"/>
            <a:ext cx="172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l-SI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denializem</a:t>
            </a:r>
            <a:r>
              <a:rPr lang="sl-SI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sl-SI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Vzroki za zanikanje?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grpSp>
        <p:nvGrpSpPr>
          <p:cNvPr id="6" name="Skupina 5"/>
          <p:cNvGrpSpPr/>
          <p:nvPr/>
        </p:nvGrpSpPr>
        <p:grpSpPr>
          <a:xfrm>
            <a:off x="496389" y="1386432"/>
            <a:ext cx="7319554" cy="4790531"/>
            <a:chOff x="496389" y="1386432"/>
            <a:chExt cx="7319554" cy="4790531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215634833"/>
                </p:ext>
              </p:extLst>
            </p:nvPr>
          </p:nvGraphicFramePr>
          <p:xfrm>
            <a:off x="496389" y="1538924"/>
            <a:ext cx="7319554" cy="46380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PoljeZBesedilom 3"/>
            <p:cNvSpPr txBox="1"/>
            <p:nvPr/>
          </p:nvSpPr>
          <p:spPr>
            <a:xfrm>
              <a:off x="1537063" y="1386432"/>
              <a:ext cx="5464628" cy="1265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3928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0" y="169817"/>
            <a:ext cx="9144000" cy="6374677"/>
            <a:chOff x="0" y="169817"/>
            <a:chExt cx="9144000" cy="637467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726855521"/>
                </p:ext>
              </p:extLst>
            </p:nvPr>
          </p:nvGraphicFramePr>
          <p:xfrm>
            <a:off x="0" y="169817"/>
            <a:ext cx="9144000" cy="63746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5" name="Raven puščični povezovalnik 4"/>
            <p:cNvCxnSpPr/>
            <p:nvPr/>
          </p:nvCxnSpPr>
          <p:spPr>
            <a:xfrm>
              <a:off x="5891349" y="3592286"/>
              <a:ext cx="287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en puščični povezovalnik 7"/>
            <p:cNvCxnSpPr/>
            <p:nvPr/>
          </p:nvCxnSpPr>
          <p:spPr>
            <a:xfrm>
              <a:off x="5886994" y="4528459"/>
              <a:ext cx="287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uščični povezovalnik 8"/>
            <p:cNvCxnSpPr/>
            <p:nvPr/>
          </p:nvCxnSpPr>
          <p:spPr>
            <a:xfrm>
              <a:off x="5873931" y="5573485"/>
              <a:ext cx="287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31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7612545"/>
              </p:ext>
            </p:extLst>
          </p:nvPr>
        </p:nvGraphicFramePr>
        <p:xfrm>
          <a:off x="195942" y="209006"/>
          <a:ext cx="8634549" cy="579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6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9859471"/>
              </p:ext>
            </p:extLst>
          </p:nvPr>
        </p:nvGraphicFramePr>
        <p:xfrm>
          <a:off x="195942" y="209006"/>
          <a:ext cx="8634549" cy="579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3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nasprotovanje znanosti postaja popularno?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588356"/>
              </p:ext>
            </p:extLst>
          </p:nvPr>
        </p:nvGraphicFramePr>
        <p:xfrm>
          <a:off x="731520" y="1828799"/>
          <a:ext cx="778383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9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0" y="6488668"/>
            <a:ext cx="39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trends.google.com, april 2019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8" y="109072"/>
            <a:ext cx="8543109" cy="245303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5551714" y="2730137"/>
            <a:ext cx="35922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Zanimanje po </a:t>
            </a:r>
            <a:r>
              <a:rPr lang="sl-SI" b="1" dirty="0" smtClean="0"/>
              <a:t>državah (apr. </a:t>
            </a:r>
            <a:r>
              <a:rPr lang="sl-SI" b="1" dirty="0"/>
              <a:t>2019):</a:t>
            </a:r>
          </a:p>
          <a:p>
            <a:pPr marL="457200" indent="-457200">
              <a:buAutoNum type="arabicPeriod"/>
            </a:pPr>
            <a:r>
              <a:rPr lang="sl-SI" dirty="0"/>
              <a:t>Nova Zelandija</a:t>
            </a:r>
          </a:p>
          <a:p>
            <a:pPr marL="457200" indent="-457200">
              <a:buAutoNum type="arabicPeriod"/>
            </a:pPr>
            <a:r>
              <a:rPr lang="sl-SI" dirty="0"/>
              <a:t>ZDA</a:t>
            </a:r>
          </a:p>
          <a:p>
            <a:pPr marL="457200" indent="-457200">
              <a:buAutoNum type="arabicPeriod"/>
            </a:pPr>
            <a:r>
              <a:rPr lang="sl-SI" dirty="0"/>
              <a:t>Avstralija</a:t>
            </a:r>
          </a:p>
          <a:p>
            <a:pPr marL="457200" indent="-457200">
              <a:buAutoNum type="arabicPeriod"/>
            </a:pPr>
            <a:r>
              <a:rPr lang="sl-SI" dirty="0"/>
              <a:t>Kanada</a:t>
            </a:r>
          </a:p>
          <a:p>
            <a:pPr marL="457200" indent="-457200">
              <a:buAutoNum type="arabicPeriod"/>
            </a:pPr>
            <a:r>
              <a:rPr lang="sl-SI" dirty="0"/>
              <a:t>Velika Britanija</a:t>
            </a:r>
          </a:p>
          <a:p>
            <a:r>
              <a:rPr lang="sl-SI" dirty="0"/>
              <a:t>…</a:t>
            </a:r>
          </a:p>
          <a:p>
            <a:r>
              <a:rPr lang="sl-SI" dirty="0"/>
              <a:t>12. Hrvaška</a:t>
            </a:r>
          </a:p>
          <a:p>
            <a:r>
              <a:rPr lang="sl-SI" b="1" u="sng" dirty="0">
                <a:solidFill>
                  <a:schemeClr val="accent1">
                    <a:lumMod val="75000"/>
                  </a:schemeClr>
                </a:solidFill>
              </a:rPr>
              <a:t>13. Slovenija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" y="2657985"/>
            <a:ext cx="5028915" cy="33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368</Words>
  <Application>Microsoft Office PowerPoint</Application>
  <PresentationFormat>Diaprojekcija na zaslonu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Officeova tema</vt:lpstr>
      <vt:lpstr>ALI NASPROTOVANJE ZNANOSTI POSTAJA POPULARNO? </vt:lpstr>
      <vt:lpstr>PowerPointova predstavitev</vt:lpstr>
      <vt:lpstr>PowerPointova predstavitev</vt:lpstr>
      <vt:lpstr>Vzroki za zanikanje?</vt:lpstr>
      <vt:lpstr>PowerPointova predstavitev</vt:lpstr>
      <vt:lpstr>PowerPointova predstavitev</vt:lpstr>
      <vt:lpstr>PowerPointova predstavitev</vt:lpstr>
      <vt:lpstr>Ali nasprotovanje znanosti postaja popularno?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se soočiti z zanikanjem?</vt:lpstr>
      <vt:lpstr>Kaj lahko storimo učitelji?</vt:lpstr>
      <vt:lpstr>Hvala za pozornost!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Skrbnik</cp:lastModifiedBy>
  <cp:revision>73</cp:revision>
  <dcterms:created xsi:type="dcterms:W3CDTF">2017-08-16T10:43:35Z</dcterms:created>
  <dcterms:modified xsi:type="dcterms:W3CDTF">2019-10-16T17:17:40Z</dcterms:modified>
</cp:coreProperties>
</file>