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65" r:id="rId3"/>
    <p:sldId id="259" r:id="rId4"/>
    <p:sldId id="266" r:id="rId5"/>
    <p:sldId id="268" r:id="rId6"/>
    <p:sldId id="275" r:id="rId7"/>
    <p:sldId id="267" r:id="rId8"/>
    <p:sldId id="272" r:id="rId9"/>
    <p:sldId id="270" r:id="rId10"/>
    <p:sldId id="276" r:id="rId11"/>
    <p:sldId id="271" r:id="rId12"/>
    <p:sldId id="278" r:id="rId13"/>
    <p:sldId id="277" r:id="rId14"/>
    <p:sldId id="279" r:id="rId15"/>
    <p:sldId id="274" r:id="rId16"/>
    <p:sldId id="273" r:id="rId17"/>
    <p:sldId id="280" r:id="rId18"/>
    <p:sldId id="269" r:id="rId19"/>
    <p:sldId id="261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6969"/>
    <a:srgbClr val="71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130" d="100"/>
          <a:sy n="130" d="100"/>
        </p:scale>
        <p:origin x="1056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A05A42-FDAC-1743-9BFC-A6F44FCB8261}" type="doc">
      <dgm:prSet loTypeId="urn:microsoft.com/office/officeart/2008/layout/VerticalAccent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2EF59B-F830-CC41-802F-EC646E75BF7B}">
      <dgm:prSet phldrT="[Text]" custT="1"/>
      <dgm:spPr/>
      <dgm:t>
        <a:bodyPr/>
        <a:lstStyle/>
        <a:p>
          <a:r>
            <a:rPr lang="en-US" sz="2400" b="1" dirty="0">
              <a:solidFill>
                <a:srgbClr val="3F7819"/>
              </a:solidFill>
            </a:rPr>
            <a:t>Cilj projekta je:</a:t>
          </a:r>
        </a:p>
      </dgm:t>
    </dgm:pt>
    <dgm:pt modelId="{693A2630-D51B-714C-84CD-5A20CAC3ACDE}" type="parTrans" cxnId="{02DDF15B-0A8F-2447-88B1-81B2DE70F73E}">
      <dgm:prSet/>
      <dgm:spPr/>
      <dgm:t>
        <a:bodyPr/>
        <a:lstStyle/>
        <a:p>
          <a:endParaRPr lang="en-US"/>
        </a:p>
      </dgm:t>
    </dgm:pt>
    <dgm:pt modelId="{FAA5750E-F403-4542-897C-78D8F65ABFC6}" type="sibTrans" cxnId="{02DDF15B-0A8F-2447-88B1-81B2DE70F73E}">
      <dgm:prSet/>
      <dgm:spPr/>
      <dgm:t>
        <a:bodyPr/>
        <a:lstStyle/>
        <a:p>
          <a:endParaRPr lang="en-US"/>
        </a:p>
      </dgm:t>
    </dgm:pt>
    <dgm:pt modelId="{5235251F-D5BC-684A-BBEB-3E8B33FCE193}">
      <dgm:prSet phldrT="[Text]" custT="1"/>
      <dgm:spPr/>
      <dgm:t>
        <a:bodyPr/>
        <a:lstStyle/>
        <a:p>
          <a:r>
            <a:rPr lang="en-US" sz="2000" dirty="0"/>
            <a:t>da učitelji organizirajo učne priložnosti, tako  da so učenci čim bolj aktivni in imajo možnost razvijati svoje kompetence. V podporo temu procesu smiselno uporabljajo IKT.</a:t>
          </a:r>
        </a:p>
      </dgm:t>
    </dgm:pt>
    <dgm:pt modelId="{620CE53B-B9D6-704B-800E-102A56ECC963}" type="parTrans" cxnId="{46BFA2E7-A21F-1741-B4F7-196812865C90}">
      <dgm:prSet/>
      <dgm:spPr/>
      <dgm:t>
        <a:bodyPr/>
        <a:lstStyle/>
        <a:p>
          <a:endParaRPr lang="en-US"/>
        </a:p>
      </dgm:t>
    </dgm:pt>
    <dgm:pt modelId="{FB68BC82-0DEA-3C44-A7E3-521D0C42185D}" type="sibTrans" cxnId="{46BFA2E7-A21F-1741-B4F7-196812865C90}">
      <dgm:prSet/>
      <dgm:spPr/>
      <dgm:t>
        <a:bodyPr/>
        <a:lstStyle/>
        <a:p>
          <a:endParaRPr lang="en-US"/>
        </a:p>
      </dgm:t>
    </dgm:pt>
    <dgm:pt modelId="{30154F1D-E97A-364C-8900-9C34725A62E6}">
      <dgm:prSet phldrT="[Text]" custT="1"/>
      <dgm:spPr/>
      <dgm:t>
        <a:bodyPr/>
        <a:lstStyle/>
        <a:p>
          <a:r>
            <a:rPr lang="en-US" sz="2400" b="1" dirty="0">
              <a:solidFill>
                <a:srgbClr val="3F7819"/>
              </a:solidFill>
            </a:rPr>
            <a:t>Sodeluje:</a:t>
          </a:r>
        </a:p>
      </dgm:t>
    </dgm:pt>
    <dgm:pt modelId="{EDA3977A-EC78-9046-ADD4-12832B759DB1}" type="parTrans" cxnId="{49B97C35-DBE4-0148-BC3C-489AEDC04221}">
      <dgm:prSet/>
      <dgm:spPr/>
      <dgm:t>
        <a:bodyPr/>
        <a:lstStyle/>
        <a:p>
          <a:endParaRPr lang="en-US"/>
        </a:p>
      </dgm:t>
    </dgm:pt>
    <dgm:pt modelId="{D2CC6C4F-8730-E64D-A1ED-132F2B03C135}" type="sibTrans" cxnId="{49B97C35-DBE4-0148-BC3C-489AEDC04221}">
      <dgm:prSet/>
      <dgm:spPr/>
      <dgm:t>
        <a:bodyPr/>
        <a:lstStyle/>
        <a:p>
          <a:endParaRPr lang="en-US"/>
        </a:p>
      </dgm:t>
    </dgm:pt>
    <dgm:pt modelId="{74A57286-6FE2-C443-B4C9-98EBF3A13A99}">
      <dgm:prSet phldrT="[Text]" custT="1"/>
      <dgm:spPr/>
      <dgm:t>
        <a:bodyPr/>
        <a:lstStyle/>
        <a:p>
          <a:r>
            <a:rPr lang="en-US" sz="2400" b="1" dirty="0">
              <a:solidFill>
                <a:srgbClr val="54A021"/>
              </a:solidFill>
            </a:rPr>
            <a:t>5</a:t>
          </a:r>
          <a:r>
            <a:rPr lang="en-US" sz="2400" dirty="0"/>
            <a:t> razvojno raziskovalnih inštitucij</a:t>
          </a:r>
        </a:p>
      </dgm:t>
    </dgm:pt>
    <dgm:pt modelId="{75A330AF-176C-1C4B-A4E7-BC8FFD2ED392}" type="parTrans" cxnId="{B8B9B5AF-674F-F941-B020-D63D4163EF30}">
      <dgm:prSet/>
      <dgm:spPr/>
      <dgm:t>
        <a:bodyPr/>
        <a:lstStyle/>
        <a:p>
          <a:endParaRPr lang="en-US"/>
        </a:p>
      </dgm:t>
    </dgm:pt>
    <dgm:pt modelId="{DD7CD5E0-456A-224D-BCF9-C0560F4760A7}" type="sibTrans" cxnId="{B8B9B5AF-674F-F941-B020-D63D4163EF30}">
      <dgm:prSet/>
      <dgm:spPr/>
      <dgm:t>
        <a:bodyPr/>
        <a:lstStyle/>
        <a:p>
          <a:endParaRPr lang="en-US"/>
        </a:p>
      </dgm:t>
    </dgm:pt>
    <dgm:pt modelId="{8759C80B-5EDC-A046-B8BF-2BABDF403CAC}">
      <dgm:prSet phldrT="[Text]" phldr="1"/>
      <dgm:spPr/>
      <dgm:t>
        <a:bodyPr/>
        <a:lstStyle/>
        <a:p>
          <a:endParaRPr lang="en-US" dirty="0"/>
        </a:p>
      </dgm:t>
    </dgm:pt>
    <dgm:pt modelId="{222D4E2F-823D-FD4F-B380-013DA07A4F76}" type="parTrans" cxnId="{DF133BD3-85D1-6442-A406-C63679F64242}">
      <dgm:prSet/>
      <dgm:spPr/>
      <dgm:t>
        <a:bodyPr/>
        <a:lstStyle/>
        <a:p>
          <a:endParaRPr lang="en-US"/>
        </a:p>
      </dgm:t>
    </dgm:pt>
    <dgm:pt modelId="{8B709FA5-6795-5B45-A972-55C3DAAE0895}" type="sibTrans" cxnId="{DF133BD3-85D1-6442-A406-C63679F64242}">
      <dgm:prSet/>
      <dgm:spPr/>
      <dgm:t>
        <a:bodyPr/>
        <a:lstStyle/>
        <a:p>
          <a:endParaRPr lang="en-US"/>
        </a:p>
      </dgm:t>
    </dgm:pt>
    <dgm:pt modelId="{714B7F89-6A55-2141-81D2-454037D53861}">
      <dgm:prSet phldrT="[Text]" custT="1"/>
      <dgm:spPr/>
      <dgm:t>
        <a:bodyPr/>
        <a:lstStyle/>
        <a:p>
          <a:r>
            <a:rPr lang="en-US" sz="2400" b="1" dirty="0">
              <a:solidFill>
                <a:srgbClr val="54A021"/>
              </a:solidFill>
            </a:rPr>
            <a:t>75</a:t>
          </a:r>
          <a:r>
            <a:rPr lang="en-US" sz="2400" b="0" dirty="0"/>
            <a:t> šol </a:t>
          </a:r>
          <a:r>
            <a:rPr lang="en-US" sz="2000" dirty="0"/>
            <a:t>(20 razvojnih, 55 </a:t>
          </a:r>
          <a:r>
            <a:rPr lang="en-US" sz="2000" dirty="0" err="1"/>
            <a:t>implementacijskih</a:t>
          </a:r>
          <a:r>
            <a:rPr lang="en-US" sz="2000" dirty="0"/>
            <a:t>)</a:t>
          </a:r>
        </a:p>
      </dgm:t>
    </dgm:pt>
    <dgm:pt modelId="{C8419E63-AF8A-BD4F-B473-F823D155704F}" type="parTrans" cxnId="{BCC6B4F8-9F1D-4D4B-9A52-DF238E81B6B8}">
      <dgm:prSet/>
      <dgm:spPr/>
      <dgm:t>
        <a:bodyPr/>
        <a:lstStyle/>
        <a:p>
          <a:endParaRPr lang="en-US"/>
        </a:p>
      </dgm:t>
    </dgm:pt>
    <dgm:pt modelId="{371743FE-B685-BD44-8AE3-12B356C8D2EF}" type="sibTrans" cxnId="{BCC6B4F8-9F1D-4D4B-9A52-DF238E81B6B8}">
      <dgm:prSet/>
      <dgm:spPr/>
      <dgm:t>
        <a:bodyPr/>
        <a:lstStyle/>
        <a:p>
          <a:endParaRPr lang="en-US"/>
        </a:p>
      </dgm:t>
    </dgm:pt>
    <dgm:pt modelId="{3ED2D7F6-E7F2-8B4A-BC1D-03C59EF7FCCE}" type="pres">
      <dgm:prSet presAssocID="{12A05A42-FDAC-1743-9BFC-A6F44FCB8261}" presName="Name0" presStyleCnt="0">
        <dgm:presLayoutVars>
          <dgm:chMax/>
          <dgm:chPref/>
          <dgm:dir/>
        </dgm:presLayoutVars>
      </dgm:prSet>
      <dgm:spPr/>
    </dgm:pt>
    <dgm:pt modelId="{EA4823E9-B870-684D-B6FD-B4CC07DCB584}" type="pres">
      <dgm:prSet presAssocID="{C02EF59B-F830-CC41-802F-EC646E75BF7B}" presName="parenttextcomposite" presStyleCnt="0"/>
      <dgm:spPr/>
    </dgm:pt>
    <dgm:pt modelId="{167C6CA9-1A5D-F74E-AB63-227B016E3BBA}" type="pres">
      <dgm:prSet presAssocID="{C02EF59B-F830-CC41-802F-EC646E75BF7B}" presName="parenttext" presStyleLbl="revTx" presStyleIdx="0" presStyleCnt="3" custLinFactY="-66317" custLinFactNeighborX="-2809" custLinFactNeighborY="-100000">
        <dgm:presLayoutVars>
          <dgm:chMax/>
          <dgm:chPref val="2"/>
          <dgm:bulletEnabled val="1"/>
        </dgm:presLayoutVars>
      </dgm:prSet>
      <dgm:spPr/>
    </dgm:pt>
    <dgm:pt modelId="{B14204B6-59E0-E34B-AD6E-C2E2CF666FF4}" type="pres">
      <dgm:prSet presAssocID="{C02EF59B-F830-CC41-802F-EC646E75BF7B}" presName="composite" presStyleCnt="0"/>
      <dgm:spPr/>
    </dgm:pt>
    <dgm:pt modelId="{9E80FE69-41AE-634D-8E6F-8F49D11BDF17}" type="pres">
      <dgm:prSet presAssocID="{C02EF59B-F830-CC41-802F-EC646E75BF7B}" presName="chevron1" presStyleLbl="alignNode1" presStyleIdx="0" presStyleCnt="21"/>
      <dgm:spPr/>
    </dgm:pt>
    <dgm:pt modelId="{FCF86AC1-4788-8340-B150-3655B6FC1749}" type="pres">
      <dgm:prSet presAssocID="{C02EF59B-F830-CC41-802F-EC646E75BF7B}" presName="chevron2" presStyleLbl="alignNode1" presStyleIdx="1" presStyleCnt="21"/>
      <dgm:spPr/>
    </dgm:pt>
    <dgm:pt modelId="{6D2C09B9-2112-8645-9EB4-72AC7420E573}" type="pres">
      <dgm:prSet presAssocID="{C02EF59B-F830-CC41-802F-EC646E75BF7B}" presName="chevron3" presStyleLbl="alignNode1" presStyleIdx="2" presStyleCnt="21"/>
      <dgm:spPr/>
    </dgm:pt>
    <dgm:pt modelId="{33C6A9D6-6606-A248-A140-7D99E5381489}" type="pres">
      <dgm:prSet presAssocID="{C02EF59B-F830-CC41-802F-EC646E75BF7B}" presName="chevron4" presStyleLbl="alignNode1" presStyleIdx="3" presStyleCnt="21"/>
      <dgm:spPr/>
    </dgm:pt>
    <dgm:pt modelId="{F88886A3-B107-E54E-B15F-8BECF2E6A80A}" type="pres">
      <dgm:prSet presAssocID="{C02EF59B-F830-CC41-802F-EC646E75BF7B}" presName="chevron5" presStyleLbl="alignNode1" presStyleIdx="4" presStyleCnt="21"/>
      <dgm:spPr/>
    </dgm:pt>
    <dgm:pt modelId="{4B099CC2-2FAF-0E49-B2B5-C0F2D7D935B8}" type="pres">
      <dgm:prSet presAssocID="{C02EF59B-F830-CC41-802F-EC646E75BF7B}" presName="chevron6" presStyleLbl="alignNode1" presStyleIdx="5" presStyleCnt="21"/>
      <dgm:spPr/>
    </dgm:pt>
    <dgm:pt modelId="{3564FF93-EEE6-0041-AB6F-61F9CA431FAF}" type="pres">
      <dgm:prSet presAssocID="{C02EF59B-F830-CC41-802F-EC646E75BF7B}" presName="chevron7" presStyleLbl="alignNode1" presStyleIdx="6" presStyleCnt="21"/>
      <dgm:spPr/>
    </dgm:pt>
    <dgm:pt modelId="{7B4F9961-60BC-4C4D-94E8-54599C530BFF}" type="pres">
      <dgm:prSet presAssocID="{C02EF59B-F830-CC41-802F-EC646E75BF7B}" presName="childtext" presStyleLbl="solidFgAcc1" presStyleIdx="0" presStyleCnt="3" custScaleX="96927" custScaleY="258315">
        <dgm:presLayoutVars>
          <dgm:chMax/>
          <dgm:chPref val="0"/>
          <dgm:bulletEnabled val="1"/>
        </dgm:presLayoutVars>
      </dgm:prSet>
      <dgm:spPr/>
    </dgm:pt>
    <dgm:pt modelId="{93CBD2AF-7F1F-BD41-8595-D474A084D2BF}" type="pres">
      <dgm:prSet presAssocID="{FAA5750E-F403-4542-897C-78D8F65ABFC6}" presName="sibTrans" presStyleCnt="0"/>
      <dgm:spPr/>
    </dgm:pt>
    <dgm:pt modelId="{A6B16E45-198A-244E-B721-8D468FADA08E}" type="pres">
      <dgm:prSet presAssocID="{30154F1D-E97A-364C-8900-9C34725A62E6}" presName="parenttextcomposite" presStyleCnt="0"/>
      <dgm:spPr/>
    </dgm:pt>
    <dgm:pt modelId="{116CF807-76B4-6547-AECF-AC2290D18FA6}" type="pres">
      <dgm:prSet presAssocID="{30154F1D-E97A-364C-8900-9C34725A62E6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21D590F6-D93A-A648-83D6-8C430168AAFB}" type="pres">
      <dgm:prSet presAssocID="{30154F1D-E97A-364C-8900-9C34725A62E6}" presName="composite" presStyleCnt="0"/>
      <dgm:spPr/>
    </dgm:pt>
    <dgm:pt modelId="{639671BC-3C5A-2E49-A14F-E0185EA6EF0B}" type="pres">
      <dgm:prSet presAssocID="{30154F1D-E97A-364C-8900-9C34725A62E6}" presName="chevron1" presStyleLbl="alignNode1" presStyleIdx="7" presStyleCnt="21"/>
      <dgm:spPr/>
    </dgm:pt>
    <dgm:pt modelId="{E383D86F-33BD-814E-AA70-AE4D990839C2}" type="pres">
      <dgm:prSet presAssocID="{30154F1D-E97A-364C-8900-9C34725A62E6}" presName="chevron2" presStyleLbl="alignNode1" presStyleIdx="8" presStyleCnt="21"/>
      <dgm:spPr/>
    </dgm:pt>
    <dgm:pt modelId="{915EE2B0-F85A-F841-A756-6FBF808FD207}" type="pres">
      <dgm:prSet presAssocID="{30154F1D-E97A-364C-8900-9C34725A62E6}" presName="chevron3" presStyleLbl="alignNode1" presStyleIdx="9" presStyleCnt="21"/>
      <dgm:spPr/>
    </dgm:pt>
    <dgm:pt modelId="{D0F15F15-CDBA-6E4A-AE93-354FC3B1717E}" type="pres">
      <dgm:prSet presAssocID="{30154F1D-E97A-364C-8900-9C34725A62E6}" presName="chevron4" presStyleLbl="alignNode1" presStyleIdx="10" presStyleCnt="21"/>
      <dgm:spPr/>
    </dgm:pt>
    <dgm:pt modelId="{2C75F853-7232-3A47-8276-5BEC2281FCA9}" type="pres">
      <dgm:prSet presAssocID="{30154F1D-E97A-364C-8900-9C34725A62E6}" presName="chevron5" presStyleLbl="alignNode1" presStyleIdx="11" presStyleCnt="21"/>
      <dgm:spPr/>
    </dgm:pt>
    <dgm:pt modelId="{401662B6-61A7-B148-AB23-DA8550C5CEA2}" type="pres">
      <dgm:prSet presAssocID="{30154F1D-E97A-364C-8900-9C34725A62E6}" presName="chevron6" presStyleLbl="alignNode1" presStyleIdx="12" presStyleCnt="21"/>
      <dgm:spPr/>
    </dgm:pt>
    <dgm:pt modelId="{5B0740F3-CDC9-A442-9DB5-43B851F900C7}" type="pres">
      <dgm:prSet presAssocID="{30154F1D-E97A-364C-8900-9C34725A62E6}" presName="chevron7" presStyleLbl="alignNode1" presStyleIdx="13" presStyleCnt="21"/>
      <dgm:spPr/>
    </dgm:pt>
    <dgm:pt modelId="{1E430F11-F79C-8046-8DFC-6325A20DD168}" type="pres">
      <dgm:prSet presAssocID="{30154F1D-E97A-364C-8900-9C34725A62E6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</dgm:pt>
    <dgm:pt modelId="{EDF098A6-98C9-0241-AA9C-FC47FCCB7692}" type="pres">
      <dgm:prSet presAssocID="{D2CC6C4F-8730-E64D-A1ED-132F2B03C135}" presName="sibTrans" presStyleCnt="0"/>
      <dgm:spPr/>
    </dgm:pt>
    <dgm:pt modelId="{17371FBB-6670-ED46-8568-418F1AB39F31}" type="pres">
      <dgm:prSet presAssocID="{8759C80B-5EDC-A046-B8BF-2BABDF403CAC}" presName="parenttextcomposite" presStyleCnt="0"/>
      <dgm:spPr/>
    </dgm:pt>
    <dgm:pt modelId="{1E9F73D8-B8B1-2249-AF99-998B8AE18409}" type="pres">
      <dgm:prSet presAssocID="{8759C80B-5EDC-A046-B8BF-2BABDF403CAC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6D3EA067-750D-B74E-9144-1A07D1E12EE8}" type="pres">
      <dgm:prSet presAssocID="{8759C80B-5EDC-A046-B8BF-2BABDF403CAC}" presName="composite" presStyleCnt="0"/>
      <dgm:spPr/>
    </dgm:pt>
    <dgm:pt modelId="{F9BEC60B-5264-DF4D-9090-0A9D75992047}" type="pres">
      <dgm:prSet presAssocID="{8759C80B-5EDC-A046-B8BF-2BABDF403CAC}" presName="chevron1" presStyleLbl="alignNode1" presStyleIdx="14" presStyleCnt="21"/>
      <dgm:spPr/>
    </dgm:pt>
    <dgm:pt modelId="{AE895A7C-EA4D-3748-A3B6-5A5740A18388}" type="pres">
      <dgm:prSet presAssocID="{8759C80B-5EDC-A046-B8BF-2BABDF403CAC}" presName="chevron2" presStyleLbl="alignNode1" presStyleIdx="15" presStyleCnt="21"/>
      <dgm:spPr/>
    </dgm:pt>
    <dgm:pt modelId="{31FCADB3-76C2-5A44-A339-3C5E950DEFF9}" type="pres">
      <dgm:prSet presAssocID="{8759C80B-5EDC-A046-B8BF-2BABDF403CAC}" presName="chevron3" presStyleLbl="alignNode1" presStyleIdx="16" presStyleCnt="21"/>
      <dgm:spPr/>
    </dgm:pt>
    <dgm:pt modelId="{8565C317-9BE0-9F4B-A98C-41DCD928B3BA}" type="pres">
      <dgm:prSet presAssocID="{8759C80B-5EDC-A046-B8BF-2BABDF403CAC}" presName="chevron4" presStyleLbl="alignNode1" presStyleIdx="17" presStyleCnt="21"/>
      <dgm:spPr/>
    </dgm:pt>
    <dgm:pt modelId="{5C3D5750-3599-204D-9A03-BAB67E49F7FE}" type="pres">
      <dgm:prSet presAssocID="{8759C80B-5EDC-A046-B8BF-2BABDF403CAC}" presName="chevron5" presStyleLbl="alignNode1" presStyleIdx="18" presStyleCnt="21"/>
      <dgm:spPr/>
    </dgm:pt>
    <dgm:pt modelId="{09F686E5-6317-E04A-B814-AD25B94A6D58}" type="pres">
      <dgm:prSet presAssocID="{8759C80B-5EDC-A046-B8BF-2BABDF403CAC}" presName="chevron6" presStyleLbl="alignNode1" presStyleIdx="19" presStyleCnt="21"/>
      <dgm:spPr/>
    </dgm:pt>
    <dgm:pt modelId="{BBC8F4DA-107D-3042-92D8-CCA039860DB8}" type="pres">
      <dgm:prSet presAssocID="{8759C80B-5EDC-A046-B8BF-2BABDF403CAC}" presName="chevron7" presStyleLbl="alignNode1" presStyleIdx="20" presStyleCnt="21"/>
      <dgm:spPr/>
    </dgm:pt>
    <dgm:pt modelId="{EC78078C-6783-8E4F-93BB-0902224C91C0}" type="pres">
      <dgm:prSet presAssocID="{8759C80B-5EDC-A046-B8BF-2BABDF403CAC}" presName="childtext" presStyleLbl="solidFgAcc1" presStyleIdx="2" presStyleCnt="3" custLinFactNeighborX="549" custLinFactNeighborY="-17398">
        <dgm:presLayoutVars>
          <dgm:chMax/>
          <dgm:chPref val="0"/>
          <dgm:bulletEnabled val="1"/>
        </dgm:presLayoutVars>
      </dgm:prSet>
      <dgm:spPr/>
    </dgm:pt>
  </dgm:ptLst>
  <dgm:cxnLst>
    <dgm:cxn modelId="{E04AA126-633D-0045-A9BB-888993DD8548}" type="presOf" srcId="{12A05A42-FDAC-1743-9BFC-A6F44FCB8261}" destId="{3ED2D7F6-E7F2-8B4A-BC1D-03C59EF7FCCE}" srcOrd="0" destOrd="0" presId="urn:microsoft.com/office/officeart/2008/layout/VerticalAccentList"/>
    <dgm:cxn modelId="{CE23B32A-7121-2B4E-8E48-92106C0901A0}" type="presOf" srcId="{74A57286-6FE2-C443-B4C9-98EBF3A13A99}" destId="{1E430F11-F79C-8046-8DFC-6325A20DD168}" srcOrd="0" destOrd="0" presId="urn:microsoft.com/office/officeart/2008/layout/VerticalAccentList"/>
    <dgm:cxn modelId="{49B97C35-DBE4-0148-BC3C-489AEDC04221}" srcId="{12A05A42-FDAC-1743-9BFC-A6F44FCB8261}" destId="{30154F1D-E97A-364C-8900-9C34725A62E6}" srcOrd="1" destOrd="0" parTransId="{EDA3977A-EC78-9046-ADD4-12832B759DB1}" sibTransId="{D2CC6C4F-8730-E64D-A1ED-132F2B03C135}"/>
    <dgm:cxn modelId="{02DDF15B-0A8F-2447-88B1-81B2DE70F73E}" srcId="{12A05A42-FDAC-1743-9BFC-A6F44FCB8261}" destId="{C02EF59B-F830-CC41-802F-EC646E75BF7B}" srcOrd="0" destOrd="0" parTransId="{693A2630-D51B-714C-84CD-5A20CAC3ACDE}" sibTransId="{FAA5750E-F403-4542-897C-78D8F65ABFC6}"/>
    <dgm:cxn modelId="{A96F3C5C-3CE7-5D4C-92AF-492948FC17C8}" type="presOf" srcId="{714B7F89-6A55-2141-81D2-454037D53861}" destId="{EC78078C-6783-8E4F-93BB-0902224C91C0}" srcOrd="0" destOrd="0" presId="urn:microsoft.com/office/officeart/2008/layout/VerticalAccentList"/>
    <dgm:cxn modelId="{4557DD5A-1120-7542-83EF-E1BF9AE79B43}" type="presOf" srcId="{30154F1D-E97A-364C-8900-9C34725A62E6}" destId="{116CF807-76B4-6547-AECF-AC2290D18FA6}" srcOrd="0" destOrd="0" presId="urn:microsoft.com/office/officeart/2008/layout/VerticalAccentList"/>
    <dgm:cxn modelId="{682EE0AB-6045-8249-AA0A-1A8690924154}" type="presOf" srcId="{5235251F-D5BC-684A-BBEB-3E8B33FCE193}" destId="{7B4F9961-60BC-4C4D-94E8-54599C530BFF}" srcOrd="0" destOrd="0" presId="urn:microsoft.com/office/officeart/2008/layout/VerticalAccentList"/>
    <dgm:cxn modelId="{B8B9B5AF-674F-F941-B020-D63D4163EF30}" srcId="{30154F1D-E97A-364C-8900-9C34725A62E6}" destId="{74A57286-6FE2-C443-B4C9-98EBF3A13A99}" srcOrd="0" destOrd="0" parTransId="{75A330AF-176C-1C4B-A4E7-BC8FFD2ED392}" sibTransId="{DD7CD5E0-456A-224D-BCF9-C0560F4760A7}"/>
    <dgm:cxn modelId="{612C69C0-C973-F64D-A7EA-F3E5BACA3929}" type="presOf" srcId="{8759C80B-5EDC-A046-B8BF-2BABDF403CAC}" destId="{1E9F73D8-B8B1-2249-AF99-998B8AE18409}" srcOrd="0" destOrd="0" presId="urn:microsoft.com/office/officeart/2008/layout/VerticalAccentList"/>
    <dgm:cxn modelId="{DF133BD3-85D1-6442-A406-C63679F64242}" srcId="{12A05A42-FDAC-1743-9BFC-A6F44FCB8261}" destId="{8759C80B-5EDC-A046-B8BF-2BABDF403CAC}" srcOrd="2" destOrd="0" parTransId="{222D4E2F-823D-FD4F-B380-013DA07A4F76}" sibTransId="{8B709FA5-6795-5B45-A972-55C3DAAE0895}"/>
    <dgm:cxn modelId="{417DB6DF-B5A1-A94B-98F1-E797ED807F22}" type="presOf" srcId="{C02EF59B-F830-CC41-802F-EC646E75BF7B}" destId="{167C6CA9-1A5D-F74E-AB63-227B016E3BBA}" srcOrd="0" destOrd="0" presId="urn:microsoft.com/office/officeart/2008/layout/VerticalAccentList"/>
    <dgm:cxn modelId="{46BFA2E7-A21F-1741-B4F7-196812865C90}" srcId="{C02EF59B-F830-CC41-802F-EC646E75BF7B}" destId="{5235251F-D5BC-684A-BBEB-3E8B33FCE193}" srcOrd="0" destOrd="0" parTransId="{620CE53B-B9D6-704B-800E-102A56ECC963}" sibTransId="{FB68BC82-0DEA-3C44-A7E3-521D0C42185D}"/>
    <dgm:cxn modelId="{BCC6B4F8-9F1D-4D4B-9A52-DF238E81B6B8}" srcId="{8759C80B-5EDC-A046-B8BF-2BABDF403CAC}" destId="{714B7F89-6A55-2141-81D2-454037D53861}" srcOrd="0" destOrd="0" parTransId="{C8419E63-AF8A-BD4F-B473-F823D155704F}" sibTransId="{371743FE-B685-BD44-8AE3-12B356C8D2EF}"/>
    <dgm:cxn modelId="{2D9A896C-700F-604B-A9B9-F01412E17CC8}" type="presParOf" srcId="{3ED2D7F6-E7F2-8B4A-BC1D-03C59EF7FCCE}" destId="{EA4823E9-B870-684D-B6FD-B4CC07DCB584}" srcOrd="0" destOrd="0" presId="urn:microsoft.com/office/officeart/2008/layout/VerticalAccentList"/>
    <dgm:cxn modelId="{0A7EFBF4-CAF9-014B-8E4D-46E90CA4D42F}" type="presParOf" srcId="{EA4823E9-B870-684D-B6FD-B4CC07DCB584}" destId="{167C6CA9-1A5D-F74E-AB63-227B016E3BBA}" srcOrd="0" destOrd="0" presId="urn:microsoft.com/office/officeart/2008/layout/VerticalAccentList"/>
    <dgm:cxn modelId="{4C0FB27C-0F9E-254B-9265-273B1BEED1FE}" type="presParOf" srcId="{3ED2D7F6-E7F2-8B4A-BC1D-03C59EF7FCCE}" destId="{B14204B6-59E0-E34B-AD6E-C2E2CF666FF4}" srcOrd="1" destOrd="0" presId="urn:microsoft.com/office/officeart/2008/layout/VerticalAccentList"/>
    <dgm:cxn modelId="{0D9174AD-74FD-8342-804F-F72F978FAA1D}" type="presParOf" srcId="{B14204B6-59E0-E34B-AD6E-C2E2CF666FF4}" destId="{9E80FE69-41AE-634D-8E6F-8F49D11BDF17}" srcOrd="0" destOrd="0" presId="urn:microsoft.com/office/officeart/2008/layout/VerticalAccentList"/>
    <dgm:cxn modelId="{201E3006-69C2-C04D-835D-F7FBEB15A6EB}" type="presParOf" srcId="{B14204B6-59E0-E34B-AD6E-C2E2CF666FF4}" destId="{FCF86AC1-4788-8340-B150-3655B6FC1749}" srcOrd="1" destOrd="0" presId="urn:microsoft.com/office/officeart/2008/layout/VerticalAccentList"/>
    <dgm:cxn modelId="{F61FE735-FBE6-674B-B174-0DADAAC2CC7F}" type="presParOf" srcId="{B14204B6-59E0-E34B-AD6E-C2E2CF666FF4}" destId="{6D2C09B9-2112-8645-9EB4-72AC7420E573}" srcOrd="2" destOrd="0" presId="urn:microsoft.com/office/officeart/2008/layout/VerticalAccentList"/>
    <dgm:cxn modelId="{1E72A4F2-90A0-2E4D-B255-C172E835D62D}" type="presParOf" srcId="{B14204B6-59E0-E34B-AD6E-C2E2CF666FF4}" destId="{33C6A9D6-6606-A248-A140-7D99E5381489}" srcOrd="3" destOrd="0" presId="urn:microsoft.com/office/officeart/2008/layout/VerticalAccentList"/>
    <dgm:cxn modelId="{775C8B94-03C5-F545-9ED1-051AF77BE412}" type="presParOf" srcId="{B14204B6-59E0-E34B-AD6E-C2E2CF666FF4}" destId="{F88886A3-B107-E54E-B15F-8BECF2E6A80A}" srcOrd="4" destOrd="0" presId="urn:microsoft.com/office/officeart/2008/layout/VerticalAccentList"/>
    <dgm:cxn modelId="{3019C6ED-A9E8-844E-8EAC-16A5FE18257D}" type="presParOf" srcId="{B14204B6-59E0-E34B-AD6E-C2E2CF666FF4}" destId="{4B099CC2-2FAF-0E49-B2B5-C0F2D7D935B8}" srcOrd="5" destOrd="0" presId="urn:microsoft.com/office/officeart/2008/layout/VerticalAccentList"/>
    <dgm:cxn modelId="{9DCCC9BC-8F70-B14A-B42D-8AF4B24BFAFF}" type="presParOf" srcId="{B14204B6-59E0-E34B-AD6E-C2E2CF666FF4}" destId="{3564FF93-EEE6-0041-AB6F-61F9CA431FAF}" srcOrd="6" destOrd="0" presId="urn:microsoft.com/office/officeart/2008/layout/VerticalAccentList"/>
    <dgm:cxn modelId="{EDB65EFA-7644-8B4D-9A45-A73E656BA244}" type="presParOf" srcId="{B14204B6-59E0-E34B-AD6E-C2E2CF666FF4}" destId="{7B4F9961-60BC-4C4D-94E8-54599C530BFF}" srcOrd="7" destOrd="0" presId="urn:microsoft.com/office/officeart/2008/layout/VerticalAccentList"/>
    <dgm:cxn modelId="{5BD3A603-CDD9-9D43-9078-29D69895B88C}" type="presParOf" srcId="{3ED2D7F6-E7F2-8B4A-BC1D-03C59EF7FCCE}" destId="{93CBD2AF-7F1F-BD41-8595-D474A084D2BF}" srcOrd="2" destOrd="0" presId="urn:microsoft.com/office/officeart/2008/layout/VerticalAccentList"/>
    <dgm:cxn modelId="{0739DAB3-CF1C-4A4E-A351-E889C04C971E}" type="presParOf" srcId="{3ED2D7F6-E7F2-8B4A-BC1D-03C59EF7FCCE}" destId="{A6B16E45-198A-244E-B721-8D468FADA08E}" srcOrd="3" destOrd="0" presId="urn:microsoft.com/office/officeart/2008/layout/VerticalAccentList"/>
    <dgm:cxn modelId="{0FEB6283-8FE5-5E45-AC0F-F27D519229EF}" type="presParOf" srcId="{A6B16E45-198A-244E-B721-8D468FADA08E}" destId="{116CF807-76B4-6547-AECF-AC2290D18FA6}" srcOrd="0" destOrd="0" presId="urn:microsoft.com/office/officeart/2008/layout/VerticalAccentList"/>
    <dgm:cxn modelId="{812DD0B9-BEA3-B245-B497-FAA8B7CDAB02}" type="presParOf" srcId="{3ED2D7F6-E7F2-8B4A-BC1D-03C59EF7FCCE}" destId="{21D590F6-D93A-A648-83D6-8C430168AAFB}" srcOrd="4" destOrd="0" presId="urn:microsoft.com/office/officeart/2008/layout/VerticalAccentList"/>
    <dgm:cxn modelId="{1B97D3E4-DBA7-0346-835A-4318789B81F1}" type="presParOf" srcId="{21D590F6-D93A-A648-83D6-8C430168AAFB}" destId="{639671BC-3C5A-2E49-A14F-E0185EA6EF0B}" srcOrd="0" destOrd="0" presId="urn:microsoft.com/office/officeart/2008/layout/VerticalAccentList"/>
    <dgm:cxn modelId="{05BA1215-90AC-314C-BD77-3BBFC6990D02}" type="presParOf" srcId="{21D590F6-D93A-A648-83D6-8C430168AAFB}" destId="{E383D86F-33BD-814E-AA70-AE4D990839C2}" srcOrd="1" destOrd="0" presId="urn:microsoft.com/office/officeart/2008/layout/VerticalAccentList"/>
    <dgm:cxn modelId="{CE1339DC-54DE-5046-9349-7A981E9CFFC5}" type="presParOf" srcId="{21D590F6-D93A-A648-83D6-8C430168AAFB}" destId="{915EE2B0-F85A-F841-A756-6FBF808FD207}" srcOrd="2" destOrd="0" presId="urn:microsoft.com/office/officeart/2008/layout/VerticalAccentList"/>
    <dgm:cxn modelId="{9EDC8D07-FE39-194F-A0C6-B931FF4968A4}" type="presParOf" srcId="{21D590F6-D93A-A648-83D6-8C430168AAFB}" destId="{D0F15F15-CDBA-6E4A-AE93-354FC3B1717E}" srcOrd="3" destOrd="0" presId="urn:microsoft.com/office/officeart/2008/layout/VerticalAccentList"/>
    <dgm:cxn modelId="{AE068D05-9706-684F-844B-0F953FEA61BD}" type="presParOf" srcId="{21D590F6-D93A-A648-83D6-8C430168AAFB}" destId="{2C75F853-7232-3A47-8276-5BEC2281FCA9}" srcOrd="4" destOrd="0" presId="urn:microsoft.com/office/officeart/2008/layout/VerticalAccentList"/>
    <dgm:cxn modelId="{BC825467-CD25-2149-8D3C-F8BF1102F0BC}" type="presParOf" srcId="{21D590F6-D93A-A648-83D6-8C430168AAFB}" destId="{401662B6-61A7-B148-AB23-DA8550C5CEA2}" srcOrd="5" destOrd="0" presId="urn:microsoft.com/office/officeart/2008/layout/VerticalAccentList"/>
    <dgm:cxn modelId="{3960AC25-746E-E44B-B22B-56378E83CC9F}" type="presParOf" srcId="{21D590F6-D93A-A648-83D6-8C430168AAFB}" destId="{5B0740F3-CDC9-A442-9DB5-43B851F900C7}" srcOrd="6" destOrd="0" presId="urn:microsoft.com/office/officeart/2008/layout/VerticalAccentList"/>
    <dgm:cxn modelId="{9AD1B5B6-7417-F74C-9B75-9D91E4EBD4FF}" type="presParOf" srcId="{21D590F6-D93A-A648-83D6-8C430168AAFB}" destId="{1E430F11-F79C-8046-8DFC-6325A20DD168}" srcOrd="7" destOrd="0" presId="urn:microsoft.com/office/officeart/2008/layout/VerticalAccentList"/>
    <dgm:cxn modelId="{B4B725A2-783B-394A-8E01-2C6934D4C43A}" type="presParOf" srcId="{3ED2D7F6-E7F2-8B4A-BC1D-03C59EF7FCCE}" destId="{EDF098A6-98C9-0241-AA9C-FC47FCCB7692}" srcOrd="5" destOrd="0" presId="urn:microsoft.com/office/officeart/2008/layout/VerticalAccentList"/>
    <dgm:cxn modelId="{EB39963F-6724-0047-9D95-5F4018350754}" type="presParOf" srcId="{3ED2D7F6-E7F2-8B4A-BC1D-03C59EF7FCCE}" destId="{17371FBB-6670-ED46-8568-418F1AB39F31}" srcOrd="6" destOrd="0" presId="urn:microsoft.com/office/officeart/2008/layout/VerticalAccentList"/>
    <dgm:cxn modelId="{303D77CD-F273-1F4B-B1FC-092C6752842C}" type="presParOf" srcId="{17371FBB-6670-ED46-8568-418F1AB39F31}" destId="{1E9F73D8-B8B1-2249-AF99-998B8AE18409}" srcOrd="0" destOrd="0" presId="urn:microsoft.com/office/officeart/2008/layout/VerticalAccentList"/>
    <dgm:cxn modelId="{1C129D6E-299B-5748-A002-4DB936B4226B}" type="presParOf" srcId="{3ED2D7F6-E7F2-8B4A-BC1D-03C59EF7FCCE}" destId="{6D3EA067-750D-B74E-9144-1A07D1E12EE8}" srcOrd="7" destOrd="0" presId="urn:microsoft.com/office/officeart/2008/layout/VerticalAccentList"/>
    <dgm:cxn modelId="{6398925E-FC2D-B346-AE3A-5EE00B8ED654}" type="presParOf" srcId="{6D3EA067-750D-B74E-9144-1A07D1E12EE8}" destId="{F9BEC60B-5264-DF4D-9090-0A9D75992047}" srcOrd="0" destOrd="0" presId="urn:microsoft.com/office/officeart/2008/layout/VerticalAccentList"/>
    <dgm:cxn modelId="{C24CEB89-591A-5344-BC6A-0F8B12702624}" type="presParOf" srcId="{6D3EA067-750D-B74E-9144-1A07D1E12EE8}" destId="{AE895A7C-EA4D-3748-A3B6-5A5740A18388}" srcOrd="1" destOrd="0" presId="urn:microsoft.com/office/officeart/2008/layout/VerticalAccentList"/>
    <dgm:cxn modelId="{C7661F02-0457-8643-BA6B-C5E13AF555C1}" type="presParOf" srcId="{6D3EA067-750D-B74E-9144-1A07D1E12EE8}" destId="{31FCADB3-76C2-5A44-A339-3C5E950DEFF9}" srcOrd="2" destOrd="0" presId="urn:microsoft.com/office/officeart/2008/layout/VerticalAccentList"/>
    <dgm:cxn modelId="{0B2342E1-C650-AF4F-ABEB-85859B1C6F12}" type="presParOf" srcId="{6D3EA067-750D-B74E-9144-1A07D1E12EE8}" destId="{8565C317-9BE0-9F4B-A98C-41DCD928B3BA}" srcOrd="3" destOrd="0" presId="urn:microsoft.com/office/officeart/2008/layout/VerticalAccentList"/>
    <dgm:cxn modelId="{91318FEA-2E41-454D-A15B-5B4D8721084A}" type="presParOf" srcId="{6D3EA067-750D-B74E-9144-1A07D1E12EE8}" destId="{5C3D5750-3599-204D-9A03-BAB67E49F7FE}" srcOrd="4" destOrd="0" presId="urn:microsoft.com/office/officeart/2008/layout/VerticalAccentList"/>
    <dgm:cxn modelId="{44B3FD99-94E1-B74D-9970-EBAC9729CFC8}" type="presParOf" srcId="{6D3EA067-750D-B74E-9144-1A07D1E12EE8}" destId="{09F686E5-6317-E04A-B814-AD25B94A6D58}" srcOrd="5" destOrd="0" presId="urn:microsoft.com/office/officeart/2008/layout/VerticalAccentList"/>
    <dgm:cxn modelId="{DB1CC188-2509-514E-BEB1-F700D225D1C2}" type="presParOf" srcId="{6D3EA067-750D-B74E-9144-1A07D1E12EE8}" destId="{BBC8F4DA-107D-3042-92D8-CCA039860DB8}" srcOrd="6" destOrd="0" presId="urn:microsoft.com/office/officeart/2008/layout/VerticalAccentList"/>
    <dgm:cxn modelId="{15ABDC13-FF4D-F742-B371-6273DB8BFFA9}" type="presParOf" srcId="{6D3EA067-750D-B74E-9144-1A07D1E12EE8}" destId="{EC78078C-6783-8E4F-93BB-0902224C91C0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084933-C2D2-4DCD-96BB-7348FE6A455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C5C67E4-F347-4B67-8F5D-C78810B0B3C2}">
      <dgm:prSet/>
      <dgm:spPr/>
      <dgm:t>
        <a:bodyPr/>
        <a:lstStyle/>
        <a:p>
          <a:r>
            <a:rPr lang="sl-SI"/>
            <a:t>Samostojnost</a:t>
          </a:r>
          <a:endParaRPr lang="en-US"/>
        </a:p>
      </dgm:t>
    </dgm:pt>
    <dgm:pt modelId="{E93F901F-CCB4-43DD-8375-26BD102DEFF8}" type="parTrans" cxnId="{C6B23E29-27A8-4235-9261-6836285A2B71}">
      <dgm:prSet/>
      <dgm:spPr/>
      <dgm:t>
        <a:bodyPr/>
        <a:lstStyle/>
        <a:p>
          <a:endParaRPr lang="en-US"/>
        </a:p>
      </dgm:t>
    </dgm:pt>
    <dgm:pt modelId="{B3E14370-FBA3-4965-8E34-6F4FCA739CA5}" type="sibTrans" cxnId="{C6B23E29-27A8-4235-9261-6836285A2B71}">
      <dgm:prSet/>
      <dgm:spPr/>
      <dgm:t>
        <a:bodyPr/>
        <a:lstStyle/>
        <a:p>
          <a:endParaRPr lang="en-US"/>
        </a:p>
      </dgm:t>
    </dgm:pt>
    <dgm:pt modelId="{80E260E9-8F6E-4FB6-A44E-E316CDFFF869}">
      <dgm:prSet/>
      <dgm:spPr/>
      <dgm:t>
        <a:bodyPr/>
        <a:lstStyle/>
        <a:p>
          <a:r>
            <a:rPr lang="sl-SI"/>
            <a:t>Aplikacija, ki jih vodi od točke do točke</a:t>
          </a:r>
          <a:endParaRPr lang="en-US"/>
        </a:p>
      </dgm:t>
    </dgm:pt>
    <dgm:pt modelId="{05925B96-9BD6-41D0-8726-2572C7FD9EBC}" type="parTrans" cxnId="{1DFFD1B1-4363-4CFB-8F3B-24744A6150BB}">
      <dgm:prSet/>
      <dgm:spPr/>
      <dgm:t>
        <a:bodyPr/>
        <a:lstStyle/>
        <a:p>
          <a:endParaRPr lang="en-US"/>
        </a:p>
      </dgm:t>
    </dgm:pt>
    <dgm:pt modelId="{B5D03B6E-05F9-45A0-9949-6636BD496B02}" type="sibTrans" cxnId="{1DFFD1B1-4363-4CFB-8F3B-24744A6150BB}">
      <dgm:prSet/>
      <dgm:spPr/>
      <dgm:t>
        <a:bodyPr/>
        <a:lstStyle/>
        <a:p>
          <a:endParaRPr lang="en-US"/>
        </a:p>
      </dgm:t>
    </dgm:pt>
    <dgm:pt modelId="{34E31A0E-ECB6-44F0-949F-CDF5CC6C70FF}">
      <dgm:prSet/>
      <dgm:spPr/>
      <dgm:t>
        <a:bodyPr/>
        <a:lstStyle/>
        <a:p>
          <a:r>
            <a:rPr lang="sl-SI"/>
            <a:t>Spodbuja opazovanje</a:t>
          </a:r>
          <a:endParaRPr lang="en-US"/>
        </a:p>
      </dgm:t>
    </dgm:pt>
    <dgm:pt modelId="{113BA27D-5B1C-4540-A3B1-1317E2701D8B}" type="parTrans" cxnId="{425A96C5-05DB-4AC7-A2B9-DBE5A98A84AA}">
      <dgm:prSet/>
      <dgm:spPr/>
      <dgm:t>
        <a:bodyPr/>
        <a:lstStyle/>
        <a:p>
          <a:endParaRPr lang="en-US"/>
        </a:p>
      </dgm:t>
    </dgm:pt>
    <dgm:pt modelId="{B719FC29-4623-4AEA-A324-59A120F430D9}" type="sibTrans" cxnId="{425A96C5-05DB-4AC7-A2B9-DBE5A98A84AA}">
      <dgm:prSet/>
      <dgm:spPr/>
      <dgm:t>
        <a:bodyPr/>
        <a:lstStyle/>
        <a:p>
          <a:endParaRPr lang="en-US"/>
        </a:p>
      </dgm:t>
    </dgm:pt>
    <dgm:pt modelId="{8BE39809-32DB-40A7-8E08-AB302A7D6441}">
      <dgm:prSet/>
      <dgm:spPr/>
      <dgm:t>
        <a:bodyPr/>
        <a:lstStyle/>
        <a:p>
          <a:r>
            <a:rPr lang="sl-SI"/>
            <a:t>Zbiranje podatkov za delo v razredu</a:t>
          </a:r>
          <a:endParaRPr lang="en-US"/>
        </a:p>
      </dgm:t>
    </dgm:pt>
    <dgm:pt modelId="{5DF5DAA7-A282-4297-AB09-7A01FCD90A48}" type="parTrans" cxnId="{33E9DB9C-FB10-4752-AD58-0962410B0E07}">
      <dgm:prSet/>
      <dgm:spPr/>
      <dgm:t>
        <a:bodyPr/>
        <a:lstStyle/>
        <a:p>
          <a:endParaRPr lang="en-US"/>
        </a:p>
      </dgm:t>
    </dgm:pt>
    <dgm:pt modelId="{26F10344-0A9A-4D7F-8F48-A1B39E20D589}" type="sibTrans" cxnId="{33E9DB9C-FB10-4752-AD58-0962410B0E07}">
      <dgm:prSet/>
      <dgm:spPr/>
      <dgm:t>
        <a:bodyPr/>
        <a:lstStyle/>
        <a:p>
          <a:endParaRPr lang="en-US"/>
        </a:p>
      </dgm:t>
    </dgm:pt>
    <dgm:pt modelId="{303C6540-0A96-460E-924A-A8C44F1EBB02}">
      <dgm:prSet/>
      <dgm:spPr/>
      <dgm:t>
        <a:bodyPr/>
        <a:lstStyle/>
        <a:p>
          <a:r>
            <a:rPr lang="sl-SI"/>
            <a:t>Zastonj </a:t>
          </a:r>
          <a:r>
            <a:rPr lang="sl-SI">
              <a:sym typeface="Wingdings" panose="05000000000000000000" pitchFamily="2" charset="2"/>
            </a:rPr>
            <a:t></a:t>
          </a:r>
          <a:r>
            <a:rPr lang="sl-SI"/>
            <a:t> </a:t>
          </a:r>
          <a:endParaRPr lang="en-US"/>
        </a:p>
      </dgm:t>
    </dgm:pt>
    <dgm:pt modelId="{173D85C4-A30A-4100-99F8-502E84D740A1}" type="parTrans" cxnId="{08504F12-A1BB-44CB-9DA1-36837655B674}">
      <dgm:prSet/>
      <dgm:spPr/>
      <dgm:t>
        <a:bodyPr/>
        <a:lstStyle/>
        <a:p>
          <a:endParaRPr lang="en-US"/>
        </a:p>
      </dgm:t>
    </dgm:pt>
    <dgm:pt modelId="{4ACF2C16-E833-4DF0-9FEB-EAF56EFDD4E1}" type="sibTrans" cxnId="{08504F12-A1BB-44CB-9DA1-36837655B674}">
      <dgm:prSet/>
      <dgm:spPr/>
      <dgm:t>
        <a:bodyPr/>
        <a:lstStyle/>
        <a:p>
          <a:endParaRPr lang="en-US"/>
        </a:p>
      </dgm:t>
    </dgm:pt>
    <dgm:pt modelId="{D841CD4C-E2E5-44DF-9052-6D32DCE46113}" type="pres">
      <dgm:prSet presAssocID="{31084933-C2D2-4DCD-96BB-7348FE6A4552}" presName="linear" presStyleCnt="0">
        <dgm:presLayoutVars>
          <dgm:animLvl val="lvl"/>
          <dgm:resizeHandles val="exact"/>
        </dgm:presLayoutVars>
      </dgm:prSet>
      <dgm:spPr/>
    </dgm:pt>
    <dgm:pt modelId="{76E7FF19-635C-463E-9D42-68CA04B66BC2}" type="pres">
      <dgm:prSet presAssocID="{CC5C67E4-F347-4B67-8F5D-C78810B0B3C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AD5A62D-A2FE-4D8B-A517-A3F0A60084AD}" type="pres">
      <dgm:prSet presAssocID="{B3E14370-FBA3-4965-8E34-6F4FCA739CA5}" presName="spacer" presStyleCnt="0"/>
      <dgm:spPr/>
    </dgm:pt>
    <dgm:pt modelId="{0F8482FD-F295-4EA0-B14A-C3F217522A51}" type="pres">
      <dgm:prSet presAssocID="{80E260E9-8F6E-4FB6-A44E-E316CDFFF86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5EB3D9E-CBA8-4D6D-B2DD-8CFDF372E063}" type="pres">
      <dgm:prSet presAssocID="{B5D03B6E-05F9-45A0-9949-6636BD496B02}" presName="spacer" presStyleCnt="0"/>
      <dgm:spPr/>
    </dgm:pt>
    <dgm:pt modelId="{F1468EE5-95E4-42A7-81F8-ED795E400210}" type="pres">
      <dgm:prSet presAssocID="{34E31A0E-ECB6-44F0-949F-CDF5CC6C70F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E5EECDB-F4C4-4F8F-AFBD-D4B937E71AFC}" type="pres">
      <dgm:prSet presAssocID="{B719FC29-4623-4AEA-A324-59A120F430D9}" presName="spacer" presStyleCnt="0"/>
      <dgm:spPr/>
    </dgm:pt>
    <dgm:pt modelId="{87D606F8-3E8E-4A85-A822-49626A64EC8D}" type="pres">
      <dgm:prSet presAssocID="{8BE39809-32DB-40A7-8E08-AB302A7D644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E95AD0F-160E-478C-81F4-6BA5D6EC1A42}" type="pres">
      <dgm:prSet presAssocID="{26F10344-0A9A-4D7F-8F48-A1B39E20D589}" presName="spacer" presStyleCnt="0"/>
      <dgm:spPr/>
    </dgm:pt>
    <dgm:pt modelId="{9A86D498-50B6-490A-9683-12DA95D35897}" type="pres">
      <dgm:prSet presAssocID="{303C6540-0A96-460E-924A-A8C44F1EBB0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20BE50A-0648-43FA-B150-64E8C8DA8800}" type="presOf" srcId="{303C6540-0A96-460E-924A-A8C44F1EBB02}" destId="{9A86D498-50B6-490A-9683-12DA95D35897}" srcOrd="0" destOrd="0" presId="urn:microsoft.com/office/officeart/2005/8/layout/vList2"/>
    <dgm:cxn modelId="{08504F12-A1BB-44CB-9DA1-36837655B674}" srcId="{31084933-C2D2-4DCD-96BB-7348FE6A4552}" destId="{303C6540-0A96-460E-924A-A8C44F1EBB02}" srcOrd="4" destOrd="0" parTransId="{173D85C4-A30A-4100-99F8-502E84D740A1}" sibTransId="{4ACF2C16-E833-4DF0-9FEB-EAF56EFDD4E1}"/>
    <dgm:cxn modelId="{41C48B17-13C2-4FCD-A49F-95DC1339A67A}" type="presOf" srcId="{34E31A0E-ECB6-44F0-949F-CDF5CC6C70FF}" destId="{F1468EE5-95E4-42A7-81F8-ED795E400210}" srcOrd="0" destOrd="0" presId="urn:microsoft.com/office/officeart/2005/8/layout/vList2"/>
    <dgm:cxn modelId="{49CAA422-C302-45B5-B8EB-1714FD463ADB}" type="presOf" srcId="{CC5C67E4-F347-4B67-8F5D-C78810B0B3C2}" destId="{76E7FF19-635C-463E-9D42-68CA04B66BC2}" srcOrd="0" destOrd="0" presId="urn:microsoft.com/office/officeart/2005/8/layout/vList2"/>
    <dgm:cxn modelId="{C6B23E29-27A8-4235-9261-6836285A2B71}" srcId="{31084933-C2D2-4DCD-96BB-7348FE6A4552}" destId="{CC5C67E4-F347-4B67-8F5D-C78810B0B3C2}" srcOrd="0" destOrd="0" parTransId="{E93F901F-CCB4-43DD-8375-26BD102DEFF8}" sibTransId="{B3E14370-FBA3-4965-8E34-6F4FCA739CA5}"/>
    <dgm:cxn modelId="{B7A3FA4E-EC46-4935-902C-38EC8EBD20E9}" type="presOf" srcId="{8BE39809-32DB-40A7-8E08-AB302A7D6441}" destId="{87D606F8-3E8E-4A85-A822-49626A64EC8D}" srcOrd="0" destOrd="0" presId="urn:microsoft.com/office/officeart/2005/8/layout/vList2"/>
    <dgm:cxn modelId="{4E071E99-D7A4-4864-9E01-F9CDFBD794CE}" type="presOf" srcId="{31084933-C2D2-4DCD-96BB-7348FE6A4552}" destId="{D841CD4C-E2E5-44DF-9052-6D32DCE46113}" srcOrd="0" destOrd="0" presId="urn:microsoft.com/office/officeart/2005/8/layout/vList2"/>
    <dgm:cxn modelId="{33E9DB9C-FB10-4752-AD58-0962410B0E07}" srcId="{31084933-C2D2-4DCD-96BB-7348FE6A4552}" destId="{8BE39809-32DB-40A7-8E08-AB302A7D6441}" srcOrd="3" destOrd="0" parTransId="{5DF5DAA7-A282-4297-AB09-7A01FCD90A48}" sibTransId="{26F10344-0A9A-4D7F-8F48-A1B39E20D589}"/>
    <dgm:cxn modelId="{1DFFD1B1-4363-4CFB-8F3B-24744A6150BB}" srcId="{31084933-C2D2-4DCD-96BB-7348FE6A4552}" destId="{80E260E9-8F6E-4FB6-A44E-E316CDFFF869}" srcOrd="1" destOrd="0" parTransId="{05925B96-9BD6-41D0-8726-2572C7FD9EBC}" sibTransId="{B5D03B6E-05F9-45A0-9949-6636BD496B02}"/>
    <dgm:cxn modelId="{425A96C5-05DB-4AC7-A2B9-DBE5A98A84AA}" srcId="{31084933-C2D2-4DCD-96BB-7348FE6A4552}" destId="{34E31A0E-ECB6-44F0-949F-CDF5CC6C70FF}" srcOrd="2" destOrd="0" parTransId="{113BA27D-5B1C-4540-A3B1-1317E2701D8B}" sibTransId="{B719FC29-4623-4AEA-A324-59A120F430D9}"/>
    <dgm:cxn modelId="{579982ED-F6B6-4A84-9020-831B1025516D}" type="presOf" srcId="{80E260E9-8F6E-4FB6-A44E-E316CDFFF869}" destId="{0F8482FD-F295-4EA0-B14A-C3F217522A51}" srcOrd="0" destOrd="0" presId="urn:microsoft.com/office/officeart/2005/8/layout/vList2"/>
    <dgm:cxn modelId="{65FEB96A-6A1B-410F-BA89-37CE946B702D}" type="presParOf" srcId="{D841CD4C-E2E5-44DF-9052-6D32DCE46113}" destId="{76E7FF19-635C-463E-9D42-68CA04B66BC2}" srcOrd="0" destOrd="0" presId="urn:microsoft.com/office/officeart/2005/8/layout/vList2"/>
    <dgm:cxn modelId="{578FD2A6-DAC3-4CB5-848A-AF0A770167E7}" type="presParOf" srcId="{D841CD4C-E2E5-44DF-9052-6D32DCE46113}" destId="{7AD5A62D-A2FE-4D8B-A517-A3F0A60084AD}" srcOrd="1" destOrd="0" presId="urn:microsoft.com/office/officeart/2005/8/layout/vList2"/>
    <dgm:cxn modelId="{0A9A9139-AE00-4274-8840-38BAD666417C}" type="presParOf" srcId="{D841CD4C-E2E5-44DF-9052-6D32DCE46113}" destId="{0F8482FD-F295-4EA0-B14A-C3F217522A51}" srcOrd="2" destOrd="0" presId="urn:microsoft.com/office/officeart/2005/8/layout/vList2"/>
    <dgm:cxn modelId="{19389405-AC06-4F5C-8F99-31C1D0192B53}" type="presParOf" srcId="{D841CD4C-E2E5-44DF-9052-6D32DCE46113}" destId="{E5EB3D9E-CBA8-4D6D-B2DD-8CFDF372E063}" srcOrd="3" destOrd="0" presId="urn:microsoft.com/office/officeart/2005/8/layout/vList2"/>
    <dgm:cxn modelId="{DC7F1692-E909-4F29-807A-10BFC2E04395}" type="presParOf" srcId="{D841CD4C-E2E5-44DF-9052-6D32DCE46113}" destId="{F1468EE5-95E4-42A7-81F8-ED795E400210}" srcOrd="4" destOrd="0" presId="urn:microsoft.com/office/officeart/2005/8/layout/vList2"/>
    <dgm:cxn modelId="{E9B205C3-FF05-4816-BA70-4CFB1A2E8C11}" type="presParOf" srcId="{D841CD4C-E2E5-44DF-9052-6D32DCE46113}" destId="{FE5EECDB-F4C4-4F8F-AFBD-D4B937E71AFC}" srcOrd="5" destOrd="0" presId="urn:microsoft.com/office/officeart/2005/8/layout/vList2"/>
    <dgm:cxn modelId="{507DE3D0-49D8-4A34-841F-928EAED9CF4A}" type="presParOf" srcId="{D841CD4C-E2E5-44DF-9052-6D32DCE46113}" destId="{87D606F8-3E8E-4A85-A822-49626A64EC8D}" srcOrd="6" destOrd="0" presId="urn:microsoft.com/office/officeart/2005/8/layout/vList2"/>
    <dgm:cxn modelId="{331678CB-C245-487C-BF8F-535D6624AA0B}" type="presParOf" srcId="{D841CD4C-E2E5-44DF-9052-6D32DCE46113}" destId="{BE95AD0F-160E-478C-81F4-6BA5D6EC1A42}" srcOrd="7" destOrd="0" presId="urn:microsoft.com/office/officeart/2005/8/layout/vList2"/>
    <dgm:cxn modelId="{7EFE1DBE-AF44-49BF-8DF6-FD52450200B2}" type="presParOf" srcId="{D841CD4C-E2E5-44DF-9052-6D32DCE46113}" destId="{9A86D498-50B6-490A-9683-12DA95D3589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7C6CA9-1A5D-F74E-AB63-227B016E3BBA}">
      <dsp:nvSpPr>
        <dsp:cNvPr id="0" name=""/>
        <dsp:cNvSpPr/>
      </dsp:nvSpPr>
      <dsp:spPr>
        <a:xfrm>
          <a:off x="0" y="0"/>
          <a:ext cx="4190543" cy="380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3F7819"/>
              </a:solidFill>
            </a:rPr>
            <a:t>Cilj projekta je:</a:t>
          </a:r>
        </a:p>
      </dsp:txBody>
      <dsp:txXfrm>
        <a:off x="0" y="0"/>
        <a:ext cx="4190543" cy="380958"/>
      </dsp:txXfrm>
    </dsp:sp>
    <dsp:sp modelId="{9E80FE69-41AE-634D-8E6F-8F49D11BDF17}">
      <dsp:nvSpPr>
        <dsp:cNvPr id="0" name=""/>
        <dsp:cNvSpPr/>
      </dsp:nvSpPr>
      <dsp:spPr>
        <a:xfrm>
          <a:off x="72350" y="1114461"/>
          <a:ext cx="980587" cy="77602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F86AC1-4788-8340-B150-3655B6FC1749}">
      <dsp:nvSpPr>
        <dsp:cNvPr id="0" name=""/>
        <dsp:cNvSpPr/>
      </dsp:nvSpPr>
      <dsp:spPr>
        <a:xfrm>
          <a:off x="661355" y="1114461"/>
          <a:ext cx="980587" cy="77602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2C09B9-2112-8645-9EB4-72AC7420E573}">
      <dsp:nvSpPr>
        <dsp:cNvPr id="0" name=""/>
        <dsp:cNvSpPr/>
      </dsp:nvSpPr>
      <dsp:spPr>
        <a:xfrm>
          <a:off x="1250824" y="1114461"/>
          <a:ext cx="980587" cy="77602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C6A9D6-6606-A248-A140-7D99E5381489}">
      <dsp:nvSpPr>
        <dsp:cNvPr id="0" name=""/>
        <dsp:cNvSpPr/>
      </dsp:nvSpPr>
      <dsp:spPr>
        <a:xfrm>
          <a:off x="1839829" y="1114461"/>
          <a:ext cx="980587" cy="77602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8886A3-B107-E54E-B15F-8BECF2E6A80A}">
      <dsp:nvSpPr>
        <dsp:cNvPr id="0" name=""/>
        <dsp:cNvSpPr/>
      </dsp:nvSpPr>
      <dsp:spPr>
        <a:xfrm>
          <a:off x="2429298" y="1114461"/>
          <a:ext cx="980587" cy="77602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099CC2-2FAF-0E49-B2B5-C0F2D7D935B8}">
      <dsp:nvSpPr>
        <dsp:cNvPr id="0" name=""/>
        <dsp:cNvSpPr/>
      </dsp:nvSpPr>
      <dsp:spPr>
        <a:xfrm>
          <a:off x="3018303" y="1114461"/>
          <a:ext cx="980587" cy="77602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64FF93-EEE6-0041-AB6F-61F9CA431FAF}">
      <dsp:nvSpPr>
        <dsp:cNvPr id="0" name=""/>
        <dsp:cNvSpPr/>
      </dsp:nvSpPr>
      <dsp:spPr>
        <a:xfrm>
          <a:off x="3607772" y="1114461"/>
          <a:ext cx="980587" cy="77602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4F9961-60BC-4C4D-94E8-54599C530BFF}">
      <dsp:nvSpPr>
        <dsp:cNvPr id="0" name=""/>
        <dsp:cNvSpPr/>
      </dsp:nvSpPr>
      <dsp:spPr>
        <a:xfrm>
          <a:off x="137575" y="700637"/>
          <a:ext cx="4114571" cy="16036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da učitelji organizirajo učne priložnosti, tako  da so učenci čim bolj aktivni in imajo možnost razvijati svoje kompetence. V podporo temu procesu smiselno uporabljajo IKT.</a:t>
          </a:r>
        </a:p>
      </dsp:txBody>
      <dsp:txXfrm>
        <a:off x="137575" y="700637"/>
        <a:ext cx="4114571" cy="1603674"/>
      </dsp:txXfrm>
    </dsp:sp>
    <dsp:sp modelId="{116CF807-76B4-6547-AECF-AC2290D18FA6}">
      <dsp:nvSpPr>
        <dsp:cNvPr id="0" name=""/>
        <dsp:cNvSpPr/>
      </dsp:nvSpPr>
      <dsp:spPr>
        <a:xfrm>
          <a:off x="72350" y="2407081"/>
          <a:ext cx="4190543" cy="380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3F7819"/>
              </a:solidFill>
            </a:rPr>
            <a:t>Sodeluje:</a:t>
          </a:r>
        </a:p>
      </dsp:txBody>
      <dsp:txXfrm>
        <a:off x="72350" y="2407081"/>
        <a:ext cx="4190543" cy="380958"/>
      </dsp:txXfrm>
    </dsp:sp>
    <dsp:sp modelId="{639671BC-3C5A-2E49-A14F-E0185EA6EF0B}">
      <dsp:nvSpPr>
        <dsp:cNvPr id="0" name=""/>
        <dsp:cNvSpPr/>
      </dsp:nvSpPr>
      <dsp:spPr>
        <a:xfrm>
          <a:off x="72350" y="2788039"/>
          <a:ext cx="980587" cy="77602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83D86F-33BD-814E-AA70-AE4D990839C2}">
      <dsp:nvSpPr>
        <dsp:cNvPr id="0" name=""/>
        <dsp:cNvSpPr/>
      </dsp:nvSpPr>
      <dsp:spPr>
        <a:xfrm>
          <a:off x="661355" y="2788039"/>
          <a:ext cx="980587" cy="77602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5EE2B0-F85A-F841-A756-6FBF808FD207}">
      <dsp:nvSpPr>
        <dsp:cNvPr id="0" name=""/>
        <dsp:cNvSpPr/>
      </dsp:nvSpPr>
      <dsp:spPr>
        <a:xfrm>
          <a:off x="1250824" y="2788039"/>
          <a:ext cx="980587" cy="77602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F15F15-CDBA-6E4A-AE93-354FC3B1717E}">
      <dsp:nvSpPr>
        <dsp:cNvPr id="0" name=""/>
        <dsp:cNvSpPr/>
      </dsp:nvSpPr>
      <dsp:spPr>
        <a:xfrm>
          <a:off x="1839829" y="2788039"/>
          <a:ext cx="980587" cy="77602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75F853-7232-3A47-8276-5BEC2281FCA9}">
      <dsp:nvSpPr>
        <dsp:cNvPr id="0" name=""/>
        <dsp:cNvSpPr/>
      </dsp:nvSpPr>
      <dsp:spPr>
        <a:xfrm>
          <a:off x="2429298" y="2788039"/>
          <a:ext cx="980587" cy="77602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1662B6-61A7-B148-AB23-DA8550C5CEA2}">
      <dsp:nvSpPr>
        <dsp:cNvPr id="0" name=""/>
        <dsp:cNvSpPr/>
      </dsp:nvSpPr>
      <dsp:spPr>
        <a:xfrm>
          <a:off x="3018303" y="2788039"/>
          <a:ext cx="980587" cy="77602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0740F3-CDC9-A442-9DB5-43B851F900C7}">
      <dsp:nvSpPr>
        <dsp:cNvPr id="0" name=""/>
        <dsp:cNvSpPr/>
      </dsp:nvSpPr>
      <dsp:spPr>
        <a:xfrm>
          <a:off x="3607772" y="2788039"/>
          <a:ext cx="980587" cy="77602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430F11-F79C-8046-8DFC-6325A20DD168}">
      <dsp:nvSpPr>
        <dsp:cNvPr id="0" name=""/>
        <dsp:cNvSpPr/>
      </dsp:nvSpPr>
      <dsp:spPr>
        <a:xfrm>
          <a:off x="72350" y="2865642"/>
          <a:ext cx="4245020" cy="6208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54A021"/>
              </a:solidFill>
            </a:rPr>
            <a:t>5</a:t>
          </a:r>
          <a:r>
            <a:rPr lang="en-US" sz="2400" kern="1200" dirty="0"/>
            <a:t> razvojno raziskovalnih inštitucij</a:t>
          </a:r>
        </a:p>
      </dsp:txBody>
      <dsp:txXfrm>
        <a:off x="72350" y="2865642"/>
        <a:ext cx="4245020" cy="620821"/>
      </dsp:txXfrm>
    </dsp:sp>
    <dsp:sp modelId="{1E9F73D8-B8B1-2249-AF99-998B8AE18409}">
      <dsp:nvSpPr>
        <dsp:cNvPr id="0" name=""/>
        <dsp:cNvSpPr/>
      </dsp:nvSpPr>
      <dsp:spPr>
        <a:xfrm>
          <a:off x="72350" y="3666836"/>
          <a:ext cx="4190543" cy="380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b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72350" y="3666836"/>
        <a:ext cx="4190543" cy="380958"/>
      </dsp:txXfrm>
    </dsp:sp>
    <dsp:sp modelId="{F9BEC60B-5264-DF4D-9090-0A9D75992047}">
      <dsp:nvSpPr>
        <dsp:cNvPr id="0" name=""/>
        <dsp:cNvSpPr/>
      </dsp:nvSpPr>
      <dsp:spPr>
        <a:xfrm>
          <a:off x="72350" y="4047794"/>
          <a:ext cx="980587" cy="77602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895A7C-EA4D-3748-A3B6-5A5740A18388}">
      <dsp:nvSpPr>
        <dsp:cNvPr id="0" name=""/>
        <dsp:cNvSpPr/>
      </dsp:nvSpPr>
      <dsp:spPr>
        <a:xfrm>
          <a:off x="661355" y="4047794"/>
          <a:ext cx="980587" cy="77602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FCADB3-76C2-5A44-A339-3C5E950DEFF9}">
      <dsp:nvSpPr>
        <dsp:cNvPr id="0" name=""/>
        <dsp:cNvSpPr/>
      </dsp:nvSpPr>
      <dsp:spPr>
        <a:xfrm>
          <a:off x="1250824" y="4047794"/>
          <a:ext cx="980587" cy="77602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65C317-9BE0-9F4B-A98C-41DCD928B3BA}">
      <dsp:nvSpPr>
        <dsp:cNvPr id="0" name=""/>
        <dsp:cNvSpPr/>
      </dsp:nvSpPr>
      <dsp:spPr>
        <a:xfrm>
          <a:off x="1839829" y="4047794"/>
          <a:ext cx="980587" cy="77602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3D5750-3599-204D-9A03-BAB67E49F7FE}">
      <dsp:nvSpPr>
        <dsp:cNvPr id="0" name=""/>
        <dsp:cNvSpPr/>
      </dsp:nvSpPr>
      <dsp:spPr>
        <a:xfrm>
          <a:off x="2429298" y="4047794"/>
          <a:ext cx="980587" cy="77602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F686E5-6317-E04A-B814-AD25B94A6D58}">
      <dsp:nvSpPr>
        <dsp:cNvPr id="0" name=""/>
        <dsp:cNvSpPr/>
      </dsp:nvSpPr>
      <dsp:spPr>
        <a:xfrm>
          <a:off x="3018303" y="4047794"/>
          <a:ext cx="980587" cy="77602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C8F4DA-107D-3042-92D8-CCA039860DB8}">
      <dsp:nvSpPr>
        <dsp:cNvPr id="0" name=""/>
        <dsp:cNvSpPr/>
      </dsp:nvSpPr>
      <dsp:spPr>
        <a:xfrm>
          <a:off x="3607772" y="4047794"/>
          <a:ext cx="980587" cy="77602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78078C-6783-8E4F-93BB-0902224C91C0}">
      <dsp:nvSpPr>
        <dsp:cNvPr id="0" name=""/>
        <dsp:cNvSpPr/>
      </dsp:nvSpPr>
      <dsp:spPr>
        <a:xfrm>
          <a:off x="95656" y="4017386"/>
          <a:ext cx="4245020" cy="6208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54A021"/>
              </a:solidFill>
            </a:rPr>
            <a:t>75</a:t>
          </a:r>
          <a:r>
            <a:rPr lang="en-US" sz="2400" b="0" kern="1200" dirty="0"/>
            <a:t> šol </a:t>
          </a:r>
          <a:r>
            <a:rPr lang="en-US" sz="2000" kern="1200" dirty="0"/>
            <a:t>(20 razvojnih, 55 </a:t>
          </a:r>
          <a:r>
            <a:rPr lang="en-US" sz="2000" kern="1200" dirty="0" err="1"/>
            <a:t>implementacijskih</a:t>
          </a:r>
          <a:r>
            <a:rPr lang="en-US" sz="2000" kern="1200" dirty="0"/>
            <a:t>)</a:t>
          </a:r>
        </a:p>
      </dsp:txBody>
      <dsp:txXfrm>
        <a:off x="95656" y="4017386"/>
        <a:ext cx="4245020" cy="6208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E7FF19-635C-463E-9D42-68CA04B66BC2}">
      <dsp:nvSpPr>
        <dsp:cNvPr id="0" name=""/>
        <dsp:cNvSpPr/>
      </dsp:nvSpPr>
      <dsp:spPr>
        <a:xfrm>
          <a:off x="0" y="672"/>
          <a:ext cx="4885203" cy="111230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800" kern="1200"/>
            <a:t>Samostojnost</a:t>
          </a:r>
          <a:endParaRPr lang="en-US" sz="2800" kern="1200"/>
        </a:p>
      </dsp:txBody>
      <dsp:txXfrm>
        <a:off x="54298" y="54970"/>
        <a:ext cx="4776607" cy="1003708"/>
      </dsp:txXfrm>
    </dsp:sp>
    <dsp:sp modelId="{0F8482FD-F295-4EA0-B14A-C3F217522A51}">
      <dsp:nvSpPr>
        <dsp:cNvPr id="0" name=""/>
        <dsp:cNvSpPr/>
      </dsp:nvSpPr>
      <dsp:spPr>
        <a:xfrm>
          <a:off x="0" y="1193616"/>
          <a:ext cx="4885203" cy="1112304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800" kern="1200"/>
            <a:t>Aplikacija, ki jih vodi od točke do točke</a:t>
          </a:r>
          <a:endParaRPr lang="en-US" sz="2800" kern="1200"/>
        </a:p>
      </dsp:txBody>
      <dsp:txXfrm>
        <a:off x="54298" y="1247914"/>
        <a:ext cx="4776607" cy="1003708"/>
      </dsp:txXfrm>
    </dsp:sp>
    <dsp:sp modelId="{F1468EE5-95E4-42A7-81F8-ED795E400210}">
      <dsp:nvSpPr>
        <dsp:cNvPr id="0" name=""/>
        <dsp:cNvSpPr/>
      </dsp:nvSpPr>
      <dsp:spPr>
        <a:xfrm>
          <a:off x="0" y="2386560"/>
          <a:ext cx="4885203" cy="1112304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800" kern="1200"/>
            <a:t>Spodbuja opazovanje</a:t>
          </a:r>
          <a:endParaRPr lang="en-US" sz="2800" kern="1200"/>
        </a:p>
      </dsp:txBody>
      <dsp:txXfrm>
        <a:off x="54298" y="2440858"/>
        <a:ext cx="4776607" cy="1003708"/>
      </dsp:txXfrm>
    </dsp:sp>
    <dsp:sp modelId="{87D606F8-3E8E-4A85-A822-49626A64EC8D}">
      <dsp:nvSpPr>
        <dsp:cNvPr id="0" name=""/>
        <dsp:cNvSpPr/>
      </dsp:nvSpPr>
      <dsp:spPr>
        <a:xfrm>
          <a:off x="0" y="3579505"/>
          <a:ext cx="4885203" cy="1112304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800" kern="1200"/>
            <a:t>Zbiranje podatkov za delo v razredu</a:t>
          </a:r>
          <a:endParaRPr lang="en-US" sz="2800" kern="1200"/>
        </a:p>
      </dsp:txBody>
      <dsp:txXfrm>
        <a:off x="54298" y="3633803"/>
        <a:ext cx="4776607" cy="1003708"/>
      </dsp:txXfrm>
    </dsp:sp>
    <dsp:sp modelId="{9A86D498-50B6-490A-9683-12DA95D35897}">
      <dsp:nvSpPr>
        <dsp:cNvPr id="0" name=""/>
        <dsp:cNvSpPr/>
      </dsp:nvSpPr>
      <dsp:spPr>
        <a:xfrm>
          <a:off x="0" y="4772449"/>
          <a:ext cx="4885203" cy="1112304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800" kern="1200"/>
            <a:t>Zastonj </a:t>
          </a:r>
          <a:r>
            <a:rPr lang="sl-SI" sz="2800" kern="1200">
              <a:sym typeface="Wingdings" panose="05000000000000000000" pitchFamily="2" charset="2"/>
            </a:rPr>
            <a:t></a:t>
          </a:r>
          <a:r>
            <a:rPr lang="sl-SI" sz="2800" kern="1200"/>
            <a:t> </a:t>
          </a:r>
          <a:endParaRPr lang="en-US" sz="2800" kern="1200"/>
        </a:p>
      </dsp:txBody>
      <dsp:txXfrm>
        <a:off x="54298" y="4826747"/>
        <a:ext cx="4776607" cy="10037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5B4D2-F988-4947-89C3-2CE6F62D283B}" type="datetimeFigureOut">
              <a:rPr lang="sl-SI" smtClean="0"/>
              <a:t>14.10.2019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8D27C-D4BE-46AC-90B6-DC9ED2D2F3A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05007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4B79A-5D5B-1B44-9E17-0395669FFD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24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14.10.2019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  <p:pic>
        <p:nvPicPr>
          <p:cNvPr id="7" name="Slik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257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14.10.2019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55970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14.10.2019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70680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14.10.2019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252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14.10.2019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73795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14.10.2019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49823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14.10.2019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3196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14.10.2019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56022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14.10.2019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66907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14.10.2019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00515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14.10.2019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65299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D60DA-3ED7-41E7-909B-8719ABC0F517}" type="datetimeFigureOut">
              <a:rPr lang="sl-SI" smtClean="0"/>
              <a:t>14.10.2019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4752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jazon.splet.arnes.si/files/2018/12/Refleksija_Pogled-nazaj-pogled-naprej.pdf" TargetMode="External"/><Relationship Id="rId2" Type="http://schemas.openxmlformats.org/officeDocument/2006/relationships/hyperlink" Target="https://www.inovativna-sola.si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6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ovativna-sola.si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ctrTitle"/>
          </p:nvPr>
        </p:nvSpPr>
        <p:spPr>
          <a:xfrm>
            <a:off x="1483743" y="2794955"/>
            <a:ext cx="6858000" cy="785007"/>
          </a:xfrm>
        </p:spPr>
        <p:txBody>
          <a:bodyPr>
            <a:normAutofit/>
          </a:bodyPr>
          <a:lstStyle/>
          <a:p>
            <a:pPr algn="l"/>
            <a:r>
              <a:rPr lang="sl-SI" sz="2600" b="1" cap="all" dirty="0"/>
              <a:t>Povečanje učinkovitosti terenskih vaj z IKT</a:t>
            </a:r>
            <a:endParaRPr lang="sl-SI" sz="26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odnaslov 5"/>
          <p:cNvSpPr>
            <a:spLocks noGrp="1"/>
          </p:cNvSpPr>
          <p:nvPr>
            <p:ph type="subTitle" idx="1"/>
          </p:nvPr>
        </p:nvSpPr>
        <p:spPr>
          <a:xfrm>
            <a:off x="1483743" y="4183810"/>
            <a:ext cx="6858000" cy="905775"/>
          </a:xfrm>
        </p:spPr>
        <p:txBody>
          <a:bodyPr>
            <a:normAutofit/>
          </a:bodyPr>
          <a:lstStyle/>
          <a:p>
            <a:pPr algn="l"/>
            <a:r>
              <a:rPr lang="sl-SI" sz="1800" dirty="0"/>
              <a:t>ALENKA POKERŽNIK    </a:t>
            </a:r>
          </a:p>
          <a:p>
            <a:pPr algn="l"/>
            <a:r>
              <a:rPr lang="sl-SI" sz="1800" dirty="0"/>
              <a:t>Srednja ekonomska šola in gimnazija Maribor</a:t>
            </a:r>
          </a:p>
        </p:txBody>
      </p:sp>
    </p:spTree>
    <p:extLst>
      <p:ext uri="{BB962C8B-B14F-4D97-AF65-F5344CB8AC3E}">
        <p14:creationId xmlns:p14="http://schemas.microsoft.com/office/powerpoint/2010/main" val="4115417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1C501EC8-7294-42FB-A5CE-DC0B58A51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73" b="24577"/>
          <a:stretch/>
        </p:blipFill>
        <p:spPr>
          <a:xfrm>
            <a:off x="-1" y="10"/>
            <a:ext cx="9144000" cy="685799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-1" y="2463131"/>
            <a:ext cx="4512879" cy="4394869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68580" tIns="34290" rIns="68580" bIns="34290" rtlCol="0" anchor="t">
            <a:normAutofit/>
          </a:bodyPr>
          <a:lstStyle/>
          <a:p>
            <a:pPr algn="ctr">
              <a:spcAft>
                <a:spcPts val="750"/>
              </a:spcAft>
              <a:buClr>
                <a:schemeClr val="tx1"/>
              </a:buClr>
              <a:buSzPct val="100000"/>
            </a:pPr>
            <a:endParaRPr lang="en-US" sz="1200" cap="all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E61F57C-F4E4-45FC-B2BC-6337A0B38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370" y="3149961"/>
            <a:ext cx="3153103" cy="1007066"/>
          </a:xfrm>
        </p:spPr>
        <p:txBody>
          <a:bodyPr>
            <a:normAutofit/>
          </a:bodyPr>
          <a:lstStyle/>
          <a:p>
            <a:pPr algn="ctr"/>
            <a:r>
              <a:rPr lang="sl-SI" sz="3150"/>
              <a:t>Dejavnosti, ki sem jih načrtovala:</a:t>
            </a: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95115" y="4226880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C508623-7513-426A-BB53-6C4D7234B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421" y="4277679"/>
            <a:ext cx="3444766" cy="1964879"/>
          </a:xfrm>
        </p:spPr>
        <p:txBody>
          <a:bodyPr anchor="ctr">
            <a:normAutofit/>
          </a:bodyPr>
          <a:lstStyle/>
          <a:p>
            <a:r>
              <a:rPr lang="sl-SI" sz="1575"/>
              <a:t>Meritve temperature zraka in prsti.</a:t>
            </a:r>
          </a:p>
          <a:p>
            <a:r>
              <a:rPr lang="sl-SI" sz="1575"/>
              <a:t>Merjenje količine CO</a:t>
            </a:r>
            <a:r>
              <a:rPr lang="sl-SI" sz="1575" baseline="-25000"/>
              <a:t>2</a:t>
            </a:r>
            <a:r>
              <a:rPr lang="sl-SI" sz="1575"/>
              <a:t> v zraku.</a:t>
            </a:r>
          </a:p>
          <a:p>
            <a:r>
              <a:rPr lang="sl-SI" sz="1575"/>
              <a:t>Določanje geografske dolžine/širine.</a:t>
            </a:r>
          </a:p>
          <a:p>
            <a:r>
              <a:rPr lang="sl-SI" sz="1575"/>
              <a:t>Določanje rastlinskih vrst.</a:t>
            </a:r>
          </a:p>
          <a:p>
            <a:r>
              <a:rPr lang="sl-SI" sz="1575"/>
              <a:t>Opazovanje povezanosti med živimi bitji .</a:t>
            </a:r>
          </a:p>
        </p:txBody>
      </p:sp>
    </p:spTree>
    <p:extLst>
      <p:ext uri="{BB962C8B-B14F-4D97-AF65-F5344CB8AC3E}">
        <p14:creationId xmlns:p14="http://schemas.microsoft.com/office/powerpoint/2010/main" val="718940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EA767E6-352C-4612-BE6D-0E8E0F7B6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sl-SI" sz="2400">
                <a:solidFill>
                  <a:srgbClr val="FFFFFF"/>
                </a:solidFill>
              </a:rPr>
              <a:t>Glede na cilje terenskega dela izberemo aplikacije.Kriteriji v predstavljenem primeru:</a:t>
            </a:r>
          </a:p>
        </p:txBody>
      </p:sp>
      <p:graphicFrame>
        <p:nvGraphicFramePr>
          <p:cNvPr id="5" name="Označba mesta vsebine 2">
            <a:extLst>
              <a:ext uri="{FF2B5EF4-FFF2-40B4-BE49-F238E27FC236}">
                <a16:creationId xmlns:a16="http://schemas.microsoft.com/office/drawing/2014/main" id="{8C17D143-2524-4B44-A810-20ACE44827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0714713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7613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34D0878-A695-49F0-8C62-5B7C60110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Primeri nalog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DBB4214-90ED-491D-BA2E-10422C8837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dirty="0">
                <a:solidFill>
                  <a:prstClr val="black"/>
                </a:solidFill>
              </a:rPr>
              <a:t>S pomočjo zemljevida določi osnovne geografske podatke.</a:t>
            </a:r>
          </a:p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42E4752-8B3E-494E-A4F9-EA372A8D2F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42" t="21944" r="18387" b="13613"/>
          <a:stretch/>
        </p:blipFill>
        <p:spPr>
          <a:xfrm>
            <a:off x="2595717" y="2381989"/>
            <a:ext cx="5250426" cy="331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12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374C90-AD1E-4534-A1D1-8C9FD0C23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Primeri nalog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89D8C70-6855-4F69-AB38-4C471FD40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Določajo vrsto drevesa/rastlin na določeni točki (posnamejo fotografijo).</a:t>
            </a:r>
          </a:p>
          <a:p>
            <a:r>
              <a:rPr lang="sl-SI" dirty="0"/>
              <a:t>Lišajska karta.</a:t>
            </a:r>
          </a:p>
          <a:p>
            <a:r>
              <a:rPr lang="sl-SI" dirty="0"/>
              <a:t>Merjenje temperature zraka/tal.</a:t>
            </a:r>
          </a:p>
          <a:p>
            <a:endParaRPr lang="sl-SI" dirty="0"/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02587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A041C4-0DDE-430D-92A8-D308FD0E2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Primeri nalog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C564AA9-C106-42ED-9F18-8E4D6456D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Razberejo podatke iz tabel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BD6D169E-8B10-499C-A082-6532CEEB52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2" t="6660" r="6875" b="2729"/>
          <a:stretch/>
        </p:blipFill>
        <p:spPr>
          <a:xfrm>
            <a:off x="1659194" y="2333343"/>
            <a:ext cx="5117690" cy="389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544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7D68C83-5AFD-44BA-80BC-A954EBEDB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Delo v razredu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0A617F3B-42FB-4358-BC38-4DE953992B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850" t="8547" r="14411" b="3499"/>
          <a:stretch/>
        </p:blipFill>
        <p:spPr>
          <a:xfrm>
            <a:off x="2083210" y="1356851"/>
            <a:ext cx="4977580" cy="458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551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83CE40-6816-425A-801A-E4E145765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A745F87C-D175-4133-B015-564DB742A9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390" t="10072" r="19495" b="6550"/>
          <a:stretch/>
        </p:blipFill>
        <p:spPr>
          <a:xfrm>
            <a:off x="2440858" y="2263877"/>
            <a:ext cx="4254910" cy="362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876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505CE0-8EC6-4972-B591-C7D6F3A8B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r>
              <a:rPr lang="sl-SI" dirty="0"/>
              <a:t>Organizacijski vidik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33DC9B92-6391-4A3A-ABC5-6DD039821F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7" r="13439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rgbClr val="89DC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1DF775B-410A-4523-A589-D8BBB87C9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r>
              <a:rPr lang="sl-SI" sz="1700" dirty="0"/>
              <a:t>Predhodno naložene aplikacije</a:t>
            </a:r>
          </a:p>
          <a:p>
            <a:r>
              <a:rPr lang="sl-SI" sz="1700" dirty="0"/>
              <a:t>QR koda za nalaganje poti</a:t>
            </a:r>
          </a:p>
          <a:p>
            <a:r>
              <a:rPr lang="sl-SI" sz="1700" dirty="0"/>
              <a:t>Dostop do podatkov (vsaj en dijak v skupini)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945340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EDE9214-C3E5-4402-AD2A-1C52DEE6B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4ED4B2B7-44FA-48C6-8C4C-48783ADEB48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32580" y="1825625"/>
            <a:ext cx="3078340" cy="4351338"/>
          </a:xfrm>
          <a:prstGeom prst="rect">
            <a:avLst/>
          </a:prstGeom>
        </p:spPr>
      </p:pic>
      <p:pic>
        <p:nvPicPr>
          <p:cNvPr id="6" name="Označba mesta vsebine 5">
            <a:extLst>
              <a:ext uri="{FF2B5EF4-FFF2-40B4-BE49-F238E27FC236}">
                <a16:creationId xmlns:a16="http://schemas.microsoft.com/office/drawing/2014/main" id="{A76602BC-4A92-4462-B69E-3D0C2D4B4F0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35009" y="1825625"/>
            <a:ext cx="3074482" cy="4351338"/>
          </a:xfrm>
          <a:prstGeom prst="rect">
            <a:avLst/>
          </a:prstGeom>
        </p:spPr>
      </p:pic>
      <p:pic>
        <p:nvPicPr>
          <p:cNvPr id="7" name="Označba mesta vsebine 4">
            <a:extLst>
              <a:ext uri="{FF2B5EF4-FFF2-40B4-BE49-F238E27FC236}">
                <a16:creationId xmlns:a16="http://schemas.microsoft.com/office/drawing/2014/main" id="{3FE51B2D-C53D-47E6-BD47-19FA53888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652" y="1825625"/>
            <a:ext cx="3078340" cy="4351338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AA63E27B-1EE6-4717-8B7D-2C2AFF4A5EF3}"/>
              </a:ext>
            </a:extLst>
          </p:cNvPr>
          <p:cNvSpPr txBox="1"/>
          <p:nvPr/>
        </p:nvSpPr>
        <p:spPr>
          <a:xfrm>
            <a:off x="1349477" y="6356555"/>
            <a:ext cx="56781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100" dirty="0"/>
              <a:t>Vir: http://jazon.splet.arnes.si/files/2018/12/Refleksija_Pogled-nazaj-pogled-naprej.pdf</a:t>
            </a:r>
          </a:p>
        </p:txBody>
      </p:sp>
    </p:spTree>
    <p:extLst>
      <p:ext uri="{BB962C8B-B14F-4D97-AF65-F5344CB8AC3E}">
        <p14:creationId xmlns:p14="http://schemas.microsoft.com/office/powerpoint/2010/main" val="3064464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Viri: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hlinkClick r:id="rId2"/>
              </a:rPr>
              <a:t>https://www.inovativna-sola.si/</a:t>
            </a:r>
            <a:endParaRPr lang="sl-SI" dirty="0"/>
          </a:p>
          <a:p>
            <a:r>
              <a:rPr lang="sl-SI" dirty="0">
                <a:hlinkClick r:id="rId3"/>
              </a:rPr>
              <a:t>http://jazon.splet.arnes.si/files/2018/12/Refleksija_Pogled-nazaj-pogled-naprej.pdf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61461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3708709286"/>
              </p:ext>
            </p:extLst>
          </p:nvPr>
        </p:nvGraphicFramePr>
        <p:xfrm>
          <a:off x="4891850" y="737331"/>
          <a:ext cx="4660711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 descr="ipad-banner-800x600_no-logo.jp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9"/>
          <a:stretch/>
        </p:blipFill>
        <p:spPr>
          <a:xfrm>
            <a:off x="0" y="857250"/>
            <a:ext cx="4891850" cy="5143500"/>
          </a:xfrm>
          <a:prstGeom prst="rect">
            <a:avLst/>
          </a:prstGeom>
        </p:spPr>
      </p:pic>
      <p:pic>
        <p:nvPicPr>
          <p:cNvPr id="8" name="Picture 7" descr="Logo_Zams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474" y="5375538"/>
            <a:ext cx="2072038" cy="54685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t="44210"/>
          <a:stretch/>
        </p:blipFill>
        <p:spPr>
          <a:xfrm>
            <a:off x="7074936" y="5263048"/>
            <a:ext cx="2170804" cy="8170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1"/>
          <a:srcRect l="5810" t="20875" r="6244" b="23921"/>
          <a:stretch/>
        </p:blipFill>
        <p:spPr>
          <a:xfrm>
            <a:off x="1" y="5440271"/>
            <a:ext cx="2641587" cy="554129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529702" y="1070603"/>
            <a:ext cx="3908351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7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Inovativna učna okolja </a:t>
            </a:r>
          </a:p>
          <a:p>
            <a:pPr algn="ctr"/>
            <a:r>
              <a:rPr lang="en-US" sz="27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podprta</a:t>
            </a:r>
            <a:r>
              <a:rPr lang="en-US" sz="27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z IKT </a:t>
            </a:r>
          </a:p>
          <a:p>
            <a:pPr algn="ctr"/>
            <a:r>
              <a:rPr lang="en-US" sz="2100" b="1" spc="38" dirty="0">
                <a:ln w="11430"/>
                <a:solidFill>
                  <a:srgbClr val="FF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Inovativna pedagogika 1:1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305031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71C4D850-BE0B-4BD7-AD36-0407DC2A09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8781" y="1825625"/>
            <a:ext cx="6984626" cy="3954038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11377165-5605-4DC6-8FCA-33D84E75A4A1}"/>
              </a:ext>
            </a:extLst>
          </p:cNvPr>
          <p:cNvSpPr txBox="1"/>
          <p:nvPr/>
        </p:nvSpPr>
        <p:spPr>
          <a:xfrm>
            <a:off x="787775" y="5779663"/>
            <a:ext cx="502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Vir: https://www.inovativna-sola.si/</a:t>
            </a:r>
            <a:endParaRPr lang="sl-SI" sz="1000" dirty="0"/>
          </a:p>
        </p:txBody>
      </p:sp>
    </p:spTree>
    <p:extLst>
      <p:ext uri="{BB962C8B-B14F-4D97-AF65-F5344CB8AC3E}">
        <p14:creationId xmlns:p14="http://schemas.microsoft.com/office/powerpoint/2010/main" val="960981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647371" cy="6858000"/>
          </a:xfrm>
          <a:prstGeom prst="rect">
            <a:avLst/>
          </a:prstGeom>
          <a:solidFill>
            <a:srgbClr val="455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123DCF1-6A50-4BDF-A678-6F9A642C6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32" y="2250610"/>
            <a:ext cx="2391675" cy="235424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275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Zakaj delo z IKT?</a:t>
            </a:r>
          </a:p>
        </p:txBody>
      </p:sp>
      <p:pic>
        <p:nvPicPr>
          <p:cNvPr id="9" name="Označba mesta vsebine 8">
            <a:extLst>
              <a:ext uri="{FF2B5EF4-FFF2-40B4-BE49-F238E27FC236}">
                <a16:creationId xmlns:a16="http://schemas.microsoft.com/office/drawing/2014/main" id="{FE68C864-B46C-4C7B-9635-2DBCBFB684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542" t="15664" r="32947" b="12819"/>
          <a:stretch/>
        </p:blipFill>
        <p:spPr>
          <a:xfrm>
            <a:off x="3260303" y="1054511"/>
            <a:ext cx="4737935" cy="43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432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2E62BF9-C1AB-4E98-9E65-F2487F596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6" y="629266"/>
            <a:ext cx="2738601" cy="1676603"/>
          </a:xfrm>
        </p:spPr>
        <p:txBody>
          <a:bodyPr>
            <a:normAutofit/>
          </a:bodyPr>
          <a:lstStyle/>
          <a:p>
            <a:r>
              <a:rPr lang="sl-SI" sz="3700"/>
              <a:t>Cilji terenskih vaj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65F662F-486A-460D-A7B4-08CCB4C11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98" y="2438400"/>
            <a:ext cx="2738599" cy="3785419"/>
          </a:xfrm>
        </p:spPr>
        <p:txBody>
          <a:bodyPr>
            <a:normAutofit/>
          </a:bodyPr>
          <a:lstStyle/>
          <a:p>
            <a:r>
              <a:rPr lang="sl-SI" sz="1600" dirty="0"/>
              <a:t>spoznajo metode raziskovanja življenja;</a:t>
            </a:r>
          </a:p>
          <a:p>
            <a:r>
              <a:rPr lang="sl-SI" sz="1600" dirty="0"/>
              <a:t>na enostavnih primerih znajo načrtovati in uporabiti metode opazovanja in zbirati kvalitativne in kvantitativne podatke;</a:t>
            </a:r>
          </a:p>
          <a:p>
            <a:r>
              <a:rPr lang="sl-SI" sz="1600" dirty="0"/>
              <a:t>znajo analizirati lokacije.</a:t>
            </a:r>
            <a:endParaRPr lang="en-US" sz="1600" dirty="0"/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637E6C8E-5A43-45E7-8795-37ACC5716E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6" r="26654"/>
          <a:stretch/>
        </p:blipFill>
        <p:spPr>
          <a:xfrm>
            <a:off x="3479292" y="10"/>
            <a:ext cx="5664708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74516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35BCD55-A347-4B76-B7EC-505D3D281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Didaktično navodilo pri sklopu ekologija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E73DB41-85F8-4552-B1CB-1DDD255A9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Učiteljica/učitelj ekološke koncepte predstavi na primerih iz konkretnih ekosistemov (npr. gozd, travnik, morje, jezero, reka). Kjer je mogoče, učiteljica/učitelj uporablja primere organizmov in ekosistemov iz Slovenije.</a:t>
            </a:r>
          </a:p>
        </p:txBody>
      </p:sp>
    </p:spTree>
    <p:extLst>
      <p:ext uri="{BB962C8B-B14F-4D97-AF65-F5344CB8AC3E}">
        <p14:creationId xmlns:p14="http://schemas.microsoft.com/office/powerpoint/2010/main" val="3793822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B5E3C8-59B7-42D6-8B29-E23F9A4E5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sl-SI"/>
              <a:t>Aplikacije, ki so pri terenskem delu v pomoč</a:t>
            </a:r>
            <a:endParaRPr lang="sl-SI" dirty="0"/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C5262968-809F-480E-B03F-191D98E33A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42820" y="3911293"/>
            <a:ext cx="762000" cy="7620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DF343CDC-E434-4B36-8128-AC70E3C08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249" y="2363866"/>
            <a:ext cx="762000" cy="76200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7A0C4C88-34CA-435B-A86C-8F92350668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0131" y="2047875"/>
            <a:ext cx="1238250" cy="123825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A87A52F0-9799-4F3F-B113-A9FD4DBD46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2796"/>
          <a:stretch/>
        </p:blipFill>
        <p:spPr>
          <a:xfrm>
            <a:off x="925461" y="3787008"/>
            <a:ext cx="1618635" cy="1285875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AE653242-6599-4717-BBCA-98CE99DD64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6064" y="2258654"/>
            <a:ext cx="1071562" cy="1071562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6FA2EFF2-3611-4083-9267-7FC2B20B4E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6373" y="4284562"/>
            <a:ext cx="1135627" cy="1135627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4188D745-6C39-4AB5-B193-1DCE172A1C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79250" y="4561043"/>
            <a:ext cx="1171575" cy="1171575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905C44DC-6182-49E1-B9B7-5E93494DFC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8367" y="2087767"/>
            <a:ext cx="762000" cy="762000"/>
          </a:xfrm>
          <a:prstGeom prst="rect">
            <a:avLst/>
          </a:prstGeom>
        </p:spPr>
      </p:pic>
      <p:pic>
        <p:nvPicPr>
          <p:cNvPr id="1026" name="Picture 2" descr="Image result for locatify  app">
            <a:extLst>
              <a:ext uri="{FF2B5EF4-FFF2-40B4-BE49-F238E27FC236}">
                <a16:creationId xmlns:a16="http://schemas.microsoft.com/office/drawing/2014/main" id="{561E17C9-0F95-4808-A7A2-4B443003B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013" y="3429001"/>
            <a:ext cx="1804987" cy="63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93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7C029FD-92C5-4CA9-913C-858969CF9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Pomagamo si lahko s pedagoškim kolesom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C2AF114C-2376-4ED9-B798-6092163D10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0677" y="1519802"/>
            <a:ext cx="4632361" cy="4351338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AC8EB1A1-B36E-47A2-B7C8-BF1E1C645B06}"/>
              </a:ext>
            </a:extLst>
          </p:cNvPr>
          <p:cNvSpPr txBox="1"/>
          <p:nvPr/>
        </p:nvSpPr>
        <p:spPr>
          <a:xfrm>
            <a:off x="250723" y="5700252"/>
            <a:ext cx="31983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100" dirty="0"/>
              <a:t>Vir: https://www.inovativna-sola.si/pedagosko-kolo/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8A63D944-1D7C-4A63-BF69-3292F8E5EA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406" y="3695471"/>
            <a:ext cx="972290" cy="140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382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87868B-9BA2-422A-84DC-C00299A60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90" y="365125"/>
            <a:ext cx="3840085" cy="1692794"/>
          </a:xfrm>
        </p:spPr>
        <p:txBody>
          <a:bodyPr>
            <a:normAutofit/>
          </a:bodyPr>
          <a:lstStyle/>
          <a:p>
            <a:r>
              <a:rPr lang="sl-SI" dirty="0"/>
              <a:t>Načrtovanje učne poti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DB8E0C6-C2B6-40E7-AD89-98768D21C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90" y="2575034"/>
            <a:ext cx="3840085" cy="3462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1600" dirty="0"/>
              <a:t>Terensko delo v parku v bližini šole – POVEZAVA ŽIVIH IN NEŽIVIH DEJAVNIKOV OKOLJA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A721C0D-4890-4E09-A31C-D96878F53E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5"/>
          <a:stretch/>
        </p:blipFill>
        <p:spPr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05421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Officeova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ova 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ova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382</Words>
  <Application>Microsoft Office PowerPoint</Application>
  <PresentationFormat>Diaprojekcija na zaslonu (4:3)</PresentationFormat>
  <Paragraphs>55</Paragraphs>
  <Slides>19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Officeova tema</vt:lpstr>
      <vt:lpstr>Povečanje učinkovitosti terenskih vaj z IKT</vt:lpstr>
      <vt:lpstr>PowerPointova predstavitev</vt:lpstr>
      <vt:lpstr>PowerPointova predstavitev</vt:lpstr>
      <vt:lpstr>Zakaj delo z IKT?</vt:lpstr>
      <vt:lpstr>Cilji terenskih vaj</vt:lpstr>
      <vt:lpstr>Didaktično navodilo pri sklopu ekologija</vt:lpstr>
      <vt:lpstr>Aplikacije, ki so pri terenskem delu v pomoč</vt:lpstr>
      <vt:lpstr>Pomagamo si lahko s pedagoškim kolesom</vt:lpstr>
      <vt:lpstr>Načrtovanje učne poti</vt:lpstr>
      <vt:lpstr>Dejavnosti, ki sem jih načrtovala:</vt:lpstr>
      <vt:lpstr>Glede na cilje terenskega dela izberemo aplikacije.Kriteriji v predstavljenem primeru:</vt:lpstr>
      <vt:lpstr>Primeri nalog</vt:lpstr>
      <vt:lpstr>Primeri nalog</vt:lpstr>
      <vt:lpstr>Primeri nalog</vt:lpstr>
      <vt:lpstr>Delo v razredu</vt:lpstr>
      <vt:lpstr>PowerPointova predstavitev</vt:lpstr>
      <vt:lpstr>Organizacijski vidik</vt:lpstr>
      <vt:lpstr>PowerPointova predstavitev</vt:lpstr>
      <vt:lpstr>Viri: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Povečanje učinkovitosti terenskih vaj z IKT</dc:title>
  <dc:creator>Uporabnik</dc:creator>
  <cp:lastModifiedBy>Uporabnik</cp:lastModifiedBy>
  <cp:revision>7</cp:revision>
  <dcterms:created xsi:type="dcterms:W3CDTF">2019-10-12T07:36:45Z</dcterms:created>
  <dcterms:modified xsi:type="dcterms:W3CDTF">2019-10-14T17:51:50Z</dcterms:modified>
</cp:coreProperties>
</file>