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2"/>
  </p:notesMasterIdLst>
  <p:sldIdLst>
    <p:sldId id="266" r:id="rId2"/>
    <p:sldId id="270" r:id="rId3"/>
    <p:sldId id="286" r:id="rId4"/>
    <p:sldId id="287" r:id="rId5"/>
    <p:sldId id="273" r:id="rId6"/>
    <p:sldId id="274" r:id="rId7"/>
    <p:sldId id="275" r:id="rId8"/>
    <p:sldId id="276" r:id="rId9"/>
    <p:sldId id="283" r:id="rId10"/>
    <p:sldId id="271" r:id="rId11"/>
    <p:sldId id="285" r:id="rId12"/>
    <p:sldId id="268" r:id="rId13"/>
    <p:sldId id="284" r:id="rId14"/>
    <p:sldId id="277" r:id="rId15"/>
    <p:sldId id="278" r:id="rId16"/>
    <p:sldId id="293" r:id="rId17"/>
    <p:sldId id="297" r:id="rId18"/>
    <p:sldId id="272" r:id="rId19"/>
    <p:sldId id="280" r:id="rId20"/>
    <p:sldId id="294" r:id="rId21"/>
    <p:sldId id="289" r:id="rId22"/>
    <p:sldId id="290" r:id="rId23"/>
    <p:sldId id="282" r:id="rId24"/>
    <p:sldId id="281" r:id="rId25"/>
    <p:sldId id="279" r:id="rId26"/>
    <p:sldId id="292" r:id="rId27"/>
    <p:sldId id="291" r:id="rId28"/>
    <p:sldId id="288" r:id="rId29"/>
    <p:sldId id="295" r:id="rId30"/>
    <p:sldId id="29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969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83759" autoAdjust="0"/>
  </p:normalViewPr>
  <p:slideViewPr>
    <p:cSldViewPr snapToGrid="0">
      <p:cViewPr varScale="1">
        <p:scale>
          <a:sx n="61" d="100"/>
          <a:sy n="61" d="100"/>
        </p:scale>
        <p:origin x="16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4C014-1B66-49DC-8429-E6CBDEA30EB3}" type="datetimeFigureOut">
              <a:rPr lang="sl-SI" smtClean="0"/>
              <a:t>24. 10. 2019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811BE-6156-4951-9FBA-2437DFB3CF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764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 smtClean="0"/>
              <a:t>vcasih</a:t>
            </a:r>
            <a:r>
              <a:rPr lang="sl-SI" dirty="0" smtClean="0"/>
              <a:t> si z </a:t>
            </a:r>
            <a:r>
              <a:rPr lang="sl-SI" dirty="0" err="1" smtClean="0"/>
              <a:t>naucen</a:t>
            </a:r>
            <a:r>
              <a:rPr lang="sl-SI" dirty="0" smtClean="0"/>
              <a:t> shajal celo </a:t>
            </a:r>
            <a:r>
              <a:rPr lang="sl-SI" dirty="0" err="1" smtClean="0"/>
              <a:t>zivljenje</a:t>
            </a:r>
            <a:r>
              <a:rPr lang="sl-SI" dirty="0" smtClean="0"/>
              <a:t> </a:t>
            </a:r>
            <a:r>
              <a:rPr lang="sl-SI" dirty="0" err="1" smtClean="0"/>
              <a:t>cloveha</a:t>
            </a:r>
            <a:r>
              <a:rPr lang="sl-SI" dirty="0" smtClean="0"/>
              <a:t> (</a:t>
            </a:r>
            <a:r>
              <a:rPr lang="sl-SI" dirty="0" err="1" smtClean="0"/>
              <a:t>krajsazivlj</a:t>
            </a:r>
            <a:r>
              <a:rPr lang="sl-SI" dirty="0" smtClean="0"/>
              <a:t>. doba, </a:t>
            </a:r>
            <a:r>
              <a:rPr lang="sl-SI" dirty="0" err="1" smtClean="0"/>
              <a:t>daljsi</a:t>
            </a:r>
            <a:r>
              <a:rPr lang="sl-SI" dirty="0" smtClean="0"/>
              <a:t> </a:t>
            </a:r>
            <a:r>
              <a:rPr lang="sl-SI" dirty="0" err="1" smtClean="0"/>
              <a:t>cas</a:t>
            </a:r>
            <a:r>
              <a:rPr lang="sl-SI" dirty="0" smtClean="0"/>
              <a:t> sprememb) - zato si lahko </a:t>
            </a:r>
            <a:r>
              <a:rPr lang="sl-SI" dirty="0" err="1" smtClean="0"/>
              <a:t>zivel</a:t>
            </a:r>
            <a:r>
              <a:rPr lang="sl-SI" dirty="0" smtClean="0"/>
              <a:t>, danes pa </a:t>
            </a:r>
            <a:r>
              <a:rPr lang="sl-SI" dirty="0" err="1" smtClean="0"/>
              <a:t>prezivis</a:t>
            </a:r>
            <a:r>
              <a:rPr lang="sl-SI" dirty="0" smtClean="0"/>
              <a:t>, </a:t>
            </a:r>
            <a:r>
              <a:rPr lang="sl-SI" dirty="0" err="1" smtClean="0"/>
              <a:t>ce</a:t>
            </a:r>
            <a:r>
              <a:rPr lang="sl-SI" dirty="0" smtClean="0"/>
              <a:t> ne </a:t>
            </a:r>
            <a:r>
              <a:rPr lang="sl-SI" dirty="0" err="1" smtClean="0"/>
              <a:t>vlagas</a:t>
            </a:r>
            <a:r>
              <a:rPr lang="sl-SI" dirty="0" smtClean="0"/>
              <a:t> v znanje</a:t>
            </a:r>
          </a:p>
          <a:p>
            <a:r>
              <a:rPr lang="sl-SI" dirty="0" smtClean="0"/>
              <a:t>PRIDOBIVANJE</a:t>
            </a:r>
            <a:r>
              <a:rPr lang="sl-SI" baseline="0" dirty="0" smtClean="0"/>
              <a:t> ZNANJA </a:t>
            </a:r>
            <a:r>
              <a:rPr lang="sl-SI" baseline="0" dirty="0" smtClean="0"/>
              <a:t>– CILJNO</a:t>
            </a:r>
          </a:p>
          <a:p>
            <a:r>
              <a:rPr lang="sl-SI" baseline="0" dirty="0" smtClean="0"/>
              <a:t>Učenje poti in ne samega znanja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811BE-6156-4951-9FBA-2437DFB3CF22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3303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Zbrane</a:t>
            </a:r>
            <a:r>
              <a:rPr lang="sl-SI" baseline="0" dirty="0" smtClean="0"/>
              <a:t> želje</a:t>
            </a:r>
            <a:r>
              <a:rPr lang="sl-SI" dirty="0" smtClean="0"/>
              <a:t> iz razpisov</a:t>
            </a:r>
            <a:r>
              <a:rPr lang="sl-SI" baseline="0" dirty="0" smtClean="0"/>
              <a:t> za delovna mesta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811BE-6156-4951-9FBA-2437DFB3CF22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5605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Učitelji računalništva?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811BE-6156-4951-9FBA-2437DFB3CF22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050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NMT - (</a:t>
            </a:r>
            <a:r>
              <a:rPr lang="sl-SI" dirty="0" err="1" smtClean="0"/>
              <a:t>Nordic</a:t>
            </a:r>
            <a:r>
              <a:rPr lang="sl-SI" dirty="0" smtClean="0"/>
              <a:t> </a:t>
            </a:r>
            <a:r>
              <a:rPr lang="sl-SI" dirty="0" err="1" smtClean="0"/>
              <a:t>Mobile</a:t>
            </a:r>
            <a:r>
              <a:rPr lang="sl-SI" dirty="0" smtClean="0"/>
              <a:t> </a:t>
            </a:r>
            <a:r>
              <a:rPr lang="sl-SI" dirty="0" err="1" smtClean="0"/>
              <a:t>Telephone</a:t>
            </a:r>
            <a:r>
              <a:rPr lang="sl-SI" dirty="0" smtClean="0"/>
              <a:t>)</a:t>
            </a:r>
          </a:p>
          <a:p>
            <a:r>
              <a:rPr lang="sl-SI" dirty="0" smtClean="0"/>
              <a:t>GSM - (Global </a:t>
            </a:r>
            <a:r>
              <a:rPr lang="sl-SI" dirty="0" err="1" smtClean="0"/>
              <a:t>System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Mobile</a:t>
            </a:r>
            <a:r>
              <a:rPr lang="sl-SI" dirty="0" smtClean="0"/>
              <a:t> </a:t>
            </a:r>
            <a:r>
              <a:rPr lang="sl-SI" dirty="0" err="1" smtClean="0"/>
              <a:t>Communications</a:t>
            </a:r>
            <a:r>
              <a:rPr lang="sl-SI" dirty="0" smtClean="0"/>
              <a:t>)</a:t>
            </a:r>
          </a:p>
          <a:p>
            <a:r>
              <a:rPr lang="sl-SI" b="0" dirty="0" smtClean="0"/>
              <a:t>UMTS - </a:t>
            </a:r>
            <a:r>
              <a:rPr lang="fr-FR" b="0" dirty="0" smtClean="0"/>
              <a:t>Universal Mobile Telecommunications System (UMTS)</a:t>
            </a:r>
            <a:endParaRPr lang="sl-SI" b="0" dirty="0" smtClean="0"/>
          </a:p>
          <a:p>
            <a:r>
              <a:rPr lang="sl-SI" b="0" dirty="0" smtClean="0"/>
              <a:t>LTE</a:t>
            </a:r>
            <a:r>
              <a:rPr lang="sl-SI" b="0" baseline="0" dirty="0" smtClean="0"/>
              <a:t> - </a:t>
            </a:r>
            <a:r>
              <a:rPr lang="sl-SI" b="0" dirty="0" smtClean="0"/>
              <a:t>Long-Term </a:t>
            </a:r>
            <a:r>
              <a:rPr lang="sl-SI" b="0" dirty="0" err="1" smtClean="0"/>
              <a:t>Evolution</a:t>
            </a:r>
            <a:r>
              <a:rPr lang="sl-SI" b="0" dirty="0" smtClean="0"/>
              <a:t> (LTE)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811BE-6156-4951-9FBA-2437DFB3CF22}" type="slidenum">
              <a:rPr lang="sl-SI" smtClean="0"/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2870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Zaradi</a:t>
            </a:r>
            <a:r>
              <a:rPr lang="sl-SI" baseline="0" dirty="0" smtClean="0"/>
              <a:t> dolgčasa pričnejo ljudje delati pametne stvari (za nekatere neumne). A gledano s stališča možganov, začnejo razmišljat … opazujejo, so ustvarjalni, se ukvarjajo s samim seboj, začnejo iskati druge in razvijajo komunikacijske sposobnosti ter tudi timsko delo in še kaj. 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811BE-6156-4951-9FBA-2437DFB3CF22}" type="slidenum">
              <a:rPr lang="sl-SI" smtClean="0"/>
              <a:t>29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664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24. 10. 2019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24. 10. 2019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615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24. 10. 2019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872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24. 10. 2019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5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24. 10. 2019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754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24. 10. 2019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371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24. 10. 2019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548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24. 10. 2019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39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24. 10. 2019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743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24. 10. 2019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665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24. 10. 2019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4330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D60DA-3ED7-41E7-909B-8719ABC0F517}" type="datetimeFigureOut">
              <a:rPr lang="sl-SI" smtClean="0"/>
              <a:t>24. 10. 2019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824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1483743" y="2794955"/>
            <a:ext cx="6858000" cy="785007"/>
          </a:xfrm>
        </p:spPr>
        <p:txBody>
          <a:bodyPr>
            <a:normAutofit/>
          </a:bodyPr>
          <a:lstStyle/>
          <a:p>
            <a:pPr algn="l"/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l-SI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)živeti v digitalnem svetu</a:t>
            </a:r>
            <a:endParaRPr lang="sl-S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>
          <a:xfrm>
            <a:off x="1483743" y="4183810"/>
            <a:ext cx="6858000" cy="905775"/>
          </a:xfrm>
        </p:spPr>
        <p:txBody>
          <a:bodyPr>
            <a:normAutofit/>
          </a:bodyPr>
          <a:lstStyle/>
          <a:p>
            <a:pPr algn="l"/>
            <a:r>
              <a:rPr lang="sl-SI" sz="1800" dirty="0" smtClean="0"/>
              <a:t>GORAN BEZJAK</a:t>
            </a:r>
          </a:p>
          <a:p>
            <a:pPr algn="l"/>
            <a:r>
              <a:rPr lang="sl-SI" sz="1800" dirty="0" smtClean="0"/>
              <a:t>Zavod RS za šolstvo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22148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25" y="0"/>
            <a:ext cx="4354408" cy="5893184"/>
          </a:xfrm>
          <a:prstGeom prst="rect">
            <a:avLst/>
          </a:prstGeom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2126374" y="27053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sl-SI" sz="6600" b="1" dirty="0" smtClean="0"/>
              <a:t>www.menti.com</a:t>
            </a:r>
            <a:endParaRPr lang="sl-SI" sz="6600" b="1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2126379" y="145294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6600" b="1" dirty="0"/>
              <a:t>x</a:t>
            </a:r>
            <a:r>
              <a:rPr lang="sl-SI" sz="6600" b="1" dirty="0" smtClean="0"/>
              <a:t>x xx </a:t>
            </a:r>
            <a:r>
              <a:rPr lang="sl-SI" sz="6600" b="1" dirty="0" err="1" smtClean="0"/>
              <a:t>xx</a:t>
            </a:r>
            <a:endParaRPr lang="sl-SI" sz="6600" b="1" dirty="0"/>
          </a:p>
        </p:txBody>
      </p:sp>
    </p:spTree>
    <p:extLst>
      <p:ext uri="{BB962C8B-B14F-4D97-AF65-F5344CB8AC3E}">
        <p14:creationId xmlns:p14="http://schemas.microsoft.com/office/powerpoint/2010/main" val="31783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značba mesta vsebine 30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1576" r="15161" b="22295"/>
          <a:stretch/>
        </p:blipFill>
        <p:spPr>
          <a:xfrm>
            <a:off x="830674" y="2664372"/>
            <a:ext cx="3168869" cy="2743201"/>
          </a:xfrm>
        </p:spPr>
      </p:pic>
      <p:pic>
        <p:nvPicPr>
          <p:cNvPr id="32" name="Slika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7" t="22585" r="22895" b="23205"/>
          <a:stretch/>
        </p:blipFill>
        <p:spPr>
          <a:xfrm>
            <a:off x="5060731" y="2412123"/>
            <a:ext cx="2937285" cy="2995450"/>
          </a:xfrm>
          <a:prstGeom prst="rect">
            <a:avLst/>
          </a:prstGeom>
        </p:spPr>
      </p:pic>
      <p:sp>
        <p:nvSpPr>
          <p:cNvPr id="33" name="PoljeZBesedilom 32"/>
          <p:cNvSpPr txBox="1"/>
          <p:nvPr/>
        </p:nvSpPr>
        <p:spPr>
          <a:xfrm>
            <a:off x="3436883" y="-362607"/>
            <a:ext cx="19549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3900" b="1" dirty="0" smtClean="0"/>
              <a:t>?</a:t>
            </a:r>
            <a:endParaRPr lang="sl-SI" sz="23900" b="1" dirty="0"/>
          </a:p>
        </p:txBody>
      </p:sp>
    </p:spTree>
    <p:extLst>
      <p:ext uri="{BB962C8B-B14F-4D97-AF65-F5344CB8AC3E}">
        <p14:creationId xmlns:p14="http://schemas.microsoft.com/office/powerpoint/2010/main" val="53858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 t="15526" r="14375" b="14737"/>
          <a:stretch/>
        </p:blipFill>
        <p:spPr>
          <a:xfrm>
            <a:off x="8193" y="442908"/>
            <a:ext cx="9135807" cy="5240236"/>
          </a:xfrm>
          <a:prstGeom prst="rect">
            <a:avLst/>
          </a:prstGeom>
        </p:spPr>
      </p:pic>
      <p:sp>
        <p:nvSpPr>
          <p:cNvPr id="5" name="Zaobljeni pravokotnik 4"/>
          <p:cNvSpPr/>
          <p:nvPr/>
        </p:nvSpPr>
        <p:spPr>
          <a:xfrm>
            <a:off x="2913017" y="4415245"/>
            <a:ext cx="4258492" cy="509451"/>
          </a:xfrm>
          <a:prstGeom prst="roundRect">
            <a:avLst/>
          </a:prstGeom>
          <a:noFill/>
          <a:ln w="1016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Zaobljeni pravokotnik 5"/>
          <p:cNvSpPr/>
          <p:nvPr/>
        </p:nvSpPr>
        <p:spPr>
          <a:xfrm>
            <a:off x="600891" y="3362882"/>
            <a:ext cx="2926080" cy="509451"/>
          </a:xfrm>
          <a:prstGeom prst="roundRect">
            <a:avLst/>
          </a:prstGeom>
          <a:noFill/>
          <a:ln w="101600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Zaobljeni pravokotnik 6"/>
          <p:cNvSpPr/>
          <p:nvPr/>
        </p:nvSpPr>
        <p:spPr>
          <a:xfrm>
            <a:off x="2468880" y="4898571"/>
            <a:ext cx="2090057" cy="365760"/>
          </a:xfrm>
          <a:prstGeom prst="roundRect">
            <a:avLst/>
          </a:prstGeom>
          <a:noFill/>
          <a:ln w="101600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482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25" y="0"/>
            <a:ext cx="4354408" cy="5893184"/>
          </a:xfrm>
          <a:prstGeom prst="rect">
            <a:avLst/>
          </a:prstGeom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2126374" y="27053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sl-SI" sz="6600" b="1" dirty="0" smtClean="0"/>
              <a:t>www.menti.com</a:t>
            </a:r>
            <a:endParaRPr lang="sl-SI" sz="6600" b="1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2126379" y="145294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6600" b="1" dirty="0"/>
              <a:t>x</a:t>
            </a:r>
            <a:r>
              <a:rPr lang="sl-SI" sz="6600" b="1" dirty="0" smtClean="0"/>
              <a:t>x xx </a:t>
            </a:r>
            <a:r>
              <a:rPr lang="sl-SI" sz="6600" b="1" dirty="0" err="1" smtClean="0"/>
              <a:t>xx</a:t>
            </a:r>
            <a:endParaRPr lang="sl-SI" sz="6600" b="1" dirty="0"/>
          </a:p>
        </p:txBody>
      </p:sp>
    </p:spTree>
    <p:extLst>
      <p:ext uri="{BB962C8B-B14F-4D97-AF65-F5344CB8AC3E}">
        <p14:creationId xmlns:p14="http://schemas.microsoft.com/office/powerpoint/2010/main" val="250601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21" y="3697633"/>
            <a:ext cx="1784146" cy="1784146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1433592" y="957005"/>
            <a:ext cx="70502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smtClean="0"/>
              <a:t>po 1945</a:t>
            </a:r>
            <a:endParaRPr lang="sl-SI" b="1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433592" y="3864992"/>
            <a:ext cx="25136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 smtClean="0"/>
              <a:t>po 2014</a:t>
            </a:r>
            <a:endParaRPr lang="sl-SI" b="1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86" y="250793"/>
            <a:ext cx="3297419" cy="246988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285" y="2992753"/>
            <a:ext cx="3498763" cy="296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26" y="2360638"/>
            <a:ext cx="1784146" cy="1784146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1386297" y="2527997"/>
            <a:ext cx="25136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 smtClean="0"/>
              <a:t>po 2014</a:t>
            </a:r>
            <a:endParaRPr lang="sl-SI" b="1" dirty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126" y="1655758"/>
            <a:ext cx="3498763" cy="296033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739" y="124892"/>
            <a:ext cx="4162097" cy="59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8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59"/>
            <a:ext cx="9144000" cy="685524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22176"/>
            <a:ext cx="5765070" cy="541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9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988676" y="2758424"/>
            <a:ext cx="4684329" cy="2951327"/>
          </a:xfrm>
        </p:spPr>
        <p:txBody>
          <a:bodyPr/>
          <a:lstStyle/>
          <a:p>
            <a:r>
              <a:rPr lang="sl-SI" dirty="0" smtClean="0"/>
              <a:t>Informacijska pismenost</a:t>
            </a:r>
          </a:p>
          <a:p>
            <a:r>
              <a:rPr lang="sl-SI" dirty="0" smtClean="0"/>
              <a:t>Komuniciranje in sodelovanje</a:t>
            </a:r>
          </a:p>
          <a:p>
            <a:r>
              <a:rPr lang="sl-SI" dirty="0" smtClean="0"/>
              <a:t>Izdelovanje digitalnih vsebin</a:t>
            </a:r>
          </a:p>
          <a:p>
            <a:r>
              <a:rPr lang="sl-SI" dirty="0" smtClean="0"/>
              <a:t>Varnost</a:t>
            </a:r>
          </a:p>
          <a:p>
            <a:r>
              <a:rPr lang="sl-SI" dirty="0" smtClean="0"/>
              <a:t>Reševanje problemov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-201737" y="3310757"/>
            <a:ext cx="2601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b="1" dirty="0" smtClean="0"/>
              <a:t>IGRA</a:t>
            </a:r>
            <a:endParaRPr lang="sl-SI" sz="5400" b="1" dirty="0"/>
          </a:p>
        </p:txBody>
      </p:sp>
      <p:cxnSp>
        <p:nvCxnSpPr>
          <p:cNvPr id="8" name="Raven povezovalnik 7"/>
          <p:cNvCxnSpPr/>
          <p:nvPr/>
        </p:nvCxnSpPr>
        <p:spPr>
          <a:xfrm>
            <a:off x="94578" y="2963917"/>
            <a:ext cx="1970690" cy="154502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ovezovalnik 8"/>
          <p:cNvCxnSpPr/>
          <p:nvPr/>
        </p:nvCxnSpPr>
        <p:spPr>
          <a:xfrm flipV="1">
            <a:off x="94578" y="2963917"/>
            <a:ext cx="1970690" cy="154502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aslov 13"/>
          <p:cNvSpPr>
            <a:spLocks noGrp="1"/>
          </p:cNvSpPr>
          <p:nvPr>
            <p:ph type="title"/>
          </p:nvPr>
        </p:nvSpPr>
        <p:spPr>
          <a:xfrm>
            <a:off x="520264" y="45971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sl-SI" sz="8000" b="1" dirty="0" smtClean="0"/>
              <a:t>ŠOLA</a:t>
            </a:r>
            <a:endParaRPr lang="sl-SI" sz="8000" b="1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801711" y="5260426"/>
            <a:ext cx="3015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err="1" smtClean="0"/>
              <a:t>DigComp</a:t>
            </a:r>
            <a:r>
              <a:rPr lang="sl-SI" sz="3200" b="1" dirty="0" smtClean="0"/>
              <a:t> 2.1</a:t>
            </a:r>
            <a:endParaRPr lang="sl-SI" sz="3200" b="1" dirty="0"/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26" y="1526524"/>
            <a:ext cx="4758597" cy="402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4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2" y="558379"/>
            <a:ext cx="7256568" cy="5289232"/>
          </a:xfrm>
        </p:spPr>
      </p:pic>
    </p:spTree>
    <p:extLst>
      <p:ext uri="{BB962C8B-B14F-4D97-AF65-F5344CB8AC3E}">
        <p14:creationId xmlns:p14="http://schemas.microsoft.com/office/powerpoint/2010/main" val="270435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-22361"/>
            <a:ext cx="5904656" cy="397826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0493"/>
            <a:ext cx="9144000" cy="3749040"/>
          </a:xfrm>
          <a:prstGeom prst="rect">
            <a:avLst/>
          </a:prstGeom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0" y="206861"/>
            <a:ext cx="4430110" cy="1325563"/>
          </a:xfrm>
        </p:spPr>
        <p:txBody>
          <a:bodyPr>
            <a:normAutofit/>
          </a:bodyPr>
          <a:lstStyle/>
          <a:p>
            <a:pPr algn="ctr"/>
            <a:r>
              <a:rPr lang="sl-SI" sz="6600" b="1" dirty="0" smtClean="0"/>
              <a:t>(</a:t>
            </a:r>
            <a:r>
              <a:rPr lang="sl-SI" sz="6600" b="1" dirty="0" err="1" smtClean="0"/>
              <a:t>Pre</a:t>
            </a:r>
            <a:r>
              <a:rPr lang="sl-SI" sz="6600" b="1" dirty="0" smtClean="0"/>
              <a:t>)živeti</a:t>
            </a:r>
            <a:endParaRPr lang="sl-SI" sz="6600" b="1" dirty="0"/>
          </a:p>
        </p:txBody>
      </p:sp>
    </p:spTree>
    <p:extLst>
      <p:ext uri="{BB962C8B-B14F-4D97-AF65-F5344CB8AC3E}">
        <p14:creationId xmlns:p14="http://schemas.microsoft.com/office/powerpoint/2010/main" val="252085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7" b="5498"/>
          <a:stretch/>
        </p:blipFill>
        <p:spPr>
          <a:xfrm>
            <a:off x="0" y="0"/>
            <a:ext cx="9144000" cy="6117022"/>
          </a:xfrm>
        </p:spPr>
      </p:pic>
    </p:spTree>
    <p:extLst>
      <p:ext uri="{BB962C8B-B14F-4D97-AF65-F5344CB8AC3E}">
        <p14:creationId xmlns:p14="http://schemas.microsoft.com/office/powerpoint/2010/main" val="352744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b="2750"/>
          <a:stretch/>
        </p:blipFill>
        <p:spPr>
          <a:xfrm>
            <a:off x="0" y="0"/>
            <a:ext cx="9144000" cy="6940754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1182415" y="-1213945"/>
            <a:ext cx="10279116" cy="30677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800" b="1" i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2339752" y="0"/>
            <a:ext cx="6804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i="1" dirty="0">
                <a:latin typeface="Bradley Hand ITC" panose="03070402050302030203" pitchFamily="66" charset="0"/>
              </a:rPr>
              <a:t>SKRBI ME, ALI SE BOM SPLOH USPEL ZNAJTI, KO BOM PRIŠEL VEN.</a:t>
            </a:r>
          </a:p>
          <a:p>
            <a:pPr algn="ctr"/>
            <a:r>
              <a:rPr lang="sl-SI" sz="2800" b="1" i="1" dirty="0">
                <a:latin typeface="Bradley Hand ITC" panose="03070402050302030203" pitchFamily="66" charset="0"/>
              </a:rPr>
              <a:t>KAKO SPLOH UKRADEŠ DIGITALNO DENARNICO?</a:t>
            </a:r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3695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35" y="3152"/>
            <a:ext cx="9182485" cy="685484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35" y="-7092"/>
            <a:ext cx="4930048" cy="686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8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85384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2933395" y="1"/>
            <a:ext cx="6048672" cy="25649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2987824" y="1"/>
            <a:ext cx="6121531" cy="25649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b="1" dirty="0" smtClean="0">
                <a:solidFill>
                  <a:srgbClr val="FFC000"/>
                </a:solidFill>
                <a:latin typeface="Agency FB" panose="020B0503020202020204" pitchFamily="34" charset="0"/>
              </a:rPr>
              <a:t>Tehnologija</a:t>
            </a:r>
            <a:r>
              <a:rPr lang="sl-SI" sz="4000" dirty="0" smtClean="0">
                <a:latin typeface="Agency FB" panose="020B0503020202020204" pitchFamily="34" charset="0"/>
              </a:rPr>
              <a:t> ne bo zamenjala</a:t>
            </a:r>
          </a:p>
          <a:p>
            <a:pPr algn="ctr"/>
            <a:r>
              <a:rPr lang="sl-SI" sz="4000" dirty="0" smtClean="0">
                <a:latin typeface="Agency FB" panose="020B0503020202020204" pitchFamily="34" charset="0"/>
              </a:rPr>
              <a:t>učiteljev … bodo pa </a:t>
            </a:r>
            <a:r>
              <a:rPr lang="sl-SI" sz="4000" b="1" dirty="0" smtClean="0">
                <a:solidFill>
                  <a:srgbClr val="FFC000"/>
                </a:solidFill>
                <a:latin typeface="Agency FB" panose="020B0503020202020204" pitchFamily="34" charset="0"/>
              </a:rPr>
              <a:t>učitelji, ki tehnologijo uporabljajo</a:t>
            </a:r>
            <a:r>
              <a:rPr lang="sl-SI" sz="4000" dirty="0" smtClean="0">
                <a:latin typeface="Agency FB" panose="020B0503020202020204" pitchFamily="34" charset="0"/>
              </a:rPr>
              <a:t>, verjetno zamenjali tiste, ki je ne.</a:t>
            </a:r>
            <a:endParaRPr lang="sl-SI" sz="4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47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40755"/>
            <a:ext cx="9144000" cy="4074001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613" y="1559528"/>
            <a:ext cx="3890840" cy="244454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686">
            <a:off x="936459" y="314077"/>
            <a:ext cx="1732766" cy="204887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6008">
            <a:off x="5908755" y="314076"/>
            <a:ext cx="1732766" cy="204887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0"/>
          <a:stretch/>
        </p:blipFill>
        <p:spPr>
          <a:xfrm rot="187838">
            <a:off x="3517742" y="-86980"/>
            <a:ext cx="1732766" cy="142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6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206009" y="1884067"/>
            <a:ext cx="1597253" cy="1325563"/>
          </a:xfrm>
        </p:spPr>
        <p:txBody>
          <a:bodyPr/>
          <a:lstStyle/>
          <a:p>
            <a:r>
              <a:rPr lang="sl-SI" b="1" dirty="0" smtClean="0"/>
              <a:t>≈1979</a:t>
            </a:r>
            <a:endParaRPr lang="sl-SI" b="1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1928076" y="1880933"/>
            <a:ext cx="17396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 smtClean="0"/>
              <a:t>≈1984</a:t>
            </a:r>
            <a:endParaRPr lang="sl-SI" b="1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3659094" y="1886688"/>
            <a:ext cx="1643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 smtClean="0"/>
              <a:t>≈2003</a:t>
            </a:r>
            <a:endParaRPr lang="sl-SI" b="1" dirty="0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5374233" y="1883820"/>
            <a:ext cx="16246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 smtClean="0"/>
              <a:t>≈2015</a:t>
            </a:r>
            <a:endParaRPr lang="sl-SI" b="1" dirty="0"/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7011061" y="1883817"/>
            <a:ext cx="20284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 smtClean="0"/>
              <a:t>≈2020+</a:t>
            </a:r>
            <a:endParaRPr lang="sl-SI" b="1" dirty="0"/>
          </a:p>
        </p:txBody>
      </p:sp>
      <p:cxnSp>
        <p:nvCxnSpPr>
          <p:cNvPr id="9" name="Raven povezovalnik 8"/>
          <p:cNvCxnSpPr/>
          <p:nvPr/>
        </p:nvCxnSpPr>
        <p:spPr>
          <a:xfrm>
            <a:off x="1837426" y="684468"/>
            <a:ext cx="28756" cy="3882828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ovezovalnik 9"/>
          <p:cNvCxnSpPr/>
          <p:nvPr/>
        </p:nvCxnSpPr>
        <p:spPr>
          <a:xfrm>
            <a:off x="3525328" y="684468"/>
            <a:ext cx="40252" cy="3861629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ovezovalnik 10"/>
          <p:cNvCxnSpPr/>
          <p:nvPr/>
        </p:nvCxnSpPr>
        <p:spPr>
          <a:xfrm>
            <a:off x="5264980" y="684468"/>
            <a:ext cx="28754" cy="3882828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ovezovalnik 11"/>
          <p:cNvCxnSpPr/>
          <p:nvPr/>
        </p:nvCxnSpPr>
        <p:spPr>
          <a:xfrm flipH="1">
            <a:off x="6930562" y="684468"/>
            <a:ext cx="30946" cy="3861629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Naslov 1"/>
          <p:cNvSpPr txBox="1">
            <a:spLocks/>
          </p:cNvSpPr>
          <p:nvPr/>
        </p:nvSpPr>
        <p:spPr>
          <a:xfrm>
            <a:off x="209226" y="825635"/>
            <a:ext cx="15972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dirty="0">
                <a:solidFill>
                  <a:srgbClr val="FF0000"/>
                </a:solidFill>
              </a:rPr>
              <a:t>1</a:t>
            </a:r>
            <a:r>
              <a:rPr lang="sl-SI" b="1" dirty="0" smtClean="0">
                <a:solidFill>
                  <a:srgbClr val="FF0000"/>
                </a:solidFill>
              </a:rPr>
              <a:t>G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14" name="Naslov 1"/>
          <p:cNvSpPr txBox="1">
            <a:spLocks/>
          </p:cNvSpPr>
          <p:nvPr/>
        </p:nvSpPr>
        <p:spPr>
          <a:xfrm>
            <a:off x="1897128" y="825634"/>
            <a:ext cx="15972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dirty="0" smtClean="0">
                <a:solidFill>
                  <a:srgbClr val="FF0000"/>
                </a:solidFill>
              </a:rPr>
              <a:t>2G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15" name="Naslov 1"/>
          <p:cNvSpPr txBox="1">
            <a:spLocks/>
          </p:cNvSpPr>
          <p:nvPr/>
        </p:nvSpPr>
        <p:spPr>
          <a:xfrm>
            <a:off x="3565580" y="825634"/>
            <a:ext cx="15972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dirty="0" smtClean="0">
                <a:solidFill>
                  <a:srgbClr val="FF0000"/>
                </a:solidFill>
              </a:rPr>
              <a:t>3G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16" name="Naslov 1"/>
          <p:cNvSpPr txBox="1">
            <a:spLocks/>
          </p:cNvSpPr>
          <p:nvPr/>
        </p:nvSpPr>
        <p:spPr>
          <a:xfrm>
            <a:off x="5293734" y="825633"/>
            <a:ext cx="15972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dirty="0" smtClean="0">
                <a:solidFill>
                  <a:srgbClr val="FF0000"/>
                </a:solidFill>
              </a:rPr>
              <a:t>4G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17" name="Naslov 1"/>
          <p:cNvSpPr txBox="1">
            <a:spLocks/>
          </p:cNvSpPr>
          <p:nvPr/>
        </p:nvSpPr>
        <p:spPr>
          <a:xfrm>
            <a:off x="7023402" y="825632"/>
            <a:ext cx="15972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dirty="0" smtClean="0">
                <a:solidFill>
                  <a:srgbClr val="FF0000"/>
                </a:solidFill>
              </a:rPr>
              <a:t>5G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18" name="Naslov 1"/>
          <p:cNvSpPr txBox="1">
            <a:spLocks/>
          </p:cNvSpPr>
          <p:nvPr/>
        </p:nvSpPr>
        <p:spPr>
          <a:xfrm>
            <a:off x="209226" y="3110173"/>
            <a:ext cx="15972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dirty="0" smtClean="0"/>
              <a:t>NMT</a:t>
            </a:r>
            <a:endParaRPr lang="sl-SI" b="1" dirty="0"/>
          </a:p>
        </p:txBody>
      </p:sp>
      <p:sp>
        <p:nvSpPr>
          <p:cNvPr id="19" name="Naslov 1"/>
          <p:cNvSpPr txBox="1">
            <a:spLocks/>
          </p:cNvSpPr>
          <p:nvPr/>
        </p:nvSpPr>
        <p:spPr>
          <a:xfrm>
            <a:off x="1866182" y="3110172"/>
            <a:ext cx="15972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dirty="0" smtClean="0"/>
              <a:t>GSM</a:t>
            </a:r>
            <a:endParaRPr lang="sl-SI" b="1" dirty="0"/>
          </a:p>
        </p:txBody>
      </p:sp>
      <p:sp>
        <p:nvSpPr>
          <p:cNvPr id="20" name="Naslov 1"/>
          <p:cNvSpPr txBox="1">
            <a:spLocks/>
          </p:cNvSpPr>
          <p:nvPr/>
        </p:nvSpPr>
        <p:spPr>
          <a:xfrm>
            <a:off x="3587222" y="3110172"/>
            <a:ext cx="15972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dirty="0" smtClean="0"/>
              <a:t>UMTS</a:t>
            </a:r>
            <a:endParaRPr lang="sl-SI" b="1" dirty="0"/>
          </a:p>
        </p:txBody>
      </p:sp>
      <p:sp>
        <p:nvSpPr>
          <p:cNvPr id="21" name="Naslov 1"/>
          <p:cNvSpPr txBox="1">
            <a:spLocks/>
          </p:cNvSpPr>
          <p:nvPr/>
        </p:nvSpPr>
        <p:spPr>
          <a:xfrm>
            <a:off x="5333309" y="3131371"/>
            <a:ext cx="15972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dirty="0" smtClean="0"/>
              <a:t>LTE</a:t>
            </a:r>
            <a:endParaRPr lang="sl-SI" b="1" dirty="0"/>
          </a:p>
        </p:txBody>
      </p:sp>
      <p:sp>
        <p:nvSpPr>
          <p:cNvPr id="22" name="Naslov 1"/>
          <p:cNvSpPr txBox="1">
            <a:spLocks/>
          </p:cNvSpPr>
          <p:nvPr/>
        </p:nvSpPr>
        <p:spPr>
          <a:xfrm>
            <a:off x="7101033" y="3131371"/>
            <a:ext cx="15972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dirty="0" smtClean="0"/>
              <a:t>?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428477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2"/>
          <a:stretch/>
        </p:blipFill>
        <p:spPr>
          <a:xfrm>
            <a:off x="1136766" y="0"/>
            <a:ext cx="6856098" cy="68580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0" b="7382"/>
          <a:stretch/>
        </p:blipFill>
        <p:spPr>
          <a:xfrm>
            <a:off x="7992864" y="0"/>
            <a:ext cx="1151135" cy="68580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0" b="7382"/>
          <a:stretch/>
        </p:blipFill>
        <p:spPr>
          <a:xfrm>
            <a:off x="-14369" y="0"/>
            <a:ext cx="1151135" cy="6858000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477660" y="1072056"/>
            <a:ext cx="1795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400" b="1" dirty="0" smtClean="0">
                <a:solidFill>
                  <a:schemeClr val="bg1"/>
                </a:solidFill>
              </a:rPr>
              <a:t>SODELAVCI</a:t>
            </a:r>
            <a:endParaRPr lang="sl-SI" sz="2400" b="1" dirty="0">
              <a:solidFill>
                <a:schemeClr val="bg1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6045379" y="2860964"/>
            <a:ext cx="2737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bg1"/>
                </a:solidFill>
              </a:rPr>
              <a:t>IZOBRAŽEVANJA</a:t>
            </a:r>
          </a:p>
          <a:p>
            <a:r>
              <a:rPr lang="sl-SI" sz="2400" b="1" dirty="0" smtClean="0">
                <a:solidFill>
                  <a:schemeClr val="bg1"/>
                </a:solidFill>
              </a:rPr>
              <a:t>	  		 (V ŽIVO)</a:t>
            </a:r>
            <a:endParaRPr lang="sl-SI" sz="2400" b="1" dirty="0">
              <a:solidFill>
                <a:schemeClr val="bg1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-7185" y="3520966"/>
            <a:ext cx="2287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400" b="1" dirty="0" smtClean="0">
                <a:solidFill>
                  <a:schemeClr val="bg1"/>
                </a:solidFill>
              </a:rPr>
              <a:t>KNJIGE</a:t>
            </a:r>
            <a:endParaRPr lang="sl-SI" sz="2400" b="1" dirty="0">
              <a:solidFill>
                <a:schemeClr val="bg1"/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6045379" y="478221"/>
            <a:ext cx="309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bg1"/>
                </a:solidFill>
              </a:rPr>
              <a:t>VIDEO GRADIVA</a:t>
            </a:r>
            <a:endParaRPr lang="sl-SI" sz="2400" b="1" dirty="0">
              <a:solidFill>
                <a:schemeClr val="bg1"/>
              </a:solidFill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6038193" y="1660635"/>
            <a:ext cx="3294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bg1"/>
                </a:solidFill>
              </a:rPr>
              <a:t>IZOBRAŽEVANJA</a:t>
            </a:r>
          </a:p>
          <a:p>
            <a:r>
              <a:rPr lang="sl-SI" sz="2400" b="1" dirty="0" smtClean="0">
                <a:solidFill>
                  <a:schemeClr val="bg1"/>
                </a:solidFill>
              </a:rPr>
              <a:t>		    (NA DALJAVO)		</a:t>
            </a:r>
            <a:endParaRPr lang="sl-SI" sz="2400" b="1" dirty="0">
              <a:solidFill>
                <a:schemeClr val="bg1"/>
              </a:solidFill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-14370" y="4376089"/>
            <a:ext cx="2287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4800" b="1" dirty="0" smtClean="0">
                <a:solidFill>
                  <a:schemeClr val="bg1"/>
                </a:solidFill>
              </a:rPr>
              <a:t>…	</a:t>
            </a:r>
            <a:endParaRPr lang="sl-SI" sz="4800" b="1" dirty="0">
              <a:solidFill>
                <a:schemeClr val="bg1"/>
              </a:solidFill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-14371" y="2162707"/>
            <a:ext cx="2287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400" b="1" dirty="0" smtClean="0">
                <a:solidFill>
                  <a:schemeClr val="bg1"/>
                </a:solidFill>
              </a:rPr>
              <a:t>OTROCI</a:t>
            </a:r>
            <a:endParaRPr lang="sl-SI" sz="2400" b="1" dirty="0">
              <a:solidFill>
                <a:schemeClr val="bg1"/>
              </a:solidFill>
            </a:endParaRPr>
          </a:p>
        </p:txBody>
      </p:sp>
      <p:sp>
        <p:nvSpPr>
          <p:cNvPr id="17" name="PoljeZBesedilom 16"/>
          <p:cNvSpPr txBox="1"/>
          <p:nvPr/>
        </p:nvSpPr>
        <p:spPr>
          <a:xfrm>
            <a:off x="5132988" y="3751798"/>
            <a:ext cx="2287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4800" b="1" dirty="0" smtClean="0">
                <a:solidFill>
                  <a:schemeClr val="bg1"/>
                </a:solidFill>
              </a:rPr>
              <a:t>…	</a:t>
            </a:r>
            <a:endParaRPr lang="sl-SI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6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7" y="413956"/>
            <a:ext cx="3842435" cy="5473337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515" y="413956"/>
            <a:ext cx="3867738" cy="547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3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Označba mesta vseb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166" y="4126625"/>
            <a:ext cx="3641834" cy="27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2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značba mesta vsebine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Naslov 1"/>
          <p:cNvSpPr>
            <a:spLocks noGrp="1"/>
          </p:cNvSpPr>
          <p:nvPr>
            <p:ph type="title"/>
          </p:nvPr>
        </p:nvSpPr>
        <p:spPr>
          <a:xfrm>
            <a:off x="5407572" y="141889"/>
            <a:ext cx="3578774" cy="1325563"/>
          </a:xfrm>
        </p:spPr>
        <p:txBody>
          <a:bodyPr>
            <a:noAutofit/>
          </a:bodyPr>
          <a:lstStyle/>
          <a:p>
            <a:pPr algn="ctr"/>
            <a:r>
              <a:rPr lang="sl-SI" sz="6600" b="1" dirty="0" smtClean="0">
                <a:solidFill>
                  <a:schemeClr val="bg1"/>
                </a:solidFill>
              </a:rPr>
              <a:t>DOLGČAS</a:t>
            </a:r>
            <a:endParaRPr lang="sl-SI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1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-13063" y="-26125"/>
            <a:ext cx="9170126" cy="689718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lipsa 4"/>
          <p:cNvSpPr/>
          <p:nvPr/>
        </p:nvSpPr>
        <p:spPr>
          <a:xfrm>
            <a:off x="-927463" y="-1698171"/>
            <a:ext cx="10920549" cy="103327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304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9436" cy="5896303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7655" y="3200399"/>
            <a:ext cx="4162097" cy="1325563"/>
          </a:xfrm>
        </p:spPr>
        <p:txBody>
          <a:bodyPr/>
          <a:lstStyle/>
          <a:p>
            <a:r>
              <a:rPr lang="sl-SI" b="1" dirty="0" smtClean="0">
                <a:solidFill>
                  <a:schemeClr val="bg1"/>
                </a:solidFill>
              </a:rPr>
              <a:t>Hvala za pozornost!</a:t>
            </a:r>
            <a:endParaRPr lang="sl-SI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7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-13063" y="-26125"/>
            <a:ext cx="9170126" cy="689718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105"/>
            <a:ext cx="9144000" cy="601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9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ctivitiesforsmartkids.com/wp-content/uploads/2015/07/NERVE-CEL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0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4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ctivitiesforsmartkids.com/wp-content/uploads/2015/07/NERVE-CEL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0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značba mesta vsebin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6707">
            <a:off x="-402152" y="-490818"/>
            <a:ext cx="9857388" cy="7391180"/>
          </a:xfrm>
        </p:spPr>
      </p:pic>
    </p:spTree>
    <p:extLst>
      <p:ext uri="{BB962C8B-B14F-4D97-AF65-F5344CB8AC3E}">
        <p14:creationId xmlns:p14="http://schemas.microsoft.com/office/powerpoint/2010/main" val="169909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970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0" y="2495139"/>
            <a:ext cx="9143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8800" b="1" dirty="0" smtClean="0"/>
              <a:t>ZNANJE  &gt; &gt; &gt;  ČAS</a:t>
            </a:r>
            <a:endParaRPr lang="sl-SI" sz="8800" b="1" dirty="0"/>
          </a:p>
        </p:txBody>
      </p:sp>
      <p:cxnSp>
        <p:nvCxnSpPr>
          <p:cNvPr id="3" name="Raven puščični povezovalnik 2"/>
          <p:cNvCxnSpPr/>
          <p:nvPr/>
        </p:nvCxnSpPr>
        <p:spPr>
          <a:xfrm flipH="1" flipV="1">
            <a:off x="457200" y="1150883"/>
            <a:ext cx="882870" cy="1182415"/>
          </a:xfrm>
          <a:prstGeom prst="straightConnector1">
            <a:avLst/>
          </a:prstGeom>
          <a:ln w="8255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en puščični povezovalnik 5"/>
          <p:cNvCxnSpPr/>
          <p:nvPr/>
        </p:nvCxnSpPr>
        <p:spPr>
          <a:xfrm flipV="1">
            <a:off x="2786555" y="389477"/>
            <a:ext cx="352096" cy="1813035"/>
          </a:xfrm>
          <a:prstGeom prst="straightConnector1">
            <a:avLst/>
          </a:prstGeom>
          <a:ln w="8255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 flipV="1">
            <a:off x="3400096" y="1426779"/>
            <a:ext cx="1171903" cy="906519"/>
          </a:xfrm>
          <a:prstGeom prst="straightConnector1">
            <a:avLst/>
          </a:prstGeom>
          <a:ln w="8255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/>
          <p:nvPr/>
        </p:nvCxnSpPr>
        <p:spPr>
          <a:xfrm flipH="1" flipV="1">
            <a:off x="1895805" y="651045"/>
            <a:ext cx="136633" cy="1551467"/>
          </a:xfrm>
          <a:prstGeom prst="straightConnector1">
            <a:avLst/>
          </a:prstGeom>
          <a:ln w="8255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Ukrivljen povezovalnik 6"/>
          <p:cNvCxnSpPr/>
          <p:nvPr/>
        </p:nvCxnSpPr>
        <p:spPr>
          <a:xfrm rot="5400000" flipH="1" flipV="1">
            <a:off x="327082" y="4333493"/>
            <a:ext cx="1766833" cy="948887"/>
          </a:xfrm>
          <a:prstGeom prst="curved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Ukrivljen povezovalnik 14"/>
          <p:cNvCxnSpPr/>
          <p:nvPr/>
        </p:nvCxnSpPr>
        <p:spPr>
          <a:xfrm rot="16200000" flipV="1">
            <a:off x="2196116" y="4298185"/>
            <a:ext cx="1581589" cy="826373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Ukrivljen povezovalnik 17"/>
          <p:cNvCxnSpPr/>
          <p:nvPr/>
        </p:nvCxnSpPr>
        <p:spPr>
          <a:xfrm rot="10800000">
            <a:off x="3531479" y="3708839"/>
            <a:ext cx="1213942" cy="1002533"/>
          </a:xfrm>
          <a:prstGeom prst="curved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Ukrivljen povezovalnik 20"/>
          <p:cNvCxnSpPr/>
          <p:nvPr/>
        </p:nvCxnSpPr>
        <p:spPr>
          <a:xfrm rot="5400000" flipH="1" flipV="1">
            <a:off x="41257" y="3893956"/>
            <a:ext cx="849622" cy="703538"/>
          </a:xfrm>
          <a:prstGeom prst="curved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77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2295</TotalTime>
  <Words>262</Words>
  <Application>Microsoft Office PowerPoint</Application>
  <PresentationFormat>Diaprojekcija na zaslonu (4:3)</PresentationFormat>
  <Paragraphs>67</Paragraphs>
  <Slides>30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30</vt:i4>
      </vt:variant>
    </vt:vector>
  </HeadingPairs>
  <TitlesOfParts>
    <vt:vector size="36" baseType="lpstr">
      <vt:lpstr>Agency FB</vt:lpstr>
      <vt:lpstr>Arial</vt:lpstr>
      <vt:lpstr>Bradley Hand ITC</vt:lpstr>
      <vt:lpstr>Calibri</vt:lpstr>
      <vt:lpstr>Calibri Light</vt:lpstr>
      <vt:lpstr>Office Theme</vt:lpstr>
      <vt:lpstr>(Pre)živeti v digitalnem svetu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www.menti.com</vt:lpstr>
      <vt:lpstr>PowerPointova predstavitev</vt:lpstr>
      <vt:lpstr>PowerPointova predstavitev</vt:lpstr>
      <vt:lpstr>www.menti.com</vt:lpstr>
      <vt:lpstr>PowerPointova predstavitev</vt:lpstr>
      <vt:lpstr>PowerPointova predstavitev</vt:lpstr>
      <vt:lpstr>PowerPointova predstavitev</vt:lpstr>
      <vt:lpstr>ŠOLA</vt:lpstr>
      <vt:lpstr>PowerPointova predstavitev</vt:lpstr>
      <vt:lpstr>(Pre)živeti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≈1979</vt:lpstr>
      <vt:lpstr>PowerPointova predstavitev</vt:lpstr>
      <vt:lpstr>PowerPointova predstavitev</vt:lpstr>
      <vt:lpstr>PowerPointova predstavitev</vt:lpstr>
      <vt:lpstr>DOLGČAS</vt:lpstr>
      <vt:lpstr>Hvala za pozornost!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Arial 26 pt, bold</dc:title>
  <dc:creator>Zvonka Kos</dc:creator>
  <cp:lastModifiedBy>Goran Bezjak</cp:lastModifiedBy>
  <cp:revision>57</cp:revision>
  <dcterms:created xsi:type="dcterms:W3CDTF">2017-08-16T10:43:35Z</dcterms:created>
  <dcterms:modified xsi:type="dcterms:W3CDTF">2019-10-24T05:43:01Z</dcterms:modified>
</cp:coreProperties>
</file>