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85" r:id="rId3"/>
    <p:sldId id="289" r:id="rId4"/>
    <p:sldId id="290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70" r:id="rId13"/>
    <p:sldId id="271" r:id="rId14"/>
    <p:sldId id="272" r:id="rId15"/>
    <p:sldId id="269" r:id="rId16"/>
    <p:sldId id="273" r:id="rId17"/>
    <p:sldId id="274" r:id="rId18"/>
    <p:sldId id="275" r:id="rId19"/>
    <p:sldId id="277" r:id="rId20"/>
    <p:sldId id="276" r:id="rId21"/>
    <p:sldId id="278" r:id="rId22"/>
    <p:sldId id="281" r:id="rId23"/>
    <p:sldId id="287" r:id="rId24"/>
    <p:sldId id="282" r:id="rId25"/>
    <p:sldId id="288" r:id="rId26"/>
    <p:sldId id="286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71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85116" autoAdjust="0"/>
  </p:normalViewPr>
  <p:slideViewPr>
    <p:cSldViewPr snapToGrid="0">
      <p:cViewPr varScale="1">
        <p:scale>
          <a:sx n="75" d="100"/>
          <a:sy n="75" d="100"/>
        </p:scale>
        <p:origin x="1603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A0C98-0096-467B-8B5F-444A716ED22B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766883-0A9E-4473-B943-D04721EBDA45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6377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grad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Do kosila ali še naprej</a:t>
            </a:r>
            <a:endParaRPr lang="sl-SI" dirty="0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715149-6928-4835-8DAB-F07AC2A6A2C5}" type="slidenum">
              <a:rPr lang="sl-SI" smtClean="0"/>
              <a:t>23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130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l-SI" dirty="0" smtClean="0"/>
              <a:t>Na aj sem res ponosen, kar</a:t>
            </a:r>
            <a:r>
              <a:rPr lang="sl-SI" baseline="0" dirty="0" smtClean="0"/>
              <a:t> smo izpostavili vsi mentorji</a:t>
            </a:r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766883-0A9E-4473-B943-D04721EBDA45}" type="slidenum">
              <a:rPr lang="sl-SI" smtClean="0"/>
              <a:t>25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20863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5597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068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dirty="0" smtClean="0"/>
              <a:t>Uredite sloge besedila matrice</a:t>
            </a:r>
          </a:p>
          <a:p>
            <a:pPr lvl="1"/>
            <a:r>
              <a:rPr lang="sl-SI" dirty="0" smtClean="0"/>
              <a:t>Druga raven</a:t>
            </a:r>
          </a:p>
          <a:p>
            <a:pPr lvl="2"/>
            <a:r>
              <a:rPr lang="sl-SI" dirty="0" smtClean="0"/>
              <a:t>Tretja raven</a:t>
            </a:r>
          </a:p>
          <a:p>
            <a:pPr lvl="3"/>
            <a:r>
              <a:rPr lang="sl-SI" dirty="0" smtClean="0"/>
              <a:t>Četrta raven</a:t>
            </a:r>
          </a:p>
          <a:p>
            <a:pPr lvl="4"/>
            <a:r>
              <a:rPr lang="sl-SI" dirty="0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5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379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498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319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560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669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5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529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17. 10. 2019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2475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ivandovic.splet.arnes.si/drugo-delo/delo-z-nadarjenimi-ucenci/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ctrTitle"/>
          </p:nvPr>
        </p:nvSpPr>
        <p:spPr>
          <a:xfrm>
            <a:off x="1342426" y="2351614"/>
            <a:ext cx="6858000" cy="785007"/>
          </a:xfrm>
        </p:spPr>
        <p:txBody>
          <a:bodyPr>
            <a:normAutofit fontScale="90000"/>
          </a:bodyPr>
          <a:lstStyle/>
          <a:p>
            <a:pPr algn="l"/>
            <a:r>
              <a:rPr lang="sl-SI" sz="2900" b="1" dirty="0">
                <a:latin typeface="Arial" panose="020B0604020202020204" pitchFamily="34" charset="0"/>
                <a:cs typeface="Arial" panose="020B0604020202020204" pitchFamily="34" charset="0"/>
              </a:rPr>
              <a:t>»START-UP« ustvarjalne delavnice</a:t>
            </a:r>
            <a:r>
              <a:rPr lang="sl-SI" dirty="0"/>
              <a:t/>
            </a:r>
            <a:br>
              <a:rPr lang="sl-SI" dirty="0"/>
            </a:br>
            <a:endParaRPr lang="sl-SI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1483743" y="4183810"/>
            <a:ext cx="6858000" cy="905775"/>
          </a:xfrm>
        </p:spPr>
        <p:txBody>
          <a:bodyPr>
            <a:normAutofit/>
          </a:bodyPr>
          <a:lstStyle/>
          <a:p>
            <a:pPr algn="l"/>
            <a:r>
              <a:rPr lang="sl-SI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Ivan Dović</a:t>
            </a:r>
          </a:p>
          <a:p>
            <a:pPr algn="l"/>
            <a:r>
              <a:rPr lang="sl-SI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OŠ Trnovo  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23" y="2938879"/>
            <a:ext cx="4842875" cy="315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skiciranje nakita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30" y="2312850"/>
            <a:ext cx="5561214" cy="372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3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3053888" cy="4351338"/>
          </a:xfrm>
        </p:spPr>
        <p:txBody>
          <a:bodyPr/>
          <a:lstStyle/>
          <a:p>
            <a:r>
              <a:rPr lang="sl-SI" dirty="0" smtClean="0"/>
              <a:t>fotografiranje </a:t>
            </a:r>
            <a:r>
              <a:rPr lang="sl-SI" dirty="0"/>
              <a:t>izdelkov za na splet in za video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5873" y="1060090"/>
            <a:ext cx="6857999" cy="45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8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3502775" cy="4351338"/>
          </a:xfrm>
        </p:spPr>
        <p:txBody>
          <a:bodyPr/>
          <a:lstStyle/>
          <a:p>
            <a:r>
              <a:rPr lang="sl-SI" dirty="0" smtClean="0"/>
              <a:t>snemanje </a:t>
            </a:r>
            <a:r>
              <a:rPr lang="sl-SI" dirty="0"/>
              <a:t>in montaža videa za promocijo izdelka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2427691"/>
            <a:ext cx="4575117" cy="344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2552295" cy="4351338"/>
          </a:xfrm>
        </p:spPr>
        <p:txBody>
          <a:bodyPr/>
          <a:lstStyle/>
          <a:p>
            <a:r>
              <a:rPr lang="sl-SI" dirty="0" smtClean="0"/>
              <a:t>avtorska glasba za video</a:t>
            </a: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85" y="1586635"/>
            <a:ext cx="6387890" cy="4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logotip</a:t>
            </a:r>
            <a:r>
              <a:rPr lang="sl-SI" dirty="0"/>
              <a:t>, ime podjetja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469" y="896469"/>
            <a:ext cx="3602882" cy="356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36962" y="115439"/>
            <a:ext cx="7886700" cy="1325563"/>
          </a:xfrm>
        </p:spPr>
        <p:txBody>
          <a:bodyPr/>
          <a:lstStyle/>
          <a:p>
            <a:r>
              <a:rPr lang="sl-SI" dirty="0"/>
              <a:t>Ustvarjalno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79021" y="1094105"/>
            <a:ext cx="7886700" cy="4351338"/>
          </a:xfrm>
        </p:spPr>
        <p:txBody>
          <a:bodyPr/>
          <a:lstStyle/>
          <a:p>
            <a:r>
              <a:rPr lang="sl-SI" dirty="0" smtClean="0"/>
              <a:t>postavitev spletne strani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5010" y="1687484"/>
            <a:ext cx="6317673" cy="44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Tehnično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99258" y="1385050"/>
            <a:ext cx="8620298" cy="4351338"/>
          </a:xfrm>
        </p:spPr>
        <p:txBody>
          <a:bodyPr/>
          <a:lstStyle/>
          <a:p>
            <a:r>
              <a:rPr lang="sl-SI" dirty="0" smtClean="0"/>
              <a:t>Pretvorba risb nakita v 3D modele s pomočjo računalnika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6171" y="1862050"/>
            <a:ext cx="7071658" cy="41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Tehnično 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825625"/>
            <a:ext cx="2754630" cy="4351338"/>
          </a:xfrm>
        </p:spPr>
        <p:txBody>
          <a:bodyPr/>
          <a:lstStyle/>
          <a:p>
            <a:r>
              <a:rPr lang="sl-SI" dirty="0" smtClean="0"/>
              <a:t>Tiskanje nakita s 3D tiskalnikom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089" y="961071"/>
            <a:ext cx="5727469" cy="47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3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Tehnično 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056" y="1775748"/>
            <a:ext cx="6551452" cy="4351338"/>
          </a:xfrm>
        </p:spPr>
      </p:pic>
      <p:sp>
        <p:nvSpPr>
          <p:cNvPr id="5" name="Pravokotnik 4"/>
          <p:cNvSpPr/>
          <p:nvPr/>
        </p:nvSpPr>
        <p:spPr>
          <a:xfrm>
            <a:off x="218359" y="2088865"/>
            <a:ext cx="208426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dirty="0" smtClean="0"/>
              <a:t>brušenje</a:t>
            </a:r>
            <a:r>
              <a:rPr lang="sl-SI" sz="2800" dirty="0"/>
              <a:t>, sestavljanje nakita</a:t>
            </a:r>
            <a:r>
              <a:rPr lang="sl-SI" sz="2800" dirty="0" smtClean="0"/>
              <a:t>, izdelava embalaže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8510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Voditeljsko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Prodaja izdelkov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7026" y="2419003"/>
            <a:ext cx="5660967" cy="357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08399" y="1027907"/>
            <a:ext cx="5350933" cy="445998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668" y="151117"/>
            <a:ext cx="4691613" cy="582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Splošno intelektualno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matematika / ekonomija - izračuni vseh možnih parametrov, da se nam bo projekt na koncu finančno izšel (stroški dela, materiala, najema prostorov, orodja, davki, stroški poštnine</a:t>
            </a:r>
            <a:r>
              <a:rPr lang="sl-SI" dirty="0" smtClean="0"/>
              <a:t>,….)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4474" y="3408218"/>
            <a:ext cx="5419897" cy="30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5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Splošno intelektualno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jezikovno </a:t>
            </a:r>
            <a:r>
              <a:rPr lang="sl-SI" dirty="0"/>
              <a:t>- oblikovanje predstavitvenega besedila za na splet in za v predstavitveni video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3" r="1355" b="10595"/>
          <a:stretch/>
        </p:blipFill>
        <p:spPr>
          <a:xfrm>
            <a:off x="931025" y="2673183"/>
            <a:ext cx="7015942" cy="323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Telesno gibalno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Sestava plesne točke kot del predstavitvenega videa</a:t>
            </a:r>
            <a:br>
              <a:rPr lang="sl-SI" dirty="0"/>
            </a:br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693" y="2676698"/>
            <a:ext cx="4961657" cy="30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>
          <a:xfrm>
            <a:off x="703750" y="227704"/>
            <a:ext cx="7765321" cy="1326321"/>
          </a:xfrm>
        </p:spPr>
        <p:txBody>
          <a:bodyPr/>
          <a:lstStyle/>
          <a:p>
            <a:r>
              <a:rPr lang="sl-SI" dirty="0" smtClean="0"/>
              <a:t>Delo razširjenih skupin</a:t>
            </a:r>
            <a:endParaRPr lang="sl-SI" dirty="0"/>
          </a:p>
        </p:txBody>
      </p:sp>
      <p:sp>
        <p:nvSpPr>
          <p:cNvPr id="2" name="Ograda vsebine 1"/>
          <p:cNvSpPr>
            <a:spLocks noGrp="1"/>
          </p:cNvSpPr>
          <p:nvPr>
            <p:ph idx="1"/>
          </p:nvPr>
        </p:nvSpPr>
        <p:spPr>
          <a:xfrm>
            <a:off x="476184" y="1556792"/>
            <a:ext cx="7992887" cy="4536504"/>
          </a:xfrm>
        </p:spPr>
        <p:txBody>
          <a:bodyPr>
            <a:normAutofit fontScale="92500" lnSpcReduction="20000"/>
          </a:bodyPr>
          <a:lstStyle/>
          <a:p>
            <a:r>
              <a:rPr lang="sl-SI" dirty="0" smtClean="0"/>
              <a:t>Proizvodnja - oblikovalci in tehniki </a:t>
            </a:r>
          </a:p>
          <a:p>
            <a:pPr lvl="1"/>
            <a:r>
              <a:rPr lang="sl-SI" dirty="0" smtClean="0"/>
              <a:t>kakšni naj bodo izdelki, čim več različnih idej,… )</a:t>
            </a:r>
          </a:p>
          <a:p>
            <a:endParaRPr lang="sl-SI" dirty="0"/>
          </a:p>
          <a:p>
            <a:r>
              <a:rPr lang="sl-SI" dirty="0" smtClean="0"/>
              <a:t>Ekonomika </a:t>
            </a:r>
          </a:p>
          <a:p>
            <a:pPr lvl="1"/>
            <a:r>
              <a:rPr lang="sl-SI" dirty="0" smtClean="0"/>
              <a:t> Raziskava trga, kaj vse vpliva na ceno izdelka</a:t>
            </a:r>
          </a:p>
          <a:p>
            <a:endParaRPr lang="sl-SI" dirty="0" smtClean="0"/>
          </a:p>
          <a:p>
            <a:r>
              <a:rPr lang="sl-SI" dirty="0" smtClean="0"/>
              <a:t>Promocija</a:t>
            </a:r>
          </a:p>
          <a:p>
            <a:pPr lvl="1"/>
            <a:r>
              <a:rPr lang="sl-SI" dirty="0"/>
              <a:t>Oblikovanje spletne strani  (kako imajo narejeno spletno stran drugi – uspešni projekti, dogovor o tem kaj hočemo mi, postavitev na list papirja, barve, kakšne fotografije hočemo</a:t>
            </a:r>
            <a:r>
              <a:rPr lang="sl-SI" dirty="0" smtClean="0"/>
              <a:t>…)</a:t>
            </a:r>
            <a:endParaRPr lang="sl-SI" dirty="0"/>
          </a:p>
          <a:p>
            <a:pPr lvl="1"/>
            <a:r>
              <a:rPr lang="sl-SI" dirty="0"/>
              <a:t>Scenarij za video (ogled videoposnetkov uspešnih projektov, kaj je v njih dobrega, kaj hočemo mi, ustvarite besedilo za video, scenarij in snemalna knjiga na papirju, glasba, kje bo notri ples</a:t>
            </a:r>
            <a:r>
              <a:rPr lang="sl-SI" dirty="0" smtClean="0"/>
              <a:t>…)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4" y="3852604"/>
            <a:ext cx="9144000" cy="224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0" y="5351499"/>
            <a:ext cx="7886700" cy="4351338"/>
          </a:xfrm>
        </p:spPr>
        <p:txBody>
          <a:bodyPr/>
          <a:lstStyle/>
          <a:p>
            <a:r>
              <a:rPr lang="sl-SI" dirty="0">
                <a:hlinkClick r:id="rId2"/>
              </a:rPr>
              <a:t>http://ivandovic.splet.arnes.si/drugo-delo/delo-z-nadarjenimi-ucenci</a:t>
            </a:r>
            <a:r>
              <a:rPr lang="sl-SI" dirty="0" smtClean="0">
                <a:hlinkClick r:id="rId2"/>
              </a:rPr>
              <a:t>/</a:t>
            </a:r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" t="12760" r="1596" b="4139"/>
          <a:stretch/>
        </p:blipFill>
        <p:spPr>
          <a:xfrm>
            <a:off x="107004" y="278877"/>
            <a:ext cx="9036996" cy="432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grada vseb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903" y="558301"/>
            <a:ext cx="5338097" cy="4745902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Evalvacija 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2919" y="1825625"/>
            <a:ext cx="3706237" cy="4351338"/>
          </a:xfrm>
        </p:spPr>
        <p:txBody>
          <a:bodyPr>
            <a:normAutofit/>
          </a:bodyPr>
          <a:lstStyle/>
          <a:p>
            <a:r>
              <a:rPr lang="sl-SI" dirty="0"/>
              <a:t>Delavnice za res različna interesna področja</a:t>
            </a:r>
          </a:p>
          <a:p>
            <a:r>
              <a:rPr lang="sl-SI" dirty="0"/>
              <a:t>Delavnice tudi za fante</a:t>
            </a:r>
          </a:p>
          <a:p>
            <a:r>
              <a:rPr lang="sl-SI" dirty="0"/>
              <a:t>Nakit </a:t>
            </a:r>
            <a:r>
              <a:rPr lang="sl-SI" dirty="0" smtClean="0"/>
              <a:t>iz pobarvanih kamnov ali izrisan in natisnjen s 3d tiskalnikom</a:t>
            </a:r>
          </a:p>
          <a:p>
            <a:r>
              <a:rPr lang="sl-SI" dirty="0" smtClean="0"/>
              <a:t>Nov družbeni red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1271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Hvala za pozornost</a:t>
            </a:r>
            <a:br>
              <a:rPr lang="sl-SI" dirty="0"/>
            </a:b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6921" y="2081719"/>
            <a:ext cx="6630954" cy="343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4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3583" y="288866"/>
            <a:ext cx="4830417" cy="600856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88866"/>
            <a:ext cx="4484451" cy="490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8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„Start-up“ vikend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Dvodnevne delavnice:  petek 8.30 – sobota 16.00 </a:t>
            </a:r>
          </a:p>
          <a:p>
            <a:r>
              <a:rPr lang="sl-SI" dirty="0"/>
              <a:t>Učenci 8., 9. razred – ustvarjalci</a:t>
            </a:r>
          </a:p>
          <a:p>
            <a:r>
              <a:rPr lang="sl-SI" dirty="0"/>
              <a:t>CŠOD</a:t>
            </a:r>
          </a:p>
          <a:p>
            <a:r>
              <a:rPr lang="sl-SI" dirty="0"/>
              <a:t>Trije mentorji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" y="3765110"/>
            <a:ext cx="7631084" cy="29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Cilji start-up vikenda 2019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sl-SI" dirty="0"/>
              <a:t>Zasnujemo, izdelamo in predstavimo izdelek, s katerim bomo na trgu zaslužili</a:t>
            </a:r>
          </a:p>
          <a:p>
            <a:r>
              <a:rPr lang="sl-SI" dirty="0"/>
              <a:t>Razvijamo svoja močna in krepimo šibka področja</a:t>
            </a:r>
          </a:p>
          <a:p>
            <a:r>
              <a:rPr lang="sl-SI" dirty="0"/>
              <a:t>Spoznamo osnovne korake potrebne za zagon lastnega podjetja</a:t>
            </a:r>
          </a:p>
          <a:p>
            <a:r>
              <a:rPr lang="sl-SI" dirty="0"/>
              <a:t>Spoznamo dobre in slabe strani skupinskega dela</a:t>
            </a:r>
          </a:p>
          <a:p>
            <a:r>
              <a:rPr lang="sl-SI" dirty="0"/>
              <a:t>Učimo se iskanja ustvarjalnih rešitev problemov s katerimi smo soočeni</a:t>
            </a:r>
          </a:p>
          <a:p>
            <a:r>
              <a:rPr lang="sl-SI" dirty="0"/>
              <a:t>Se imamo noro dobro</a:t>
            </a:r>
          </a:p>
        </p:txBody>
      </p:sp>
    </p:spTree>
    <p:extLst>
      <p:ext uri="{BB962C8B-B14F-4D97-AF65-F5344CB8AC3E}">
        <p14:creationId xmlns:p14="http://schemas.microsoft.com/office/powerpoint/2010/main" val="383591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748" y="3128790"/>
            <a:ext cx="4723912" cy="1867159"/>
          </a:xfrm>
          <a:prstGeom prst="rect">
            <a:avLst/>
          </a:prstGeom>
        </p:spPr>
      </p:pic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942" y="3128790"/>
            <a:ext cx="4263898" cy="2796252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" y="428757"/>
            <a:ext cx="5047728" cy="2523864"/>
          </a:xfrm>
          <a:prstGeom prst="rect">
            <a:avLst/>
          </a:prstGeom>
        </p:spPr>
      </p:pic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5777344" y="697635"/>
            <a:ext cx="2904259" cy="1325563"/>
          </a:xfrm>
        </p:spPr>
        <p:txBody>
          <a:bodyPr>
            <a:normAutofit fontScale="90000"/>
          </a:bodyPr>
          <a:lstStyle/>
          <a:p>
            <a:r>
              <a:rPr lang="sl-SI" dirty="0" smtClean="0"/>
              <a:t>Obisk podjetja ENSOL 360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146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9"/>
            <a:ext cx="4713067" cy="35348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67" y="1809130"/>
            <a:ext cx="4397224" cy="329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Ustanovitev podjetja: </a:t>
            </a:r>
            <a:r>
              <a:rPr lang="sl-SI" dirty="0" err="1" smtClean="0"/>
              <a:t>odBit</a:t>
            </a:r>
            <a:r>
              <a:rPr lang="sl-SI" dirty="0" smtClean="0"/>
              <a:t> nakit  </a:t>
            </a:r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5" y="1690689"/>
            <a:ext cx="5904090" cy="3822570"/>
          </a:xfrm>
        </p:spPr>
      </p:pic>
    </p:spTree>
    <p:extLst>
      <p:ext uri="{BB962C8B-B14F-4D97-AF65-F5344CB8AC3E}">
        <p14:creationId xmlns:p14="http://schemas.microsoft.com/office/powerpoint/2010/main" val="30699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Ustvarjanje na različnih področjih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Ustvarjalno</a:t>
            </a:r>
          </a:p>
          <a:p>
            <a:r>
              <a:rPr lang="sl-SI" dirty="0"/>
              <a:t>Tehnično</a:t>
            </a:r>
          </a:p>
          <a:p>
            <a:r>
              <a:rPr lang="sl-SI" dirty="0"/>
              <a:t>Splošno intelektualno</a:t>
            </a:r>
          </a:p>
          <a:p>
            <a:r>
              <a:rPr lang="sl-SI" dirty="0"/>
              <a:t>Voditeljsko</a:t>
            </a:r>
          </a:p>
          <a:p>
            <a:r>
              <a:rPr lang="sl-SI" dirty="0"/>
              <a:t>Telesno gibalno</a:t>
            </a:r>
          </a:p>
          <a:p>
            <a:r>
              <a:rPr lang="sl-SI" dirty="0"/>
              <a:t>Učno</a:t>
            </a: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25052"/>
            <a:ext cx="4513811" cy="485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</TotalTime>
  <Words>378</Words>
  <Application>Microsoft Office PowerPoint</Application>
  <PresentationFormat>Diaprojekcija na zaslonu (4:3)</PresentationFormat>
  <Paragraphs>72</Paragraphs>
  <Slides>26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Officeova tema</vt:lpstr>
      <vt:lpstr>»START-UP« ustvarjalne delavnice </vt:lpstr>
      <vt:lpstr>PowerPointova predstavitev</vt:lpstr>
      <vt:lpstr>PowerPointova predstavitev</vt:lpstr>
      <vt:lpstr>„Start-up“ vikend</vt:lpstr>
      <vt:lpstr>Cilji start-up vikenda 2019</vt:lpstr>
      <vt:lpstr>Obisk podjetja ENSOL 360</vt:lpstr>
      <vt:lpstr>PowerPointova predstavitev</vt:lpstr>
      <vt:lpstr>Ustanovitev podjetja: odBit nakit  </vt:lpstr>
      <vt:lpstr>Ustvarjanje na različnih področjih</vt:lpstr>
      <vt:lpstr>Ustvarjalno</vt:lpstr>
      <vt:lpstr>Ustvarjalno</vt:lpstr>
      <vt:lpstr>Ustvarjalno</vt:lpstr>
      <vt:lpstr>Ustvarjalno</vt:lpstr>
      <vt:lpstr>Ustvarjalno</vt:lpstr>
      <vt:lpstr>Ustvarjalno</vt:lpstr>
      <vt:lpstr>Tehnično </vt:lpstr>
      <vt:lpstr>Tehnično </vt:lpstr>
      <vt:lpstr>Tehnično </vt:lpstr>
      <vt:lpstr>Voditeljsko</vt:lpstr>
      <vt:lpstr>Splošno intelektualno</vt:lpstr>
      <vt:lpstr>Splošno intelektualno</vt:lpstr>
      <vt:lpstr>Telesno gibalno</vt:lpstr>
      <vt:lpstr>Delo razširjenih skupin</vt:lpstr>
      <vt:lpstr>PowerPointova predstavitev</vt:lpstr>
      <vt:lpstr>Evalvacija </vt:lpstr>
      <vt:lpstr>Hvala za pozornost 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ivo dovic</cp:lastModifiedBy>
  <cp:revision>47</cp:revision>
  <dcterms:created xsi:type="dcterms:W3CDTF">2017-08-16T10:43:35Z</dcterms:created>
  <dcterms:modified xsi:type="dcterms:W3CDTF">2019-10-17T15:21:29Z</dcterms:modified>
</cp:coreProperties>
</file>