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66" r:id="rId4"/>
    <p:sldId id="257" r:id="rId5"/>
    <p:sldId id="267" r:id="rId6"/>
    <p:sldId id="258" r:id="rId7"/>
    <p:sldId id="259" r:id="rId8"/>
    <p:sldId id="268" r:id="rId9"/>
    <p:sldId id="260" r:id="rId10"/>
    <p:sldId id="269" r:id="rId11"/>
    <p:sldId id="261" r:id="rId12"/>
    <p:sldId id="270" r:id="rId13"/>
    <p:sldId id="262" r:id="rId14"/>
    <p:sldId id="271" r:id="rId15"/>
    <p:sldId id="263" r:id="rId16"/>
    <p:sldId id="275" r:id="rId17"/>
    <p:sldId id="264" r:id="rId18"/>
    <p:sldId id="273" r:id="rId19"/>
    <p:sldId id="265" r:id="rId20"/>
    <p:sldId id="274" r:id="rId21"/>
    <p:sldId id="277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DBB"/>
    <a:srgbClr val="734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88B68-6E55-4DD2-9B89-18DF2C3583D8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88C04-582F-4073-A787-952D296065F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26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490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282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556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012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083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285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880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44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770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15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72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CE60F-6E0D-495A-BE07-864538DB2913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4A530-918A-4B9B-8822-1175E2E64E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973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82437" y="797406"/>
            <a:ext cx="9144000" cy="808037"/>
          </a:xfrm>
        </p:spPr>
        <p:txBody>
          <a:bodyPr>
            <a:noAutofit/>
          </a:bodyPr>
          <a:lstStyle/>
          <a:p>
            <a:r>
              <a:rPr lang="sl-SI" sz="44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Where‘s</a:t>
            </a:r>
            <a:r>
              <a:rPr lang="sl-SI" sz="44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Spot?</a:t>
            </a:r>
            <a:r>
              <a:rPr lang="sl-S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Ugani žival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21" y="1713686"/>
            <a:ext cx="5616232" cy="438733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45381" y="5858447"/>
            <a:ext cx="13772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3" y="5277319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jeni pravokotnik 6"/>
          <p:cNvSpPr/>
          <p:nvPr/>
        </p:nvSpPr>
        <p:spPr>
          <a:xfrm>
            <a:off x="202131" y="147783"/>
            <a:ext cx="11771696" cy="6512900"/>
          </a:xfrm>
          <a:prstGeom prst="roundRect">
            <a:avLst/>
          </a:prstGeom>
          <a:noFill/>
          <a:ln w="76200">
            <a:solidFill>
              <a:srgbClr val="73402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6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monkey</a:t>
            </a:r>
            <a:endParaRPr lang="en-US" altLang="sl-SI"/>
          </a:p>
        </p:txBody>
      </p:sp>
      <p:pic>
        <p:nvPicPr>
          <p:cNvPr id="7170" name="Picture 2" descr="Affe clipart 3 » Clipart S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0"/>
            <a:ext cx="4581525" cy="66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mon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675" y="1487488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turtle</a:t>
            </a:r>
            <a:endParaRPr lang="en-US" altLang="sl-SI"/>
          </a:p>
        </p:txBody>
      </p:sp>
      <p:pic>
        <p:nvPicPr>
          <p:cNvPr id="7173" name="Picture 5" descr="turt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5972" y="-4144305"/>
            <a:ext cx="16748364" cy="116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/>
              <a:t>a </a:t>
            </a:r>
            <a:r>
              <a:rPr lang="sl-SI" altLang="sl-SI" dirty="0" err="1" smtClean="0"/>
              <a:t>tortoise</a:t>
            </a:r>
            <a:endParaRPr lang="en-US" altLang="sl-SI" dirty="0"/>
          </a:p>
        </p:txBody>
      </p:sp>
      <p:pic>
        <p:nvPicPr>
          <p:cNvPr id="7173" name="Picture 5" descr="tur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41" y="777874"/>
            <a:ext cx="8106284" cy="56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87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0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lion</a:t>
            </a:r>
            <a:endParaRPr lang="en-US" altLang="sl-SI"/>
          </a:p>
        </p:txBody>
      </p:sp>
      <p:pic>
        <p:nvPicPr>
          <p:cNvPr id="8197" name="Picture 5" descr="animals_lion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685" y="-6284105"/>
            <a:ext cx="20750196" cy="188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lion</a:t>
            </a:r>
            <a:endParaRPr lang="en-US" altLang="sl-SI"/>
          </a:p>
        </p:txBody>
      </p:sp>
      <p:pic>
        <p:nvPicPr>
          <p:cNvPr id="8197" name="Picture 5" descr="animals_lion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0"/>
            <a:ext cx="7277101" cy="66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l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852613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crocodile</a:t>
            </a:r>
            <a:endParaRPr lang="en-US" altLang="sl-SI"/>
          </a:p>
        </p:txBody>
      </p:sp>
      <p:pic>
        <p:nvPicPr>
          <p:cNvPr id="4100" name="Picture 4" descr="Green Crocodile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1721" y="-3541188"/>
            <a:ext cx="21321824" cy="131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4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crocodile</a:t>
            </a:r>
            <a:endParaRPr lang="en-US" altLang="sl-SI"/>
          </a:p>
        </p:txBody>
      </p:sp>
      <p:pic>
        <p:nvPicPr>
          <p:cNvPr id="4100" name="Picture 4" descr="Green Crocodile 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19" y="1273725"/>
            <a:ext cx="8452442" cy="52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 crocod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710" y="1487488"/>
            <a:ext cx="406400" cy="4064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oogle Shape;93;p14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hippo</a:t>
            </a:r>
            <a:endParaRPr lang="en-US" altLang="sl-SI"/>
          </a:p>
        </p:txBody>
      </p:sp>
      <p:pic>
        <p:nvPicPr>
          <p:cNvPr id="11269" name="Picture 5" descr="hippo_a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7696"/>
            <a:ext cx="15925800" cy="105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hippo</a:t>
            </a:r>
            <a:endParaRPr lang="en-US" altLang="sl-SI"/>
          </a:p>
        </p:txBody>
      </p:sp>
      <p:pic>
        <p:nvPicPr>
          <p:cNvPr id="11269" name="Picture 5" descr="hippo_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643"/>
            <a:ext cx="8534400" cy="56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hipp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" y="1790700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dog</a:t>
            </a:r>
            <a:endParaRPr lang="en-US" altLang="sl-SI"/>
          </a:p>
        </p:txBody>
      </p:sp>
      <p:pic>
        <p:nvPicPr>
          <p:cNvPr id="12293" name="Picture 5" descr="clipart007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6828" y="0"/>
            <a:ext cx="20038828" cy="155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685"/>
          </a:xfrm>
          <a:solidFill>
            <a:srgbClr val="EBCDBB"/>
          </a:solidFill>
        </p:spPr>
        <p:txBody>
          <a:bodyPr>
            <a:normAutofit/>
          </a:bodyPr>
          <a:lstStyle/>
          <a:p>
            <a:r>
              <a:rPr lang="sl-SI" sz="3600" dirty="0" smtClean="0"/>
              <a:t>Ugani, katere živali se skrivajo na naslednjih prosojnicah. </a:t>
            </a:r>
            <a:endParaRPr lang="sl-SI" sz="3600" dirty="0"/>
          </a:p>
        </p:txBody>
      </p:sp>
      <p:pic>
        <p:nvPicPr>
          <p:cNvPr id="23554" name="Picture 2" descr="24 Unusual Animal Friendship GIFS That Are Way Too Cu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2" y="2214888"/>
            <a:ext cx="3140796" cy="313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524" y="1361224"/>
            <a:ext cx="3449877" cy="191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jeZBesedilom 6"/>
          <p:cNvSpPr txBox="1"/>
          <p:nvPr/>
        </p:nvSpPr>
        <p:spPr>
          <a:xfrm>
            <a:off x="11105708" y="1703036"/>
            <a:ext cx="673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 smtClean="0"/>
              <a:t>?</a:t>
            </a:r>
            <a:endParaRPr lang="sl-SI" sz="96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068" y="3780052"/>
            <a:ext cx="4197839" cy="232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ni oblaček 8"/>
          <p:cNvSpPr/>
          <p:nvPr/>
        </p:nvSpPr>
        <p:spPr>
          <a:xfrm>
            <a:off x="3698272" y="4558316"/>
            <a:ext cx="2701330" cy="1247950"/>
          </a:xfrm>
          <a:prstGeom prst="wedgeEllipseCallout">
            <a:avLst>
              <a:gd name="adj1" fmla="val 76558"/>
              <a:gd name="adj2" fmla="val -406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Preverim izgovorjavo s klikom na zvočnik.</a:t>
            </a:r>
            <a:endParaRPr lang="sl-SI" sz="1600" dirty="0"/>
          </a:p>
        </p:txBody>
      </p:sp>
      <p:sp>
        <p:nvSpPr>
          <p:cNvPr id="12" name="Ovalni oblaček 11"/>
          <p:cNvSpPr/>
          <p:nvPr/>
        </p:nvSpPr>
        <p:spPr>
          <a:xfrm>
            <a:off x="3902996" y="1498651"/>
            <a:ext cx="2701330" cy="1247950"/>
          </a:xfrm>
          <a:prstGeom prst="wedgeEllipseCallout">
            <a:avLst>
              <a:gd name="adj1" fmla="val 82856"/>
              <a:gd name="adj2" fmla="val -31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Poimenujem žival, ki se skriva na zabrisani prosojnici.</a:t>
            </a:r>
            <a:endParaRPr lang="sl-SI" sz="1600" dirty="0"/>
          </a:p>
        </p:txBody>
      </p:sp>
      <p:sp>
        <p:nvSpPr>
          <p:cNvPr id="13" name="Ovalni oblaček 12"/>
          <p:cNvSpPr/>
          <p:nvPr/>
        </p:nvSpPr>
        <p:spPr>
          <a:xfrm>
            <a:off x="3781841" y="2869145"/>
            <a:ext cx="2701330" cy="1461843"/>
          </a:xfrm>
          <a:prstGeom prst="wedgeEllipseCallout">
            <a:avLst>
              <a:gd name="adj1" fmla="val 71048"/>
              <a:gd name="adj2" fmla="val 3135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 smtClean="0"/>
              <a:t>Prepišem besedo v zvezek in zraven narišem žival ali zapišem besedo v slovenščini.</a:t>
            </a:r>
            <a:endParaRPr lang="sl-SI" sz="16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1157099" y="4330988"/>
            <a:ext cx="622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58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dog</a:t>
            </a:r>
            <a:endParaRPr lang="en-US" altLang="sl-SI"/>
          </a:p>
        </p:txBody>
      </p:sp>
      <p:pic>
        <p:nvPicPr>
          <p:cNvPr id="12293" name="Picture 5" descr="clipart0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72822"/>
            <a:ext cx="7710489" cy="598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690688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ell Done Win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712" y="94789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Google Shape;93;p14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ni oblaček 2"/>
          <p:cNvSpPr/>
          <p:nvPr/>
        </p:nvSpPr>
        <p:spPr>
          <a:xfrm>
            <a:off x="3620655" y="764711"/>
            <a:ext cx="5828145" cy="2188585"/>
          </a:xfrm>
          <a:prstGeom prst="wedgeEllipseCallout">
            <a:avLst>
              <a:gd name="adj1" fmla="val -51895"/>
              <a:gd name="adj2" fmla="val 67986"/>
            </a:avLst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5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bear</a:t>
            </a:r>
            <a:endParaRPr lang="en-US" altLang="sl-SI"/>
          </a:p>
        </p:txBody>
      </p:sp>
      <p:pic>
        <p:nvPicPr>
          <p:cNvPr id="3077" name="Picture 5" descr="C73_bea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405" y="-5940857"/>
            <a:ext cx="21424605" cy="1579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bear</a:t>
            </a:r>
            <a:endParaRPr lang="en-US" altLang="sl-SI"/>
          </a:p>
        </p:txBody>
      </p:sp>
      <p:pic>
        <p:nvPicPr>
          <p:cNvPr id="3077" name="Picture 5" descr="C73_b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89" y="749300"/>
            <a:ext cx="7507587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 b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721" y="1690688"/>
            <a:ext cx="1413244" cy="141324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snake</a:t>
            </a:r>
            <a:endParaRPr lang="en-US" altLang="sl-SI"/>
          </a:p>
        </p:txBody>
      </p:sp>
      <p:pic>
        <p:nvPicPr>
          <p:cNvPr id="4101" name="Picture 5" descr="ANd9GcRiC-61Qvn0lVU_9WmmmMKyhMrJ70TH5IBbieXnvA2WWLzD-eFnNQ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8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snake</a:t>
            </a:r>
            <a:endParaRPr lang="en-US" altLang="sl-SI"/>
          </a:p>
        </p:txBody>
      </p:sp>
      <p:pic>
        <p:nvPicPr>
          <p:cNvPr id="4101" name="Picture 5" descr="ANd9GcRiC-61Qvn0lVU_9WmmmMKyhMrJ70TH5IBbieXnvA2WWLzD-eFnN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70" y="185738"/>
            <a:ext cx="6278993" cy="63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sn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733" y="2082800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penguin</a:t>
            </a:r>
            <a:endParaRPr lang="en-US" altLang="sl-SI"/>
          </a:p>
        </p:txBody>
      </p:sp>
      <p:pic>
        <p:nvPicPr>
          <p:cNvPr id="8200" name="Picture 8" descr="Penguins clipart chinstrap penguin, Penguins chinstrap penguin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1206" y="-5641459"/>
            <a:ext cx="22213691" cy="1974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penguin</a:t>
            </a:r>
            <a:endParaRPr lang="en-US" altLang="sl-SI"/>
          </a:p>
        </p:txBody>
      </p:sp>
      <p:pic>
        <p:nvPicPr>
          <p:cNvPr id="8200" name="Picture 8" descr="Penguins clipart chinstrap penguin, Penguins chinstrap pengui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407810"/>
            <a:ext cx="6985001" cy="620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 pengu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" y="1828800"/>
            <a:ext cx="406400" cy="4064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oogle Shape;93;p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6" y="5519894"/>
            <a:ext cx="880498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a monkey</a:t>
            </a:r>
            <a:endParaRPr lang="en-US" altLang="sl-SI"/>
          </a:p>
        </p:txBody>
      </p:sp>
      <p:pic>
        <p:nvPicPr>
          <p:cNvPr id="7170" name="Picture 2" descr="Affe clipart 3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012" y="-11307231"/>
            <a:ext cx="17937126" cy="259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96658" y="6404489"/>
            <a:ext cx="951895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Primer učnega sklopa s predlogi za ocenjevanje znanja za izobraževanje na daljavo. Angleščina, 3. razred (B.</a:t>
            </a:r>
            <a:r>
              <a:rPr kumimoji="0" lang="sl-SI" altLang="sl-SI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Kogoj, L. Rakovec)</a:t>
            </a:r>
            <a:r>
              <a:rPr kumimoji="0" lang="sl-SI" altLang="sl-SI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649</Words>
  <Application>Microsoft Office PowerPoint</Application>
  <PresentationFormat>Širokozaslonsko</PresentationFormat>
  <Paragraphs>46</Paragraphs>
  <Slides>21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Officeova tema</vt:lpstr>
      <vt:lpstr>Where‘s Spot? Ugani žival</vt:lpstr>
      <vt:lpstr>Ugani, katere živali se skrivajo na naslednjih prosojnicah. </vt:lpstr>
      <vt:lpstr>a bear</vt:lpstr>
      <vt:lpstr>a bear</vt:lpstr>
      <vt:lpstr>a snake</vt:lpstr>
      <vt:lpstr>a snake</vt:lpstr>
      <vt:lpstr>a penguin</vt:lpstr>
      <vt:lpstr>a penguin</vt:lpstr>
      <vt:lpstr>a monkey</vt:lpstr>
      <vt:lpstr>a monkey</vt:lpstr>
      <vt:lpstr>a turtle</vt:lpstr>
      <vt:lpstr>a tortoise</vt:lpstr>
      <vt:lpstr>a lion</vt:lpstr>
      <vt:lpstr>a lion</vt:lpstr>
      <vt:lpstr>a crocodile</vt:lpstr>
      <vt:lpstr>a crocodile</vt:lpstr>
      <vt:lpstr>a hippo</vt:lpstr>
      <vt:lpstr>a hippo</vt:lpstr>
      <vt:lpstr>a dog</vt:lpstr>
      <vt:lpstr>a dog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Where‘s Spot?</dc:title>
  <dc:creator>Lucija Rakovec</dc:creator>
  <cp:lastModifiedBy>Lucija Rakovec</cp:lastModifiedBy>
  <cp:revision>18</cp:revision>
  <dcterms:created xsi:type="dcterms:W3CDTF">2020-04-14T11:28:59Z</dcterms:created>
  <dcterms:modified xsi:type="dcterms:W3CDTF">2020-05-22T17:32:32Z</dcterms:modified>
</cp:coreProperties>
</file>