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2" r:id="rId2"/>
    <p:sldId id="278" r:id="rId3"/>
    <p:sldId id="280" r:id="rId4"/>
    <p:sldId id="281" r:id="rId5"/>
    <p:sldId id="284" r:id="rId6"/>
    <p:sldId id="283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CD42-36D3-4D4F-89BF-4DDF8AA3990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C0A55-258F-4043-9F2B-67D4F45F56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87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https://bit.ly/3caPPCi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0A55-258F-4043-9F2B-67D4F45F567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19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https://bit.ly/3caPPCi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0A55-258F-4043-9F2B-67D4F45F567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282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490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282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556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012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083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285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880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44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770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15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72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973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AbEFV9flyG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3Af8mgH6Du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inyurl.com/y9aovjs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tinyurl.com/y9aovjs7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69061" y="2380400"/>
            <a:ext cx="9144000" cy="808037"/>
          </a:xfrm>
        </p:spPr>
        <p:txBody>
          <a:bodyPr>
            <a:noAutofit/>
          </a:bodyPr>
          <a:lstStyle/>
          <a:p>
            <a:r>
              <a:rPr lang="sl-SI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Where‘s</a:t>
            </a:r>
            <a:r>
              <a:rPr lang="sl-SI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Spot?</a:t>
            </a:r>
            <a:br>
              <a:rPr lang="sl-SI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POSLUŠANJE BRANJA KNJIGE IN OGLED RISANKE</a:t>
            </a:r>
            <a:b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SLOVARČEK</a:t>
            </a:r>
            <a:b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889" y="2876565"/>
            <a:ext cx="3914579" cy="30580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6" y="5159698"/>
            <a:ext cx="883997" cy="1164437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120073" y="147484"/>
            <a:ext cx="11904779" cy="6548284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16545" y="6170246"/>
            <a:ext cx="120409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805" y="2543105"/>
            <a:ext cx="1914525" cy="1762125"/>
          </a:xfrm>
          <a:prstGeom prst="rect">
            <a:avLst/>
          </a:prstGeom>
        </p:spPr>
      </p:pic>
      <p:pic>
        <p:nvPicPr>
          <p:cNvPr id="5" name="Slika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12" y="1628814"/>
            <a:ext cx="7145594" cy="4056731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994612" y="575576"/>
            <a:ext cx="6389414" cy="766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Oglej si risanko in si čim več zapomni!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351" y="240040"/>
            <a:ext cx="2533232" cy="220160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oogle Shape;93;p14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" y="5685545"/>
            <a:ext cx="815456" cy="10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jen pravokotni oblaček 2"/>
          <p:cNvSpPr/>
          <p:nvPr/>
        </p:nvSpPr>
        <p:spPr>
          <a:xfrm>
            <a:off x="8219768" y="4462749"/>
            <a:ext cx="1632155" cy="1820064"/>
          </a:xfrm>
          <a:prstGeom prst="wedgeRoundRectCallout">
            <a:avLst>
              <a:gd name="adj1" fmla="val -62336"/>
              <a:gd name="adj2" fmla="val -688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NAMIG: Da bo filmček deloval, najprej klikni v pogled DIAPROJEKCIJA  in nato klikni na filmček.</a:t>
            </a:r>
            <a:endParaRPr lang="sl-SI" sz="1600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8"/>
          <a:srcRect l="21225"/>
          <a:stretch/>
        </p:blipFill>
        <p:spPr>
          <a:xfrm>
            <a:off x="9851923" y="5067101"/>
            <a:ext cx="2003020" cy="1156645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7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454" y="317162"/>
            <a:ext cx="3360069" cy="1700004"/>
          </a:xfrm>
          <a:prstGeom prst="rect">
            <a:avLst/>
          </a:prstGeom>
        </p:spPr>
      </p:pic>
      <p:pic>
        <p:nvPicPr>
          <p:cNvPr id="7" name="Slika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87" y="1709419"/>
            <a:ext cx="6920356" cy="38835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667" y="2254207"/>
            <a:ext cx="1474572" cy="1523999"/>
          </a:xfrm>
          <a:prstGeom prst="rect">
            <a:avLst/>
          </a:prstGeom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994612" y="575576"/>
            <a:ext cx="6330420" cy="766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Oglej si risanko in si čim več zapomni!</a:t>
            </a:r>
            <a:endParaRPr lang="sl-SI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Google Shape;93;p14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" y="5592995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/>
          <a:srcRect l="21225"/>
          <a:stretch/>
        </p:blipFill>
        <p:spPr>
          <a:xfrm>
            <a:off x="9970417" y="4842097"/>
            <a:ext cx="2003020" cy="1156645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aobljen pravokotni oblaček 12"/>
          <p:cNvSpPr/>
          <p:nvPr/>
        </p:nvSpPr>
        <p:spPr>
          <a:xfrm>
            <a:off x="8190271" y="4400748"/>
            <a:ext cx="1632155" cy="1820064"/>
          </a:xfrm>
          <a:prstGeom prst="wedgeRoundRectCallout">
            <a:avLst>
              <a:gd name="adj1" fmla="val -62336"/>
              <a:gd name="adj2" fmla="val -688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NAMIG: Da bo filmček deloval, najprej klikni v pogled DIAPROJEKCIJA  in nato klikni na filmček.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75749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2956" y="515477"/>
            <a:ext cx="6882580" cy="155912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dirty="0" smtClean="0">
                <a:solidFill>
                  <a:schemeClr val="bg2"/>
                </a:solidFill>
              </a:rPr>
              <a:t>S spodnjo povezavo odpri učni list.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>Premakni žival na njeno skrivališče.</a:t>
            </a:r>
            <a:endParaRPr lang="sl-SI" sz="3600" dirty="0"/>
          </a:p>
        </p:txBody>
      </p:sp>
      <p:sp>
        <p:nvSpPr>
          <p:cNvPr id="4" name="Pravokotnik 3"/>
          <p:cNvSpPr/>
          <p:nvPr/>
        </p:nvSpPr>
        <p:spPr>
          <a:xfrm>
            <a:off x="1316046" y="5306870"/>
            <a:ext cx="453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hlinkClick r:id="rId2"/>
              </a:rPr>
              <a:t>https://</a:t>
            </a:r>
            <a:r>
              <a:rPr lang="sl-SI" b="1" dirty="0" smtClean="0">
                <a:hlinkClick r:id="rId2"/>
              </a:rPr>
              <a:t>tinyurl.com/y9aovjs7</a:t>
            </a:r>
            <a:r>
              <a:rPr lang="sl-SI" b="1" dirty="0" smtClean="0"/>
              <a:t> </a:t>
            </a:r>
            <a:endParaRPr lang="sl-SI" dirty="0" smtClean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760" y="2310063"/>
            <a:ext cx="1843622" cy="270808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oogle Shape;93;p14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37652"/>
            <a:ext cx="4287940" cy="60925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404" y="3244645"/>
            <a:ext cx="1514723" cy="153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92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2956" y="515477"/>
            <a:ext cx="6882580" cy="155912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l-SI" sz="3600" dirty="0" smtClean="0">
                <a:solidFill>
                  <a:schemeClr val="bg2"/>
                </a:solidFill>
              </a:rPr>
              <a:t>S spodnjo povezavo odpri učni list.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>Premakni zapis v okence k ustrezni sličici.</a:t>
            </a:r>
            <a:endParaRPr lang="sl-SI" sz="36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17" y="2422424"/>
            <a:ext cx="1843622" cy="270808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oogle Shape;93;p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407" y="182149"/>
            <a:ext cx="3384017" cy="541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024" y="703110"/>
            <a:ext cx="3652799" cy="57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793" y="3244645"/>
            <a:ext cx="1479151" cy="1502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ravokotnik 11"/>
          <p:cNvSpPr/>
          <p:nvPr/>
        </p:nvSpPr>
        <p:spPr>
          <a:xfrm>
            <a:off x="1359846" y="5478324"/>
            <a:ext cx="453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hlinkClick r:id="rId7"/>
              </a:rPr>
              <a:t>https://</a:t>
            </a:r>
            <a:r>
              <a:rPr lang="sl-SI" b="1" dirty="0" smtClean="0">
                <a:hlinkClick r:id="rId7"/>
              </a:rPr>
              <a:t>tinyurl.com/y9aovjs7</a:t>
            </a:r>
            <a:r>
              <a:rPr lang="sl-SI" b="1" dirty="0" smtClean="0"/>
              <a:t> 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44059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ell Done Win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8794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oogle Shape;93;p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ni oblaček 2"/>
          <p:cNvSpPr/>
          <p:nvPr/>
        </p:nvSpPr>
        <p:spPr>
          <a:xfrm>
            <a:off x="3620655" y="764711"/>
            <a:ext cx="5828145" cy="2188585"/>
          </a:xfrm>
          <a:prstGeom prst="wedgeEllipseCallout">
            <a:avLst>
              <a:gd name="adj1" fmla="val -51895"/>
              <a:gd name="adj2" fmla="val 67986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6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247</Words>
  <Application>Microsoft Office PowerPoint</Application>
  <PresentationFormat>Širokozaslonsko</PresentationFormat>
  <Paragraphs>19</Paragraphs>
  <Slides>6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Where‘s Spot?  POSLUŠANJE BRANJA KNJIGE IN OGLED RISANKE SLOVARČEK </vt:lpstr>
      <vt:lpstr>PowerPointova predstavitev</vt:lpstr>
      <vt:lpstr>PowerPointova predstavitev</vt:lpstr>
      <vt:lpstr>S spodnjo povezavo odpri učni list. Premakni žival na njeno skrivališče.</vt:lpstr>
      <vt:lpstr>S spodnjo povezavo odpri učni list. Premakni zapis v okence k ustrezni sličici.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Where‘s Spot?</dc:title>
  <dc:creator>Lucija Rakovec</dc:creator>
  <cp:lastModifiedBy>Lucija Rakovec</cp:lastModifiedBy>
  <cp:revision>21</cp:revision>
  <dcterms:created xsi:type="dcterms:W3CDTF">2020-04-14T11:28:59Z</dcterms:created>
  <dcterms:modified xsi:type="dcterms:W3CDTF">2020-05-22T17:32:39Z</dcterms:modified>
</cp:coreProperties>
</file>