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4" r:id="rId4"/>
    <p:sldId id="278" r:id="rId5"/>
    <p:sldId id="280" r:id="rId6"/>
    <p:sldId id="285" r:id="rId7"/>
    <p:sldId id="279" r:id="rId8"/>
    <p:sldId id="28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90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82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556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012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08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285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80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44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770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61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7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E60F-6E0D-495A-BE07-864538DB2913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A530-918A-4B9B-8822-1175E2E64E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973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veworksheets.com/ay602628h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0.jpeg"/><Relationship Id="rId5" Type="http://schemas.microsoft.com/office/2007/relationships/media" Target="../media/media3.m4a"/><Relationship Id="rId10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6545" y="1264372"/>
            <a:ext cx="9144000" cy="808037"/>
          </a:xfrm>
        </p:spPr>
        <p:txBody>
          <a:bodyPr>
            <a:noAutofit/>
          </a:bodyPr>
          <a:lstStyle/>
          <a:p>
            <a:r>
              <a:rPr lang="sl-SI" sz="4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Where‘s</a:t>
            </a:r>
            <a:r>
              <a:rPr lang="sl-SI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Spot?</a:t>
            </a:r>
            <a:br>
              <a:rPr lang="sl-SI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POSLUŠAJ, PREBERI in ZAPIŠI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30" y="2604655"/>
            <a:ext cx="4399168" cy="343658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16545" y="6170246"/>
            <a:ext cx="120409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6" y="5159698"/>
            <a:ext cx="883997" cy="1164437"/>
          </a:xfrm>
          <a:prstGeom prst="rect">
            <a:avLst/>
          </a:prstGeom>
        </p:spPr>
      </p:pic>
      <p:sp>
        <p:nvSpPr>
          <p:cNvPr id="6" name="Zaobljeni pravokotnik 5"/>
          <p:cNvSpPr/>
          <p:nvPr/>
        </p:nvSpPr>
        <p:spPr>
          <a:xfrm>
            <a:off x="192024" y="173736"/>
            <a:ext cx="11777472" cy="6528816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0855" y="315263"/>
            <a:ext cx="4786745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3200" dirty="0">
                <a:solidFill>
                  <a:schemeClr val="bg1">
                    <a:lumMod val="65000"/>
                  </a:schemeClr>
                </a:solidFill>
              </a:rPr>
              <a:t>S spodnjo povezavo odpri učni </a:t>
            </a:r>
            <a:r>
              <a:rPr lang="sl-SI" sz="3200" dirty="0" smtClean="0">
                <a:solidFill>
                  <a:schemeClr val="bg1">
                    <a:lumMod val="65000"/>
                  </a:schemeClr>
                </a:solidFill>
              </a:rPr>
              <a:t>list 2.</a:t>
            </a:r>
            <a:endParaRPr lang="sl-SI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4127" y="2289286"/>
            <a:ext cx="5885873" cy="4351338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>
                <a:hlinkClick r:id="rId2"/>
              </a:rPr>
              <a:t>https</a:t>
            </a:r>
            <a:r>
              <a:rPr lang="sl-SI" sz="2000" dirty="0">
                <a:hlinkClick r:id="rId2"/>
              </a:rPr>
              <a:t>://www.liveworksheets.com/ay602628he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 smtClean="0"/>
          </a:p>
          <a:p>
            <a:endParaRPr lang="sl-S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96658" y="6404489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oogle Shape;93;p1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t="6479"/>
          <a:stretch/>
        </p:blipFill>
        <p:spPr>
          <a:xfrm>
            <a:off x="5487677" y="412714"/>
            <a:ext cx="3953313" cy="55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993" y="3374671"/>
            <a:ext cx="1477967" cy="145868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263" y="807505"/>
            <a:ext cx="4261042" cy="4759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1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115" y="315263"/>
            <a:ext cx="3953313" cy="593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03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895131" y="556106"/>
            <a:ext cx="7582525" cy="619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Poslušaj in s pomočjo sličic sestavi povedi: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0065" y="1441814"/>
            <a:ext cx="5957455" cy="507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92218" y="3610969"/>
            <a:ext cx="406400" cy="40640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92218" y="4740564"/>
            <a:ext cx="406400" cy="406400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66109" y="5870159"/>
            <a:ext cx="406400" cy="406400"/>
          </a:xfrm>
          <a:prstGeom prst="rect">
            <a:avLst/>
          </a:prstGeom>
        </p:spPr>
      </p:pic>
      <p:pic>
        <p:nvPicPr>
          <p:cNvPr id="45" name="Picture 5" descr="C73_bea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25" y="3492859"/>
            <a:ext cx="810260" cy="642620"/>
          </a:xfrm>
          <a:prstGeom prst="rect">
            <a:avLst/>
          </a:prstGeom>
          <a:noFill/>
          <a:extLst/>
        </p:spPr>
      </p:pic>
      <p:sp>
        <p:nvSpPr>
          <p:cNvPr id="20" name="Pravokotnik 19"/>
          <p:cNvSpPr/>
          <p:nvPr/>
        </p:nvSpPr>
        <p:spPr>
          <a:xfrm>
            <a:off x="6366802" y="3610969"/>
            <a:ext cx="91563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endParaRPr lang="sl-SI" dirty="0"/>
          </a:p>
        </p:txBody>
      </p:sp>
      <p:pic>
        <p:nvPicPr>
          <p:cNvPr id="47" name="Slika 46" descr="FCDP44 | Free Clipart Door Pics Today:15867479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062" y="3378876"/>
            <a:ext cx="582930" cy="87058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452076" y="6523613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Google Shape;93;p14" descr="image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599568" y="528397"/>
            <a:ext cx="3935487" cy="1673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dirty="0" smtClean="0"/>
              <a:t>2. </a:t>
            </a:r>
            <a:r>
              <a:rPr lang="en-GB" sz="3200" dirty="0" err="1" smtClean="0"/>
              <a:t>Preberi</a:t>
            </a:r>
            <a:r>
              <a:rPr lang="en-GB" sz="3200" dirty="0" smtClean="0"/>
              <a:t> </a:t>
            </a:r>
            <a:r>
              <a:rPr lang="en-GB" sz="3200" dirty="0"/>
              <a:t>in s </a:t>
            </a:r>
            <a:r>
              <a:rPr lang="en-GB" sz="3200" dirty="0" err="1"/>
              <a:t>pomočjo</a:t>
            </a:r>
            <a:r>
              <a:rPr lang="en-GB" sz="3200" dirty="0"/>
              <a:t> </a:t>
            </a:r>
            <a:r>
              <a:rPr lang="en-GB" sz="3200" dirty="0" err="1"/>
              <a:t>sličic</a:t>
            </a:r>
            <a:r>
              <a:rPr lang="en-GB" sz="3200" dirty="0"/>
              <a:t> </a:t>
            </a:r>
            <a:r>
              <a:rPr lang="en-GB" sz="3200" dirty="0" err="1"/>
              <a:t>sestavi</a:t>
            </a:r>
            <a:r>
              <a:rPr lang="en-GB" sz="3200" dirty="0"/>
              <a:t> </a:t>
            </a:r>
            <a:r>
              <a:rPr lang="en-GB" sz="3200" dirty="0" err="1"/>
              <a:t>povedi</a:t>
            </a:r>
            <a:r>
              <a:rPr lang="en-GB" sz="3200" dirty="0"/>
              <a:t>. 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20" y="264899"/>
            <a:ext cx="6244369" cy="616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045" y="2420168"/>
            <a:ext cx="1103472" cy="81693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973" y="2439486"/>
            <a:ext cx="1060796" cy="847417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9180945" y="2632363"/>
            <a:ext cx="46181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IN</a:t>
            </a:r>
            <a:endParaRPr lang="sl-SI" sz="24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35055" y="6471233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Google Shape;93;p14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7422" t="10373" r="17383"/>
          <a:stretch/>
        </p:blipFill>
        <p:spPr>
          <a:xfrm>
            <a:off x="5069487" y="1771457"/>
            <a:ext cx="5958731" cy="459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otnik 4"/>
          <p:cNvSpPr/>
          <p:nvPr/>
        </p:nvSpPr>
        <p:spPr>
          <a:xfrm>
            <a:off x="1560149" y="424219"/>
            <a:ext cx="10114615" cy="1146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dirty="0"/>
              <a:t>3. Poslušaj in dopolni povedi. Vmes lahko ustavljaš posnetek.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81" y="2994123"/>
            <a:ext cx="3337070" cy="337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969818" y="2512291"/>
            <a:ext cx="222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Rešitev: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01310" y="6441540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BDEEA8A5-4B40-4FFC-9E3E-1C387A8F0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771" y="507774"/>
            <a:ext cx="820093" cy="8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t="28315" b="9780"/>
          <a:stretch/>
        </p:blipFill>
        <p:spPr>
          <a:xfrm>
            <a:off x="5301673" y="2217668"/>
            <a:ext cx="6604000" cy="366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872" y="737984"/>
            <a:ext cx="933798" cy="93379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96658" y="6404489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oogle Shape;93;p14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1597891" y="826062"/>
            <a:ext cx="9975271" cy="619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dirty="0"/>
              <a:t>4</a:t>
            </a:r>
            <a:r>
              <a:rPr lang="sl-SI" sz="3200" dirty="0" smtClean="0"/>
              <a:t>. Poslušaj in zapiši povedi. Vmes lahko ustavljaš posnetek.</a:t>
            </a:r>
            <a:endParaRPr lang="sl-SI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72" y="3851563"/>
            <a:ext cx="4440002" cy="150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701663" y="3218112"/>
            <a:ext cx="291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Rešitev: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23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6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ell Done Win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8794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96658" y="6404489"/>
            <a:ext cx="95189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Primer učnega sklopa s predlogi za ocenjevanje znanja za izobraževanje na daljavo. Angleščina, 3. razred (B.</a:t>
            </a:r>
            <a:r>
              <a:rPr kumimoji="0" lang="sl-SI" altLang="sl-SI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Kogoj, L. Rakovec)</a:t>
            </a: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oogle Shape;93;p1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5519894"/>
            <a:ext cx="880498" cy="11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3620655" y="764711"/>
            <a:ext cx="5828145" cy="2188585"/>
          </a:xfrm>
          <a:prstGeom prst="wedgeEllipseCallout">
            <a:avLst>
              <a:gd name="adj1" fmla="val -51895"/>
              <a:gd name="adj2" fmla="val 67986"/>
            </a:avLst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33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253</Words>
  <Application>Microsoft Office PowerPoint</Application>
  <PresentationFormat>Širokozaslonsko</PresentationFormat>
  <Paragraphs>19</Paragraphs>
  <Slides>8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Officeova tema</vt:lpstr>
      <vt:lpstr>Where‘s Spot?  POSLUŠAJ, PREBERI in ZAPIŠI</vt:lpstr>
      <vt:lpstr>S spodnjo povezavo odpri učni list 2.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Where‘s Spot?</dc:title>
  <dc:creator>Lucija Rakovec</dc:creator>
  <cp:lastModifiedBy>Lucija Rakovec</cp:lastModifiedBy>
  <cp:revision>29</cp:revision>
  <dcterms:created xsi:type="dcterms:W3CDTF">2020-04-14T11:28:59Z</dcterms:created>
  <dcterms:modified xsi:type="dcterms:W3CDTF">2020-05-22T17:32:52Z</dcterms:modified>
</cp:coreProperties>
</file>