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71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41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793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7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15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53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56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791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1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52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8AE7-F1FC-40B8-9B82-F3CAAD1946BE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0F9B-4F3E-4237-8A09-37F700CD4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5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0873" y="-2090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Where‘s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Spot?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 PESEM</a:t>
            </a:r>
            <a:endParaRPr lang="sl-SI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99" y="2604016"/>
            <a:ext cx="4066092" cy="3178051"/>
          </a:xfrm>
          <a:prstGeom prst="rect">
            <a:avLst/>
          </a:prstGeom>
        </p:spPr>
      </p:pic>
      <p:pic>
        <p:nvPicPr>
          <p:cNvPr id="9" name="Google Shape;93;p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5" y="5315766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i pravokotnik 9"/>
          <p:cNvSpPr/>
          <p:nvPr/>
        </p:nvSpPr>
        <p:spPr>
          <a:xfrm>
            <a:off x="120073" y="212436"/>
            <a:ext cx="11896436" cy="6437746"/>
          </a:xfrm>
          <a:prstGeom prst="roundRect">
            <a:avLst/>
          </a:prstGeom>
          <a:noFill/>
          <a:ln w="762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16545" y="6170246"/>
            <a:ext cx="120409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PoljeZBesedilom 2078"/>
          <p:cNvSpPr txBox="1"/>
          <p:nvPr/>
        </p:nvSpPr>
        <p:spPr>
          <a:xfrm>
            <a:off x="1219200" y="412750"/>
            <a:ext cx="96366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i="1" dirty="0" smtClean="0"/>
              <a:t>1. S klikom na zvočnik poslušaj in zapoj pesmico na melodijo „Če študent na rajžo gre“ ali pa </a:t>
            </a:r>
            <a:r>
              <a:rPr lang="sl-SI" sz="2400" b="1" i="1" dirty="0" smtClean="0"/>
              <a:t>govori, </a:t>
            </a:r>
            <a:r>
              <a:rPr lang="sl-SI" sz="2400" b="1" i="1" dirty="0" smtClean="0"/>
              <a:t>kot slišiš na </a:t>
            </a:r>
            <a:r>
              <a:rPr lang="sl-SI" sz="2400" b="1" i="1" dirty="0" smtClean="0"/>
              <a:t>posnetku.</a:t>
            </a:r>
            <a:endParaRPr lang="sl-SI" sz="2400" b="1" i="1" dirty="0"/>
          </a:p>
        </p:txBody>
      </p:sp>
      <p:pic>
        <p:nvPicPr>
          <p:cNvPr id="78" name="Posnet zvok">
            <a:hlinkClick r:id="" action="ppaction://media"/>
            <a:extLst>
              <a:ext uri="{FF2B5EF4-FFF2-40B4-BE49-F238E27FC236}">
                <a16:creationId xmlns:a16="http://schemas.microsoft.com/office/drawing/2014/main" id="{783BD183-5629-498B-B43F-A0EBFCBCC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" y="577850"/>
            <a:ext cx="609600" cy="609600"/>
          </a:xfrm>
          <a:prstGeom prst="rect">
            <a:avLst/>
          </a:prstGeom>
        </p:spPr>
      </p:pic>
      <p:pic>
        <p:nvPicPr>
          <p:cNvPr id="2083" name="Slika 20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076" y="6348747"/>
            <a:ext cx="9522777" cy="304826"/>
          </a:xfrm>
          <a:prstGeom prst="rect">
            <a:avLst/>
          </a:prstGeom>
        </p:spPr>
      </p:pic>
      <p:pic>
        <p:nvPicPr>
          <p:cNvPr id="81" name="Google Shape;93;p14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322" y="1328296"/>
            <a:ext cx="9338397" cy="49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51" y="1050981"/>
            <a:ext cx="10014953" cy="535350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219200" y="412750"/>
            <a:ext cx="963664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i="1" dirty="0"/>
              <a:t>2</a:t>
            </a:r>
            <a:r>
              <a:rPr lang="sl-SI" sz="2400" b="1" i="1" dirty="0" smtClean="0"/>
              <a:t>. Sestavi svoje besedilo in ga predstavi z melodijo ali </a:t>
            </a:r>
            <a:r>
              <a:rPr lang="sl-SI" sz="2400" b="1" i="1" dirty="0" err="1" smtClean="0"/>
              <a:t>rapanjem</a:t>
            </a:r>
            <a:r>
              <a:rPr lang="sl-SI" sz="2400" b="1" i="1" dirty="0" smtClean="0"/>
              <a:t>.</a:t>
            </a:r>
            <a:endParaRPr lang="sl-SI" sz="2400" b="1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oogle Shape;93;p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2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9" y="1717381"/>
            <a:ext cx="4860957" cy="346576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149979" y="699829"/>
            <a:ext cx="963664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i="1" dirty="0" smtClean="0"/>
              <a:t>Pri sestavljanju svoje pesmi si lahko pomagaš s spodnjimi sličicami.</a:t>
            </a:r>
            <a:endParaRPr lang="sl-SI" sz="2400" b="1" i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51" y="2477385"/>
            <a:ext cx="6197246" cy="339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oogle Shape;93;p1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5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ell Done Win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8794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oogle Shape;93;p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3620655" y="764711"/>
            <a:ext cx="5828145" cy="2188585"/>
          </a:xfrm>
          <a:prstGeom prst="wedgeEllipseCallout">
            <a:avLst>
              <a:gd name="adj1" fmla="val -51895"/>
              <a:gd name="adj2" fmla="val 67986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5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160</Words>
  <Application>Microsoft Office PowerPoint</Application>
  <PresentationFormat>Širokozaslonsko</PresentationFormat>
  <Paragraphs>8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  Where‘s Spot? RAP PESEM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Spot‘s Song</dc:title>
  <dc:creator>Lucija Rakovec</dc:creator>
  <cp:lastModifiedBy>Lucija Rakovec</cp:lastModifiedBy>
  <cp:revision>17</cp:revision>
  <dcterms:created xsi:type="dcterms:W3CDTF">2020-05-21T08:15:51Z</dcterms:created>
  <dcterms:modified xsi:type="dcterms:W3CDTF">2020-05-22T17:32:44Z</dcterms:modified>
</cp:coreProperties>
</file>