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70" r:id="rId11"/>
    <p:sldId id="269" r:id="rId12"/>
    <p:sldId id="266" r:id="rId13"/>
    <p:sldId id="273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1EC"/>
    <a:srgbClr val="FF99CC"/>
    <a:srgbClr val="FFDD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597F6-6311-4286-9738-09DEFC35E0F8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853FA-0336-4B3F-AB8F-A4B01F7893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693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7F8A-7C04-405C-B9EA-697FC2AB0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25307-BCAE-49FD-915D-880AB4EB9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4D007-58CB-40D9-B0B2-57AF11EB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581B-2BE5-4DDA-A8A7-48D9FA519A5C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5840B-8417-4A83-B842-C12C1B9F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B4A25-F4C5-4C0B-9D6B-9EDEE1D5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F66F-8112-4F19-AD65-5CCD792A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8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E54C-5B03-42B7-ABF7-E582CC80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0C86A-5DAE-4EC8-9742-B99FAD389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2418F-8C56-4677-B88A-50EA4F1E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F0C6-B81F-47D2-849E-34516C89F498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3A986-4DAC-47BB-A326-E4E00E03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BA703-A671-4E5F-B915-9D24491D1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F66F-8112-4F19-AD65-5CCD792A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706435-D908-4551-AD9A-0342D1782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C14A3-BD3F-43DC-AB6E-3630AAB8F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36018-CCCA-4DA5-84A1-F9837E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5406-3BAD-49A4-915D-D374604F1E90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CB15E-CC7E-4307-8879-BD1CE047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C3032-75D9-49ED-A76E-38B2B10B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F66F-8112-4F19-AD65-5CCD792A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712A-349A-45E4-8D16-5A7EA5A3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3BBB-4585-4C23-B1A6-5CA1D0870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4F0A7-B58E-4135-A3B4-B50503D3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2A09-C97F-450D-B485-0BEC8227581D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E64EC-BBFD-4538-B98D-4E50F823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80C3D-34BA-462F-BF54-823C1965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F66F-8112-4F19-AD65-5CCD792A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687A-3600-4158-B37E-2B7B7745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EE74C-D2A1-4E7A-82DB-2EA671CC8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03837-7DAF-45F7-8358-E2CFAF31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8745-CF9B-46EC-A285-2B8E5CF3AECF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7948F-C5C8-4962-8011-695A2A60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CC33E-EF7D-480A-95F6-9F4EECF7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F66F-8112-4F19-AD65-5CCD792A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2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EB26-B5BF-4E8D-8CA8-7AF261F6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EDF07-1D41-4D0F-B351-8D52D3D33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0F1DD-FDDF-41A6-A548-CCE6259C3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A9C5B-1490-48E4-A191-2AA267C2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A401-CDF5-42C8-978F-4EB1BEEFAA95}" type="datetime1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FAA03-ED06-4C7B-82EA-F7087050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99F83-8070-4165-9DE9-739C0054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F66F-8112-4F19-AD65-5CCD792A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6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A6A0-3991-4FA9-9218-BA0BE8693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58663-B2DC-4124-BA64-FE319B61A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0FDC9-3A0D-4933-B4E5-A9F296FE8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7F9D1-6CB1-4BAB-A248-C1B6B3DD2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08659-53D0-4328-AACF-FBB1204F6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7B6EB2-DD3F-481C-8DCC-4E3AA07F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74FD-8ADF-4135-9830-55B14354F223}" type="datetime1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704D4E-34A9-441A-9D1B-E2F0A96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A1A82-7E96-4086-A806-26C28E6C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F66F-8112-4F19-AD65-5CCD792A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DAC9-8C17-480D-BF3A-DDEB1C4BB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C7FB7-DEB7-48B3-8626-400E3BCB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90DC-6689-4E79-8B6D-2A3FFF2F2D5F}" type="datetime1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88BD9-5BA3-4C34-9A9B-48BDAE24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11FBA-B67E-456C-A4D3-02F6C046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F66F-8112-4F19-AD65-5CCD792A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1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48B36-5CC4-4D19-92BB-D97B876F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D9FB-9F23-4E96-AF53-BF33F128706E}" type="datetime1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80CA3-C4F5-4E65-8520-50E57885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E5E47-28C1-42FB-91E0-0C7809A6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F66F-8112-4F19-AD65-5CCD792A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D8D4-703D-4BC1-BB87-4D708AF1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229DB-9126-43EE-8274-AD2430DC9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3C99C-5BD3-4821-B22C-71471FFBF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92DEE-48DC-440E-8628-77846681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29A0-693F-410E-A16C-4E73858BE140}" type="datetime1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44D31-7C3A-4283-A610-95C56FE5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368D5-A78C-4882-8680-29BE1CD1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F66F-8112-4F19-AD65-5CCD792A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3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79FF5-D843-43ED-A72E-9FA504D90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CA891-1E07-4A29-9DD0-75C635231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B8D68-8692-4E7B-9FB7-1E5683132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C5D51-7D95-4DB8-AA63-4A8F6B4C3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B4E-095D-4A65-A16C-0A182B8FA7A4}" type="datetime1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52BF5-7DA8-4646-BF67-86697E2C9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03F99-EF3E-412E-86B1-0BFB49F3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F66F-8112-4F19-AD65-5CCD792A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6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019D13-FF5E-4FCA-9425-E8E893A5D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34D5E-3202-4957-8030-C17FA47A0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71A0A-CDBD-45F6-8541-9895AE714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BC6C9-5426-4044-BA60-2BB2ABB1A8EE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C71D9-2B21-408A-998C-47390003C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OŠ Jakoba Aljaža Kranj 19/20 AP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2816D-1356-4F44-9AA0-D7DD7F787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2F66F-8112-4F19-AD65-5CCD792A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4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18.png"/><Relationship Id="rId2" Type="http://schemas.openxmlformats.org/officeDocument/2006/relationships/image" Target="../media/image1.jpg"/><Relationship Id="rId16" Type="http://schemas.openxmlformats.org/officeDocument/2006/relationships/hyperlink" Target="https://www.youtube.com/watch?v=Vlo41a5HQx0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s://www.youtube.com/results?search_query=umivanje+rok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5105400" y="469068"/>
            <a:ext cx="6455664" cy="2726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NAZAJ V ŠOLO</a:t>
            </a:r>
          </a:p>
          <a:p>
            <a:pPr algn="ctr"/>
            <a:r>
              <a:rPr lang="sl-SI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sl-SI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sl-SI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POLONCO KORONCO</a:t>
            </a:r>
            <a:endParaRPr lang="sl-SI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Slika 4" descr="Clipart - Wash your hands (#2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33" y="1574721"/>
            <a:ext cx="1593965" cy="1719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 descr="Trinetra - About: Free Indian Symbols, Signs, Pattern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1" y="1598887"/>
            <a:ext cx="1728998" cy="1695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lipsa 8"/>
          <p:cNvSpPr/>
          <p:nvPr/>
        </p:nvSpPr>
        <p:spPr>
          <a:xfrm>
            <a:off x="5957316" y="6272784"/>
            <a:ext cx="393192" cy="301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8650224" y="6272784"/>
            <a:ext cx="393192" cy="301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Picture 6" descr="Super Heavy Duty Teachers Desks">
            <a:extLst>
              <a:ext uri="{FF2B5EF4-FFF2-40B4-BE49-F238E27FC236}">
                <a16:creationId xmlns:a16="http://schemas.microsoft.com/office/drawing/2014/main" id="{33ED1920-3523-4D79-97FF-DA866C07A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875" r="99625">
                        <a14:foregroundMark x1="38750" y1="32875" x2="81125" y2="29625"/>
                        <a14:foregroundMark x1="18875" y1="59500" x2="18875" y2="74750"/>
                        <a14:backgroundMark x1="22500" y1="59125" x2="48875" y2="55125"/>
                        <a14:backgroundMark x1="10750" y1="62625" x2="10375" y2="73000"/>
                        <a14:backgroundMark x1="20375" y1="67875" x2="88250" y2="5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45" b="21159"/>
          <a:stretch/>
        </p:blipFill>
        <p:spPr bwMode="auto">
          <a:xfrm>
            <a:off x="285512" y="4354028"/>
            <a:ext cx="4819888" cy="303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a 9"/>
          <p:cNvSpPr/>
          <p:nvPr/>
        </p:nvSpPr>
        <p:spPr>
          <a:xfrm>
            <a:off x="3384804" y="6272784"/>
            <a:ext cx="393192" cy="301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Paper Towel Dispenser Clipart (500x658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2260" y="2307984"/>
            <a:ext cx="1072288" cy="14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8719" y="889378"/>
            <a:ext cx="6057864" cy="6057864"/>
          </a:xfrm>
          <a:prstGeom prst="rect">
            <a:avLst/>
          </a:prstGeom>
        </p:spPr>
      </p:pic>
      <p:pic>
        <p:nvPicPr>
          <p:cNvPr id="17" name="Slika 16" descr="Kostenlose Vektorgrafik: Regal, Schwimmend, Bad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23" y="3479252"/>
            <a:ext cx="3324418" cy="1662209"/>
          </a:xfrm>
          <a:prstGeom prst="rect">
            <a:avLst/>
          </a:prstGeom>
        </p:spPr>
      </p:pic>
      <p:pic>
        <p:nvPicPr>
          <p:cNvPr id="7" name="Slika 6" descr="Liquid Hand Wash PNG Transparent Images | PNG All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2" y="3196280"/>
            <a:ext cx="837681" cy="837681"/>
          </a:xfrm>
          <a:prstGeom prst="rect">
            <a:avLst/>
          </a:prstGeom>
        </p:spPr>
      </p:pic>
      <p:pic>
        <p:nvPicPr>
          <p:cNvPr id="18" name="Slika 17" descr="Sink 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39" y="3195788"/>
            <a:ext cx="3378748" cy="3378748"/>
          </a:xfrm>
          <a:prstGeom prst="rect">
            <a:avLst/>
          </a:prstGeom>
        </p:spPr>
      </p:pic>
      <p:pic>
        <p:nvPicPr>
          <p:cNvPr id="20" name="Slika 19" descr="Category:Trash container icons - Wikimedia Common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51" y="4788109"/>
            <a:ext cx="1786427" cy="1786427"/>
          </a:xfrm>
          <a:prstGeom prst="rect">
            <a:avLst/>
          </a:prstGeom>
        </p:spPr>
      </p:pic>
      <p:pic>
        <p:nvPicPr>
          <p:cNvPr id="21" name="Slika 20" descr="Books PNG Transparent Images | PNG All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0" y="3897349"/>
            <a:ext cx="1870846" cy="1244112"/>
          </a:xfrm>
          <a:prstGeom prst="rect">
            <a:avLst/>
          </a:prstGeom>
        </p:spPr>
      </p:pic>
      <p:pic>
        <p:nvPicPr>
          <p:cNvPr id="23" name="Picture 28" descr="TJALLA Wall clock - IKEA">
            <a:extLst>
              <a:ext uri="{FF2B5EF4-FFF2-40B4-BE49-F238E27FC236}">
                <a16:creationId xmlns:a16="http://schemas.microsoft.com/office/drawing/2014/main" id="{7FDD993C-7C47-42DD-81E9-D92BD5623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86" b="100000" l="0" r="100000">
                        <a14:foregroundMark x1="8071" y1="29214" x2="23143" y2="12357"/>
                        <a14:foregroundMark x1="8857" y1="26286" x2="19643" y2="12929"/>
                        <a14:foregroundMark x1="19643" y1="12929" x2="43643" y2="3071"/>
                        <a14:foregroundMark x1="22357" y1="11571" x2="39000" y2="4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1" y="78080"/>
            <a:ext cx="1292468" cy="129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Slika 23" descr="Liquid Hand Wash PNG Transparent Images | PNG All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04" y="3925609"/>
            <a:ext cx="837681" cy="837681"/>
          </a:xfrm>
          <a:prstGeom prst="rect">
            <a:avLst/>
          </a:prstGeom>
        </p:spPr>
      </p:pic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Clipart - Wash your hands (#2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33" y="1574721"/>
            <a:ext cx="1593965" cy="1719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 descr="Trinetra - About: Free Indian Symbols, Signs, Pattern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1" y="1598887"/>
            <a:ext cx="1728998" cy="1695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lipsa 8"/>
          <p:cNvSpPr/>
          <p:nvPr/>
        </p:nvSpPr>
        <p:spPr>
          <a:xfrm>
            <a:off x="5957316" y="6272784"/>
            <a:ext cx="393192" cy="301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8650224" y="6272784"/>
            <a:ext cx="393192" cy="301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6" descr="Super Heavy Duty Teachers Desks">
            <a:extLst>
              <a:ext uri="{FF2B5EF4-FFF2-40B4-BE49-F238E27FC236}">
                <a16:creationId xmlns:a16="http://schemas.microsoft.com/office/drawing/2014/main" id="{33ED1920-3523-4D79-97FF-DA866C07A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875" r="99625">
                        <a14:foregroundMark x1="38750" y1="32875" x2="81125" y2="29625"/>
                        <a14:foregroundMark x1="18875" y1="59500" x2="18875" y2="74750"/>
                        <a14:backgroundMark x1="22500" y1="59125" x2="48875" y2="55125"/>
                        <a14:backgroundMark x1="10750" y1="62625" x2="10375" y2="73000"/>
                        <a14:backgroundMark x1="20375" y1="67875" x2="88250" y2="5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45" b="21159"/>
          <a:stretch/>
        </p:blipFill>
        <p:spPr bwMode="auto">
          <a:xfrm>
            <a:off x="285512" y="4354028"/>
            <a:ext cx="4819888" cy="303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a 9"/>
          <p:cNvSpPr/>
          <p:nvPr/>
        </p:nvSpPr>
        <p:spPr>
          <a:xfrm>
            <a:off x="3384804" y="6272784"/>
            <a:ext cx="393192" cy="301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Paper Towel Dispenser Clipart (500x658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2260" y="2307984"/>
            <a:ext cx="1072288" cy="14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Slika 16" descr="Kostenlose Vektorgrafik: Regal, Schwimmend, Bad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23" y="3479252"/>
            <a:ext cx="3324418" cy="1662209"/>
          </a:xfrm>
          <a:prstGeom prst="rect">
            <a:avLst/>
          </a:prstGeom>
        </p:spPr>
      </p:pic>
      <p:pic>
        <p:nvPicPr>
          <p:cNvPr id="7" name="Slika 6" descr="Liquid Hand Wash PNG Transparent Images | PNG All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2" y="3196280"/>
            <a:ext cx="837681" cy="837681"/>
          </a:xfrm>
          <a:prstGeom prst="rect">
            <a:avLst/>
          </a:prstGeom>
        </p:spPr>
      </p:pic>
      <p:pic>
        <p:nvPicPr>
          <p:cNvPr id="18" name="Slika 17" descr="Sink 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39" y="3195788"/>
            <a:ext cx="3378748" cy="3378748"/>
          </a:xfrm>
          <a:prstGeom prst="rect">
            <a:avLst/>
          </a:prstGeom>
        </p:spPr>
      </p:pic>
      <p:pic>
        <p:nvPicPr>
          <p:cNvPr id="20" name="Slika 19" descr="Category:Trash container icons - Wikimedia Common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51" y="4788109"/>
            <a:ext cx="1786427" cy="1786427"/>
          </a:xfrm>
          <a:prstGeom prst="rect">
            <a:avLst/>
          </a:prstGeom>
        </p:spPr>
      </p:pic>
      <p:pic>
        <p:nvPicPr>
          <p:cNvPr id="21" name="Slika 20" descr="Books PNG Transparent Images | PNG All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0" y="3897349"/>
            <a:ext cx="1870846" cy="1244112"/>
          </a:xfrm>
          <a:prstGeom prst="rect">
            <a:avLst/>
          </a:prstGeom>
        </p:spPr>
      </p:pic>
      <p:pic>
        <p:nvPicPr>
          <p:cNvPr id="23" name="Picture 28" descr="TJALLA Wall clock - IKEA">
            <a:extLst>
              <a:ext uri="{FF2B5EF4-FFF2-40B4-BE49-F238E27FC236}">
                <a16:creationId xmlns:a16="http://schemas.microsoft.com/office/drawing/2014/main" id="{7FDD993C-7C47-42DD-81E9-D92BD5623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86" b="100000" l="0" r="100000">
                        <a14:foregroundMark x1="8071" y1="29214" x2="23143" y2="12357"/>
                        <a14:foregroundMark x1="8857" y1="26286" x2="19643" y2="12929"/>
                        <a14:foregroundMark x1="19643" y1="12929" x2="43643" y2="3071"/>
                        <a14:foregroundMark x1="22357" y1="11571" x2="39000" y2="4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1" y="78080"/>
            <a:ext cx="1292468" cy="129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Slika 23" descr="Liquid Hand Wash PNG Transparent Images | PNG All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04" y="3925609"/>
            <a:ext cx="837681" cy="837681"/>
          </a:xfrm>
          <a:prstGeom prst="rect">
            <a:avLst/>
          </a:prstGeom>
        </p:spPr>
      </p:pic>
      <p:sp>
        <p:nvSpPr>
          <p:cNvPr id="19" name="Elipsa 18">
            <a:hlinkClick r:id="rId15"/>
          </p:cNvPr>
          <p:cNvSpPr/>
          <p:nvPr/>
        </p:nvSpPr>
        <p:spPr>
          <a:xfrm>
            <a:off x="5012627" y="777764"/>
            <a:ext cx="2544311" cy="2321321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ZAKAJ SI UMIVAMO ROKE?</a:t>
            </a:r>
          </a:p>
          <a:p>
            <a:pPr algn="ctr"/>
            <a:r>
              <a:rPr lang="sl-SI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Infodrom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Elipsa 21">
            <a:hlinkClick r:id="rId16"/>
          </p:cNvPr>
          <p:cNvSpPr/>
          <p:nvPr/>
        </p:nvSpPr>
        <p:spPr>
          <a:xfrm>
            <a:off x="8606938" y="777765"/>
            <a:ext cx="2446249" cy="2310469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KAKO SI UMIVAMO ROKE?</a:t>
            </a:r>
            <a:endParaRPr lang="sl-SI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" name="Slika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3" y="1415164"/>
            <a:ext cx="5487452" cy="5487452"/>
          </a:xfrm>
          <a:prstGeom prst="rect">
            <a:avLst/>
          </a:prstGeom>
        </p:spPr>
      </p:pic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otnik 2"/>
          <p:cNvSpPr/>
          <p:nvPr/>
        </p:nvSpPr>
        <p:spPr>
          <a:xfrm>
            <a:off x="739508" y="815131"/>
            <a:ext cx="7719848" cy="2661086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ZAKAŠLJAM ALI ČIHNEM V KOMOLEC IN SI POTEM OBVEZNO UMIJEM ROKE.</a:t>
            </a:r>
            <a:endParaRPr lang="sl-SI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8" y="1234441"/>
            <a:ext cx="5120640" cy="512064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8104106" y="258083"/>
            <a:ext cx="1166648" cy="1114096"/>
          </a:xfrm>
          <a:prstGeom prst="ellipse">
            <a:avLst/>
          </a:prstGeom>
          <a:solidFill>
            <a:srgbClr val="A6C1E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4031348" y="706718"/>
            <a:ext cx="7060324" cy="2661086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SVOJE PLASTENKE NE DELIM Z DRUGIMI IN JO ČISTIM SAM, V ŠOLI. </a:t>
            </a:r>
            <a:endParaRPr lang="sl-SI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10682714" y="303803"/>
            <a:ext cx="1166648" cy="1114096"/>
          </a:xfrm>
          <a:prstGeom prst="ellipse">
            <a:avLst/>
          </a:prstGeom>
          <a:solidFill>
            <a:srgbClr val="A6C1E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16" y="1341120"/>
            <a:ext cx="5135499" cy="5135499"/>
          </a:xfrm>
          <a:prstGeom prst="rect">
            <a:avLst/>
          </a:prstGeom>
        </p:spPr>
      </p:pic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Clipart - Wash your hands (#2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33" y="1574721"/>
            <a:ext cx="1593965" cy="1719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 descr="Trinetra - About: Free Indian Symbols, Signs, Pattern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1" y="1598887"/>
            <a:ext cx="1728998" cy="1695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lipsa 8"/>
          <p:cNvSpPr/>
          <p:nvPr/>
        </p:nvSpPr>
        <p:spPr>
          <a:xfrm>
            <a:off x="5957316" y="6272784"/>
            <a:ext cx="393192" cy="301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8650224" y="6272784"/>
            <a:ext cx="393192" cy="301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6" descr="Super Heavy Duty Teachers Desks">
            <a:extLst>
              <a:ext uri="{FF2B5EF4-FFF2-40B4-BE49-F238E27FC236}">
                <a16:creationId xmlns:a16="http://schemas.microsoft.com/office/drawing/2014/main" id="{33ED1920-3523-4D79-97FF-DA866C07A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875" r="99625">
                        <a14:foregroundMark x1="38750" y1="32875" x2="81125" y2="29625"/>
                        <a14:foregroundMark x1="18875" y1="59500" x2="18875" y2="74750"/>
                        <a14:backgroundMark x1="22500" y1="59125" x2="48875" y2="55125"/>
                        <a14:backgroundMark x1="10750" y1="62625" x2="10375" y2="73000"/>
                        <a14:backgroundMark x1="20375" y1="67875" x2="88250" y2="5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45" b="21159"/>
          <a:stretch/>
        </p:blipFill>
        <p:spPr bwMode="auto">
          <a:xfrm>
            <a:off x="285512" y="4354028"/>
            <a:ext cx="4819888" cy="303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a 9"/>
          <p:cNvSpPr/>
          <p:nvPr/>
        </p:nvSpPr>
        <p:spPr>
          <a:xfrm>
            <a:off x="3384804" y="6272784"/>
            <a:ext cx="393192" cy="301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Paper Towel Dispenser Clipart (500x658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2260" y="2307984"/>
            <a:ext cx="1072288" cy="14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Slika 16" descr="Kostenlose Vektorgrafik: Regal, Schwimmend, Bad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23" y="3479252"/>
            <a:ext cx="3324418" cy="1662209"/>
          </a:xfrm>
          <a:prstGeom prst="rect">
            <a:avLst/>
          </a:prstGeom>
        </p:spPr>
      </p:pic>
      <p:pic>
        <p:nvPicPr>
          <p:cNvPr id="7" name="Slika 6" descr="Liquid Hand Wash PNG Transparent Images | PNG All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2" y="3196280"/>
            <a:ext cx="837681" cy="837681"/>
          </a:xfrm>
          <a:prstGeom prst="rect">
            <a:avLst/>
          </a:prstGeom>
        </p:spPr>
      </p:pic>
      <p:pic>
        <p:nvPicPr>
          <p:cNvPr id="18" name="Slika 17" descr="Sink 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39" y="3195788"/>
            <a:ext cx="3378748" cy="3378748"/>
          </a:xfrm>
          <a:prstGeom prst="rect">
            <a:avLst/>
          </a:prstGeom>
        </p:spPr>
      </p:pic>
      <p:pic>
        <p:nvPicPr>
          <p:cNvPr id="20" name="Slika 19" descr="Category:Trash container icons - Wikimedia Common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51" y="4788109"/>
            <a:ext cx="1786427" cy="1786427"/>
          </a:xfrm>
          <a:prstGeom prst="rect">
            <a:avLst/>
          </a:prstGeom>
        </p:spPr>
      </p:pic>
      <p:pic>
        <p:nvPicPr>
          <p:cNvPr id="21" name="Slika 20" descr="Books PNG Transparent Images | PNG All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0" y="3897349"/>
            <a:ext cx="1870846" cy="1244112"/>
          </a:xfrm>
          <a:prstGeom prst="rect">
            <a:avLst/>
          </a:prstGeom>
        </p:spPr>
      </p:pic>
      <p:pic>
        <p:nvPicPr>
          <p:cNvPr id="23" name="Picture 28" descr="TJALLA Wall clock - IKEA">
            <a:extLst>
              <a:ext uri="{FF2B5EF4-FFF2-40B4-BE49-F238E27FC236}">
                <a16:creationId xmlns:a16="http://schemas.microsoft.com/office/drawing/2014/main" id="{7FDD993C-7C47-42DD-81E9-D92BD5623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86" b="100000" l="0" r="100000">
                        <a14:foregroundMark x1="8071" y1="29214" x2="23143" y2="12357"/>
                        <a14:foregroundMark x1="8857" y1="26286" x2="19643" y2="12929"/>
                        <a14:foregroundMark x1="19643" y1="12929" x2="43643" y2="3071"/>
                        <a14:foregroundMark x1="22357" y1="11571" x2="39000" y2="4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1" y="78080"/>
            <a:ext cx="1292468" cy="129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Slika 23" descr="Liquid Hand Wash PNG Transparent Images | PNG All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04" y="3925609"/>
            <a:ext cx="837681" cy="837681"/>
          </a:xfrm>
          <a:prstGeom prst="rect">
            <a:avLst/>
          </a:prstGeom>
        </p:spPr>
      </p:pic>
      <p:sp>
        <p:nvSpPr>
          <p:cNvPr id="4" name="Zaobljen pravokotni oblaček 3"/>
          <p:cNvSpPr/>
          <p:nvPr/>
        </p:nvSpPr>
        <p:spPr>
          <a:xfrm>
            <a:off x="4334869" y="281385"/>
            <a:ext cx="4897975" cy="1764792"/>
          </a:xfrm>
          <a:prstGeom prst="wedgeRoundRectCallout">
            <a:avLst>
              <a:gd name="adj1" fmla="val -41556"/>
              <a:gd name="adj2" fmla="val 68199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UPOŠTEVAJ MOJE NASVETE IN BODI BREZ SKRBI, IMELI SE BOMO SUPER!</a:t>
            </a:r>
            <a:endParaRPr lang="sl-SI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4" y="1257056"/>
            <a:ext cx="5553809" cy="5553809"/>
          </a:xfrm>
          <a:prstGeom prst="rect">
            <a:avLst/>
          </a:prstGeom>
        </p:spPr>
      </p:pic>
      <p:sp>
        <p:nvSpPr>
          <p:cNvPr id="15" name="Označba mesta no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OŠ </a:t>
            </a:r>
            <a:r>
              <a:rPr lang="en-US" dirty="0" err="1" smtClean="0"/>
              <a:t>Jakoba</a:t>
            </a:r>
            <a:r>
              <a:rPr lang="en-US" dirty="0" smtClean="0"/>
              <a:t> </a:t>
            </a:r>
            <a:r>
              <a:rPr lang="en-US" dirty="0" err="1" smtClean="0"/>
              <a:t>Aljaža</a:t>
            </a:r>
            <a:r>
              <a:rPr lang="en-US" dirty="0" smtClean="0"/>
              <a:t> </a:t>
            </a:r>
            <a:r>
              <a:rPr lang="en-US" dirty="0" err="1" smtClean="0"/>
              <a:t>Kranj</a:t>
            </a:r>
            <a:r>
              <a:rPr lang="en-US" dirty="0" smtClean="0"/>
              <a:t> 19/20 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otnik 2"/>
          <p:cNvSpPr/>
          <p:nvPr/>
        </p:nvSpPr>
        <p:spPr>
          <a:xfrm>
            <a:off x="2352674" y="643100"/>
            <a:ext cx="8730484" cy="3447393"/>
          </a:xfrm>
          <a:prstGeom prst="roundRect">
            <a:avLst/>
          </a:prstGeom>
          <a:solidFill>
            <a:srgbClr val="A6C1E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 ŠOLO VEDNO PRIDEM OB DOGOVORJENI URI. VEDNO VSTOPIM IN IZSTOPIM SKOZI TOČNO DOLOČEN VHOD.</a:t>
            </a:r>
            <a:endParaRPr lang="sl-SI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7050"/>
            <a:ext cx="3790950" cy="3790950"/>
          </a:xfrm>
          <a:prstGeom prst="rect">
            <a:avLst/>
          </a:prstGeom>
        </p:spPr>
      </p:pic>
      <p:sp>
        <p:nvSpPr>
          <p:cNvPr id="5" name="Zaobljeni pravokotnik 4"/>
          <p:cNvSpPr/>
          <p:nvPr/>
        </p:nvSpPr>
        <p:spPr>
          <a:xfrm>
            <a:off x="3790950" y="4510906"/>
            <a:ext cx="5265682" cy="1292772"/>
          </a:xfrm>
          <a:prstGeom prst="roundRect">
            <a:avLst/>
          </a:prstGeom>
          <a:solidFill>
            <a:srgbClr val="A6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ČE VIDIM PRIJATELJA, KI NI V MOJI </a:t>
            </a:r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SKUPINI, </a:t>
            </a:r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MU LE NA DALEČ POMAHAM.</a:t>
            </a:r>
            <a:endParaRPr lang="sl-SI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10499834" y="222687"/>
            <a:ext cx="1166648" cy="1114096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otnik 2"/>
          <p:cNvSpPr/>
          <p:nvPr/>
        </p:nvSpPr>
        <p:spPr>
          <a:xfrm>
            <a:off x="599089" y="1304101"/>
            <a:ext cx="7336221" cy="3447393"/>
          </a:xfrm>
          <a:prstGeom prst="roundRect">
            <a:avLst/>
          </a:prstGeom>
          <a:solidFill>
            <a:srgbClr val="A6C1E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VRATA ODPREM S KOMOLCEM ALI S PAPIRNATIM ROBČKOM.</a:t>
            </a:r>
            <a:endParaRPr lang="sl-SI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Transparent Background Door Clipar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79" y="1417001"/>
            <a:ext cx="4593021" cy="57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a 5"/>
          <p:cNvSpPr/>
          <p:nvPr/>
        </p:nvSpPr>
        <p:spPr>
          <a:xfrm>
            <a:off x="268013" y="829413"/>
            <a:ext cx="1166648" cy="1114096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745161"/>
            <a:ext cx="5073587" cy="5073587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2091558" y="5023946"/>
            <a:ext cx="4046483" cy="1397876"/>
          </a:xfrm>
          <a:prstGeom prst="rect">
            <a:avLst/>
          </a:prstGeom>
          <a:solidFill>
            <a:srgbClr val="A6C1E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TUDI </a:t>
            </a:r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STIKAL </a:t>
            </a:r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 </a:t>
            </a:r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OSTALIH KLJUK </a:t>
            </a:r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 DOTIKAM LE S KOMOLCEM.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2154620" y="957260"/>
            <a:ext cx="8334704" cy="3447393"/>
          </a:xfrm>
          <a:prstGeom prst="roundRect">
            <a:avLst/>
          </a:prstGeom>
          <a:solidFill>
            <a:srgbClr val="A6C1E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 RAZREDA GREM LE, KO MORAM NA STRANIŠČE, KAMOR HODIMO EDEN PO EDEN.</a:t>
            </a:r>
            <a:endParaRPr lang="sl-SI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9695791" y="535123"/>
            <a:ext cx="1166648" cy="1114096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30" y="3027797"/>
            <a:ext cx="3790950" cy="3790950"/>
          </a:xfrm>
          <a:prstGeom prst="rect">
            <a:avLst/>
          </a:prstGeom>
        </p:spPr>
      </p:pic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2352674" y="643100"/>
            <a:ext cx="8730484" cy="3447393"/>
          </a:xfrm>
          <a:prstGeom prst="roundRect">
            <a:avLst/>
          </a:prstGeom>
          <a:solidFill>
            <a:srgbClr val="A6C1E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MED SABO POSKUŠAMO </a:t>
            </a:r>
            <a:r>
              <a:rPr lang="sl-SI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DRŽATI RAZDALJO </a:t>
            </a:r>
            <a:r>
              <a:rPr lang="sl-SI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</a:t>
            </a:r>
            <a:r>
              <a:rPr lang="sl-SI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UPOŠTEVAMO TALNE OZNAKE V RAZREDU </a:t>
            </a:r>
            <a:r>
              <a:rPr lang="sl-SI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</a:t>
            </a:r>
            <a:r>
              <a:rPr lang="sl-SI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l-SI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 HODNIKU.</a:t>
            </a:r>
            <a:endParaRPr lang="sl-SI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1529254" y="314406"/>
            <a:ext cx="1166648" cy="1114096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" name="Elipsa 4"/>
          <p:cNvSpPr/>
          <p:nvPr/>
        </p:nvSpPr>
        <p:spPr>
          <a:xfrm>
            <a:off x="3037490" y="6053959"/>
            <a:ext cx="882869" cy="2312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5623034" y="6053959"/>
            <a:ext cx="882869" cy="2312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8274760" y="6053959"/>
            <a:ext cx="882869" cy="2312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3778" y="3741682"/>
            <a:ext cx="2535949" cy="253594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5159" y="3630875"/>
            <a:ext cx="2654311" cy="2654311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451946" y="6117676"/>
            <a:ext cx="882869" cy="1599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11012870" y="6082039"/>
            <a:ext cx="882869" cy="2312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837" y="3688413"/>
            <a:ext cx="2539234" cy="253923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75" y="3630875"/>
            <a:ext cx="2682391" cy="268239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47230" y="3508468"/>
            <a:ext cx="2804798" cy="2804798"/>
          </a:xfrm>
          <a:prstGeom prst="rect">
            <a:avLst/>
          </a:prstGeom>
        </p:spPr>
      </p:pic>
      <p:cxnSp>
        <p:nvCxnSpPr>
          <p:cNvPr id="15" name="Raven puščični povezovalnik 14"/>
          <p:cNvCxnSpPr/>
          <p:nvPr/>
        </p:nvCxnSpPr>
        <p:spPr>
          <a:xfrm flipV="1">
            <a:off x="1343420" y="5477405"/>
            <a:ext cx="1271751" cy="25534"/>
          </a:xfrm>
          <a:prstGeom prst="straightConnector1">
            <a:avLst/>
          </a:prstGeom>
          <a:ln w="76200">
            <a:solidFill>
              <a:srgbClr val="FF99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V="1">
            <a:off x="4029690" y="5449614"/>
            <a:ext cx="1271751" cy="25534"/>
          </a:xfrm>
          <a:prstGeom prst="straightConnector1">
            <a:avLst/>
          </a:prstGeom>
          <a:ln w="76200">
            <a:solidFill>
              <a:srgbClr val="FF99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V="1">
            <a:off x="6780813" y="5448872"/>
            <a:ext cx="1271751" cy="25534"/>
          </a:xfrm>
          <a:prstGeom prst="straightConnector1">
            <a:avLst/>
          </a:prstGeom>
          <a:ln w="76200">
            <a:solidFill>
              <a:srgbClr val="FF99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 flipV="1">
            <a:off x="9453723" y="5445874"/>
            <a:ext cx="1271751" cy="25534"/>
          </a:xfrm>
          <a:prstGeom prst="straightConnector1">
            <a:avLst/>
          </a:prstGeom>
          <a:ln w="76200">
            <a:solidFill>
              <a:srgbClr val="FF99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značba mesta no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1007350" y="1386461"/>
            <a:ext cx="7524002" cy="2131631"/>
          </a:xfrm>
          <a:prstGeom prst="roundRect">
            <a:avLst/>
          </a:prstGeom>
          <a:solidFill>
            <a:srgbClr val="A6C1E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RAZRED POGOSTO ZRAČIMO.</a:t>
            </a:r>
            <a:endParaRPr lang="sl-SI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268013" y="829413"/>
            <a:ext cx="1166648" cy="1114096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984939" y="3877413"/>
            <a:ext cx="2270234" cy="1114096"/>
          </a:xfrm>
          <a:prstGeom prst="rect">
            <a:avLst/>
          </a:prstGeom>
          <a:solidFill>
            <a:srgbClr val="A6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PRIPRAVIM PULOVER, DA ME  NE BO ZEBLO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710" y="2195676"/>
            <a:ext cx="5013435" cy="4768413"/>
          </a:xfrm>
          <a:prstGeom prst="rect">
            <a:avLst/>
          </a:prstGeom>
        </p:spPr>
      </p:pic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3363310" y="1429407"/>
            <a:ext cx="7719848" cy="2661086"/>
          </a:xfrm>
          <a:prstGeom prst="roundRect">
            <a:avLst/>
          </a:prstGeom>
          <a:solidFill>
            <a:srgbClr val="A6C1E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PRED IN PO JEDI RAZKUŽIM SVOJO MIZO.</a:t>
            </a:r>
            <a:endParaRPr lang="sl-SI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6" descr="Super Heavy Duty Teachers Desks">
            <a:extLst>
              <a:ext uri="{FF2B5EF4-FFF2-40B4-BE49-F238E27FC236}">
                <a16:creationId xmlns:a16="http://schemas.microsoft.com/office/drawing/2014/main" id="{33ED1920-3523-4D79-97FF-DA866C07A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875" r="99625">
                        <a14:foregroundMark x1="38750" y1="32875" x2="81125" y2="29625"/>
                        <a14:foregroundMark x1="18875" y1="59500" x2="18875" y2="74750"/>
                        <a14:backgroundMark x1="22500" y1="59125" x2="48875" y2="55125"/>
                        <a14:backgroundMark x1="10750" y1="62625" x2="10375" y2="73000"/>
                        <a14:backgroundMark x1="20375" y1="67875" x2="88250" y2="5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45" b="21159"/>
          <a:stretch/>
        </p:blipFill>
        <p:spPr bwMode="auto">
          <a:xfrm>
            <a:off x="2095093" y="4324379"/>
            <a:ext cx="4021928" cy="253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817" y="2585126"/>
            <a:ext cx="4272874" cy="4272874"/>
          </a:xfrm>
          <a:prstGeom prst="rect">
            <a:avLst/>
          </a:prstGeom>
        </p:spPr>
      </p:pic>
      <p:pic>
        <p:nvPicPr>
          <p:cNvPr id="6" name="Slika 5" descr="Towel 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6202">
            <a:off x="4181420" y="3870045"/>
            <a:ext cx="1334820" cy="1334820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10499834" y="872359"/>
            <a:ext cx="1166648" cy="1114096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Clipart - Wash your hands (#2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33" y="1574721"/>
            <a:ext cx="1593965" cy="1719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 descr="Trinetra - About: Free Indian Symbols, Signs, Pattern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1" y="1598887"/>
            <a:ext cx="1728998" cy="1695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lipsa 8"/>
          <p:cNvSpPr/>
          <p:nvPr/>
        </p:nvSpPr>
        <p:spPr>
          <a:xfrm>
            <a:off x="5957316" y="6272784"/>
            <a:ext cx="393192" cy="301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8650224" y="6272784"/>
            <a:ext cx="393192" cy="301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6" descr="Super Heavy Duty Teachers Desks">
            <a:extLst>
              <a:ext uri="{FF2B5EF4-FFF2-40B4-BE49-F238E27FC236}">
                <a16:creationId xmlns:a16="http://schemas.microsoft.com/office/drawing/2014/main" id="{33ED1920-3523-4D79-97FF-DA866C07A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875" r="99625">
                        <a14:foregroundMark x1="38750" y1="32875" x2="81125" y2="29625"/>
                        <a14:foregroundMark x1="18875" y1="59500" x2="18875" y2="74750"/>
                        <a14:backgroundMark x1="22500" y1="59125" x2="48875" y2="55125"/>
                        <a14:backgroundMark x1="10750" y1="62625" x2="10375" y2="73000"/>
                        <a14:backgroundMark x1="20375" y1="67875" x2="88250" y2="5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45" b="21159"/>
          <a:stretch/>
        </p:blipFill>
        <p:spPr bwMode="auto">
          <a:xfrm>
            <a:off x="285512" y="4354028"/>
            <a:ext cx="4819888" cy="303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a 9"/>
          <p:cNvSpPr/>
          <p:nvPr/>
        </p:nvSpPr>
        <p:spPr>
          <a:xfrm>
            <a:off x="3384804" y="6272784"/>
            <a:ext cx="393192" cy="301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Paper Towel Dispenser Clipart (500x658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2260" y="2307984"/>
            <a:ext cx="1072288" cy="14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Slika 16" descr="Kostenlose Vektorgrafik: Regal, Schwimmend, Bad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23" y="3479252"/>
            <a:ext cx="3324418" cy="1662209"/>
          </a:xfrm>
          <a:prstGeom prst="rect">
            <a:avLst/>
          </a:prstGeom>
        </p:spPr>
      </p:pic>
      <p:pic>
        <p:nvPicPr>
          <p:cNvPr id="7" name="Slika 6" descr="Liquid Hand Wash PNG Transparent Images | PNG All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2" y="3196280"/>
            <a:ext cx="837681" cy="837681"/>
          </a:xfrm>
          <a:prstGeom prst="rect">
            <a:avLst/>
          </a:prstGeom>
        </p:spPr>
      </p:pic>
      <p:pic>
        <p:nvPicPr>
          <p:cNvPr id="18" name="Slika 17" descr="Sink 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39" y="3195788"/>
            <a:ext cx="3378748" cy="3378748"/>
          </a:xfrm>
          <a:prstGeom prst="rect">
            <a:avLst/>
          </a:prstGeom>
        </p:spPr>
      </p:pic>
      <p:pic>
        <p:nvPicPr>
          <p:cNvPr id="20" name="Slika 19" descr="Category:Trash container icons - Wikimedia Common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51" y="4788109"/>
            <a:ext cx="1786427" cy="1786427"/>
          </a:xfrm>
          <a:prstGeom prst="rect">
            <a:avLst/>
          </a:prstGeom>
        </p:spPr>
      </p:pic>
      <p:pic>
        <p:nvPicPr>
          <p:cNvPr id="21" name="Slika 20" descr="Books PNG Transparent Images | PNG All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0" y="3897349"/>
            <a:ext cx="1870846" cy="1244112"/>
          </a:xfrm>
          <a:prstGeom prst="rect">
            <a:avLst/>
          </a:prstGeom>
        </p:spPr>
      </p:pic>
      <p:pic>
        <p:nvPicPr>
          <p:cNvPr id="23" name="Picture 28" descr="TJALLA Wall clock - IKEA">
            <a:extLst>
              <a:ext uri="{FF2B5EF4-FFF2-40B4-BE49-F238E27FC236}">
                <a16:creationId xmlns:a16="http://schemas.microsoft.com/office/drawing/2014/main" id="{7FDD993C-7C47-42DD-81E9-D92BD5623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86" b="100000" l="0" r="100000">
                        <a14:foregroundMark x1="8071" y1="29214" x2="23143" y2="12357"/>
                        <a14:foregroundMark x1="8857" y1="26286" x2="19643" y2="12929"/>
                        <a14:foregroundMark x1="19643" y1="12929" x2="43643" y2="3071"/>
                        <a14:foregroundMark x1="22357" y1="11571" x2="39000" y2="4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1" y="78080"/>
            <a:ext cx="1292468" cy="129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Slika 23" descr="Liquid Hand Wash PNG Transparent Images | PNG All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04" y="3925609"/>
            <a:ext cx="837681" cy="83768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921" y="1370548"/>
            <a:ext cx="4650629" cy="4650629"/>
          </a:xfrm>
          <a:prstGeom prst="rect">
            <a:avLst/>
          </a:prstGeom>
        </p:spPr>
      </p:pic>
      <p:sp>
        <p:nvSpPr>
          <p:cNvPr id="11" name="Zaobljen pravokotni oblaček 10"/>
          <p:cNvSpPr/>
          <p:nvPr/>
        </p:nvSpPr>
        <p:spPr>
          <a:xfrm>
            <a:off x="4334256" y="859536"/>
            <a:ext cx="5522976" cy="1728216"/>
          </a:xfrm>
          <a:prstGeom prst="wedgeRoundRectCallout">
            <a:avLst>
              <a:gd name="adj1" fmla="val -60568"/>
              <a:gd name="adj2" fmla="val 47685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KAKO PA TI ŠE POSKRBIŠ ZA HIGIENO, DA OSTANEŠ ZDRAV?</a:t>
            </a:r>
            <a:endParaRPr lang="sl-SI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3445606" y="798471"/>
            <a:ext cx="7719848" cy="2661086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REDNO IN TEMELJITO SI UMIVAM ROKE!</a:t>
            </a:r>
            <a:endParaRPr lang="sl-SI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Eksplozija 2 2"/>
          <p:cNvSpPr/>
          <p:nvPr/>
        </p:nvSpPr>
        <p:spPr>
          <a:xfrm>
            <a:off x="521208" y="292608"/>
            <a:ext cx="3886200" cy="2816352"/>
          </a:xfrm>
          <a:prstGeom prst="irregularSeal2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PRED IN PO JEDI</a:t>
            </a:r>
            <a:endParaRPr lang="sl-SI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Eksplozija 2 3"/>
          <p:cNvSpPr/>
          <p:nvPr/>
        </p:nvSpPr>
        <p:spPr>
          <a:xfrm>
            <a:off x="8449056" y="3108960"/>
            <a:ext cx="4888992" cy="3476258"/>
          </a:xfrm>
          <a:prstGeom prst="irregularSeal2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 VSTOPIM IN IZSTOPIM IZ UČILNICE</a:t>
            </a:r>
            <a:endParaRPr lang="sl-SI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Eksplozija 2 4"/>
          <p:cNvSpPr/>
          <p:nvPr/>
        </p:nvSpPr>
        <p:spPr>
          <a:xfrm>
            <a:off x="174577" y="3288792"/>
            <a:ext cx="3886200" cy="2816352"/>
          </a:xfrm>
          <a:prstGeom prst="irregularSeal2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 PRIJEMANJU KLJUK ALI DRUGIH PREDMETOV</a:t>
            </a:r>
            <a:endParaRPr lang="sl-SI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Slika 7" descr="Sink 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276"/>
          <a:stretch/>
        </p:blipFill>
        <p:spPr>
          <a:xfrm>
            <a:off x="4969843" y="4663988"/>
            <a:ext cx="4608576" cy="22121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49" y="2620229"/>
            <a:ext cx="4237771" cy="4237771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10501779" y="282572"/>
            <a:ext cx="1166648" cy="1114096"/>
          </a:xfrm>
          <a:prstGeom prst="ellipse">
            <a:avLst/>
          </a:prstGeom>
          <a:solidFill>
            <a:srgbClr val="A6C1E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7" name="Označba mesta no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OŠ Jakoba Aljaža Kranj 19/20 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283</Words>
  <Application>Microsoft Office PowerPoint</Application>
  <PresentationFormat>Širokozaslonsko</PresentationFormat>
  <Paragraphs>45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 sistema Windows</dc:creator>
  <cp:lastModifiedBy>Lucija Rakovec</cp:lastModifiedBy>
  <cp:revision>23</cp:revision>
  <dcterms:created xsi:type="dcterms:W3CDTF">2020-05-14T15:42:05Z</dcterms:created>
  <dcterms:modified xsi:type="dcterms:W3CDTF">2020-05-15T12:01:59Z</dcterms:modified>
</cp:coreProperties>
</file>