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8" r:id="rId3"/>
    <p:sldId id="257" r:id="rId4"/>
    <p:sldId id="258" r:id="rId5"/>
    <p:sldId id="262" r:id="rId6"/>
    <p:sldId id="270" r:id="rId7"/>
    <p:sldId id="269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602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495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83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083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324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42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016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267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395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424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756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0F787-E5C6-4618-A774-2D468CB6CA2D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49937-4822-4E34-B2DB-A99E8221D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3286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l.wikipedia.org/wiki/Me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l.wikipedia.org/wiki/Burd%C5%BE_Kalifa#cite_note-CTBUHdb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873" y="476518"/>
            <a:ext cx="4987667" cy="33051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59" y="3146509"/>
            <a:ext cx="4928081" cy="3572077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99" y="476518"/>
            <a:ext cx="3553707" cy="247574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82" y="3147559"/>
            <a:ext cx="4760457" cy="3168331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4074059" y="476518"/>
            <a:ext cx="249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HIMALAJA, </a:t>
            </a:r>
            <a:r>
              <a:rPr lang="sl-SI" dirty="0" err="1" smtClean="0"/>
              <a:t>Mt</a:t>
            </a:r>
            <a:r>
              <a:rPr lang="sl-SI" dirty="0" smtClean="0"/>
              <a:t>. Everest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414839" y="3385996"/>
            <a:ext cx="295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KARAKORUM, GORA K2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760492" y="3078597"/>
            <a:ext cx="449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Poišči najvišje vrhove gora v Himalaji.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92452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" y="357706"/>
            <a:ext cx="10775752" cy="6055973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1683945" y="488887"/>
            <a:ext cx="363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2202671" y="3494690"/>
            <a:ext cx="60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Najvišje ležeča planota na svetu, nadmorska višina okrog 5000 m, nad njo se širijo vmesna gorstva.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446883" y="3558012"/>
            <a:ext cx="2172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 zemljevidu poišči reke, ki izvirajo na Tibetu.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38653" y="2634558"/>
            <a:ext cx="217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Katero govedo je doma na Tibetu?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5208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8750" cy="2857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415" y="2601533"/>
            <a:ext cx="7048500" cy="3962400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5830432" y="724277"/>
            <a:ext cx="4381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Največje jezero na svetu je Kaspijsko.</a:t>
            </a:r>
          </a:p>
          <a:p>
            <a:r>
              <a:rPr lang="sl-SI" dirty="0" smtClean="0"/>
              <a:t>Nižavje ob njem je nižje od morskih gladin. Imenuje se </a:t>
            </a:r>
            <a:r>
              <a:rPr lang="sl-SI" dirty="0" err="1" smtClean="0"/>
              <a:t>Prikaspijsko</a:t>
            </a:r>
            <a:r>
              <a:rPr lang="sl-SI" dirty="0" smtClean="0"/>
              <a:t> nižavje. Poišči na zemljevidu.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4144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33" y="627519"/>
            <a:ext cx="7705659" cy="5773281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2525917" y="5078994"/>
            <a:ext cx="3168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Najglobje jezero na svetu je Bajkalsko na jugu Sibirije. Poišči ga na zemljevidu in odčitaj njegovo globino.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Na najdaljši reki Azije – </a:t>
            </a:r>
            <a:r>
              <a:rPr lang="sl-SI" sz="3600" dirty="0" err="1" smtClean="0">
                <a:solidFill>
                  <a:schemeClr val="accent1">
                    <a:lumMod val="75000"/>
                  </a:schemeClr>
                </a:solidFill>
              </a:rPr>
              <a:t>Jangce</a:t>
            </a: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 – največji jez Treh sotesk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sl-SI" sz="3600" dirty="0" err="1" smtClean="0">
                <a:solidFill>
                  <a:schemeClr val="accent1">
                    <a:lumMod val="75000"/>
                  </a:schemeClr>
                </a:solidFill>
              </a:rPr>
              <a:t>Juang</a:t>
            </a: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600" dirty="0" err="1" smtClean="0">
                <a:solidFill>
                  <a:schemeClr val="accent1">
                    <a:lumMod val="75000"/>
                  </a:schemeClr>
                </a:solidFill>
              </a:rPr>
              <a:t>Šaban</a:t>
            </a: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, d</a:t>
            </a:r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</a:rPr>
              <a:t>olg je 2039 </a:t>
            </a:r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hlinkClick r:id="rId2" tooltip="Meter"/>
              </a:rPr>
              <a:t>m</a:t>
            </a:r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</a:rPr>
              <a:t> in visok 185 metrov.</a:t>
            </a:r>
            <a:endParaRPr lang="sl-SI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7971" y="1999782"/>
            <a:ext cx="5219432" cy="32360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9" y="1690688"/>
            <a:ext cx="6667500" cy="440055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934954" y="5441133"/>
            <a:ext cx="417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Poišči na zemljevidu na ozemlju Kitajske.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01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63" y="552180"/>
            <a:ext cx="4713986" cy="59130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477" y="1531780"/>
            <a:ext cx="5930721" cy="3953814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5812324" y="506994"/>
            <a:ext cx="5332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Kitajski zid je največji gradbeni objekt na svetu, vidi se tudi iz vesolja. Na svetovnem spletu poišči podatke o njem. Poišči ga na zemljevidu.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516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3" y="345248"/>
            <a:ext cx="6038850" cy="30765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85" y="112810"/>
            <a:ext cx="3966692" cy="36658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23" y="3602193"/>
            <a:ext cx="4444687" cy="30898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822" y="3648850"/>
            <a:ext cx="4344903" cy="2996485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525101" y="4155541"/>
            <a:ext cx="395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Najdaljša železniška proga od Moskve do Vladivostoka je dolga skoraj 10 000.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Poišči jo na zemljevidu.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783533" y="1234499"/>
            <a:ext cx="364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Največja država – Rusija meri okrog 17 000 000 km².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6708618" y="345248"/>
            <a:ext cx="338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Kitajska – država z največjim številom prebivalstva na svetu.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Okrog  1miljardo in 400 000 000.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4999822" y="5676970"/>
            <a:ext cx="38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 </a:t>
            </a:r>
            <a:r>
              <a:rPr lang="sl-SI" dirty="0" err="1" smtClean="0"/>
              <a:t>Transsibirski</a:t>
            </a:r>
            <a:r>
              <a:rPr lang="sl-SI" dirty="0" smtClean="0"/>
              <a:t> železnici mimo Bajkalskega jezera.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4002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277564"/>
              </p:ext>
            </p:extLst>
          </p:nvPr>
        </p:nvGraphicFramePr>
        <p:xfrm>
          <a:off x="1018504" y="200052"/>
          <a:ext cx="10515600" cy="207264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6592245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36236492"/>
                    </a:ext>
                  </a:extLst>
                </a:gridCol>
              </a:tblGrid>
              <a:tr h="452327">
                <a:tc>
                  <a:txBody>
                    <a:bodyPr/>
                    <a:lstStyle/>
                    <a:p>
                      <a:r>
                        <a:rPr lang="sl-SI" sz="2800" dirty="0"/>
                        <a:t>828 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sl-SI" sz="2800" dirty="0"/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58445723"/>
                  </a:ext>
                </a:extLst>
              </a:tr>
              <a:tr h="452327">
                <a:tc>
                  <a:txBody>
                    <a:bodyPr/>
                    <a:lstStyle/>
                    <a:p>
                      <a:pPr algn="l"/>
                      <a:r>
                        <a:rPr lang="sl-SI" sz="2800" dirty="0">
                          <a:effectLst/>
                        </a:rPr>
                        <a:t>Konica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800"/>
                        <a:t>829,8 m (2.722 ft</a:t>
                      </a:r>
                      <a:r>
                        <a:rPr lang="sl-SI" sz="2800" dirty="0"/>
                        <a:t>)</a:t>
                      </a:r>
                      <a:r>
                        <a:rPr lang="sl-SI" sz="2800" baseline="30000" dirty="0">
                          <a:hlinkClick r:id="rId2"/>
                        </a:rPr>
                        <a:t>[2]</a:t>
                      </a:r>
                      <a:endParaRPr lang="sl-SI" sz="2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30456"/>
                  </a:ext>
                </a:extLst>
              </a:tr>
              <a:tr h="452327">
                <a:tc>
                  <a:txBody>
                    <a:bodyPr/>
                    <a:lstStyle/>
                    <a:p>
                      <a:pPr algn="l"/>
                      <a:r>
                        <a:rPr lang="sl-SI" sz="2800" dirty="0">
                          <a:effectLst/>
                        </a:rPr>
                        <a:t>Streha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800" dirty="0"/>
                        <a:t>828 m (2.717 </a:t>
                      </a:r>
                      <a:r>
                        <a:rPr lang="sl-SI" sz="2800" dirty="0" err="1"/>
                        <a:t>ft</a:t>
                      </a:r>
                      <a:r>
                        <a:rPr lang="sl-SI" sz="2800" dirty="0"/>
                        <a:t>)</a:t>
                      </a:r>
                      <a:r>
                        <a:rPr lang="sl-SI" sz="2800" baseline="30000" dirty="0">
                          <a:hlinkClick r:id="rId2"/>
                        </a:rPr>
                        <a:t>[2]</a:t>
                      </a:r>
                      <a:endParaRPr lang="sl-SI" sz="2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518202"/>
                  </a:ext>
                </a:extLst>
              </a:tr>
              <a:tr h="452327">
                <a:tc>
                  <a:txBody>
                    <a:bodyPr/>
                    <a:lstStyle/>
                    <a:p>
                      <a:pPr algn="l"/>
                      <a:r>
                        <a:rPr lang="sl-SI" sz="2800">
                          <a:effectLst/>
                        </a:rPr>
                        <a:t>Najvišje nadstropje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800" dirty="0"/>
                        <a:t>584,5 m (1.918 </a:t>
                      </a:r>
                      <a:r>
                        <a:rPr lang="sl-SI" sz="2800" dirty="0" err="1"/>
                        <a:t>ft</a:t>
                      </a:r>
                      <a:r>
                        <a:rPr lang="sl-SI" sz="2800" dirty="0"/>
                        <a:t>)</a:t>
                      </a:r>
                      <a:r>
                        <a:rPr lang="sl-SI" sz="2800" baseline="30000" dirty="0">
                          <a:hlinkClick r:id="rId2"/>
                        </a:rPr>
                        <a:t>[2]</a:t>
                      </a:r>
                      <a:endParaRPr lang="sl-SI" sz="2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422550"/>
                  </a:ext>
                </a:extLst>
              </a:tr>
            </a:tbl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5" y="2272692"/>
            <a:ext cx="6198649" cy="4132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668" y="2484744"/>
            <a:ext cx="6185436" cy="3479308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3150606" y="200052"/>
            <a:ext cx="2372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Burij Kalifa najvišja zgradba na svetu. Poišči na zemljevidu Dubaj ob Perzijskem zalivu.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71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</TotalTime>
  <Words>262</Words>
  <Application>Microsoft Office PowerPoint</Application>
  <PresentationFormat>Širokozaslonsko</PresentationFormat>
  <Paragraphs>27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Na najdaljši reki Azije – Jangce – največji jez Treh sotesk - Juang Šaban, dolg je 2039 m in visok 185 metrov.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Tomi</dc:creator>
  <cp:lastModifiedBy>Tomi</cp:lastModifiedBy>
  <cp:revision>14</cp:revision>
  <dcterms:created xsi:type="dcterms:W3CDTF">2019-04-03T14:13:20Z</dcterms:created>
  <dcterms:modified xsi:type="dcterms:W3CDTF">2020-03-27T09:39:14Z</dcterms:modified>
</cp:coreProperties>
</file>