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30.9.2020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sl-SI" sz="6000" dirty="0" smtClean="0">
                <a:solidFill>
                  <a:srgbClr val="FF0000"/>
                </a:solidFill>
              </a:rPr>
              <a:t>KAKO POSNETI SVOJE PREDAVANJE IN GA OBJAVITI DIJAKOM V APLIKACIJI TOK (</a:t>
            </a:r>
            <a:r>
              <a:rPr lang="sl-SI" sz="6000" dirty="0" err="1" smtClean="0">
                <a:solidFill>
                  <a:srgbClr val="FF0000"/>
                </a:solidFill>
              </a:rPr>
              <a:t>STREAM</a:t>
            </a:r>
            <a:r>
              <a:rPr lang="sl-SI" sz="6000" dirty="0" smtClean="0">
                <a:solidFill>
                  <a:srgbClr val="FF0000"/>
                </a:solidFill>
              </a:rPr>
              <a:t>)</a:t>
            </a:r>
            <a:endParaRPr lang="sl-SI" sz="6000" dirty="0">
              <a:solidFill>
                <a:srgbClr val="FF0000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843808" y="5805264"/>
            <a:ext cx="3034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Avtor: Renato Flis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17778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sent in a live event in Teams - Office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704856" cy="43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39552" y="548680"/>
            <a:ext cx="8147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Predavanje sem jim naložil do petka za naslednji teden. Nato smo se</a:t>
            </a:r>
          </a:p>
          <a:p>
            <a:r>
              <a:rPr lang="sl-SI" sz="2000" dirty="0"/>
              <a:t>n</a:t>
            </a:r>
            <a:r>
              <a:rPr lang="sl-SI" sz="2000" dirty="0" smtClean="0"/>
              <a:t>aslednji teden na video sestanku pogovorili o tej snovi. To je bil samo</a:t>
            </a:r>
          </a:p>
          <a:p>
            <a:r>
              <a:rPr lang="sl-SI" sz="2000" dirty="0" smtClean="0"/>
              <a:t>eden od načinov dela, ki sem jih uporabljal, ko smo bili doma.</a:t>
            </a:r>
            <a:endParaRPr lang="sl-SI" sz="2000" dirty="0"/>
          </a:p>
        </p:txBody>
      </p:sp>
      <p:sp>
        <p:nvSpPr>
          <p:cNvPr id="3" name="Pravokotnik 2"/>
          <p:cNvSpPr/>
          <p:nvPr/>
        </p:nvSpPr>
        <p:spPr>
          <a:xfrm>
            <a:off x="1395195" y="6349394"/>
            <a:ext cx="612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100" dirty="0" smtClean="0"/>
              <a:t>Vir:</a:t>
            </a:r>
            <a:r>
              <a:rPr lang="sl-SI" sz="1100" dirty="0" err="1" smtClean="0"/>
              <a:t>https</a:t>
            </a:r>
            <a:r>
              <a:rPr lang="sl-SI" sz="1100" dirty="0"/>
              <a:t>://</a:t>
            </a:r>
            <a:r>
              <a:rPr lang="sl-SI" sz="1100" dirty="0" err="1"/>
              <a:t>support.content.office.net/en</a:t>
            </a:r>
            <a:r>
              <a:rPr lang="sl-SI" sz="1100" dirty="0"/>
              <a:t>-us/</a:t>
            </a:r>
            <a:r>
              <a:rPr lang="sl-SI" sz="1100" dirty="0" err="1"/>
              <a:t>media</a:t>
            </a:r>
            <a:r>
              <a:rPr lang="sl-SI" sz="1100" dirty="0"/>
              <a:t>/</a:t>
            </a:r>
            <a:r>
              <a:rPr lang="sl-SI" sz="1100" dirty="0" err="1"/>
              <a:t>fdf63bdf</a:t>
            </a:r>
            <a:r>
              <a:rPr lang="sl-SI" sz="1100" dirty="0"/>
              <a:t>-</a:t>
            </a:r>
            <a:r>
              <a:rPr lang="sl-SI" sz="1100" dirty="0" err="1"/>
              <a:t>94b1</a:t>
            </a:r>
            <a:r>
              <a:rPr lang="sl-SI" sz="1100" dirty="0"/>
              <a:t>-</a:t>
            </a:r>
            <a:r>
              <a:rPr lang="sl-SI" sz="1100" dirty="0" err="1"/>
              <a:t>47ca</a:t>
            </a:r>
            <a:r>
              <a:rPr lang="sl-SI" sz="1100" dirty="0"/>
              <a:t>-</a:t>
            </a:r>
            <a:r>
              <a:rPr lang="sl-SI" sz="1100" dirty="0" err="1"/>
              <a:t>9c62</a:t>
            </a:r>
            <a:r>
              <a:rPr lang="sl-SI" sz="1100" dirty="0"/>
              <a:t>-</a:t>
            </a:r>
            <a:r>
              <a:rPr lang="sl-SI" sz="1100" dirty="0" err="1"/>
              <a:t>47aa2692c556.png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50907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ato\Desktop\sreen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75" y="1358771"/>
            <a:ext cx="5544616" cy="44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767978" y="281553"/>
            <a:ext cx="74494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S spleta sem prenesel in na računalniku</a:t>
            </a:r>
          </a:p>
          <a:p>
            <a:r>
              <a:rPr lang="sl-SI" sz="3200" dirty="0" smtClean="0"/>
              <a:t> namestil program </a:t>
            </a:r>
            <a:r>
              <a:rPr lang="sl-SI" sz="3200" dirty="0" err="1" smtClean="0"/>
              <a:t>screenrec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5794463"/>
            <a:ext cx="7669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V program sem se vpisal preko e-pošte in si ustvaril</a:t>
            </a:r>
          </a:p>
          <a:p>
            <a:r>
              <a:rPr lang="sl-SI" sz="2400" dirty="0" smtClean="0"/>
              <a:t>geslo. S tem je dolžina posnetih predavanj neomejena.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76153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ato\Desktop\Študijska-predavanje\Zajeta sli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60648"/>
            <a:ext cx="3678121" cy="47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51520" y="1266735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Tako je videti nameščen</a:t>
            </a:r>
          </a:p>
          <a:p>
            <a:r>
              <a:rPr lang="sl-SI" sz="2800" dirty="0"/>
              <a:t>p</a:t>
            </a:r>
            <a:r>
              <a:rPr lang="sl-SI" sz="2800" dirty="0" smtClean="0"/>
              <a:t>rogram, ko </a:t>
            </a:r>
          </a:p>
          <a:p>
            <a:r>
              <a:rPr lang="sl-SI" sz="2800" dirty="0" smtClean="0"/>
              <a:t>ga zaženemo</a:t>
            </a:r>
          </a:p>
          <a:p>
            <a:r>
              <a:rPr lang="sl-SI" sz="2800" dirty="0"/>
              <a:t>n</a:t>
            </a:r>
            <a:r>
              <a:rPr lang="sl-SI" sz="2800" dirty="0" smtClean="0"/>
              <a:t>a namizju.</a:t>
            </a:r>
          </a:p>
          <a:p>
            <a:r>
              <a:rPr lang="sl-SI" sz="2800" dirty="0" smtClean="0"/>
              <a:t>Priključite si</a:t>
            </a:r>
          </a:p>
          <a:p>
            <a:r>
              <a:rPr lang="sl-SI" sz="2800" dirty="0" smtClean="0"/>
              <a:t>mikrofon za snemanje.</a:t>
            </a:r>
            <a:endParaRPr lang="sl-SI" sz="2800" dirty="0"/>
          </a:p>
        </p:txBody>
      </p:sp>
      <p:pic>
        <p:nvPicPr>
          <p:cNvPr id="1026" name="Picture 2" descr="C:\Users\Renato\Desktop\Študijska-predavanje\Zajeta slik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1342"/>
            <a:ext cx="2181530" cy="26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547664" y="6165304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Bližnjica do programa se vam pojavila tudi ob robu namizja.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547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01279" y="222623"/>
            <a:ext cx="620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Nato odprete poljubno </a:t>
            </a:r>
            <a:r>
              <a:rPr lang="sl-SI" sz="2400" dirty="0" err="1" smtClean="0"/>
              <a:t>PPT</a:t>
            </a:r>
            <a:r>
              <a:rPr lang="sl-SI" sz="2400" dirty="0" smtClean="0"/>
              <a:t> predstavitev in z</a:t>
            </a:r>
          </a:p>
          <a:p>
            <a:r>
              <a:rPr lang="sl-SI" sz="2400" dirty="0" smtClean="0"/>
              <a:t> „miško“ zajamete zaslon.</a:t>
            </a:r>
            <a:endParaRPr lang="sl-SI" sz="2400" dirty="0"/>
          </a:p>
        </p:txBody>
      </p:sp>
      <p:pic>
        <p:nvPicPr>
          <p:cNvPr id="3074" name="Picture 2" descr="C:\Users\Renato\Desktop\Študijska-predavanje\Zajeta sli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34" y="1340768"/>
            <a:ext cx="7194334" cy="473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3568" y="6237312"/>
            <a:ext cx="761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Spodaj vam teče čas. Ob premikanju diapozitivov nato odpredavate snov.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722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nato\Desktop\Študijska-predavanje\Zajeta slik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95" y="1700808"/>
            <a:ext cx="6335010" cy="49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11560" y="273071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Ko ste predavanje posneli, ga lahko sami pogledate in prenesete na svoj računalnik. Predavanje je posneto v </a:t>
            </a:r>
            <a:r>
              <a:rPr lang="sl-SI" sz="2400" dirty="0" err="1" smtClean="0"/>
              <a:t>mp4</a:t>
            </a:r>
            <a:r>
              <a:rPr lang="sl-SI" sz="2400" dirty="0" smtClean="0"/>
              <a:t> formatu.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17295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ato\Desktop\Študijska-predavanje\Zajeta slik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70" y="1094"/>
            <a:ext cx="1876687" cy="67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67544" y="1294177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Med Microsoftovimi aplikacijami poiščete aplikacijo </a:t>
            </a:r>
            <a:r>
              <a:rPr lang="sl-SI" sz="3200" dirty="0" err="1" smtClean="0"/>
              <a:t>STREAM</a:t>
            </a:r>
            <a:r>
              <a:rPr lang="sl-SI" sz="3200" dirty="0" smtClean="0"/>
              <a:t> (TOK) in jo odprete.</a:t>
            </a: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3607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ato\Desktop\Študijska-predavanje\Zajeta slik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49500" cy="55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403648" y="476672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Posnetek prenesete oz. naložite v aplikacijo.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550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nato\Desktop\Študijska-predavanje\Zajeta slik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71" y="1268760"/>
            <a:ext cx="6696744" cy="449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28255" y="476672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Aplikacija nato sama „obdela“ posnetek. Nato pa določite, kdo ga lahko</a:t>
            </a:r>
          </a:p>
          <a:p>
            <a:r>
              <a:rPr lang="sl-SI" dirty="0"/>
              <a:t>g</a:t>
            </a:r>
            <a:r>
              <a:rPr lang="sl-SI" dirty="0" smtClean="0"/>
              <a:t>leda. Dostop do gledanja lahko nastavite razredom, ki jih imate v </a:t>
            </a:r>
            <a:r>
              <a:rPr lang="sl-SI" dirty="0" err="1" smtClean="0"/>
              <a:t>teamsu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74366" y="6024960"/>
            <a:ext cx="861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Lahko pa skopirate povezavo do posnetka predavanja in jim ga prilepite v skupino,</a:t>
            </a:r>
          </a:p>
          <a:p>
            <a:r>
              <a:rPr lang="sl-SI" dirty="0"/>
              <a:t>v</a:t>
            </a:r>
            <a:r>
              <a:rPr lang="sl-SI" dirty="0" smtClean="0"/>
              <a:t> </a:t>
            </a:r>
            <a:r>
              <a:rPr lang="sl-SI" dirty="0" err="1" smtClean="0"/>
              <a:t>teamsih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832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39552" y="404664"/>
            <a:ext cx="7533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Vaše predavanje si lahko pogledajo in poslušajo kadar koli in kjer koli. Naloženo predavanje tudi ostane v aplikaciji.  </a:t>
            </a:r>
            <a:endParaRPr lang="sl-SI" sz="2400" dirty="0"/>
          </a:p>
        </p:txBody>
      </p:sp>
      <p:pic>
        <p:nvPicPr>
          <p:cNvPr id="4100" name="Picture 4" descr="Free Photo | Teenager on sofa listening to music and using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5544"/>
            <a:ext cx="6840760" cy="45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971600" y="6453336"/>
            <a:ext cx="69127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Vir:</a:t>
            </a:r>
            <a:r>
              <a:rPr lang="sl-SI" sz="1000" dirty="0" err="1" smtClean="0"/>
              <a:t>https</a:t>
            </a:r>
            <a:r>
              <a:rPr lang="sl-SI" sz="1000" dirty="0"/>
              <a:t>://</a:t>
            </a:r>
            <a:r>
              <a:rPr lang="sl-SI" sz="1000" dirty="0" err="1"/>
              <a:t>img.freepik.com/free</a:t>
            </a:r>
            <a:r>
              <a:rPr lang="sl-SI" sz="1000" dirty="0"/>
              <a:t>-</a:t>
            </a:r>
            <a:r>
              <a:rPr lang="sl-SI" sz="1000" dirty="0" err="1"/>
              <a:t>photo</a:t>
            </a:r>
            <a:r>
              <a:rPr lang="sl-SI" sz="1000" dirty="0"/>
              <a:t>/</a:t>
            </a:r>
            <a:r>
              <a:rPr lang="sl-SI" sz="1000" dirty="0" err="1"/>
              <a:t>teenager</a:t>
            </a:r>
            <a:r>
              <a:rPr lang="sl-SI" sz="1000" dirty="0"/>
              <a:t>-</a:t>
            </a:r>
            <a:r>
              <a:rPr lang="sl-SI" sz="1000" dirty="0" err="1"/>
              <a:t>sofa</a:t>
            </a:r>
            <a:r>
              <a:rPr lang="sl-SI" sz="1000" dirty="0"/>
              <a:t>-</a:t>
            </a:r>
            <a:r>
              <a:rPr lang="sl-SI" sz="1000" dirty="0" err="1"/>
              <a:t>listening</a:t>
            </a:r>
            <a:r>
              <a:rPr lang="sl-SI" sz="1000" dirty="0"/>
              <a:t>-</a:t>
            </a:r>
            <a:r>
              <a:rPr lang="sl-SI" sz="1000" dirty="0" err="1"/>
              <a:t>music</a:t>
            </a:r>
            <a:r>
              <a:rPr lang="sl-SI" sz="1000" dirty="0"/>
              <a:t>-</a:t>
            </a:r>
            <a:r>
              <a:rPr lang="sl-SI" sz="1000" dirty="0" err="1"/>
              <a:t>using</a:t>
            </a:r>
            <a:r>
              <a:rPr lang="sl-SI" sz="1000" dirty="0"/>
              <a:t>-</a:t>
            </a:r>
            <a:r>
              <a:rPr lang="sl-SI" sz="1000" dirty="0" err="1"/>
              <a:t>laptop</a:t>
            </a:r>
            <a:r>
              <a:rPr lang="sl-SI" sz="1000" dirty="0"/>
              <a:t>_23-</a:t>
            </a:r>
            <a:r>
              <a:rPr lang="sl-SI" sz="1000" dirty="0" err="1"/>
              <a:t>2147777280.jpg</a:t>
            </a:r>
            <a:r>
              <a:rPr lang="sl-SI" sz="1000" dirty="0"/>
              <a:t>?</a:t>
            </a:r>
            <a:r>
              <a:rPr lang="sl-SI" sz="1000" dirty="0" err="1"/>
              <a:t>size</a:t>
            </a:r>
            <a:r>
              <a:rPr lang="sl-SI" sz="1000" dirty="0"/>
              <a:t>=626&amp;</a:t>
            </a:r>
            <a:r>
              <a:rPr lang="sl-SI" sz="1000" dirty="0" err="1"/>
              <a:t>ext</a:t>
            </a:r>
            <a:r>
              <a:rPr lang="sl-SI" sz="1000" dirty="0"/>
              <a:t>=</a:t>
            </a:r>
            <a:r>
              <a:rPr lang="sl-SI" sz="1000" dirty="0" err="1"/>
              <a:t>jpg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499936036"/>
      </p:ext>
    </p:extLst>
  </p:cSld>
  <p:clrMapOvr>
    <a:masterClrMapping/>
  </p:clrMapOvr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</TotalTime>
  <Words>263</Words>
  <Application>Microsoft Office PowerPoint</Application>
  <PresentationFormat>Diaprojekcija na zaslonu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Tehnika</vt:lpstr>
      <vt:lpstr>KAKO POSNETI SVOJE PREDAVANJE IN GA OBJAVITI DIJAKOM V APLIKACIJI TOK (STREAM)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POSNETI PREDAVANJE IN GA OBJAVITI DIJAKOM</dc:title>
  <dc:creator>Renato</dc:creator>
  <cp:lastModifiedBy>Jožica Gramc</cp:lastModifiedBy>
  <cp:revision>8</cp:revision>
  <dcterms:created xsi:type="dcterms:W3CDTF">2020-09-28T13:33:19Z</dcterms:created>
  <dcterms:modified xsi:type="dcterms:W3CDTF">2020-09-30T15:52:51Z</dcterms:modified>
</cp:coreProperties>
</file>