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K3H2VqQKcc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Študijsko srečanje</a:t>
            </a:r>
            <a:br>
              <a:rPr lang="sl-SI" dirty="0" smtClean="0"/>
            </a:br>
            <a:r>
              <a:rPr lang="sl-SI" dirty="0" smtClean="0"/>
              <a:t>Družboslovje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3200" dirty="0" smtClean="0"/>
              <a:t>Tina Križnar, Biotehniški center Naklo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PREDSTAVITEV IZBRANIH PRIMEROV IZ ČASA POUČEVANJA NA DALJAVO</a:t>
            </a:r>
          </a:p>
          <a:p>
            <a:endParaRPr lang="sl-SI" dirty="0"/>
          </a:p>
          <a:p>
            <a:r>
              <a:rPr lang="sl-SI" dirty="0" smtClean="0"/>
              <a:t>30. 9. </a:t>
            </a:r>
            <a:r>
              <a:rPr lang="sl-SI" dirty="0" smtClean="0"/>
              <a:t>2020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9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Dijaki so dobili nalogo, da si ogledajo </a:t>
            </a:r>
            <a:r>
              <a:rPr lang="sl-SI" dirty="0" smtClean="0">
                <a:hlinkClick r:id="rId3"/>
              </a:rPr>
              <a:t>posnetek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posnetku spoznamo </a:t>
            </a:r>
            <a:r>
              <a:rPr lang="sl-SI" dirty="0"/>
              <a:t>možnost združevanja domov za starejše in vrtcev. Napišite svoje razmišljanje (7 - 10 stavkov). Nekaj pomoči na kaj lahko pomislite boste našli v učni snovi - priponka Družbena geografija - uvod. </a:t>
            </a:r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31791"/>
              </p:ext>
            </p:extLst>
          </p:nvPr>
        </p:nvGraphicFramePr>
        <p:xfrm>
          <a:off x="8273716" y="33294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showAsIcon="1" r:id="rId4" imgW="914400" imgH="771480" progId="AcroExch.Document.DC">
                  <p:embed/>
                </p:oleObj>
              </mc:Choice>
              <mc:Fallback>
                <p:oleObj name="Acrobat Document" showAsIcon="1" r:id="rId4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3716" y="33294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9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164" t="16211" r="4178" b="15105"/>
          <a:stretch/>
        </p:blipFill>
        <p:spPr>
          <a:xfrm>
            <a:off x="421106" y="655720"/>
            <a:ext cx="8614610" cy="5233737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649705" y="2995861"/>
            <a:ext cx="1407695" cy="360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1106905" y="3958389"/>
            <a:ext cx="950495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6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559" t="15737" r="3093" b="12737"/>
          <a:stretch/>
        </p:blipFill>
        <p:spPr>
          <a:xfrm>
            <a:off x="421104" y="360947"/>
            <a:ext cx="8698831" cy="5450305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998621" y="2971800"/>
            <a:ext cx="998621" cy="324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9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4474" t="14315" r="3882" b="52211"/>
          <a:stretch/>
        </p:blipFill>
        <p:spPr>
          <a:xfrm>
            <a:off x="168442" y="240631"/>
            <a:ext cx="8734926" cy="2550695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168442" y="2791326"/>
            <a:ext cx="6894095" cy="3862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8224" t="15263" r="20192" b="42105"/>
          <a:stretch/>
        </p:blipFill>
        <p:spPr>
          <a:xfrm>
            <a:off x="278760" y="2998871"/>
            <a:ext cx="6673457" cy="3447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jeZBesedilom 2"/>
          <p:cNvSpPr txBox="1"/>
          <p:nvPr/>
        </p:nvSpPr>
        <p:spPr>
          <a:xfrm>
            <a:off x="5931568" y="5453134"/>
            <a:ext cx="6075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chemeClr val="accent2"/>
                </a:solidFill>
              </a:rPr>
              <a:t>HVALA ZA </a:t>
            </a:r>
            <a:endParaRPr lang="sl-SI" sz="3600" b="1" dirty="0" smtClean="0">
              <a:solidFill>
                <a:schemeClr val="accent2"/>
              </a:solidFill>
            </a:endParaRPr>
          </a:p>
          <a:p>
            <a:pPr algn="ctr"/>
            <a:r>
              <a:rPr lang="sl-SI" sz="3600" b="1" dirty="0" smtClean="0">
                <a:solidFill>
                  <a:schemeClr val="accent2"/>
                </a:solidFill>
              </a:rPr>
              <a:t>VAŠO </a:t>
            </a:r>
            <a:r>
              <a:rPr lang="sl-SI" sz="3600" b="1" dirty="0">
                <a:solidFill>
                  <a:schemeClr val="accent2"/>
                </a:solidFill>
              </a:rPr>
              <a:t>POZORNOST.</a:t>
            </a:r>
          </a:p>
        </p:txBody>
      </p:sp>
    </p:spTree>
    <p:extLst>
      <p:ext uri="{BB962C8B-B14F-4D97-AF65-F5344CB8AC3E}">
        <p14:creationId xmlns:p14="http://schemas.microsoft.com/office/powerpoint/2010/main" val="6698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3113" y="16443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Nekaj primerov iz Družboslovja - geografija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0789" y="938464"/>
            <a:ext cx="9324474" cy="57992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b="1" dirty="0" smtClean="0"/>
              <a:t>Usmerjevalni</a:t>
            </a:r>
            <a:r>
              <a:rPr lang="sl-SI" dirty="0" smtClean="0"/>
              <a:t> cilji: </a:t>
            </a:r>
          </a:p>
          <a:p>
            <a:r>
              <a:rPr lang="sl-SI" dirty="0" smtClean="0"/>
              <a:t>razumejo </a:t>
            </a:r>
            <a:r>
              <a:rPr lang="sl-SI" dirty="0"/>
              <a:t>občutljivo </a:t>
            </a:r>
            <a:r>
              <a:rPr lang="sl-SI" b="1" dirty="0"/>
              <a:t>povezanost med človekom, naravo in družbo nekoč in danes</a:t>
            </a:r>
            <a:r>
              <a:rPr lang="sl-SI" dirty="0"/>
              <a:t>,</a:t>
            </a:r>
          </a:p>
          <a:p>
            <a:r>
              <a:rPr lang="sl-SI" dirty="0" smtClean="0"/>
              <a:t>spoznajo </a:t>
            </a:r>
            <a:r>
              <a:rPr lang="sl-SI" dirty="0"/>
              <a:t>procese in pojave in njihovo medsebojno povezanost  v konkretnih pokrajinah, v domači pokrajini, Sloveniji ter v svetu danes, </a:t>
            </a:r>
            <a:endParaRPr lang="sl-SI" dirty="0" smtClean="0"/>
          </a:p>
          <a:p>
            <a:r>
              <a:rPr lang="sl-SI" dirty="0" smtClean="0"/>
              <a:t>razumejo </a:t>
            </a:r>
            <a:r>
              <a:rPr lang="sl-SI" dirty="0"/>
              <a:t>probleme sodobnega sveta, analizirajo vzroke zanje ter spoznavajo načine </a:t>
            </a:r>
            <a:r>
              <a:rPr lang="sl-SI" dirty="0" smtClean="0"/>
              <a:t>reševanja</a:t>
            </a:r>
          </a:p>
          <a:p>
            <a:pPr lvl="0"/>
            <a:r>
              <a:rPr lang="sl-SI" dirty="0" smtClean="0"/>
              <a:t>razvijajo </a:t>
            </a:r>
            <a:r>
              <a:rPr lang="sl-SI" dirty="0"/>
              <a:t>sposobnost refleksije lastnega socialnega položaja in oblikovanja stališč, vrednot, prepričanj in delovanj kot temelj za vključevanje v družbeno življenje ter za strpno in odgovorno ravnanje do sebe, drugih, naravnega in družbenega okolja, </a:t>
            </a:r>
            <a:endParaRPr lang="sl-SI" dirty="0" smtClean="0"/>
          </a:p>
          <a:p>
            <a:pPr lvl="0"/>
            <a:r>
              <a:rPr lang="sl-SI" dirty="0"/>
              <a:t>razvijajo sposobnosti  samostojnega in kritičnega razmišljanja in odločanja o temeljnih vprašanjih družbe in </a:t>
            </a:r>
            <a:r>
              <a:rPr lang="sl-SI" dirty="0" smtClean="0"/>
              <a:t>države</a:t>
            </a:r>
            <a:r>
              <a:rPr lang="sl-SI" dirty="0"/>
              <a:t>;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5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082" y="973049"/>
            <a:ext cx="8596668" cy="5884951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Operativni cilji: </a:t>
            </a:r>
          </a:p>
          <a:p>
            <a:pPr lvl="0"/>
            <a:r>
              <a:rPr lang="sl-SI" dirty="0"/>
              <a:t>v domači pokrajini, Sloveniji in izbranih pokrajinah po svetu prepoznati elemente pokrajine (relief, rastlinstvo, vodo, podnebje, prst, živalstvo, </a:t>
            </a:r>
            <a:r>
              <a:rPr lang="sl-SI" b="1" dirty="0"/>
              <a:t>prebivalstvo</a:t>
            </a:r>
            <a:r>
              <a:rPr lang="sl-SI" dirty="0"/>
              <a:t>, naselja, kmetijstvo, industrija, druge gospodarske dejavnosti, promet)  in njihovo </a:t>
            </a:r>
            <a:r>
              <a:rPr lang="sl-SI" dirty="0" smtClean="0"/>
              <a:t>prepletanje,</a:t>
            </a:r>
          </a:p>
          <a:p>
            <a:pPr lvl="0"/>
            <a:r>
              <a:rPr lang="sl-SI" dirty="0" smtClean="0"/>
              <a:t>razložiti </a:t>
            </a:r>
            <a:r>
              <a:rPr lang="sl-SI" dirty="0"/>
              <a:t>sodobne družbeno-geografske </a:t>
            </a:r>
            <a:r>
              <a:rPr lang="sl-SI" dirty="0" smtClean="0"/>
              <a:t>procese,</a:t>
            </a:r>
          </a:p>
          <a:p>
            <a:pPr lvl="0"/>
            <a:r>
              <a:rPr lang="sl-SI" dirty="0"/>
              <a:t>opisati vzroke in posledice rasti </a:t>
            </a:r>
            <a:r>
              <a:rPr lang="sl-SI" dirty="0" smtClean="0"/>
              <a:t>prebivalstva,</a:t>
            </a:r>
            <a:endParaRPr lang="sl-SI" dirty="0"/>
          </a:p>
          <a:p>
            <a:r>
              <a:rPr lang="sl-SI" dirty="0"/>
              <a:t>spoznati glavne izzive, pred katerimi se je znašlo človeštvo na prelomu tisočletja (gospodarska nihanja, energijski izzivi, terorizem</a:t>
            </a:r>
            <a:r>
              <a:rPr lang="sl-SI" dirty="0" smtClean="0"/>
              <a:t>…);</a:t>
            </a:r>
          </a:p>
          <a:p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064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Biotehniški center Naklo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359568"/>
            <a:ext cx="5386582" cy="5221705"/>
          </a:xfrm>
        </p:spPr>
        <p:txBody>
          <a:bodyPr>
            <a:normAutofit/>
          </a:bodyPr>
          <a:lstStyle/>
          <a:p>
            <a:r>
              <a:rPr lang="sl-SI" dirty="0"/>
              <a:t>Geografija in Gospodarska geografija v </a:t>
            </a:r>
            <a:r>
              <a:rPr lang="sl-SI" dirty="0" smtClean="0"/>
              <a:t>2. in 3. letniku SSI (kmetijsko-podjetniški, živilsko-prehranski, hortikulturni in naravovarstveni tehnik)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Geografija v 4. letniku PTI (kmetijsko-podjetniški,  živilsko-prehranski in hortikulturni tehnik)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Družboslovje v 2. letnikih SPI (cvetličar, vrtnar, pek, mesar, slaščičar, gospodar na podeželju)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Družboslovje v 2. letniku NPI programi (pomočnik v živilstvu)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743" t="4210" r="32599" b="221"/>
          <a:stretch/>
        </p:blipFill>
        <p:spPr>
          <a:xfrm>
            <a:off x="7230979" y="97826"/>
            <a:ext cx="4487778" cy="659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4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2797" y="200525"/>
            <a:ext cx="8596668" cy="2578769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 tednu obeleževanja dneva Zemlje</a:t>
            </a:r>
            <a:br>
              <a:rPr lang="sl-SI" dirty="0" smtClean="0"/>
            </a:br>
            <a:r>
              <a:rPr lang="sl-SI" dirty="0" smtClean="0"/>
              <a:t>Ogled filma </a:t>
            </a:r>
            <a:r>
              <a:rPr lang="sl-SI" b="1" dirty="0" smtClean="0"/>
              <a:t>Žejni </a:t>
            </a:r>
            <a:r>
              <a:rPr lang="sl-SI" b="1" dirty="0"/>
              <a:t>svet</a:t>
            </a:r>
            <a:r>
              <a:rPr lang="sl-SI" dirty="0"/>
              <a:t> (</a:t>
            </a:r>
            <a:r>
              <a:rPr lang="sl-SI" i="1" dirty="0"/>
              <a:t>La </a:t>
            </a:r>
            <a:r>
              <a:rPr lang="sl-SI" i="1" dirty="0" err="1"/>
              <a:t>Soif</a:t>
            </a:r>
            <a:r>
              <a:rPr lang="sl-SI" i="1" dirty="0"/>
              <a:t> </a:t>
            </a:r>
            <a:r>
              <a:rPr lang="sl-SI" i="1" dirty="0" err="1"/>
              <a:t>du</a:t>
            </a:r>
            <a:r>
              <a:rPr lang="sl-SI" i="1" dirty="0"/>
              <a:t> </a:t>
            </a:r>
            <a:r>
              <a:rPr lang="sl-SI" i="1" dirty="0" smtClean="0"/>
              <a:t>Monde</a:t>
            </a:r>
            <a:r>
              <a:rPr lang="sl-SI" dirty="0"/>
              <a:t>) </a:t>
            </a:r>
            <a:r>
              <a:rPr lang="sl-SI" dirty="0" smtClean="0"/>
              <a:t> -izjemno </a:t>
            </a:r>
            <a:r>
              <a:rPr lang="sl-SI" dirty="0"/>
              <a:t>90-minutno potovanje okoli </a:t>
            </a:r>
            <a:r>
              <a:rPr lang="sl-SI" dirty="0" smtClean="0"/>
              <a:t>sveta Film priznanega režiserja </a:t>
            </a:r>
            <a:r>
              <a:rPr lang="sl-SI" dirty="0"/>
              <a:t>in </a:t>
            </a:r>
            <a:r>
              <a:rPr lang="sl-SI" dirty="0" smtClean="0"/>
              <a:t>fotografa</a:t>
            </a:r>
            <a:r>
              <a:rPr lang="sl-SI" dirty="0"/>
              <a:t> </a:t>
            </a:r>
            <a:r>
              <a:rPr lang="sl-SI" b="1" dirty="0" err="1"/>
              <a:t>Yann</a:t>
            </a:r>
            <a:r>
              <a:rPr lang="sl-SI" b="1" dirty="0"/>
              <a:t> </a:t>
            </a:r>
            <a:r>
              <a:rPr lang="sl-SI" b="1" dirty="0" err="1"/>
              <a:t>Arthus-Bertrand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1555" y="3135146"/>
            <a:ext cx="9080277" cy="3880773"/>
          </a:xfrm>
        </p:spPr>
        <p:txBody>
          <a:bodyPr/>
          <a:lstStyle/>
          <a:p>
            <a:r>
              <a:rPr lang="sl-SI" dirty="0" smtClean="0"/>
              <a:t>Dijaki so dobili nalogo, da si ogledajo dokumentarni film</a:t>
            </a:r>
            <a:r>
              <a:rPr lang="sl-SI" dirty="0"/>
              <a:t>.</a:t>
            </a:r>
            <a:endParaRPr lang="sl-SI" dirty="0" smtClean="0"/>
          </a:p>
          <a:p>
            <a:r>
              <a:rPr lang="sl-SI" dirty="0" smtClean="0"/>
              <a:t>Rešiti so morali učni list z vprašanji o filmu.</a:t>
            </a:r>
          </a:p>
          <a:p>
            <a:r>
              <a:rPr lang="sl-SI" dirty="0" smtClean="0"/>
              <a:t>Izpisati so si morali 3 prizore, ki so se jim še posebej vtisnili v spomin in jih podrobneje opisati.</a:t>
            </a:r>
          </a:p>
          <a:p>
            <a:r>
              <a:rPr lang="sl-SI" dirty="0" smtClean="0"/>
              <a:t>Poiskati so morali konkretno povezavo z obravnavano snovjo pri </a:t>
            </a:r>
            <a:r>
              <a:rPr lang="sl-SI" dirty="0" err="1" smtClean="0"/>
              <a:t>geo</a:t>
            </a:r>
            <a:r>
              <a:rPr lang="sl-SI" dirty="0" smtClean="0"/>
              <a:t> ali </a:t>
            </a:r>
            <a:r>
              <a:rPr lang="sl-SI" dirty="0" err="1" smtClean="0"/>
              <a:t>dru</a:t>
            </a:r>
            <a:r>
              <a:rPr lang="sl-SI" dirty="0" smtClean="0"/>
              <a:t>.</a:t>
            </a:r>
          </a:p>
          <a:p>
            <a:r>
              <a:rPr lang="sl-SI" dirty="0" smtClean="0"/>
              <a:t>Zapisati so morali obširnejše </a:t>
            </a:r>
            <a:r>
              <a:rPr lang="sl-SI" b="1" dirty="0" smtClean="0"/>
              <a:t>mnenje o filmu</a:t>
            </a:r>
            <a:r>
              <a:rPr lang="sl-SI" dirty="0" smtClean="0"/>
              <a:t>.</a:t>
            </a:r>
          </a:p>
          <a:p>
            <a:r>
              <a:rPr lang="sl-SI" dirty="0" smtClean="0"/>
              <a:t>Da bi jih motivirala sem v spletno učilnico oddano gradivo ocenila po vnaprej objavljenih kriterijih.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38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52663"/>
            <a:ext cx="8596668" cy="5788699"/>
          </a:xfrm>
        </p:spPr>
        <p:txBody>
          <a:bodyPr/>
          <a:lstStyle/>
          <a:p>
            <a:r>
              <a:rPr lang="sl-SI" dirty="0" smtClean="0"/>
              <a:t>Naloga je bila zelo preprosta, dokumentarni film vreden ogleda, s čudovitimi prizori. Odgovori dijakov so mi polepšali teden: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066" t="15157" r="4473" b="15738"/>
          <a:stretch/>
        </p:blipFill>
        <p:spPr>
          <a:xfrm>
            <a:off x="677334" y="962526"/>
            <a:ext cx="8590547" cy="526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644" t="20316" r="3685" b="11158"/>
          <a:stretch/>
        </p:blipFill>
        <p:spPr>
          <a:xfrm>
            <a:off x="505326" y="565483"/>
            <a:ext cx="8494295" cy="52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4967" t="5948" r="3586" b="6894"/>
          <a:stretch/>
        </p:blipFill>
        <p:spPr>
          <a:xfrm>
            <a:off x="204535" y="0"/>
            <a:ext cx="8710865" cy="66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066" t="29316" r="3881" b="21263"/>
          <a:stretch/>
        </p:blipFill>
        <p:spPr>
          <a:xfrm>
            <a:off x="397041" y="360946"/>
            <a:ext cx="8662737" cy="37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435</Words>
  <Application>Microsoft Office PowerPoint</Application>
  <PresentationFormat>Po meri</PresentationFormat>
  <Paragraphs>36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5" baseType="lpstr">
      <vt:lpstr>Gladko</vt:lpstr>
      <vt:lpstr>Adobe Acrobat Document</vt:lpstr>
      <vt:lpstr>Študijsko srečanje Družboslovje  Tina Križnar, Biotehniški center Naklo</vt:lpstr>
      <vt:lpstr>Nekaj primerov iz Družboslovja - geografija </vt:lpstr>
      <vt:lpstr>PowerPointova predstavitev</vt:lpstr>
      <vt:lpstr>Biotehniški center Naklo </vt:lpstr>
      <vt:lpstr>V tednu obeleževanja dneva Zemlje Ogled filma Žejni svet (La Soif du Monde)  -izjemno 90-minutno potovanje okoli sveta Film priznanega režiserja in fotografa Yann Arthus-Bertrand</vt:lpstr>
      <vt:lpstr>PowerPointova predstavitev</vt:lpstr>
      <vt:lpstr>PowerPointova predstavitev</vt:lpstr>
      <vt:lpstr>PowerPointova predstavitev</vt:lpstr>
      <vt:lpstr>PowerPointova predstavitev</vt:lpstr>
      <vt:lpstr>Dijaki so dobili nalogo, da si ogledajo posnetek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Študijsko srečanje Družboslovje</dc:title>
  <dc:creator>Tina</dc:creator>
  <cp:lastModifiedBy>1druzboslovje_kab</cp:lastModifiedBy>
  <cp:revision>18</cp:revision>
  <dcterms:created xsi:type="dcterms:W3CDTF">2020-09-28T19:18:18Z</dcterms:created>
  <dcterms:modified xsi:type="dcterms:W3CDTF">2020-09-30T14:02:26Z</dcterms:modified>
</cp:coreProperties>
</file>