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8" r:id="rId3"/>
    <p:sldId id="262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5B8E1-3A24-4D04-9BED-051F38F12729}" type="datetimeFigureOut">
              <a:rPr lang="sl-SI" smtClean="0"/>
              <a:t>27. 03. 2020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EBA6C-23E7-4C78-B69C-C7A88126B5D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98643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5B8E1-3A24-4D04-9BED-051F38F12729}" type="datetimeFigureOut">
              <a:rPr lang="sl-SI" smtClean="0"/>
              <a:t>27. 03. 2020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EBA6C-23E7-4C78-B69C-C7A88126B5D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3501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5B8E1-3A24-4D04-9BED-051F38F12729}" type="datetimeFigureOut">
              <a:rPr lang="sl-SI" smtClean="0"/>
              <a:t>27. 03. 2020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EBA6C-23E7-4C78-B69C-C7A88126B5D2}" type="slidenum">
              <a:rPr lang="sl-SI" smtClean="0"/>
              <a:t>‹#›</a:t>
            </a:fld>
            <a:endParaRPr lang="sl-SI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69719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5B8E1-3A24-4D04-9BED-051F38F12729}" type="datetimeFigureOut">
              <a:rPr lang="sl-SI" smtClean="0"/>
              <a:t>27. 03. 2020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EBA6C-23E7-4C78-B69C-C7A88126B5D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433744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5B8E1-3A24-4D04-9BED-051F38F12729}" type="datetimeFigureOut">
              <a:rPr lang="sl-SI" smtClean="0"/>
              <a:t>27. 03. 2020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EBA6C-23E7-4C78-B69C-C7A88126B5D2}" type="slidenum">
              <a:rPr lang="sl-SI" smtClean="0"/>
              <a:t>‹#›</a:t>
            </a:fld>
            <a:endParaRPr lang="sl-S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860630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5B8E1-3A24-4D04-9BED-051F38F12729}" type="datetimeFigureOut">
              <a:rPr lang="sl-SI" smtClean="0"/>
              <a:t>27. 03. 2020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EBA6C-23E7-4C78-B69C-C7A88126B5D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221853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5B8E1-3A24-4D04-9BED-051F38F12729}" type="datetimeFigureOut">
              <a:rPr lang="sl-SI" smtClean="0"/>
              <a:t>27. 03. 2020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EBA6C-23E7-4C78-B69C-C7A88126B5D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719767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5B8E1-3A24-4D04-9BED-051F38F12729}" type="datetimeFigureOut">
              <a:rPr lang="sl-SI" smtClean="0"/>
              <a:t>27. 03. 2020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EBA6C-23E7-4C78-B69C-C7A88126B5D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9321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5B8E1-3A24-4D04-9BED-051F38F12729}" type="datetimeFigureOut">
              <a:rPr lang="sl-SI" smtClean="0"/>
              <a:t>27. 03. 2020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EBA6C-23E7-4C78-B69C-C7A88126B5D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40863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5B8E1-3A24-4D04-9BED-051F38F12729}" type="datetimeFigureOut">
              <a:rPr lang="sl-SI" smtClean="0"/>
              <a:t>27. 03. 2020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EBA6C-23E7-4C78-B69C-C7A88126B5D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48848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5B8E1-3A24-4D04-9BED-051F38F12729}" type="datetimeFigureOut">
              <a:rPr lang="sl-SI" smtClean="0"/>
              <a:t>27. 03. 2020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EBA6C-23E7-4C78-B69C-C7A88126B5D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8937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5B8E1-3A24-4D04-9BED-051F38F12729}" type="datetimeFigureOut">
              <a:rPr lang="sl-SI" smtClean="0"/>
              <a:t>27. 03. 2020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EBA6C-23E7-4C78-B69C-C7A88126B5D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16339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5B8E1-3A24-4D04-9BED-051F38F12729}" type="datetimeFigureOut">
              <a:rPr lang="sl-SI" smtClean="0"/>
              <a:t>27. 03. 2020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EBA6C-23E7-4C78-B69C-C7A88126B5D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42806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5B8E1-3A24-4D04-9BED-051F38F12729}" type="datetimeFigureOut">
              <a:rPr lang="sl-SI" smtClean="0"/>
              <a:t>27. 03. 2020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EBA6C-23E7-4C78-B69C-C7A88126B5D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56289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5B8E1-3A24-4D04-9BED-051F38F12729}" type="datetimeFigureOut">
              <a:rPr lang="sl-SI" smtClean="0"/>
              <a:t>27. 03. 2020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EBA6C-23E7-4C78-B69C-C7A88126B5D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41525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5B8E1-3A24-4D04-9BED-051F38F12729}" type="datetimeFigureOut">
              <a:rPr lang="sl-SI" smtClean="0"/>
              <a:t>27. 03. 2020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EBA6C-23E7-4C78-B69C-C7A88126B5D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5060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45B8E1-3A24-4D04-9BED-051F38F12729}" type="datetimeFigureOut">
              <a:rPr lang="sl-SI" smtClean="0"/>
              <a:t>27. 03. 2020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DAEBA6C-23E7-4C78-B69C-C7A88126B5D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14681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iTmQ8TfwBT4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975360" y="775064"/>
            <a:ext cx="8298643" cy="2586445"/>
          </a:xfrm>
        </p:spPr>
        <p:txBody>
          <a:bodyPr>
            <a:normAutofit/>
          </a:bodyPr>
          <a:lstStyle/>
          <a:p>
            <a:pPr algn="l"/>
            <a:r>
              <a:rPr lang="sl-SI" b="1" dirty="0"/>
              <a:t>Nauk o glasbi </a:t>
            </a:r>
            <a:r>
              <a:rPr lang="sl-SI" b="1" dirty="0" smtClean="0"/>
              <a:t>1. </a:t>
            </a:r>
            <a:r>
              <a:rPr lang="sl-SI" b="1" dirty="0" smtClean="0"/>
              <a:t>razred</a:t>
            </a:r>
            <a:r>
              <a:rPr lang="sl-SI" b="1" dirty="0" smtClean="0"/>
              <a:t/>
            </a:r>
            <a:br>
              <a:rPr lang="sl-SI" b="1" dirty="0" smtClean="0"/>
            </a:br>
            <a:r>
              <a:rPr lang="sl-SI" b="1" dirty="0" smtClean="0"/>
              <a:t>24. </a:t>
            </a:r>
            <a:r>
              <a:rPr lang="sl-SI" b="1" dirty="0"/>
              <a:t>3. 2020</a:t>
            </a:r>
            <a:r>
              <a:rPr lang="sl-SI" dirty="0"/>
              <a:t/>
            </a:r>
            <a:br>
              <a:rPr lang="sl-SI" dirty="0"/>
            </a:b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574766" y="3056709"/>
            <a:ext cx="8699237" cy="2091023"/>
          </a:xfrm>
        </p:spPr>
        <p:txBody>
          <a:bodyPr>
            <a:normAutofit/>
          </a:bodyPr>
          <a:lstStyle/>
          <a:p>
            <a:pPr algn="l"/>
            <a:r>
              <a:rPr lang="sl-SI" sz="2400" dirty="0">
                <a:solidFill>
                  <a:schemeClr val="tx1"/>
                </a:solidFill>
              </a:rPr>
              <a:t>Pozdravljeni dragi učenci in starši!</a:t>
            </a:r>
          </a:p>
          <a:p>
            <a:r>
              <a:rPr lang="sl-SI" sz="2400" dirty="0">
                <a:solidFill>
                  <a:schemeClr val="tx1"/>
                </a:solidFill>
              </a:rPr>
              <a:t> </a:t>
            </a:r>
          </a:p>
          <a:p>
            <a:pPr algn="l"/>
            <a:r>
              <a:rPr lang="sl-SI" sz="2400" dirty="0">
                <a:solidFill>
                  <a:schemeClr val="tx1"/>
                </a:solidFill>
              </a:rPr>
              <a:t>Pouk na daljavo bo potekal malo drugače. Nekatera navodila bodo pisna, nekatera pa kot zvočni posnetki.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81904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827314" y="783772"/>
            <a:ext cx="9840686" cy="931817"/>
          </a:xfrm>
        </p:spPr>
        <p:txBody>
          <a:bodyPr>
            <a:normAutofit/>
          </a:bodyPr>
          <a:lstStyle/>
          <a:p>
            <a:pPr algn="l"/>
            <a:r>
              <a:rPr lang="sl-SI" b="1" dirty="0" smtClean="0"/>
              <a:t>Naloga 1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644434" y="2081349"/>
            <a:ext cx="10023566" cy="2899953"/>
          </a:xfrm>
        </p:spPr>
        <p:txBody>
          <a:bodyPr>
            <a:normAutofit/>
          </a:bodyPr>
          <a:lstStyle/>
          <a:p>
            <a:pPr algn="l"/>
            <a:r>
              <a:rPr lang="sl-SI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Odpri učbenik </a:t>
            </a:r>
            <a:r>
              <a:rPr lang="sl-SI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str. </a:t>
            </a:r>
            <a:r>
              <a:rPr lang="sl-SI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37.</a:t>
            </a:r>
          </a:p>
          <a:p>
            <a:pPr algn="l"/>
            <a:r>
              <a:rPr lang="sl-SI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Ponovi pesmico Vesela pomlad </a:t>
            </a:r>
            <a:endParaRPr lang="sl-SI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sl-SI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</a:t>
            </a:r>
            <a:r>
              <a:rPr lang="sl-SI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(klikni na posnetek)</a:t>
            </a:r>
            <a:endParaRPr lang="sl-SI" sz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l-SI" dirty="0">
              <a:solidFill>
                <a:schemeClr val="tx1"/>
              </a:solidFill>
            </a:endParaRPr>
          </a:p>
        </p:txBody>
      </p:sp>
      <p:pic>
        <p:nvPicPr>
          <p:cNvPr id="4" name="iTmQ8TfwBT4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92777" y="3531325"/>
            <a:ext cx="3498911" cy="1968137"/>
          </a:xfrm>
          <a:prstGeom prst="rect">
            <a:avLst/>
          </a:prstGeom>
        </p:spPr>
      </p:pic>
      <p:sp>
        <p:nvSpPr>
          <p:cNvPr id="5" name="Puščica dol 4"/>
          <p:cNvSpPr/>
          <p:nvPr/>
        </p:nvSpPr>
        <p:spPr>
          <a:xfrm>
            <a:off x="3553097" y="3082834"/>
            <a:ext cx="156754" cy="3657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75857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827314" y="783772"/>
            <a:ext cx="9840686" cy="931817"/>
          </a:xfrm>
        </p:spPr>
        <p:txBody>
          <a:bodyPr>
            <a:normAutofit/>
          </a:bodyPr>
          <a:lstStyle/>
          <a:p>
            <a:pPr algn="l"/>
            <a:r>
              <a:rPr lang="sl-SI" b="1" dirty="0" smtClean="0"/>
              <a:t>Naloga 2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531223" y="2107474"/>
            <a:ext cx="10650583" cy="3492137"/>
          </a:xfrm>
        </p:spPr>
        <p:txBody>
          <a:bodyPr>
            <a:normAutofit/>
          </a:bodyPr>
          <a:lstStyle/>
          <a:p>
            <a:pPr algn="l"/>
            <a:r>
              <a:rPr lang="sl-SI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Odpri učbenik </a:t>
            </a:r>
            <a:r>
              <a:rPr lang="sl-SI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str. </a:t>
            </a:r>
            <a:r>
              <a:rPr lang="sl-SI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38.</a:t>
            </a:r>
          </a:p>
          <a:p>
            <a:pPr algn="l"/>
            <a:r>
              <a:rPr lang="sl-SI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 pesmici RINGA RAJA poišči TON H in ga obkroži.</a:t>
            </a:r>
          </a:p>
          <a:p>
            <a:pPr algn="l"/>
            <a:endParaRPr lang="sl-SI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50000"/>
              </a:lnSpc>
            </a:pPr>
            <a:r>
              <a:rPr lang="sl-SI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Nato pesmico zapoj, najprej z besedilom, nato pa z GLASBENO ABECEDO. Zraven meri, tako kot smo se učili pri pouku.  </a:t>
            </a:r>
            <a:r>
              <a:rPr lang="sl-SI" sz="2400" dirty="0" smtClean="0">
                <a:solidFill>
                  <a:schemeClr val="tx1"/>
                </a:solidFill>
              </a:rPr>
              <a:t> </a:t>
            </a:r>
            <a:endParaRPr lang="sl-SI" sz="2400" dirty="0">
              <a:solidFill>
                <a:schemeClr val="tx1"/>
              </a:solidFill>
            </a:endParaRPr>
          </a:p>
          <a:p>
            <a:endParaRPr lang="sl-S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830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827314" y="783772"/>
            <a:ext cx="9840686" cy="931817"/>
          </a:xfrm>
        </p:spPr>
        <p:txBody>
          <a:bodyPr>
            <a:normAutofit/>
          </a:bodyPr>
          <a:lstStyle/>
          <a:p>
            <a:pPr algn="l"/>
            <a:r>
              <a:rPr lang="sl-SI" b="1" dirty="0" smtClean="0"/>
              <a:t>Naloga 3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600892" y="1793966"/>
            <a:ext cx="9466218" cy="4728754"/>
          </a:xfrm>
        </p:spPr>
        <p:txBody>
          <a:bodyPr>
            <a:normAutofit/>
          </a:bodyPr>
          <a:lstStyle/>
          <a:p>
            <a:pPr algn="l"/>
            <a:r>
              <a:rPr lang="sl-SI" sz="2400" dirty="0" smtClean="0">
                <a:solidFill>
                  <a:schemeClr val="tx1"/>
                </a:solidFill>
              </a:rPr>
              <a:t>Ton H leži na tretji notni črti. Vratove not od tretje črte naprej zapisujemo na levi strani in so obrnjeni navzdol.</a:t>
            </a:r>
          </a:p>
          <a:p>
            <a:pPr algn="l"/>
            <a:r>
              <a:rPr lang="sl-SI" sz="2400" dirty="0" smtClean="0">
                <a:solidFill>
                  <a:schemeClr val="tx1"/>
                </a:solidFill>
              </a:rPr>
              <a:t>Ali veš kateri toni sledijo tonu H? </a:t>
            </a:r>
            <a:r>
              <a:rPr lang="sl-SI" sz="2400" dirty="0">
                <a:solidFill>
                  <a:schemeClr val="tx1"/>
                </a:solidFill>
              </a:rPr>
              <a:t>Pokukaj v NOTNO HIŠICO. </a:t>
            </a:r>
          </a:p>
          <a:p>
            <a:pPr algn="l"/>
            <a:endParaRPr lang="sl-SI" sz="2400" dirty="0" smtClean="0">
              <a:solidFill>
                <a:schemeClr val="tx1"/>
              </a:solidFill>
            </a:endParaRP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1299" y="3577413"/>
            <a:ext cx="7122653" cy="2684050"/>
          </a:xfrm>
          <a:prstGeom prst="rect">
            <a:avLst/>
          </a:prstGeom>
        </p:spPr>
      </p:pic>
      <p:sp>
        <p:nvSpPr>
          <p:cNvPr id="6" name="PoljeZBesedilom 5"/>
          <p:cNvSpPr txBox="1"/>
          <p:nvPr/>
        </p:nvSpPr>
        <p:spPr>
          <a:xfrm>
            <a:off x="5747658" y="5695406"/>
            <a:ext cx="19855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 smtClean="0"/>
              <a:t>c2    d2    e2     f2</a:t>
            </a:r>
            <a:endParaRPr lang="sl-SI" sz="1600" dirty="0"/>
          </a:p>
        </p:txBody>
      </p:sp>
      <p:sp>
        <p:nvSpPr>
          <p:cNvPr id="9" name="Puščica dol 8"/>
          <p:cNvSpPr/>
          <p:nvPr/>
        </p:nvSpPr>
        <p:spPr>
          <a:xfrm>
            <a:off x="7045234" y="3143794"/>
            <a:ext cx="296092" cy="50509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50096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827314" y="783772"/>
            <a:ext cx="9840686" cy="931817"/>
          </a:xfrm>
        </p:spPr>
        <p:txBody>
          <a:bodyPr>
            <a:normAutofit/>
          </a:bodyPr>
          <a:lstStyle/>
          <a:p>
            <a:pPr algn="l"/>
            <a:r>
              <a:rPr lang="sl-SI" b="1" dirty="0" smtClean="0"/>
              <a:t>Naloga 4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827314" y="2063931"/>
            <a:ext cx="9840686" cy="2185851"/>
          </a:xfrm>
        </p:spPr>
        <p:txBody>
          <a:bodyPr>
            <a:normAutofit/>
          </a:bodyPr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sl-SI" sz="2400" dirty="0" smtClean="0">
                <a:solidFill>
                  <a:schemeClr val="tx1"/>
                </a:solidFill>
              </a:rPr>
              <a:t>Notnim glavicam nariši vratove, tako kota kaže primer pri nalogi 2 na strani 38.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sl-SI" sz="2400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sl-SI" sz="2400" dirty="0" smtClean="0">
                <a:solidFill>
                  <a:schemeClr val="tx1"/>
                </a:solidFill>
              </a:rPr>
              <a:t>Tone tudi poimenuj. </a:t>
            </a:r>
          </a:p>
          <a:p>
            <a:pPr algn="l"/>
            <a:endParaRPr lang="sl-SI" sz="2400" dirty="0">
              <a:solidFill>
                <a:schemeClr val="tx1"/>
              </a:solidFill>
            </a:endParaRPr>
          </a:p>
          <a:p>
            <a:endParaRPr lang="sl-S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3978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827314" y="783772"/>
            <a:ext cx="9840686" cy="931817"/>
          </a:xfrm>
        </p:spPr>
        <p:txBody>
          <a:bodyPr>
            <a:normAutofit/>
          </a:bodyPr>
          <a:lstStyle/>
          <a:p>
            <a:pPr algn="l"/>
            <a:r>
              <a:rPr lang="sl-SI" b="1" dirty="0" smtClean="0"/>
              <a:t>Naloga 5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304800" y="2116183"/>
            <a:ext cx="10363200" cy="1915885"/>
          </a:xfrm>
        </p:spPr>
        <p:txBody>
          <a:bodyPr>
            <a:noAutofit/>
          </a:bodyPr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sl-SI" sz="2400" dirty="0" smtClean="0">
                <a:solidFill>
                  <a:schemeClr val="tx1"/>
                </a:solidFill>
              </a:rPr>
              <a:t>Preberi izštevanko (str. 39 naloga 4)</a:t>
            </a:r>
          </a:p>
          <a:p>
            <a:pPr algn="l"/>
            <a:r>
              <a:rPr lang="sl-SI" sz="2400" dirty="0">
                <a:solidFill>
                  <a:schemeClr val="tx1"/>
                </a:solidFill>
              </a:rPr>
              <a:t> </a:t>
            </a:r>
            <a:r>
              <a:rPr lang="sl-SI" sz="2400" dirty="0" smtClean="0">
                <a:solidFill>
                  <a:schemeClr val="tx1"/>
                </a:solidFill>
              </a:rPr>
              <a:t>   KVAK, KVAK, GLEJ OBLAK, KMALU BO VSE POLNO MLAK.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sl-SI" sz="2400" dirty="0" smtClean="0">
                <a:solidFill>
                  <a:schemeClr val="tx1"/>
                </a:solidFill>
              </a:rPr>
              <a:t>Zapiši ritem izštevanke (v četrtinkah in osminkah). Pazi na število dob v taktu.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sl-SI" sz="2400" dirty="0" smtClean="0">
                <a:solidFill>
                  <a:schemeClr val="tx1"/>
                </a:solidFill>
              </a:rPr>
              <a:t>Izštevanko izvajaj kot ritmično vajo. Ne pozabi meriti. </a:t>
            </a:r>
          </a:p>
          <a:p>
            <a:pPr algn="l"/>
            <a:endParaRPr lang="sl-SI" sz="2400" dirty="0">
              <a:solidFill>
                <a:schemeClr val="tx1"/>
              </a:solidFill>
            </a:endParaRPr>
          </a:p>
          <a:p>
            <a:pPr algn="l"/>
            <a:endParaRPr lang="sl-SI" sz="2400" dirty="0" smtClean="0">
              <a:solidFill>
                <a:schemeClr val="tx1"/>
              </a:solidFill>
            </a:endParaRPr>
          </a:p>
          <a:p>
            <a:pPr algn="l"/>
            <a:r>
              <a:rPr lang="sl-SI" sz="2400" dirty="0" smtClean="0">
                <a:solidFill>
                  <a:schemeClr val="tx1"/>
                </a:solidFill>
              </a:rPr>
              <a:t>Uspešno delo, ti želi</a:t>
            </a:r>
          </a:p>
          <a:p>
            <a:pPr algn="l"/>
            <a:r>
              <a:rPr lang="sl-SI" sz="2400" dirty="0" smtClean="0">
                <a:solidFill>
                  <a:schemeClr val="tx1"/>
                </a:solidFill>
              </a:rPr>
              <a:t>učiteljica Blanka Rotovnik</a:t>
            </a:r>
            <a:endParaRPr lang="sl-SI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6493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adko">
  <a:themeElements>
    <a:clrScheme name="Gladk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Gladk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ladk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60</TotalTime>
  <Words>227</Words>
  <Application>Microsoft Office PowerPoint</Application>
  <PresentationFormat>Širokozaslonsko</PresentationFormat>
  <Paragraphs>30</Paragraphs>
  <Slides>6</Slides>
  <Notes>0</Notes>
  <HiddenSlides>0</HiddenSlides>
  <MMClips>1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1" baseType="lpstr">
      <vt:lpstr>Arial</vt:lpstr>
      <vt:lpstr>Trebuchet MS</vt:lpstr>
      <vt:lpstr>Wingdings</vt:lpstr>
      <vt:lpstr>Wingdings 3</vt:lpstr>
      <vt:lpstr>Gladko</vt:lpstr>
      <vt:lpstr>Nauk o glasbi 1. razred 24. 3. 2020 </vt:lpstr>
      <vt:lpstr>Naloga 1</vt:lpstr>
      <vt:lpstr>Naloga 2</vt:lpstr>
      <vt:lpstr>Naloga 3</vt:lpstr>
      <vt:lpstr>Naloga 4</vt:lpstr>
      <vt:lpstr>Naloga 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Nauk o glasbi 2. h 23. 3. 2020</dc:title>
  <dc:creator>Uporabnik</dc:creator>
  <cp:lastModifiedBy>Uporabnik</cp:lastModifiedBy>
  <cp:revision>9</cp:revision>
  <dcterms:created xsi:type="dcterms:W3CDTF">2020-03-23T06:56:58Z</dcterms:created>
  <dcterms:modified xsi:type="dcterms:W3CDTF">2020-03-27T13:09:46Z</dcterms:modified>
</cp:coreProperties>
</file>