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864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0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7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37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06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18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197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86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8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3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3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80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2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5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6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B8E1-3A24-4D04-9BED-051F38F12729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AEBA6C-23E7-4C78-B69C-C7A88126B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468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blanka.rotovnik@gmai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5360" y="775064"/>
            <a:ext cx="8298643" cy="2586445"/>
          </a:xfrm>
        </p:spPr>
        <p:txBody>
          <a:bodyPr>
            <a:normAutofit/>
          </a:bodyPr>
          <a:lstStyle/>
          <a:p>
            <a:pPr algn="l"/>
            <a:r>
              <a:rPr lang="sl-SI" b="1" dirty="0"/>
              <a:t>Nauk o glasbi 2. </a:t>
            </a:r>
            <a:r>
              <a:rPr lang="sl-SI" b="1" dirty="0" smtClean="0"/>
              <a:t>razred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23</a:t>
            </a:r>
            <a:r>
              <a:rPr lang="sl-SI" b="1" dirty="0"/>
              <a:t>. 3. 2020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4766" y="3056709"/>
            <a:ext cx="8699237" cy="2091023"/>
          </a:xfrm>
        </p:spPr>
        <p:txBody>
          <a:bodyPr>
            <a:normAutofit/>
          </a:bodyPr>
          <a:lstStyle/>
          <a:p>
            <a:pPr algn="l"/>
            <a:r>
              <a:rPr lang="sl-SI" sz="2400" dirty="0">
                <a:solidFill>
                  <a:schemeClr val="tx1"/>
                </a:solidFill>
              </a:rPr>
              <a:t>Pozdravljeni dragi učenci in starši!</a:t>
            </a:r>
          </a:p>
          <a:p>
            <a:r>
              <a:rPr lang="sl-SI" sz="2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sl-SI" sz="2400" dirty="0">
                <a:solidFill>
                  <a:schemeClr val="tx1"/>
                </a:solidFill>
              </a:rPr>
              <a:t>Pouk na daljavo bo potekal malo drugače. Nekatera navodila bodo pisna, nekatera pa kot zvočni posnetki.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1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314" y="783772"/>
            <a:ext cx="9840686" cy="931817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/>
              <a:t>Naloga 1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4434" y="2081349"/>
            <a:ext cx="10023566" cy="2899953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Odpri učbenik 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str.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 </a:t>
            </a:r>
          </a:p>
          <a:p>
            <a:pPr algn="l"/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 melodične vaje od 1 do 5.</a:t>
            </a:r>
          </a:p>
          <a:p>
            <a:pPr algn="l"/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Najprej vadi branje tonov v ritmu (ni jih potrebno peti – temu pravimo PARLATO), nato pa jih še zapoj. </a:t>
            </a:r>
          </a:p>
          <a:p>
            <a:pPr algn="l"/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si pomagaš tudi s svojim inštrumentom. 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  <a:endParaRPr lang="sl-SI" sz="2400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314" y="783772"/>
            <a:ext cx="9840686" cy="931817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/>
              <a:t>Naloga 2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314" y="2299064"/>
            <a:ext cx="9840686" cy="1071153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Odpri učbenik 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str. 45 naloga št. 5. </a:t>
            </a:r>
            <a:endParaRPr 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Poslušaj 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posnetek (lahko večkrat) in dopolni manjkajoče tone.  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MG2 str. 45 Ka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5148" y="37100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314" y="783772"/>
            <a:ext cx="9840686" cy="931817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/>
              <a:t>Naloga 3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0892" y="2299064"/>
            <a:ext cx="9466218" cy="2151016"/>
          </a:xfrm>
        </p:spPr>
        <p:txBody>
          <a:bodyPr>
            <a:normAutofit/>
          </a:bodyPr>
          <a:lstStyle/>
          <a:p>
            <a:pPr algn="l"/>
            <a:r>
              <a:rPr lang="sl-SI" sz="2400" dirty="0">
                <a:solidFill>
                  <a:schemeClr val="tx1"/>
                </a:solidFill>
              </a:rPr>
              <a:t>Ponovi tone v </a:t>
            </a:r>
            <a:r>
              <a:rPr lang="sl-SI" sz="2400" dirty="0" err="1">
                <a:solidFill>
                  <a:schemeClr val="tx1"/>
                </a:solidFill>
              </a:rPr>
              <a:t>dvakratčrtani</a:t>
            </a:r>
            <a:r>
              <a:rPr lang="sl-SI" sz="2400" dirty="0">
                <a:solidFill>
                  <a:schemeClr val="tx1"/>
                </a:solidFill>
              </a:rPr>
              <a:t> oktavi. Če še nisi, reši naloge 7, 8 in 9.</a:t>
            </a:r>
          </a:p>
          <a:p>
            <a:pPr algn="l"/>
            <a:r>
              <a:rPr lang="sl-SI" sz="2400" dirty="0">
                <a:solidFill>
                  <a:schemeClr val="tx1"/>
                </a:solidFill>
              </a:rPr>
              <a:t>Nato slikaj ali </a:t>
            </a:r>
            <a:r>
              <a:rPr lang="sl-SI" sz="2400" dirty="0" err="1">
                <a:solidFill>
                  <a:schemeClr val="tx1"/>
                </a:solidFill>
              </a:rPr>
              <a:t>skeniraj</a:t>
            </a:r>
            <a:r>
              <a:rPr lang="sl-SI" sz="2400" dirty="0">
                <a:solidFill>
                  <a:schemeClr val="tx1"/>
                </a:solidFill>
              </a:rPr>
              <a:t> (prosi za pomoč starše) celo stran 45 in </a:t>
            </a:r>
            <a:endParaRPr lang="sl-SI" sz="2400" dirty="0" smtClean="0">
              <a:solidFill>
                <a:schemeClr val="tx1"/>
              </a:solidFill>
            </a:endParaRP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sliko </a:t>
            </a:r>
            <a:r>
              <a:rPr lang="sl-SI" sz="2400" dirty="0">
                <a:solidFill>
                  <a:schemeClr val="tx1"/>
                </a:solidFill>
              </a:rPr>
              <a:t>pošlji na moj naslov: </a:t>
            </a:r>
            <a:r>
              <a:rPr lang="sl-SI" sz="2400" u="sng" dirty="0">
                <a:solidFill>
                  <a:schemeClr val="tx1"/>
                </a:solidFill>
                <a:hlinkClick r:id="rId2"/>
              </a:rPr>
              <a:t>blanka.rotovnik@gmail.com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314" y="783772"/>
            <a:ext cx="9840686" cy="931817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/>
              <a:t>Naloga 4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314" y="2299064"/>
            <a:ext cx="9840686" cy="1523999"/>
          </a:xfrm>
        </p:spPr>
        <p:txBody>
          <a:bodyPr>
            <a:normAutofit/>
          </a:bodyPr>
          <a:lstStyle/>
          <a:p>
            <a:pPr algn="l"/>
            <a:r>
              <a:rPr lang="sl-SI" sz="2400" dirty="0">
                <a:solidFill>
                  <a:schemeClr val="tx1"/>
                </a:solidFill>
              </a:rPr>
              <a:t>Odpri </a:t>
            </a:r>
            <a:r>
              <a:rPr lang="sl-SI" sz="2400" dirty="0" smtClean="0">
                <a:solidFill>
                  <a:schemeClr val="tx1"/>
                </a:solidFill>
              </a:rPr>
              <a:t>učbenik </a:t>
            </a:r>
            <a:r>
              <a:rPr lang="sl-SI" sz="2400" dirty="0">
                <a:solidFill>
                  <a:schemeClr val="tx1"/>
                </a:solidFill>
              </a:rPr>
              <a:t>na str. 67. </a:t>
            </a:r>
            <a:endParaRPr lang="sl-SI" sz="2400" dirty="0" smtClean="0">
              <a:solidFill>
                <a:schemeClr val="tx1"/>
              </a:solidFill>
            </a:endParaRP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Pod </a:t>
            </a:r>
            <a:r>
              <a:rPr lang="sl-SI" sz="2400" dirty="0">
                <a:solidFill>
                  <a:schemeClr val="tx1"/>
                </a:solidFill>
              </a:rPr>
              <a:t>št. 2 zapiši ritmični narek v tričetrtinskem taktu</a:t>
            </a:r>
            <a:r>
              <a:rPr lang="sl-SI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Posnetek nareka:</a:t>
            </a:r>
            <a:endParaRPr lang="sl-SI" sz="2400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" name="MG2 RN št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5639" y="3579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314" y="783772"/>
            <a:ext cx="9840686" cy="931817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/>
              <a:t>Naloga 5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5760" y="2299064"/>
            <a:ext cx="10302240" cy="1523999"/>
          </a:xfrm>
        </p:spPr>
        <p:txBody>
          <a:bodyPr>
            <a:noAutofit/>
          </a:bodyPr>
          <a:lstStyle/>
          <a:p>
            <a:pPr algn="l"/>
            <a:r>
              <a:rPr lang="sl-SI" sz="2400" dirty="0">
                <a:solidFill>
                  <a:schemeClr val="tx1"/>
                </a:solidFill>
              </a:rPr>
              <a:t>Na str. 61 ponovi ritmični vaji 9 in 10, na novo pa si poglej vajo 11. </a:t>
            </a:r>
            <a:endParaRPr lang="sl-SI" sz="2400" dirty="0" smtClean="0">
              <a:solidFill>
                <a:schemeClr val="tx1"/>
              </a:solidFill>
            </a:endParaRP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Pazi </a:t>
            </a:r>
            <a:r>
              <a:rPr lang="sl-SI" sz="2400" dirty="0">
                <a:solidFill>
                  <a:schemeClr val="tx1"/>
                </a:solidFill>
              </a:rPr>
              <a:t>na PREDTAKT.</a:t>
            </a:r>
          </a:p>
          <a:p>
            <a:pPr algn="l"/>
            <a:r>
              <a:rPr lang="sl-SI" sz="24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sl-SI" sz="2400" dirty="0" smtClean="0">
              <a:solidFill>
                <a:schemeClr val="tx1"/>
              </a:solidFill>
            </a:endParaRP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Uspešno delo, ti želi</a:t>
            </a: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učiteljica Blanka Rotovnik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208</Words>
  <Application>Microsoft Office PowerPoint</Application>
  <PresentationFormat>Širokozaslonsko</PresentationFormat>
  <Paragraphs>27</Paragraphs>
  <Slides>6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Nauk o glasbi 2. razred 23. 3. 2020 </vt:lpstr>
      <vt:lpstr>Naloga 1</vt:lpstr>
      <vt:lpstr>Naloga 2</vt:lpstr>
      <vt:lpstr>Naloga 3</vt:lpstr>
      <vt:lpstr>Naloga 4</vt:lpstr>
      <vt:lpstr>Naloga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 o glasbi 2. h 23. 3. 2020</dc:title>
  <dc:creator>Uporabnik</dc:creator>
  <cp:lastModifiedBy>Uporabnik</cp:lastModifiedBy>
  <cp:revision>5</cp:revision>
  <dcterms:created xsi:type="dcterms:W3CDTF">2020-03-23T06:56:58Z</dcterms:created>
  <dcterms:modified xsi:type="dcterms:W3CDTF">2020-03-27T13:10:11Z</dcterms:modified>
</cp:coreProperties>
</file>