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55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980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205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790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91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67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4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737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542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82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88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7609-0CEB-479C-90C2-4CB02E1D4F45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F323-DA83-4C7B-AD5A-62420B754D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06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709684" y="504967"/>
            <a:ext cx="4203510" cy="107817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rgbClr val="C00000"/>
                </a:solidFill>
              </a:rPr>
              <a:t>3. </a:t>
            </a:r>
            <a:r>
              <a:rPr lang="sl-SI" sz="3200" b="1" dirty="0" smtClean="0">
                <a:solidFill>
                  <a:srgbClr val="C00000"/>
                </a:solidFill>
              </a:rPr>
              <a:t>NGL_7</a:t>
            </a:r>
            <a:r>
              <a:rPr lang="sl-SI" sz="3200" b="1" dirty="0" smtClean="0">
                <a:solidFill>
                  <a:srgbClr val="C00000"/>
                </a:solidFill>
              </a:rPr>
              <a:t>. ura</a:t>
            </a:r>
            <a:endParaRPr lang="sl-SI" sz="3200" b="1" dirty="0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9779431" y="576349"/>
            <a:ext cx="187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12. </a:t>
            </a:r>
            <a:r>
              <a:rPr lang="sl-SI" sz="2800" b="1" dirty="0">
                <a:solidFill>
                  <a:srgbClr val="C00000"/>
                </a:solidFill>
              </a:rPr>
              <a:t>5</a:t>
            </a:r>
            <a:r>
              <a:rPr lang="sl-SI" sz="2800" b="1" dirty="0" smtClean="0">
                <a:solidFill>
                  <a:srgbClr val="C00000"/>
                </a:solidFill>
              </a:rPr>
              <a:t>. 2020</a:t>
            </a:r>
            <a:endParaRPr lang="sl-SI" sz="2800" b="1" dirty="0">
              <a:solidFill>
                <a:srgbClr val="C00000"/>
              </a:solidFill>
            </a:endParaRPr>
          </a:p>
        </p:txBody>
      </p:sp>
      <p:sp>
        <p:nvSpPr>
          <p:cNvPr id="6" name="Oblak 5"/>
          <p:cNvSpPr/>
          <p:nvPr/>
        </p:nvSpPr>
        <p:spPr>
          <a:xfrm>
            <a:off x="1878822" y="1922483"/>
            <a:ext cx="9193215" cy="3781585"/>
          </a:xfrm>
          <a:prstGeom prst="cloudCallout">
            <a:avLst>
              <a:gd name="adj1" fmla="val -27934"/>
              <a:gd name="adj2" fmla="val 64559"/>
            </a:avLst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 smtClean="0">
                <a:solidFill>
                  <a:srgbClr val="FF0000"/>
                </a:solidFill>
              </a:rPr>
              <a:t>UTRJEVANJE</a:t>
            </a:r>
            <a:endParaRPr lang="sl-SI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709514" y="539830"/>
            <a:ext cx="559558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Današnja domača naloga je priložena v </a:t>
            </a:r>
            <a:r>
              <a:rPr lang="sl-SI" sz="2000" dirty="0" err="1" smtClean="0"/>
              <a:t>wordovem</a:t>
            </a:r>
            <a:endParaRPr lang="sl-SI" sz="2000" dirty="0"/>
          </a:p>
          <a:p>
            <a:r>
              <a:rPr lang="sl-SI" sz="2000" dirty="0"/>
              <a:t>d</a:t>
            </a:r>
            <a:r>
              <a:rPr lang="sl-SI" sz="2000" dirty="0" smtClean="0"/>
              <a:t>okumentu. Obe nalogi  rešiš ob </a:t>
            </a:r>
            <a:r>
              <a:rPr lang="sl-SI" sz="2000" b="1" dirty="0" smtClean="0"/>
              <a:t>zvočnih posnetkih </a:t>
            </a:r>
            <a:r>
              <a:rPr lang="sl-SI" sz="2000" dirty="0" smtClean="0"/>
              <a:t>ter mi ju pošlješ nazaj v pregled.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52" y="1830340"/>
            <a:ext cx="10801847" cy="4474926"/>
          </a:xfrm>
          <a:prstGeom prst="rect">
            <a:avLst/>
          </a:prstGeom>
        </p:spPr>
      </p:pic>
      <p:sp>
        <p:nvSpPr>
          <p:cNvPr id="2" name="Oblak 1"/>
          <p:cNvSpPr/>
          <p:nvPr/>
        </p:nvSpPr>
        <p:spPr>
          <a:xfrm>
            <a:off x="503252" y="349445"/>
            <a:ext cx="4299043" cy="1369135"/>
          </a:xfrm>
          <a:prstGeom prst="cloudCallout">
            <a:avLst>
              <a:gd name="adj1" fmla="val 35578"/>
              <a:gd name="adj2" fmla="val 90817"/>
            </a:avLst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FF0000"/>
                </a:solidFill>
              </a:rPr>
              <a:t>DOMAČA NALOGA</a:t>
            </a:r>
          </a:p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/rešiš v </a:t>
            </a:r>
            <a:r>
              <a:rPr lang="sl-SI" sz="2000" b="1" dirty="0" err="1" smtClean="0">
                <a:solidFill>
                  <a:schemeClr val="tx1"/>
                </a:solidFill>
              </a:rPr>
              <a:t>wordu</a:t>
            </a:r>
            <a:r>
              <a:rPr lang="sl-SI" sz="2000" b="1" dirty="0" smtClean="0">
                <a:solidFill>
                  <a:schemeClr val="tx1"/>
                </a:solidFill>
              </a:rPr>
              <a:t> </a:t>
            </a:r>
            <a:r>
              <a:rPr lang="sl-SI" sz="2000" b="1" dirty="0" smtClean="0">
                <a:solidFill>
                  <a:srgbClr val="FF0000"/>
                </a:solidFill>
              </a:rPr>
              <a:t>- pošlji mi jo v pregled/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645" y="1735593"/>
            <a:ext cx="1108448" cy="1588775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5578" y="2433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40" y="1643169"/>
            <a:ext cx="11000531" cy="48768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996" y="427416"/>
            <a:ext cx="955443" cy="1369468"/>
          </a:xfrm>
          <a:prstGeom prst="rect">
            <a:avLst/>
          </a:prstGeom>
        </p:spPr>
      </p:pic>
      <p:sp>
        <p:nvSpPr>
          <p:cNvPr id="6" name="Oblak 5"/>
          <p:cNvSpPr/>
          <p:nvPr/>
        </p:nvSpPr>
        <p:spPr>
          <a:xfrm>
            <a:off x="801805" y="122831"/>
            <a:ext cx="4834720" cy="1520338"/>
          </a:xfrm>
          <a:prstGeom prst="cloudCallout">
            <a:avLst>
              <a:gd name="adj1" fmla="val 51451"/>
              <a:gd name="adj2" fmla="val 54932"/>
            </a:avLst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V</a:t>
            </a:r>
            <a:r>
              <a:rPr lang="sl-SI" sz="2000" b="1" dirty="0" smtClean="0">
                <a:solidFill>
                  <a:schemeClr val="tx1"/>
                </a:solidFill>
              </a:rPr>
              <a:t> </a:t>
            </a:r>
            <a:r>
              <a:rPr lang="sl-SI" sz="2000" b="1" dirty="0" err="1" smtClean="0">
                <a:solidFill>
                  <a:schemeClr val="tx1"/>
                </a:solidFill>
              </a:rPr>
              <a:t>wordovem</a:t>
            </a:r>
            <a:r>
              <a:rPr lang="sl-SI" sz="2000" b="1" dirty="0" smtClean="0">
                <a:solidFill>
                  <a:schemeClr val="tx1"/>
                </a:solidFill>
              </a:rPr>
              <a:t> dokumentu je priložen tudi </a:t>
            </a:r>
            <a:r>
              <a:rPr lang="sl-SI" sz="2000" b="1" dirty="0" smtClean="0">
                <a:solidFill>
                  <a:srgbClr val="FF0000"/>
                </a:solidFill>
              </a:rPr>
              <a:t>ritmični narek</a:t>
            </a:r>
            <a:endParaRPr lang="sl-SI" sz="2000" b="1" dirty="0">
              <a:solidFill>
                <a:srgbClr val="FF0000"/>
              </a:solidFill>
            </a:endParaRPr>
          </a:p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/pošlji mi ga v pregled/</a:t>
            </a:r>
          </a:p>
        </p:txBody>
      </p:sp>
      <p:cxnSp>
        <p:nvCxnSpPr>
          <p:cNvPr id="8" name="Raven povezovalnik 7"/>
          <p:cNvCxnSpPr/>
          <p:nvPr/>
        </p:nvCxnSpPr>
        <p:spPr>
          <a:xfrm>
            <a:off x="6224579" y="5052448"/>
            <a:ext cx="129727" cy="26347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V="1">
            <a:off x="6354306" y="5052448"/>
            <a:ext cx="46495" cy="24797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3919" y="976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62</Words>
  <Application>Microsoft Office PowerPoint</Application>
  <PresentationFormat>Širokozaslonsko</PresentationFormat>
  <Paragraphs>9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Damjana</dc:creator>
  <cp:lastModifiedBy>Damjana</cp:lastModifiedBy>
  <cp:revision>3</cp:revision>
  <dcterms:created xsi:type="dcterms:W3CDTF">2020-05-12T07:36:56Z</dcterms:created>
  <dcterms:modified xsi:type="dcterms:W3CDTF">2020-05-12T08:23:37Z</dcterms:modified>
</cp:coreProperties>
</file>