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A9BA55-0303-4A13-A5F0-0AA083B2B02D}" type="datetimeFigureOut">
              <a:rPr lang="sl-SI" smtClean="0"/>
              <a:pPr/>
              <a:t>6. 04. 2018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E9896D-12C0-44F8-A8E6-2BA5B839B95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Autofit/>
          </a:bodyPr>
          <a:lstStyle/>
          <a:p>
            <a:pPr algn="ctr"/>
            <a:r>
              <a:rPr lang="sl-SI" sz="6000" dirty="0" smtClean="0"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sl-SI" sz="6000" dirty="0" smtClean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sl-SI" sz="6000" dirty="0" smtClean="0">
                <a:latin typeface="Algerian" panose="04020705040A02060702" pitchFamily="82" charset="0"/>
                <a:cs typeface="Arial" panose="020B0604020202020204" pitchFamily="34" charset="0"/>
              </a:rPr>
              <a:t>SREDNJI VEK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6000" cap="none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476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leta (propad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rimskega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imperija) 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1492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leta (odkritje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Amerike)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2463165" cy="1790700"/>
          </a:xfrm>
          <a:prstGeom prst="rect">
            <a:avLst/>
          </a:prstGeom>
          <a:noFill/>
          <a:extLst/>
        </p:spPr>
      </p:pic>
      <p:pic>
        <p:nvPicPr>
          <p:cNvPr id="7" name="Picture 5" descr="Gregory_I_-_Antiphonary_of_Hartker_of_Sankt_Gall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366010" cy="28956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Slika 7" descr="C:\Users\Lenovo\AppData\Local\Microsoft\Windows\Temporary Internet Files\Content.Word\002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49" y="1916832"/>
            <a:ext cx="190580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http://upload.wikimedia.org/wikipedia/commons/thumb/1/16/Basilicasanpedro.png/220px-Basilicasanpedr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27" y="3435176"/>
            <a:ext cx="2095500" cy="337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99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ZGODOVINSKE ZNAČILNOSTI ČASA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Množično preseljevanje ljudstev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rščanski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razkol-na zahodno in vzhodno cerkev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Nastanek novega družbenega reda; fevdalizem ( nove socialne razmere, nastanek mest in graščin)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zpon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bizantinske-pravoslavne umetnosti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Križarske ali svetovne vojne; vpoklical Papež proti muslimanom, ki so imeli v rokah Jeruzalem</a:t>
            </a: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100-letna vojna; napove jo Anglija proti Franciji</a:t>
            </a: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Črna smrt – kuga; razširila iz Azije v Evropo, prenašale so jo črne podgane</a:t>
            </a: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Razkol v katoliški cerkvi ; dva papeža (Rim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Avignon)</a:t>
            </a:r>
          </a:p>
          <a:p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ZANIMIVOSTI SREDNJEGA VEKA</a:t>
            </a: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vojni na Kitajskem prvič uporabijo smodnik</a:t>
            </a: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Franciji ustanovljena notredamska šola</a:t>
            </a: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Zgrajena prva tovarna papirja v Italiji</a:t>
            </a:r>
          </a:p>
          <a:p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Zgodnji tiskarski stroj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a7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5796136" y="4293096"/>
            <a:ext cx="2545070" cy="2448272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16397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FILOZOFIJA UMETNOSTI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554162"/>
            <a:ext cx="6211416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Miselnost srednjega veka je </a:t>
            </a:r>
            <a:r>
              <a:rPr lang="sl-SI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TEOCENTRIZEM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Theos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-Bog). </a:t>
            </a:r>
          </a:p>
          <a:p>
            <a:pPr marL="0" lvl="0" indent="0">
              <a:buNone/>
            </a:pP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Bog je v središču sveta. Cerkev in rimski papež imata </a:t>
            </a:r>
          </a:p>
          <a:p>
            <a:pPr marL="0" lvl="0" indent="0">
              <a:buNone/>
            </a:pP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izjemno vlogo v političnem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in kulturnem življenju srednjega </a:t>
            </a: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veka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. Skoraj edini izobraženci so bili duhovniki, ki so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imeli</a:t>
            </a:r>
          </a:p>
          <a:p>
            <a:pPr marL="0" lvl="0" indent="0">
              <a:buNone/>
            </a:pP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monopol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(glavno vlogo) pri vzgoji in izobraževanju ljudi. </a:t>
            </a: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Kulturna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središča so bili samostani, kjer so menihi </a:t>
            </a:r>
          </a:p>
          <a:p>
            <a:pPr marL="0" lvl="0" indent="0">
              <a:buNone/>
            </a:pP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prepisovali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in pisali različna besedila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</a:p>
          <a:p>
            <a:pPr marL="0" indent="0">
              <a:buNone/>
            </a:pP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Papež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l-S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regor I.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upload.wikimedia.org/wikipedia/commons/thumb/0/07/Gregorythegreat.jpg/150px-Gregorythegr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787738" cy="39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2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Značilnosti umetnosti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169863" y="1252296"/>
            <a:ext cx="8974137" cy="58501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Obdobje srednjega veka delimo na različne sloge v evropski umetnosti:</a:t>
            </a:r>
          </a:p>
          <a:p>
            <a:pPr marL="0" indent="0" defTabSz="990600">
              <a:buNone/>
            </a:pP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Romanika: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 traja približno od 1000 do 1250 </a:t>
            </a: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* je izrazito </a:t>
            </a:r>
            <a:r>
              <a:rPr lang="sl-SI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samostanska</a:t>
            </a:r>
            <a:r>
              <a:rPr lang="sl-SI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umetnost </a:t>
            </a:r>
          </a:p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* </a:t>
            </a:r>
            <a:r>
              <a:rPr lang="sl-SI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mogočen slog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 arhitekturi cerkvenega stavbarstva (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bazilika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značilni debeli </a:t>
            </a: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zidovi, močni stebri, ozka okna in veliki portali  so dajali cerkvi mogočen videz) </a:t>
            </a: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* prostori so imeli osnovni križiščni kvadrat z oboki         </a:t>
            </a:r>
          </a:p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* v kiparstvu prevladuje </a:t>
            </a:r>
            <a:r>
              <a:rPr lang="sl-SI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reliefna plastika,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nastali</a:t>
            </a:r>
            <a:r>
              <a:rPr lang="sl-SI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mogočni kipi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 strogimi kretnjami                     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Bazilika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Sv. Petra v Rimu</a:t>
            </a: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* v slikarstvu gre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za poslikavo sten s freskami in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mozaiki</a:t>
            </a:r>
          </a:p>
          <a:p>
            <a:pPr marL="0" indent="0">
              <a:buNone/>
            </a:pP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Gotika: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 prične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se v polovici 12. stoletja v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Franciji,nato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se razširi po celi zahodni Evropi in se konča po 16.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stoletju</a:t>
            </a:r>
          </a:p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* v arhitekturi so </a:t>
            </a:r>
            <a:r>
              <a:rPr lang="sl-SI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simboli </a:t>
            </a:r>
            <a:r>
              <a:rPr lang="sl-SI" sz="2200" i="1" dirty="0">
                <a:latin typeface="Arial" panose="020B0604020202020204" pitchFamily="34" charset="0"/>
                <a:cs typeface="Arial" panose="020B0604020202020204" pitchFamily="34" charset="0"/>
              </a:rPr>
              <a:t>gotske umetnosti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katedrale</a:t>
            </a:r>
            <a:r>
              <a:rPr lang="sl-SI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 kipijo k kvišku, k Bogu)</a:t>
            </a:r>
          </a:p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* v slikarstvu se izražajo </a:t>
            </a:r>
            <a:r>
              <a:rPr lang="sl-SI" sz="2200" i="1" dirty="0">
                <a:latin typeface="Arial" panose="020B0604020202020204" pitchFamily="34" charset="0"/>
                <a:cs typeface="Arial" panose="020B0604020202020204" pitchFamily="34" charset="0"/>
              </a:rPr>
              <a:t>močna verska čustva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(ponižnost, kesanje, pravičnost, skromnost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nabožni motivi, človekova podoba vse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bolj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realistična              </a:t>
            </a: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</a:t>
            </a:r>
            <a:r>
              <a:rPr lang="sl-SI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log v kiparstvu se 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nekoliko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spremeni; človeška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podoba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pridobiva </a:t>
            </a:r>
          </a:p>
          <a:p>
            <a:pPr mar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njeno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držo in se uveljavi s pomočjo duhovne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moči</a:t>
            </a:r>
          </a:p>
          <a:p>
            <a:pPr marL="0" indent="0">
              <a:buNone/>
            </a:pPr>
            <a:endParaRPr 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antiqua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 obdobje v glasbi od leta 1170 do 1310</a:t>
            </a:r>
          </a:p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* večina umetnikov je neznanih ali ostajajo anonimni</a:t>
            </a:r>
            <a:endParaRPr lang="sl-SI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  <a:r>
              <a:rPr lang="sl-SI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nova: 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 nova umetnost po letu 1310 s središčem v Franciji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*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nanaša na vso evropsko glasbo 14. stoletja</a:t>
            </a:r>
          </a:p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*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likarstvo in literatura se navezujeta na zgodnjerenesančne spremembe                          </a:t>
            </a:r>
            <a:r>
              <a:rPr lang="sl-SI" sz="1600" dirty="0" smtClean="0"/>
              <a:t>Katedrala </a:t>
            </a:r>
            <a:r>
              <a:rPr lang="sl-SI" sz="1600" dirty="0" err="1" smtClean="0"/>
              <a:t>Notre</a:t>
            </a:r>
            <a:r>
              <a:rPr lang="sl-SI" sz="1600" dirty="0" smtClean="0"/>
              <a:t>-Dame d'Amiens 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 descr="http://upload.wikimedia.org/wikipedia/commons/thumb/1/15/Petersdom_von_Engelsburg_gesehen.jpg/250px-Petersdom_von_Engelsburg_geseh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1498"/>
            <a:ext cx="187220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http://upload.wikimedia.org/wikipedia/commons/thumb/f/f1/Cathedral_of_Amiens_front.jpg/220px-Cathedral_of_Amiens_fro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72" y="3311692"/>
            <a:ext cx="1903124" cy="220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36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Predstavniki Umetnosti srednjega veka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ZGODOVINSKI DOGODKI IN OSEBNOST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Gregor Veliki (540-604) –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Karel Veliki (742-814)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Križarske vojne (1095-1291)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Velika epidemija kuge (1348)</a:t>
            </a:r>
          </a:p>
          <a:p>
            <a:pPr>
              <a:buFont typeface="Arial" charset="0"/>
              <a:buChar char="•"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KNJIŽEVNOST</a:t>
            </a:r>
          </a:p>
          <a:p>
            <a:pPr marL="0" indent="0">
              <a:buNone/>
            </a:pP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 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Dante Alighieri (1265-1321)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Francesco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Petrarca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(1304-1374)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Giovanni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Boccaccio (1313-1375)</a:t>
            </a: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Filmi so s tematiko o življenju srednjega veka.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Ime rože ( življenje v srednjeveških samostanih)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Časovna past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Robin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Hood</a:t>
            </a: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Ivana Orleanska</a:t>
            </a: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8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Glasbene značilnosti sloga in glasbene oblike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*   V katoliški cerkvi začela razvijati prva zahodna glasbeno umetniška oblika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KORAL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enoglasno petje brez    </a:t>
            </a:r>
          </a:p>
          <a:p>
            <a:pPr marL="0" indent="0">
              <a:buNone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spremljave –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GREGORIJANSKI KORAL,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koral so zapisovali v kvadratni notaciji </a:t>
            </a:r>
            <a:r>
              <a:rPr lang="sl-SI" sz="140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400" b="1" smtClean="0">
                <a:latin typeface="Arial" panose="020B0604020202020204" pitchFamily="34" charset="0"/>
                <a:cs typeface="Arial" panose="020B0604020202020204" pitchFamily="34" charset="0"/>
              </a:rPr>
              <a:t>NEUME,</a:t>
            </a:r>
            <a:endParaRPr lang="sl-S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okoli leta 1000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Guido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d̕ Arezzo iznajde notno črtovje - v rabi še danes,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pomoč pri petju iz not oz. petje napevov brez notnega zapisa je bila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GVIDOVA ROKA –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posamezne tone so  </a:t>
            </a:r>
          </a:p>
          <a:p>
            <a:pPr marL="0" indent="0">
              <a:buNone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ponazarjali s členki prstov,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zunaj okrilja cerkve močno razširjena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POSVETNA GLASBA –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ustvarjali, prepevali in igrali (strunska glasbila, </a:t>
            </a:r>
          </a:p>
          <a:p>
            <a:pPr marL="0" indent="0">
              <a:buNone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kot so  harfa ali viole) so jo srednjeveški pevci imenovani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TRUBADURJI, </a:t>
            </a:r>
          </a:p>
          <a:p>
            <a:pPr marL="0" indent="0">
              <a:buNone/>
            </a:pP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 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priljubljeno glasbilo je postal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PORTATIV –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orgle, ki so bile majhne, da jih je bilo mogoče prenašati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gregorijanski koral je od 9. st. izhodišče večglasnega petja –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ORGANUM, </a:t>
            </a: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razširi se mnogoglasno petje – 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KANON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za štiri glasove (izvajalci pojejo isti napev in besedilo, vendar </a:t>
            </a:r>
          </a:p>
          <a:p>
            <a:pPr marL="0" indent="0">
              <a:buNone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vstopajo drug za drugim,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natisnili prvo skladbo v celoti,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začeli so se pojavljati novi instrumentalni slogi, zlasti za glasbila s tipkami in lutnjo,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nastanejo prvi glasbeni ansambli - glasni ansambli (trobila in rezka pihala) in tihi ( strunska glasbila, s tipkami </a:t>
            </a:r>
          </a:p>
          <a:p>
            <a:pPr marL="0" indent="0">
              <a:buNone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in nežnejša pihala) </a:t>
            </a:r>
          </a:p>
          <a:p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GLASBENE OBLIKE: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Koral,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organum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homofonija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polifonija, instrumentalna glasba,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saltarello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motet, kanon</a:t>
            </a:r>
          </a:p>
          <a:p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4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Skladatelji srednjega veka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Hildegard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Bingen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( 12.st.); prva znana skladateljica. 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Značilni napevi: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Salvatoris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(Rešitelja), 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 pastor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animarum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(Pastir duš),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Symphonija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armonie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celestiumrevelationum</a:t>
            </a:r>
            <a:endParaRPr lang="sl-SI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sl-SI" sz="900" dirty="0" smtClean="0"/>
              <a:t>Slika </a:t>
            </a:r>
            <a:r>
              <a:rPr lang="sl-SI" sz="900" dirty="0"/>
              <a:t>iz srednjeveškega rokopisa</a:t>
            </a:r>
            <a:endParaRPr lang="sl-SI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Carl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Orff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(1895 -1982); je uglasbil 25 pesmi iz srednjeveške zbirke</a:t>
            </a:r>
          </a:p>
          <a:p>
            <a:pPr marL="0" indent="0">
              <a:buNone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Carmina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Burana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O, Fortuna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(O,Sreča)</a:t>
            </a:r>
          </a:p>
          <a:p>
            <a:pPr marL="0" indent="0">
              <a:buNone/>
            </a:pPr>
            <a:endParaRPr lang="sl-SI" sz="900" i="1" dirty="0" smtClean="0"/>
          </a:p>
          <a:p>
            <a:pPr marL="0" indent="0">
              <a:buNone/>
            </a:pPr>
            <a:r>
              <a:rPr lang="sl-SI" sz="900" i="1" dirty="0" smtClean="0"/>
              <a:t>                                                                                                                                                                                                 Kolo </a:t>
            </a:r>
            <a:r>
              <a:rPr lang="sl-SI" sz="900" i="1" dirty="0"/>
              <a:t>sreče</a:t>
            </a:r>
            <a:r>
              <a:rPr lang="sl-SI" sz="900" dirty="0"/>
              <a:t> iz kodeksa </a:t>
            </a:r>
            <a:r>
              <a:rPr lang="sl-SI" sz="900" i="1" dirty="0" err="1"/>
              <a:t>Carmine</a:t>
            </a:r>
            <a:r>
              <a:rPr lang="sl-SI" sz="900" i="1" dirty="0"/>
              <a:t> </a:t>
            </a:r>
            <a:r>
              <a:rPr lang="sl-SI" sz="900" i="1" dirty="0" err="1"/>
              <a:t>Burane</a:t>
            </a:r>
            <a:endParaRPr lang="sl-SI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Leoninus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(12.st.</a:t>
            </a:r>
            <a:r>
              <a:rPr lang="sl-SI" alt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Perotinus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( 12.st.)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Guillaume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Dufay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(1400-1474); je napisal mašo 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la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pale</a:t>
            </a:r>
            <a:endParaRPr lang="sl-SI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Guillaume de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Machaut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( 1300-1377); napisal prvo polifono mašo – 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sl-SI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Dame, 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prvi pisal štiriglasno glasbo, uporabljal značilne pesniške oblike ( balado, rondo,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virelai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sl-S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Znani </a:t>
            </a:r>
            <a:r>
              <a:rPr lang="sl-S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slovenci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 glasbi srednjega veka:</a:t>
            </a: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  Jurij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Slatkonja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prvi dunajski škof, ustanovil zbor dunajskih dečkov</a:t>
            </a:r>
          </a:p>
          <a:p>
            <a:pPr>
              <a:buFont typeface="Arial" charset="0"/>
              <a:buChar char="•"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Hildegard von Bing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6548"/>
            <a:ext cx="144016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://upload.wikimedia.org/wikipedia/commons/4/43/CarminaBurana_whee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1299468" cy="190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84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cs typeface="Arial" panose="020B0604020202020204" pitchFamily="34" charset="0"/>
              </a:rPr>
              <a:t/>
            </a:r>
            <a:br>
              <a:rPr lang="sl-SI" b="1" dirty="0" smtClean="0">
                <a:cs typeface="Arial" panose="020B0604020202020204" pitchFamily="34" charset="0"/>
              </a:rPr>
            </a:br>
            <a:r>
              <a:rPr lang="sl-SI" b="1" dirty="0" smtClean="0">
                <a:cs typeface="Arial" panose="020B0604020202020204" pitchFamily="34" charset="0"/>
              </a:rPr>
              <a:t/>
            </a:r>
            <a:br>
              <a:rPr lang="sl-SI" b="1" dirty="0" smtClean="0">
                <a:cs typeface="Arial" panose="020B0604020202020204" pitchFamily="34" charset="0"/>
              </a:rPr>
            </a:br>
            <a:r>
              <a:rPr lang="sl-SI" sz="4400" b="1" dirty="0" smtClean="0">
                <a:cs typeface="Arial" panose="020B0604020202020204" pitchFamily="34" charset="0"/>
              </a:rPr>
              <a:t/>
            </a:r>
            <a:br>
              <a:rPr lang="sl-SI" sz="4400" b="1" dirty="0" smtClean="0">
                <a:cs typeface="Arial" panose="020B0604020202020204" pitchFamily="34" charset="0"/>
              </a:rPr>
            </a:br>
            <a:r>
              <a:rPr lang="sl-SI" sz="4000" b="1" dirty="0" err="1" smtClean="0"/>
              <a:t>Carmina</a:t>
            </a:r>
            <a:r>
              <a:rPr lang="sl-SI" sz="4000" b="1" dirty="0" smtClean="0"/>
              <a:t> </a:t>
            </a:r>
            <a:r>
              <a:rPr lang="sl-SI" sz="4000" b="1" dirty="0" err="1"/>
              <a:t>Burana</a:t>
            </a:r>
            <a:r>
              <a:rPr lang="sl-SI" sz="4000" b="1" dirty="0"/>
              <a:t> ~ O Fortuna </a:t>
            </a:r>
            <a:br>
              <a:rPr lang="sl-SI" sz="4000" b="1" dirty="0"/>
            </a:b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 nemškem benediktinskem samostanu Bura </a:t>
            </a:r>
            <a:r>
              <a:rPr lang="sl-SI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Sanceti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Benedicti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so našli pesmi iz 13.st., ki so jih pozneje   poimenovali </a:t>
            </a:r>
            <a:r>
              <a:rPr lang="sl-SI" sz="1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Carmina</a:t>
            </a:r>
            <a:r>
              <a:rPr lang="sl-SI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Burana</a:t>
            </a:r>
            <a:r>
              <a:rPr lang="sl-SI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Večina besedil je v latinščini, čeprav opevajo posvetne teme, kot so ljubezen, vino in igre na srečo.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Carmina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Burana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sl-SI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izvja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kot scenska kantata.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Odlomke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iz pesniške zbirke </a:t>
            </a:r>
            <a:r>
              <a:rPr lang="sl-SI" sz="1500" dirty="0" err="1">
                <a:latin typeface="Arial" panose="020B0604020202020204" pitchFamily="34" charset="0"/>
                <a:cs typeface="Arial" panose="020B0604020202020204" pitchFamily="34" charset="0"/>
              </a:rPr>
              <a:t>Carmine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err="1">
                <a:latin typeface="Arial" panose="020B0604020202020204" pitchFamily="34" charset="0"/>
                <a:cs typeface="Arial" panose="020B0604020202020204" pitchFamily="34" charset="0"/>
              </a:rPr>
              <a:t>Burane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je uglasbil </a:t>
            </a:r>
            <a:r>
              <a:rPr lang="sl-SI" sz="1500" b="1" dirty="0">
                <a:latin typeface="Arial" panose="020B0604020202020204" pitchFamily="34" charset="0"/>
                <a:cs typeface="Arial" panose="020B0604020202020204" pitchFamily="34" charset="0"/>
              </a:rPr>
              <a:t>Carl </a:t>
            </a:r>
            <a:r>
              <a:rPr lang="sl-SI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Orff</a:t>
            </a:r>
            <a:r>
              <a:rPr lang="sl-SI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v istoimenskem delu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za simfonični orkester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, zbor in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vokalne soliste.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Najbolj znan je prvi stavek, ki nosi naslov </a:t>
            </a:r>
            <a:r>
              <a:rPr lang="sl-SI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l-SI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Fortuna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500" dirty="0" err="1">
                <a:latin typeface="Arial" panose="020B0604020202020204" pitchFamily="34" charset="0"/>
                <a:cs typeface="Arial" panose="020B0604020202020204" pitchFamily="34" charset="0"/>
              </a:rPr>
              <a:t>Carmina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err="1">
                <a:latin typeface="Arial" panose="020B0604020202020204" pitchFamily="34" charset="0"/>
                <a:cs typeface="Arial" panose="020B0604020202020204" pitchFamily="34" charset="0"/>
              </a:rPr>
              <a:t>Burana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razdeljena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v 5 </a:t>
            </a:r>
            <a:r>
              <a:rPr lang="sl-SI" sz="1500" dirty="0" err="1">
                <a:latin typeface="Arial" panose="020B0604020202020204" pitchFamily="34" charset="0"/>
                <a:cs typeface="Arial" panose="020B0604020202020204" pitchFamily="34" charset="0"/>
              </a:rPr>
              <a:t>glavih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delov,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</a:p>
          <a:p>
            <a:pPr marL="0" indent="0">
              <a:buNone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vsebujejo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25 stavkov.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Precejšen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del sestave </a:t>
            </a: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skladbe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temelji na ideji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vrtenja </a:t>
            </a:r>
            <a:r>
              <a:rPr lang="sl-SI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Fortuninega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kolesa </a:t>
            </a: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kolesa sreče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l-S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500" dirty="0"/>
              <a:t> 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Tema pesmi temelji predvsem na dobrem in zlu, </a:t>
            </a: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figura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sreče zapleše s smrtnikom, na koncu življenja </a:t>
            </a: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umremo </a:t>
            </a:r>
            <a:r>
              <a:rPr lang="sl-SI" sz="1500" dirty="0">
                <a:latin typeface="Arial" panose="020B0604020202020204" pitchFamily="34" charset="0"/>
                <a:cs typeface="Arial" panose="020B0604020202020204" pitchFamily="34" charset="0"/>
              </a:rPr>
              <a:t>vsi, tako bogati kot revni.</a:t>
            </a:r>
          </a:p>
          <a:p>
            <a:pPr marL="0" indent="0">
              <a:buNone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500" dirty="0"/>
          </a:p>
          <a:p>
            <a:r>
              <a:rPr lang="sl-SI" sz="1500" dirty="0" smtClean="0"/>
              <a:t> Izvedba pesmi:</a:t>
            </a:r>
          </a:p>
          <a:p>
            <a:r>
              <a:rPr lang="sl-SI" sz="1500" dirty="0" smtClean="0"/>
              <a:t> simfonični </a:t>
            </a:r>
            <a:r>
              <a:rPr lang="sl-SI" sz="1500" dirty="0"/>
              <a:t>orkester z </a:t>
            </a:r>
            <a:r>
              <a:rPr lang="sl-SI" sz="1500" dirty="0" err="1"/>
              <a:t>ojačanimi</a:t>
            </a:r>
            <a:r>
              <a:rPr lang="sl-SI" sz="1500" dirty="0"/>
              <a:t> tolkali + mešani zbor.</a:t>
            </a:r>
          </a:p>
          <a:p>
            <a:pPr marL="0" indent="0">
              <a:buNone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sl-S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Fotografija scene sodobne uprizoritve kantate </a:t>
            </a:r>
            <a:r>
              <a:rPr lang="sl-SI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Carmina</a:t>
            </a:r>
            <a:r>
              <a:rPr lang="sl-S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Burana</a:t>
            </a:r>
            <a:endParaRPr lang="sl-SI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C:\Users\Lenovo\AppData\Local\Microsoft\Windows\Temporary Internet Files\Content.Word\001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68052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329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1630</TotalTime>
  <Words>1029</Words>
  <Application>Microsoft Office PowerPoint</Application>
  <PresentationFormat>Diaprojekcija na zaslonu (4:3)</PresentationFormat>
  <Paragraphs>180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Algerian</vt:lpstr>
      <vt:lpstr>Arial</vt:lpstr>
      <vt:lpstr>Franklin Gothic Book</vt:lpstr>
      <vt:lpstr>Franklin Gothic Medium</vt:lpstr>
      <vt:lpstr>Wingdings</vt:lpstr>
      <vt:lpstr>Wingdings 2</vt:lpstr>
      <vt:lpstr>Potovanje</vt:lpstr>
      <vt:lpstr> SREDNJI VEK  </vt:lpstr>
      <vt:lpstr>ZGODOVINSKE ZNAČILNOSTI ČASA</vt:lpstr>
      <vt:lpstr>FILOZOFIJA UMETNOSTI</vt:lpstr>
      <vt:lpstr>Značilnosti umetnosti</vt:lpstr>
      <vt:lpstr>Predstavniki Umetnosti srednjega veka</vt:lpstr>
      <vt:lpstr> Glasbene značilnosti sloga in glasbene oblike</vt:lpstr>
      <vt:lpstr>Skladatelji srednjega veka</vt:lpstr>
      <vt:lpstr>   Carmina Burana ~ O Fortuna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SREDNJI VEK</dc:title>
  <dc:creator>Lenovo</dc:creator>
  <cp:lastModifiedBy>Učilnica MPIK</cp:lastModifiedBy>
  <cp:revision>71</cp:revision>
  <dcterms:created xsi:type="dcterms:W3CDTF">2014-12-07T19:03:54Z</dcterms:created>
  <dcterms:modified xsi:type="dcterms:W3CDTF">2018-04-06T15:38:08Z</dcterms:modified>
</cp:coreProperties>
</file>