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8" r:id="rId3"/>
    <p:sldId id="260" r:id="rId4"/>
    <p:sldId id="265" r:id="rId5"/>
    <p:sldId id="264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5073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B0A17-C634-4E0C-9850-802A7E30DA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BoAoqT55W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TPxqUtlLdo" TargetMode="External"/><Relationship Id="rId11" Type="http://schemas.openxmlformats.org/officeDocument/2006/relationships/hyperlink" Target="https://www.youtube.com/watch?v=mghqQSkbuZw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hyperlink" Target="https://www.youtube.com/watch?v=rVeFX4O4zT0" TargetMode="External"/><Relationship Id="rId9" Type="http://schemas.openxmlformats.org/officeDocument/2006/relationships/hyperlink" Target="https://www.youtube.com/watch?v=m_yMf_Ra9X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www.youtube.com/watch?v=kUZYCUydHhE" TargetMode="External"/><Relationship Id="rId7" Type="http://schemas.openxmlformats.org/officeDocument/2006/relationships/hyperlink" Target="https://www.youtube.com/watch?v=z5UWOp5G0T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N3aXyt9tiDg" TargetMode="External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watch?v=0O-wwqD9v0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Glasba starodavne Indije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Miha Krištofelc, 1.A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Zgodovinske značilnosti časa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Starodavna Indija je bila na območju današnje Indije, Pakistana in Nepala</a:t>
            </a:r>
          </a:p>
          <a:p>
            <a:r>
              <a:rPr lang="sl-SI" dirty="0" smtClean="0">
                <a:latin typeface="+mj-lt"/>
              </a:rPr>
              <a:t>Razvila se je ob reki Ind po kateri je tudi dobila ime</a:t>
            </a:r>
          </a:p>
          <a:p>
            <a:r>
              <a:rPr lang="sl-SI" dirty="0" smtClean="0">
                <a:latin typeface="+mj-lt"/>
              </a:rPr>
              <a:t>Zgodovinsko jo delimo na:</a:t>
            </a:r>
          </a:p>
          <a:p>
            <a:r>
              <a:rPr lang="sl-SI" dirty="0" smtClean="0">
                <a:latin typeface="+mj-lt"/>
              </a:rPr>
              <a:t>Prazgodovinsko obdobje (do 1750 pr.n.št)</a:t>
            </a:r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Indska </a:t>
            </a:r>
            <a:r>
              <a:rPr lang="sl-SI" dirty="0" smtClean="0">
                <a:latin typeface="+mj-lt"/>
              </a:rPr>
              <a:t>civilizacija (2800 pr.n.št-1800 </a:t>
            </a:r>
            <a:r>
              <a:rPr lang="sl-SI" dirty="0">
                <a:latin typeface="+mj-lt"/>
              </a:rPr>
              <a:t>pr. n. št</a:t>
            </a:r>
            <a:r>
              <a:rPr lang="sl-SI" dirty="0" smtClean="0">
                <a:latin typeface="+mj-lt"/>
              </a:rPr>
              <a:t>.)</a:t>
            </a:r>
            <a:endParaRPr lang="sl-SI" dirty="0">
              <a:latin typeface="+mj-lt"/>
            </a:endParaRPr>
          </a:p>
          <a:p>
            <a:r>
              <a:rPr lang="sl-SI" dirty="0" smtClean="0">
                <a:latin typeface="+mj-lt"/>
              </a:rPr>
              <a:t>Obdobje ved od (1750 pr.n.št–600 pr.n.št)</a:t>
            </a:r>
          </a:p>
          <a:p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012" y="3760632"/>
            <a:ext cx="2141388" cy="25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Filozofija obdobja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Indija je bila in je tudi še vedno zelo duhovna dežela</a:t>
            </a:r>
            <a:endParaRPr lang="sl-SI" dirty="0">
              <a:latin typeface="+mj-lt"/>
            </a:endParaRPr>
          </a:p>
          <a:p>
            <a:r>
              <a:rPr lang="sl-SI" dirty="0" smtClean="0">
                <a:latin typeface="+mj-lt"/>
              </a:rPr>
              <a:t>Glavne vere so:</a:t>
            </a:r>
          </a:p>
          <a:p>
            <a:r>
              <a:rPr lang="sl-SI" dirty="0" smtClean="0">
                <a:latin typeface="+mj-lt"/>
              </a:rPr>
              <a:t>Budizem – sledi načelom </a:t>
            </a:r>
            <a:r>
              <a:rPr lang="sl-SI" dirty="0">
                <a:latin typeface="+mj-lt"/>
              </a:rPr>
              <a:t>Siddharthe </a:t>
            </a:r>
            <a:r>
              <a:rPr lang="sl-SI" dirty="0" smtClean="0">
                <a:latin typeface="+mj-lt"/>
              </a:rPr>
              <a:t>Gavtame, ki je tudi znan kot Buda </a:t>
            </a:r>
          </a:p>
          <a:p>
            <a:r>
              <a:rPr lang="sl-SI" dirty="0" smtClean="0">
                <a:latin typeface="+mj-lt"/>
              </a:rPr>
              <a:t>Džainizem</a:t>
            </a:r>
            <a:r>
              <a:rPr lang="sl-SI" dirty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– vera, </a:t>
            </a:r>
            <a:r>
              <a:rPr lang="pl-PL" dirty="0">
                <a:latin typeface="+mj-lt"/>
              </a:rPr>
              <a:t>ki temelji neposredno od nauka </a:t>
            </a:r>
            <a:r>
              <a:rPr lang="pl-PL" dirty="0" smtClean="0">
                <a:latin typeface="+mj-lt"/>
              </a:rPr>
              <a:t>Mahavire</a:t>
            </a:r>
            <a:endParaRPr lang="sl-SI" dirty="0" smtClean="0">
              <a:latin typeface="+mj-lt"/>
            </a:endParaRPr>
          </a:p>
          <a:p>
            <a:r>
              <a:rPr lang="sl-SI" dirty="0" smtClean="0">
                <a:latin typeface="+mj-lt"/>
              </a:rPr>
              <a:t>Hinduizem - najstarejša</a:t>
            </a:r>
            <a:r>
              <a:rPr lang="sl-SI" dirty="0">
                <a:latin typeface="+mj-lt"/>
              </a:rPr>
              <a:t> </a:t>
            </a:r>
            <a:r>
              <a:rPr lang="sl-SI" dirty="0" smtClean="0">
                <a:latin typeface="+mj-lt"/>
              </a:rPr>
              <a:t>glavna svetovna religija, </a:t>
            </a:r>
            <a:r>
              <a:rPr lang="sl-SI" dirty="0">
                <a:latin typeface="+mj-lt"/>
              </a:rPr>
              <a:t>ki jo še vedno izpolnjujejo in je prva izmed dharm. Značilnost hinduizma je velika raznolikost verovanj, izvajanj in svetih besedil</a:t>
            </a:r>
            <a:r>
              <a:rPr lang="sl-SI" dirty="0" smtClean="0">
                <a:latin typeface="+mj-lt"/>
              </a:rPr>
              <a:t>.</a:t>
            </a:r>
          </a:p>
          <a:p>
            <a:r>
              <a:rPr lang="sl-SI" dirty="0" smtClean="0">
                <a:latin typeface="+mj-lt"/>
              </a:rPr>
              <a:t>Družbeno, pa so se razdeljevali po kastah: Brahmani (duhovniki), vladarji in vojskovodje, rokodelci in kmetje ter služabniki</a:t>
            </a:r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</p:txBody>
      </p:sp>
      <p:pic>
        <p:nvPicPr>
          <p:cNvPr id="1026" name="Picture 2" descr="Rezultat iskanja slik za buddhist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1376362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650" y="3190875"/>
            <a:ext cx="104775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33" y="5148262"/>
            <a:ext cx="9525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Glasba starodavne Indije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V obdobju ved, je glasba nastala iz petja ved, ki so bile prenešena z ustnim izročilom</a:t>
            </a:r>
          </a:p>
          <a:p>
            <a:r>
              <a:rPr lang="sl-SI" dirty="0" smtClean="0">
                <a:latin typeface="+mj-lt"/>
              </a:rPr>
              <a:t>Samvede so še en vir vokalne glasbe. Vsebujejo veliko število tonov, ki nagovarjajo različne elemente narave, kot so oblaki, letni časi, drevesa, rastline, živali, itd.</a:t>
            </a:r>
          </a:p>
          <a:p>
            <a:r>
              <a:rPr lang="en-US" dirty="0" smtClean="0">
                <a:latin typeface="+mj-lt"/>
              </a:rPr>
              <a:t> </a:t>
            </a:r>
            <a:r>
              <a:rPr lang="sl-SI" dirty="0" smtClean="0">
                <a:latin typeface="+mj-lt"/>
              </a:rPr>
              <a:t>Primer </a:t>
            </a:r>
            <a:r>
              <a:rPr lang="sl-SI" dirty="0">
                <a:latin typeface="+mj-lt"/>
              </a:rPr>
              <a:t>: </a:t>
            </a:r>
            <a:r>
              <a:rPr lang="sl-SI" dirty="0" smtClean="0">
                <a:latin typeface="+mj-lt"/>
                <a:hlinkClick r:id="rId2"/>
              </a:rPr>
              <a:t>Glasba starodavne Indije</a:t>
            </a:r>
            <a:endParaRPr lang="sl-SI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3771899"/>
            <a:ext cx="2857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Natya Shastra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+mj-lt"/>
              </a:rPr>
              <a:t>Natya Shastra je starodavni zapisnik Indijske nastopajoče umetnosti, ki je nastal nekje med leti 500 pr.n.št in 500, napisal ga pa je najverjetneje muzikolog </a:t>
            </a:r>
            <a:r>
              <a:rPr lang="sl-SI" dirty="0">
                <a:latin typeface="+mj-lt"/>
              </a:rPr>
              <a:t>Bharata </a:t>
            </a:r>
            <a:r>
              <a:rPr lang="sl-SI" dirty="0" smtClean="0">
                <a:latin typeface="+mj-lt"/>
              </a:rPr>
              <a:t>Muni</a:t>
            </a:r>
          </a:p>
          <a:p>
            <a:r>
              <a:rPr lang="sl-SI" dirty="0" smtClean="0">
                <a:latin typeface="+mj-lt"/>
              </a:rPr>
              <a:t>Ima zapise o vseh nastopajočih umetnostih starodavne Indije, ki so: drama, umetnost pesmi in plesa in glasbo ter glasbene inštrumente</a:t>
            </a:r>
          </a:p>
          <a:p>
            <a:r>
              <a:rPr lang="sl-SI" dirty="0" smtClean="0">
                <a:latin typeface="+mj-lt"/>
              </a:rPr>
              <a:t>Glasbeni zapisi opisujejo vse vrste glasbil tistega časa, ter kako se jih uporablja, inštrumenti so pa bili: Brenkala, tolkala in pihala, tipkala</a:t>
            </a:r>
            <a:endParaRPr lang="sl-SI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998" y="4393674"/>
            <a:ext cx="3438939" cy="21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</a:t>
            </a:r>
            <a:r>
              <a:rPr lang="sl-SI" dirty="0" smtClean="0"/>
              <a:t>porabljena glasbila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904998"/>
            <a:ext cx="2095500" cy="279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547" y="4790941"/>
            <a:ext cx="222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4"/>
              </a:rPr>
              <a:t>Tanpura </a:t>
            </a:r>
            <a:endParaRPr lang="sl-SI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138" y="1904998"/>
            <a:ext cx="1606964" cy="3192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8138" y="5160273"/>
            <a:ext cx="160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6"/>
              </a:rPr>
              <a:t>Sitar</a:t>
            </a:r>
            <a:endParaRPr lang="sl-SI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794" y="1904998"/>
            <a:ext cx="2381250" cy="1733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6140" y="3775783"/>
            <a:ext cx="233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6"/>
              </a:rPr>
              <a:t>Tabla</a:t>
            </a:r>
            <a:r>
              <a:rPr lang="sl-SI" b="1" dirty="0" smtClean="0">
                <a:latin typeface="+mj-lt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5544" y="1904998"/>
            <a:ext cx="1590675" cy="2381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25544" y="4429522"/>
            <a:ext cx="240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9"/>
              </a:rPr>
              <a:t>Sarangi</a:t>
            </a:r>
            <a:endParaRPr lang="sl-SI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9407" y="4364935"/>
            <a:ext cx="2381250" cy="1590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50766" y="5995713"/>
            <a:ext cx="21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11"/>
              </a:rPr>
              <a:t>Veena</a:t>
            </a:r>
            <a:endParaRPr lang="sl-S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8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569" y="1210613"/>
            <a:ext cx="1364728" cy="3839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1569" y="5174487"/>
            <a:ext cx="20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3"/>
              </a:rPr>
              <a:t>Sarod</a:t>
            </a:r>
            <a:endParaRPr lang="sl-SI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04" y="1210613"/>
            <a:ext cx="2387421" cy="1790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1604" y="3245272"/>
            <a:ext cx="2387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5"/>
              </a:rPr>
              <a:t>Harmonij</a:t>
            </a:r>
            <a:endParaRPr lang="sl-SI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332" y="1210613"/>
            <a:ext cx="2095500" cy="2219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7555" y="3675046"/>
            <a:ext cx="234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7"/>
              </a:rPr>
              <a:t>Ghata</a:t>
            </a:r>
            <a:endParaRPr lang="sl-SI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139" y="1210613"/>
            <a:ext cx="2104624" cy="2742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15139" y="4044378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latin typeface="+mj-lt"/>
                <a:hlinkClick r:id="rId9"/>
              </a:rPr>
              <a:t>Banšri</a:t>
            </a:r>
            <a:endParaRPr lang="sl-SI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46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 score presentation (treble clef design)</Template>
  <TotalTime>0</TotalTime>
  <Words>257</Words>
  <Application>Microsoft Office PowerPoint</Application>
  <PresentationFormat>Širokozaslonsko</PresentationFormat>
  <Paragraphs>35</Paragraphs>
  <Slides>7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Music Score 16x9</vt:lpstr>
      <vt:lpstr>Glasba starodavne Indije</vt:lpstr>
      <vt:lpstr>Zgodovinske značilnosti časa</vt:lpstr>
      <vt:lpstr>Filozofija obdobja</vt:lpstr>
      <vt:lpstr>Glasba starodavne Indije</vt:lpstr>
      <vt:lpstr>Natya Shastra</vt:lpstr>
      <vt:lpstr>Uporabljena glasbila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2016-12-10T16:22:33Z</dcterms:created>
  <dcterms:modified xsi:type="dcterms:W3CDTF">2020-02-20T13:10:34Z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