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2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602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816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93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966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68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387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450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83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821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855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63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F36A-B3D0-457C-9785-E6D0E5E0B1B2}" type="datetimeFigureOut">
              <a:rPr lang="sl-SI" smtClean="0"/>
              <a:t>11. 01. 2017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E250A-66AD-4564-A0FF-481BF6794B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664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KITAJSKA KULTURA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GLASBA</a:t>
            </a:r>
          </a:p>
        </p:txBody>
      </p:sp>
    </p:spTree>
    <p:extLst>
      <p:ext uri="{BB962C8B-B14F-4D97-AF65-F5344CB8AC3E}">
        <p14:creationId xmlns:p14="http://schemas.microsoft.com/office/powerpoint/2010/main" val="648329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Banhu                      Jinghu                    Gaohu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21" y="2268970"/>
            <a:ext cx="3263503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50" y="2268970"/>
            <a:ext cx="3716768" cy="43513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498" y="2231439"/>
            <a:ext cx="3088501" cy="4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81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Guqin                 Yueqin             Yangqin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58878" y="3691639"/>
            <a:ext cx="4532443" cy="153828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376" y="2194559"/>
            <a:ext cx="2935986" cy="46066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546" y="2828268"/>
            <a:ext cx="4346928" cy="326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258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496" y="884166"/>
            <a:ext cx="7423007" cy="5254488"/>
          </a:xfrm>
        </p:spPr>
      </p:pic>
    </p:spTree>
    <p:extLst>
      <p:ext uri="{BB962C8B-B14F-4D97-AF65-F5344CB8AC3E}">
        <p14:creationId xmlns:p14="http://schemas.microsoft.com/office/powerpoint/2010/main" val="289905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1027906"/>
            <a:ext cx="6697980" cy="4497914"/>
          </a:xfrm>
        </p:spPr>
      </p:pic>
    </p:spTree>
    <p:extLst>
      <p:ext uri="{BB962C8B-B14F-4D97-AF65-F5344CB8AC3E}">
        <p14:creationId xmlns:p14="http://schemas.microsoft.com/office/powerpoint/2010/main" val="265571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930" y="1828800"/>
            <a:ext cx="6136640" cy="3451860"/>
          </a:xfrm>
        </p:spPr>
      </p:pic>
    </p:spTree>
    <p:extLst>
      <p:ext uri="{BB962C8B-B14F-4D97-AF65-F5344CB8AC3E}">
        <p14:creationId xmlns:p14="http://schemas.microsoft.com/office/powerpoint/2010/main" val="319213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810" y="1322873"/>
            <a:ext cx="7612380" cy="4289611"/>
          </a:xfrm>
        </p:spPr>
      </p:pic>
    </p:spTree>
    <p:extLst>
      <p:ext uri="{BB962C8B-B14F-4D97-AF65-F5344CB8AC3E}">
        <p14:creationId xmlns:p14="http://schemas.microsoft.com/office/powerpoint/2010/main" val="208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/>
          <a:srcRect l="7122" r="1" b="1"/>
          <a:stretch/>
        </p:blipFill>
        <p:spPr>
          <a:xfrm>
            <a:off x="3103517" y="1212196"/>
            <a:ext cx="4733653" cy="3817566"/>
          </a:xfrm>
          <a:prstGeom prst="rect">
            <a:avLst/>
          </a:prstGeom>
          <a:effectLst/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010" y="777856"/>
            <a:ext cx="6776357" cy="4983426"/>
          </a:xfrm>
        </p:spPr>
      </p:pic>
    </p:spTree>
    <p:extLst>
      <p:ext uri="{BB962C8B-B14F-4D97-AF65-F5344CB8AC3E}">
        <p14:creationId xmlns:p14="http://schemas.microsoft.com/office/powerpoint/2010/main" val="323657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05" y="365125"/>
            <a:ext cx="5729645" cy="3211829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245" y="514155"/>
            <a:ext cx="4366260" cy="55014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44" y="3641405"/>
            <a:ext cx="4996729" cy="306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44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817" y="0"/>
            <a:ext cx="8118363" cy="311727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533" y="3482397"/>
            <a:ext cx="5718897" cy="307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9165"/>
            <a:ext cx="12192000" cy="262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19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Dizi                         Suona          Gong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97" y="2175164"/>
            <a:ext cx="3883828" cy="2055192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87" y="2175164"/>
            <a:ext cx="2028825" cy="3562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0" y="2168814"/>
            <a:ext cx="4762500" cy="356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78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12</Words>
  <Application>Microsoft Office PowerPoint</Application>
  <PresentationFormat>Widescreen</PresentationFormat>
  <Paragraphs>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KITAJSKA KULTURA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Dizi                         Suona          Gong</vt:lpstr>
      <vt:lpstr>Banhu                      Jinghu                    Gaohu </vt:lpstr>
      <vt:lpstr>Guqin                 Yueqin             Yangqin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KITAJSKA KULTURA</dc:title>
  <dc:creator>Slavica Podpecan Cokan</dc:creator>
  <cp:lastModifiedBy>Slavica Podpecan Cokan</cp:lastModifiedBy>
  <cp:revision>8</cp:revision>
  <dcterms:created xsi:type="dcterms:W3CDTF">2017-01-10T19:31:07Z</dcterms:created>
  <dcterms:modified xsi:type="dcterms:W3CDTF">2017-01-11T06:43:13Z</dcterms:modified>
</cp:coreProperties>
</file>