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E284-39CB-48B7-BE24-A269595F12DD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433982F-1384-4D8B-99F8-E9BBC13A43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994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E284-39CB-48B7-BE24-A269595F12DD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33982F-1384-4D8B-99F8-E9BBC13A43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31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E284-39CB-48B7-BE24-A269595F12DD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33982F-1384-4D8B-99F8-E9BBC13A4381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38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E284-39CB-48B7-BE24-A269595F12DD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33982F-1384-4D8B-99F8-E9BBC13A43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4457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E284-39CB-48B7-BE24-A269595F12DD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33982F-1384-4D8B-99F8-E9BBC13A4381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5818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E284-39CB-48B7-BE24-A269595F12DD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33982F-1384-4D8B-99F8-E9BBC13A43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0148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E284-39CB-48B7-BE24-A269595F12DD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982F-1384-4D8B-99F8-E9BBC13A43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1525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E284-39CB-48B7-BE24-A269595F12DD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982F-1384-4D8B-99F8-E9BBC13A43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830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E284-39CB-48B7-BE24-A269595F12DD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982F-1384-4D8B-99F8-E9BBC13A43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803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E284-39CB-48B7-BE24-A269595F12DD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33982F-1384-4D8B-99F8-E9BBC13A43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411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E284-39CB-48B7-BE24-A269595F12DD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433982F-1384-4D8B-99F8-E9BBC13A43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834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E284-39CB-48B7-BE24-A269595F12DD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433982F-1384-4D8B-99F8-E9BBC13A43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852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E284-39CB-48B7-BE24-A269595F12DD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982F-1384-4D8B-99F8-E9BBC13A43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14993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E284-39CB-48B7-BE24-A269595F12DD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982F-1384-4D8B-99F8-E9BBC13A43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458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E284-39CB-48B7-BE24-A269595F12DD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3982F-1384-4D8B-99F8-E9BBC13A43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706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E284-39CB-48B7-BE24-A269595F12DD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33982F-1384-4D8B-99F8-E9BBC13A43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52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E284-39CB-48B7-BE24-A269595F12DD}" type="datetimeFigureOut">
              <a:rPr lang="sl-SI" smtClean="0"/>
              <a:t>24.3.2020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433982F-1384-4D8B-99F8-E9BBC13A438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368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n8Xx2646Mw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www.youtube.com/watch?v=BI851yJUQQ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yiKFYTFJ_k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hyperlink" Target="https://www.youtube.com/watch?v=PzBWyc48YOc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277112"/>
          </a:xfrm>
        </p:spPr>
        <p:txBody>
          <a:bodyPr/>
          <a:lstStyle/>
          <a:p>
            <a:r>
              <a:rPr lang="sl-SI" dirty="0" smtClean="0"/>
              <a:t>MAORI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5112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ZGODOVINA IN SEDANJOST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00" b="99500" l="34511" r="92516"/>
                    </a14:imgEffect>
                  </a14:imgLayer>
                </a14:imgProps>
              </a:ext>
            </a:extLst>
          </a:blip>
          <a:srcRect l="31502" t="-4179" r="8059" b="1548"/>
          <a:stretch/>
        </p:blipFill>
        <p:spPr>
          <a:xfrm>
            <a:off x="1910686" y="1771285"/>
            <a:ext cx="3191256" cy="45064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7575" y="2475373"/>
            <a:ext cx="3777037" cy="254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2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OBIČAJI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513141"/>
            <a:ext cx="4506468" cy="300431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819" y="3015297"/>
            <a:ext cx="4611793" cy="345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2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MARAE</a:t>
            </a:r>
            <a:endParaRPr lang="sl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8053" y="1433577"/>
            <a:ext cx="5352520" cy="37782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3322702"/>
            <a:ext cx="5155692" cy="321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3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PLES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769864" y="5586984"/>
            <a:ext cx="6245352" cy="1152144"/>
          </a:xfrm>
        </p:spPr>
        <p:txBody>
          <a:bodyPr>
            <a:normAutofit lnSpcReduction="10000"/>
          </a:bodyPr>
          <a:lstStyle/>
          <a:p>
            <a:r>
              <a:rPr lang="sl-SI" dirty="0">
                <a:hlinkClick r:id="rId2"/>
              </a:rPr>
              <a:t>https://</a:t>
            </a:r>
            <a:r>
              <a:rPr lang="sl-SI" dirty="0" smtClean="0">
                <a:hlinkClick r:id="rId2"/>
              </a:rPr>
              <a:t>www.youtube.com/watch?v=BI851yJUQQw</a:t>
            </a:r>
            <a:r>
              <a:rPr lang="sl-SI" dirty="0" smtClean="0"/>
              <a:t> </a:t>
            </a:r>
          </a:p>
          <a:p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www.youtube.com/watch?v=hn8Xx2646Mw</a:t>
            </a:r>
            <a:endParaRPr lang="sl-SI" dirty="0" smtClean="0"/>
          </a:p>
          <a:p>
            <a:r>
              <a:rPr lang="sl-SI" dirty="0"/>
              <a:t> </a:t>
            </a:r>
            <a:r>
              <a:rPr lang="sl-SI" dirty="0">
                <a:hlinkClick r:id="rId4"/>
              </a:rPr>
              <a:t>https://</a:t>
            </a:r>
            <a:r>
              <a:rPr lang="sl-SI" dirty="0" smtClean="0">
                <a:hlinkClick r:id="rId4"/>
              </a:rPr>
              <a:t>www.youtube.com/watch?v=yiKFYTFJ_kw</a:t>
            </a: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2080" y="1343406"/>
            <a:ext cx="6575996" cy="308249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792" y="3980128"/>
            <a:ext cx="4907312" cy="2759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6399" y="1264555"/>
            <a:ext cx="3845681" cy="272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1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mtClean="0"/>
              <a:t>GLASBA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type="body" idx="1"/>
          </p:nvPr>
        </p:nvSpPr>
        <p:spPr>
          <a:xfrm>
            <a:off x="1977030" y="4894895"/>
            <a:ext cx="2466954" cy="513825"/>
          </a:xfrm>
        </p:spPr>
        <p:txBody>
          <a:bodyPr/>
          <a:lstStyle/>
          <a:p>
            <a:r>
              <a:rPr lang="sl-SI" sz="1400" i="1" dirty="0" smtClean="0"/>
              <a:t>Glasbilo </a:t>
            </a:r>
            <a:r>
              <a:rPr lang="sl-SI" sz="1400" i="1" dirty="0" err="1" smtClean="0"/>
              <a:t>Nguru</a:t>
            </a:r>
            <a:endParaRPr lang="sl-SI" sz="1400" i="1" dirty="0"/>
          </a:p>
        </p:txBody>
      </p:sp>
      <p:sp>
        <p:nvSpPr>
          <p:cNvPr id="10" name="Označba mesta vsebine 9"/>
          <p:cNvSpPr>
            <a:spLocks noGrp="1"/>
          </p:cNvSpPr>
          <p:nvPr>
            <p:ph sz="half" idx="2"/>
          </p:nvPr>
        </p:nvSpPr>
        <p:spPr>
          <a:xfrm>
            <a:off x="5197350" y="4980155"/>
            <a:ext cx="3253804" cy="4868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1400" i="1" dirty="0" smtClean="0"/>
              <a:t>Glasbila </a:t>
            </a:r>
            <a:r>
              <a:rPr lang="sl-SI" sz="1400" i="1" dirty="0" err="1" smtClean="0"/>
              <a:t>Porutu</a:t>
            </a:r>
            <a:endParaRPr lang="sl-SI" sz="1400" i="1" dirty="0"/>
          </a:p>
        </p:txBody>
      </p:sp>
      <p:sp>
        <p:nvSpPr>
          <p:cNvPr id="11" name="Označba mesta besedila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Označba mesta vsebine 11"/>
          <p:cNvSpPr>
            <a:spLocks noGrp="1"/>
          </p:cNvSpPr>
          <p:nvPr>
            <p:ph sz="quarter" idx="4"/>
          </p:nvPr>
        </p:nvSpPr>
        <p:spPr>
          <a:xfrm>
            <a:off x="9143999" y="3566160"/>
            <a:ext cx="2660905" cy="740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1400" i="1" dirty="0" smtClean="0"/>
              <a:t>Glasbilo </a:t>
            </a:r>
            <a:r>
              <a:rPr lang="sl-SI" sz="1400" i="1" dirty="0" err="1" smtClean="0"/>
              <a:t>Poi</a:t>
            </a:r>
            <a:endParaRPr lang="sl-SI" sz="1400" i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62" b="96923" l="3493" r="9781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3387" y="1264555"/>
            <a:ext cx="2181225" cy="24765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9042" y="832104"/>
            <a:ext cx="3266076" cy="4578826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239" y="2658234"/>
            <a:ext cx="2978381" cy="2236661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4325118" y="5857994"/>
            <a:ext cx="5434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7"/>
              </a:rPr>
              <a:t>https://</a:t>
            </a:r>
            <a:r>
              <a:rPr lang="sl-SI" dirty="0" smtClean="0">
                <a:hlinkClick r:id="rId7"/>
              </a:rPr>
              <a:t>www.youtube.com/watch?v=PzBWyc48YOc</a:t>
            </a:r>
            <a:r>
              <a:rPr lang="sl-SI" dirty="0" smtClean="0"/>
              <a:t>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4013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MAORSKE TETOVAŽE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438" y="1785132"/>
            <a:ext cx="6718554" cy="447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1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KONEC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8385"/>
          <a:stretch/>
        </p:blipFill>
        <p:spPr>
          <a:xfrm>
            <a:off x="4701816" y="1905000"/>
            <a:ext cx="4314168" cy="451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5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Šelest">
  <a:themeElements>
    <a:clrScheme name="Šelest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eles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188</TotalTime>
  <Words>30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Wingdings 3</vt:lpstr>
      <vt:lpstr>Šelest</vt:lpstr>
      <vt:lpstr>MAORI</vt:lpstr>
      <vt:lpstr>ZGODOVINA IN SEDANJOST</vt:lpstr>
      <vt:lpstr>OBIČAJI</vt:lpstr>
      <vt:lpstr>MARAE</vt:lpstr>
      <vt:lpstr>PLES</vt:lpstr>
      <vt:lpstr>GLASBA</vt:lpstr>
      <vt:lpstr>MAORSKE TETOVAŽE</vt:lpstr>
      <vt:lpstr>KONEC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MAORI</dc:title>
  <dc:creator>Neža Razbornik</dc:creator>
  <cp:lastModifiedBy>Admin</cp:lastModifiedBy>
  <cp:revision>11</cp:revision>
  <dcterms:created xsi:type="dcterms:W3CDTF">2017-12-31T10:10:42Z</dcterms:created>
  <dcterms:modified xsi:type="dcterms:W3CDTF">2020-03-24T00:53:34Z</dcterms:modified>
</cp:coreProperties>
</file>