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5" name="Ograda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FDC9-5224-4B90-8BEA-19DA0A3DACD0}" type="datetimeFigureOut">
              <a:rPr lang="sl-SI"/>
              <a:pPr>
                <a:defRPr/>
              </a:pPr>
              <a:t>24.3.2020</a:t>
            </a:fld>
            <a:endParaRPr lang="sl-SI"/>
          </a:p>
        </p:txBody>
      </p:sp>
      <p:sp>
        <p:nvSpPr>
          <p:cNvPr id="6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F0AD-8E18-4D44-A0C1-C3404B3059C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C2714-434E-469A-98B4-8791D0ACDEE4}" type="datetimeFigureOut">
              <a:rPr lang="sl-SI"/>
              <a:pPr>
                <a:defRPr/>
              </a:pPr>
              <a:t>24.3.2020</a:t>
            </a:fld>
            <a:endParaRPr lang="sl-SI"/>
          </a:p>
        </p:txBody>
      </p:sp>
      <p:sp>
        <p:nvSpPr>
          <p:cNvPr id="5" name="Ograda no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6E4FA-E8DD-416D-A990-FC48EC3FCC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EAF1-010D-4254-B978-5391DFC8E7BC}" type="datetimeFigureOut">
              <a:rPr lang="sl-SI"/>
              <a:pPr>
                <a:defRPr/>
              </a:pPr>
              <a:t>24.3.2020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C8B7B-67E0-4A2E-958C-11EDAC2623F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7872-6F69-433A-9BBC-1B073E1FF005}" type="datetimeFigureOut">
              <a:rPr lang="sl-SI"/>
              <a:pPr>
                <a:defRPr/>
              </a:pPr>
              <a:t>24.3.2020</a:t>
            </a:fld>
            <a:endParaRPr lang="sl-SI"/>
          </a:p>
        </p:txBody>
      </p:sp>
      <p:sp>
        <p:nvSpPr>
          <p:cNvPr id="5" name="Ograda no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74392-089F-445E-B394-99BA508B3BB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5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42D5-76DE-4C77-8D55-8BE994727515}" type="datetimeFigureOut">
              <a:rPr lang="sl-SI"/>
              <a:pPr>
                <a:defRPr/>
              </a:pPr>
              <a:t>24.3.2020</a:t>
            </a:fld>
            <a:endParaRPr lang="sl-SI"/>
          </a:p>
        </p:txBody>
      </p:sp>
      <p:sp>
        <p:nvSpPr>
          <p:cNvPr id="7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2C68-FF15-49B5-91A9-EC68AD4A83E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4FBE-A5C0-430F-8F32-1C3B01FBC2A3}" type="datetimeFigureOut">
              <a:rPr lang="sl-SI"/>
              <a:pPr>
                <a:defRPr/>
              </a:pPr>
              <a:t>24.3.2020</a:t>
            </a:fld>
            <a:endParaRPr lang="sl-SI"/>
          </a:p>
        </p:txBody>
      </p:sp>
      <p:sp>
        <p:nvSpPr>
          <p:cNvPr id="6" name="Ograda no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1686-7583-47CA-813B-EA87E2903BF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0E90-D8EF-4EBC-945B-846A4410F4B3}" type="datetimeFigureOut">
              <a:rPr lang="sl-SI"/>
              <a:pPr>
                <a:defRPr/>
              </a:pPr>
              <a:t>24.3.2020</a:t>
            </a:fld>
            <a:endParaRPr lang="sl-SI"/>
          </a:p>
        </p:txBody>
      </p:sp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52FB8-94F4-43D4-8D90-62F9EE70BEF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9E67-28ED-45C8-B8E2-B235CE368EB6}" type="datetimeFigureOut">
              <a:rPr lang="sl-SI"/>
              <a:pPr>
                <a:defRPr/>
              </a:pPr>
              <a:t>24.3.2020</a:t>
            </a:fld>
            <a:endParaRPr lang="sl-SI"/>
          </a:p>
        </p:txBody>
      </p:sp>
      <p:sp>
        <p:nvSpPr>
          <p:cNvPr id="4" name="Ograda no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78B3-3E58-4F4E-AFFD-4382C2DF0BB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9669-B04F-4808-9780-A27ED02F2E37}" type="datetimeFigureOut">
              <a:rPr lang="sl-SI"/>
              <a:pPr>
                <a:defRPr/>
              </a:pPr>
              <a:t>24.3.2020</a:t>
            </a:fld>
            <a:endParaRPr lang="sl-SI"/>
          </a:p>
        </p:txBody>
      </p:sp>
      <p:sp>
        <p:nvSpPr>
          <p:cNvPr id="3" name="Ograda no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1136E-789C-488E-943E-0A0F334C363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03D8-70D2-4333-BA58-13C3FDA7148F}" type="datetimeFigureOut">
              <a:rPr lang="sl-SI"/>
              <a:pPr>
                <a:defRPr/>
              </a:pPr>
              <a:t>24.3.2020</a:t>
            </a:fld>
            <a:endParaRPr lang="sl-SI"/>
          </a:p>
        </p:txBody>
      </p:sp>
      <p:sp>
        <p:nvSpPr>
          <p:cNvPr id="7" name="Ograda no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362B-032D-48DB-BA4B-B5DE2AC91D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451D-9E88-421E-BE6B-DD1FBFDF68C1}" type="datetimeFigureOut">
              <a:rPr lang="sl-SI"/>
              <a:pPr>
                <a:defRPr/>
              </a:pPr>
              <a:t>24.3.2020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23BF-3E78-4508-8B8E-EA4D374E208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Ograda besedila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1" name="Ograda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DBA70-60FC-43C2-A721-9317A1DE07B8}" type="datetimeFigureOut">
              <a:rPr lang="sl-SI"/>
              <a:pPr>
                <a:defRPr/>
              </a:pPr>
              <a:t>24.3.2020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0EBE40-1C3F-444A-8F8B-0627489428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0" name="Ograda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2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4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/index.php?title=Nevma&amp;action=edit&amp;redlink=1" TargetMode="External"/><Relationship Id="rId3" Type="http://schemas.openxmlformats.org/officeDocument/2006/relationships/hyperlink" Target="http://sl.wikipedia.org/w/index.php?title=Srednjevisokonem%C5%A1ki_jezik&amp;action=edit&amp;redlink=1" TargetMode="External"/><Relationship Id="rId7" Type="http://schemas.openxmlformats.org/officeDocument/2006/relationships/hyperlink" Target="http://sl.wikipedia.org/wiki/Skladba" TargetMode="External"/><Relationship Id="rId2" Type="http://schemas.openxmlformats.org/officeDocument/2006/relationships/hyperlink" Target="http://sl.wikipedia.org/w/index.php?title=Srednjeve%C5%A1ka_latin%C5%A1%C4%8Dina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/index.php?title=Posvetnost&amp;action=edit&amp;redlink=1" TargetMode="External"/><Relationship Id="rId11" Type="http://schemas.openxmlformats.org/officeDocument/2006/relationships/hyperlink" Target="http://sl.wikipedia.org/wiki/Ples" TargetMode="External"/><Relationship Id="rId5" Type="http://schemas.openxmlformats.org/officeDocument/2006/relationships/hyperlink" Target="http://sl.wikipedia.org/wiki/Provansal%C5%A1%C4%8Dina" TargetMode="External"/><Relationship Id="rId10" Type="http://schemas.openxmlformats.org/officeDocument/2006/relationships/hyperlink" Target="http://sl.wikipedia.org/w/index.php?title=Petje&amp;action=edit&amp;redlink=1" TargetMode="External"/><Relationship Id="rId4" Type="http://schemas.openxmlformats.org/officeDocument/2006/relationships/hyperlink" Target="http://sl.wikipedia.org/w/index.php?title=Stara_franco%C5%A1%C4%8Dina&amp;action=edit&amp;redlink=1" TargetMode="External"/><Relationship Id="rId9" Type="http://schemas.openxmlformats.org/officeDocument/2006/relationships/hyperlink" Target="http://sl.wikipedia.org/wiki/Notni_zapi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7488832" cy="460851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	</a:t>
            </a:r>
            <a:r>
              <a:rPr lang="sl-SI" sz="5400" dirty="0" smtClean="0"/>
              <a:t>GLASBENE OBLIKE SREDNJEGA VEKA </a:t>
            </a:r>
            <a:br>
              <a:rPr lang="sl-SI" sz="5400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- POSVETNA GLASBA</a:t>
            </a:r>
            <a:br>
              <a:rPr lang="sl-SI" dirty="0" smtClean="0"/>
            </a:br>
            <a:r>
              <a:rPr lang="sl-SI" dirty="0" smtClean="0"/>
              <a:t>- CARL ORFF – CARMINA</a:t>
            </a:r>
            <a:br>
              <a:rPr lang="sl-SI" dirty="0" smtClean="0"/>
            </a:br>
            <a:r>
              <a:rPr lang="sl-SI" dirty="0" smtClean="0"/>
              <a:t> BURANA</a:t>
            </a:r>
            <a:endParaRPr lang="sl-SI" dirty="0"/>
          </a:p>
        </p:txBody>
      </p:sp>
      <p:pic>
        <p:nvPicPr>
          <p:cNvPr id="10244" name="Picture 5" descr="troubad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276475"/>
            <a:ext cx="3419475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2241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POSVETNA GLASBA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4800" y="1196975"/>
            <a:ext cx="8686800" cy="2663825"/>
          </a:xfrm>
        </p:spPr>
        <p:txBody>
          <a:bodyPr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/>
              <a:t>c</a:t>
            </a:r>
            <a:r>
              <a:rPr lang="sl-SI" b="1" dirty="0" smtClean="0"/>
              <a:t>veteti začne v 12. in 13. stoletju (čas križarskih vojn)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/>
              <a:t>zajema ljudsko glasbo in viteško pesništvo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/>
              <a:t>začetki večglasja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/>
              <a:t>ustvarjalci: pesniki in glasbeniki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/>
              <a:t>vrh posvetne glasbe v srednjem veku predstavlja VITEŠKA PESEM.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  <p:pic>
        <p:nvPicPr>
          <p:cNvPr id="11268" name="Picture 5" descr="MusicInstruments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4005263"/>
            <a:ext cx="54006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0825" y="404813"/>
            <a:ext cx="8642350" cy="5976937"/>
          </a:xfrm>
        </p:spPr>
        <p:txBody>
          <a:bodyPr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/>
              <a:t>V Franciji so delovali </a:t>
            </a:r>
            <a:r>
              <a:rPr lang="sl-SI" b="1" dirty="0" smtClean="0">
                <a:solidFill>
                  <a:srgbClr val="FF0000"/>
                </a:solidFill>
              </a:rPr>
              <a:t>TRUBADURJI – TRUVERJI </a:t>
            </a:r>
            <a:r>
              <a:rPr lang="sl-SI" b="1" dirty="0" smtClean="0"/>
              <a:t>(peli so o ljubezni, sovraštvu in smrti),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/>
              <a:t>najbolj znan trubadur je bil ADAM DE LA HALLE ( napisal znano igro JEU DE ROBIN ET DE MARION).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/>
              <a:t>V Nemčiji so bili </a:t>
            </a:r>
            <a:r>
              <a:rPr lang="sl-SI" b="1" dirty="0" smtClean="0">
                <a:solidFill>
                  <a:srgbClr val="FF0000"/>
                </a:solidFill>
              </a:rPr>
              <a:t>MINNESÄNGERJI</a:t>
            </a:r>
            <a:r>
              <a:rPr lang="sl-SI" b="1" dirty="0" smtClean="0"/>
              <a:t> (ljubezenske pesmi ob spremljavi instrumentov),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/>
              <a:t>najbolj znan je bil </a:t>
            </a:r>
            <a:r>
              <a:rPr lang="en-GB" b="1" dirty="0"/>
              <a:t>WALTHER VON DER </a:t>
            </a:r>
            <a:r>
              <a:rPr lang="en-GB" b="1" dirty="0" smtClean="0"/>
              <a:t>VOGELVEIDE</a:t>
            </a:r>
            <a:r>
              <a:rPr lang="sl-SI" b="1" dirty="0" smtClean="0"/>
              <a:t>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/>
              <a:t>Iz </a:t>
            </a:r>
            <a:r>
              <a:rPr lang="sl-SI" b="1" dirty="0" err="1" smtClean="0"/>
              <a:t>minnesängerjev</a:t>
            </a:r>
            <a:r>
              <a:rPr lang="sl-SI" b="1" dirty="0" smtClean="0"/>
              <a:t> nastanejo </a:t>
            </a:r>
            <a:r>
              <a:rPr lang="sl-SI" b="1" dirty="0" smtClean="0">
                <a:solidFill>
                  <a:srgbClr val="FF0000"/>
                </a:solidFill>
              </a:rPr>
              <a:t>MEISTERSÄNGERJI</a:t>
            </a:r>
            <a:r>
              <a:rPr lang="sl-SI" b="1" dirty="0" smtClean="0"/>
              <a:t> – “mojstri pevci” (niso imeli pravega pogleda na poezijo).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/>
              <a:t>Nato pa so bili </a:t>
            </a:r>
            <a:r>
              <a:rPr lang="sl-SI" b="1" dirty="0" smtClean="0">
                <a:solidFill>
                  <a:srgbClr val="FF0000"/>
                </a:solidFill>
              </a:rPr>
              <a:t>VAGANTI</a:t>
            </a:r>
            <a:r>
              <a:rPr lang="sl-SI" b="1" dirty="0" smtClean="0"/>
              <a:t> – “potujoči izobraženci”,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/>
              <a:t>njihova najbolj znana zbirka satiričnih, erotičnih in pivskih pesmi je </a:t>
            </a:r>
            <a:r>
              <a:rPr lang="sl-SI" b="1" dirty="0" smtClean="0">
                <a:solidFill>
                  <a:srgbClr val="FF0000"/>
                </a:solidFill>
              </a:rPr>
              <a:t>CARMINA BURANA.</a:t>
            </a:r>
            <a:endParaRPr lang="sl-SI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PESEMSKI TIPI - BESEDILA</a:t>
            </a:r>
            <a:endParaRPr lang="sl-SI" dirty="0"/>
          </a:p>
        </p:txBody>
      </p:sp>
      <p:sp>
        <p:nvSpPr>
          <p:cNvPr id="13315" name="Ograda vsebine 2"/>
          <p:cNvSpPr>
            <a:spLocks noGrp="1"/>
          </p:cNvSpPr>
          <p:nvPr>
            <p:ph idx="1"/>
          </p:nvPr>
        </p:nvSpPr>
        <p:spPr>
          <a:xfrm>
            <a:off x="304800" y="1554163"/>
            <a:ext cx="5562600" cy="4525962"/>
          </a:xfrm>
        </p:spPr>
        <p:txBody>
          <a:bodyPr/>
          <a:lstStyle/>
          <a:p>
            <a:r>
              <a:rPr lang="sl-SI" b="1" smtClean="0"/>
              <a:t>CHANSON (KANCONA, LIED)</a:t>
            </a:r>
          </a:p>
          <a:p>
            <a:pPr lvl="1"/>
            <a:r>
              <a:rPr lang="sl-SI" b="1" smtClean="0"/>
              <a:t>Ljubezenska pesem</a:t>
            </a:r>
          </a:p>
          <a:p>
            <a:pPr lvl="1"/>
            <a:r>
              <a:rPr lang="sl-SI" b="1" smtClean="0"/>
              <a:t>Neizpolnjeno hrepenenje</a:t>
            </a:r>
          </a:p>
          <a:p>
            <a:r>
              <a:rPr lang="sl-SI" b="1" smtClean="0"/>
              <a:t>PASTORELA</a:t>
            </a:r>
          </a:p>
          <a:p>
            <a:pPr lvl="1"/>
            <a:r>
              <a:rPr lang="sl-SI" b="1" smtClean="0"/>
              <a:t>Vitez – kmečko dekle</a:t>
            </a:r>
          </a:p>
          <a:p>
            <a:r>
              <a:rPr lang="sl-SI" b="1" smtClean="0"/>
              <a:t>KRIŽARSKE PESMI</a:t>
            </a:r>
          </a:p>
          <a:p>
            <a:r>
              <a:rPr lang="sl-SI" b="1" smtClean="0"/>
              <a:t>ŽALOSTINKE</a:t>
            </a:r>
          </a:p>
          <a:p>
            <a:r>
              <a:rPr lang="sl-SI" b="1" smtClean="0"/>
              <a:t>BALADE</a:t>
            </a:r>
          </a:p>
          <a:p>
            <a:endParaRPr lang="sl-SI" smtClean="0"/>
          </a:p>
        </p:txBody>
      </p:sp>
      <p:pic>
        <p:nvPicPr>
          <p:cNvPr id="13316" name="Picture 5" descr="instru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708275"/>
            <a:ext cx="37084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CARL ORFF – CARMINA BURANA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4800" y="1196975"/>
            <a:ext cx="8686800" cy="5184775"/>
          </a:xfrm>
        </p:spPr>
        <p:txBody>
          <a:bodyPr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/>
              <a:t>CARMINA BURANA je zbirka 254 </a:t>
            </a:r>
            <a:r>
              <a:rPr lang="sl-SI" b="1" dirty="0" smtClean="0">
                <a:hlinkClick r:id="rId2" tooltip="Srednjeveška latinščina (stran ne obstaja)"/>
              </a:rPr>
              <a:t>srednjeveško latinskih</a:t>
            </a:r>
            <a:r>
              <a:rPr lang="sl-SI" b="1" dirty="0" smtClean="0"/>
              <a:t>, redko </a:t>
            </a:r>
            <a:r>
              <a:rPr lang="sl-SI" b="1" dirty="0" smtClean="0">
                <a:hlinkClick r:id="rId3" tooltip="Srednjevisokonemški jezik (stran ne obstaja)"/>
              </a:rPr>
              <a:t>srednjevisokonemških</a:t>
            </a:r>
            <a:r>
              <a:rPr lang="sl-SI" b="1" dirty="0" smtClean="0"/>
              <a:t>, </a:t>
            </a:r>
            <a:r>
              <a:rPr lang="sl-SI" b="1" dirty="0" err="1" smtClean="0">
                <a:hlinkClick r:id="rId4" tooltip="Stara francoščina (stran ne obstaja)"/>
              </a:rPr>
              <a:t>starofrancoskih</a:t>
            </a:r>
            <a:r>
              <a:rPr lang="sl-SI" b="1" dirty="0" smtClean="0"/>
              <a:t> in </a:t>
            </a:r>
            <a:r>
              <a:rPr lang="sl-SI" b="1" dirty="0" smtClean="0">
                <a:hlinkClick r:id="rId5" tooltip="Provansalščina"/>
              </a:rPr>
              <a:t>provansalskih</a:t>
            </a:r>
            <a:r>
              <a:rPr lang="sl-SI" b="1" dirty="0" smtClean="0"/>
              <a:t> </a:t>
            </a:r>
            <a:r>
              <a:rPr lang="sl-SI" b="1" dirty="0" smtClean="0">
                <a:hlinkClick r:id="rId6" tooltip="Posvetnost (stran ne obstaja)"/>
              </a:rPr>
              <a:t>posvetnih</a:t>
            </a:r>
            <a:r>
              <a:rPr lang="sl-SI" b="1" dirty="0" smtClean="0"/>
              <a:t> pesmi in dramskih besedil (nastala 1220 – 1250).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sl-SI" b="1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/>
              <a:t>Nekatere </a:t>
            </a:r>
            <a:r>
              <a:rPr lang="sl-SI" b="1" dirty="0" smtClean="0">
                <a:hlinkClick r:id="rId7" tooltip="Skladba"/>
              </a:rPr>
              <a:t>pesmi</a:t>
            </a:r>
            <a:r>
              <a:rPr lang="sl-SI" b="1" dirty="0" smtClean="0"/>
              <a:t> so opremljene z </a:t>
            </a:r>
            <a:r>
              <a:rPr lang="sl-SI" b="1" dirty="0" err="1" smtClean="0">
                <a:hlinkClick r:id="rId8" tooltip="Nevma (stran ne obstaja)"/>
              </a:rPr>
              <a:t>nevmami</a:t>
            </a:r>
            <a:r>
              <a:rPr lang="sl-SI" b="1" dirty="0" smtClean="0"/>
              <a:t> (znamenja srednjeveške </a:t>
            </a:r>
            <a:r>
              <a:rPr lang="sl-SI" b="1" dirty="0" smtClean="0">
                <a:hlinkClick r:id="rId9" tooltip="Notni zapis"/>
              </a:rPr>
              <a:t>notne pisave</a:t>
            </a:r>
            <a:r>
              <a:rPr lang="sl-SI" b="1" dirty="0" smtClean="0"/>
              <a:t>), vse pa so bile namenjene </a:t>
            </a:r>
            <a:r>
              <a:rPr lang="sl-SI" b="1" dirty="0" smtClean="0">
                <a:hlinkClick r:id="rId10" tooltip="Petje (stran ne obstaja)"/>
              </a:rPr>
              <a:t>petju</a:t>
            </a:r>
            <a:r>
              <a:rPr lang="sl-SI" b="1" dirty="0" smtClean="0"/>
              <a:t>, nekatere celo </a:t>
            </a:r>
            <a:r>
              <a:rPr lang="sl-SI" b="1" dirty="0" smtClean="0">
                <a:hlinkClick r:id="rId11" tooltip="Ples"/>
              </a:rPr>
              <a:t>plesu</a:t>
            </a:r>
            <a:r>
              <a:rPr lang="sl-SI" b="1" dirty="0" smtClean="0"/>
              <a:t>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sl-SI" b="1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/>
              <a:t>Najdena v nemškem benediktinskem samostanu Bura </a:t>
            </a:r>
            <a:r>
              <a:rPr lang="sl-SI" b="1" dirty="0" err="1" smtClean="0"/>
              <a:t>Sancti</a:t>
            </a:r>
            <a:r>
              <a:rPr lang="sl-SI" b="1" dirty="0" smtClean="0"/>
              <a:t> </a:t>
            </a:r>
            <a:r>
              <a:rPr lang="sl-SI" b="1" dirty="0" err="1" smtClean="0"/>
              <a:t>Benedicti</a:t>
            </a:r>
            <a:r>
              <a:rPr lang="sl-SI" b="1" dirty="0" smtClean="0"/>
              <a:t>, kot rokopisni kodeks.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sl-SI" b="1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/>
              <a:t>Skladatelj CARL ORFF (1895 – 1982) je uglasbil 25 pesmi </a:t>
            </a:r>
            <a:r>
              <a:rPr lang="sl-SI" b="1" dirty="0" err="1" smtClean="0"/>
              <a:t>Carmine</a:t>
            </a:r>
            <a:r>
              <a:rPr lang="sl-SI" b="1" dirty="0" smtClean="0"/>
              <a:t> </a:t>
            </a:r>
            <a:r>
              <a:rPr lang="sl-SI" b="1" dirty="0" err="1" smtClean="0"/>
              <a:t>Burane</a:t>
            </a:r>
            <a:r>
              <a:rPr lang="sl-SI" b="1" dirty="0" smtClean="0"/>
              <a:t>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sl-SI" b="1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b="1" dirty="0" smtClean="0"/>
              <a:t>Najznamenitejša uglasbitev pa je pesem O, Fortuna (O, Sreča).</a:t>
            </a:r>
            <a:endParaRPr lang="sl-SI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4249738" cy="4248150"/>
          </a:xfr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88913"/>
            <a:ext cx="37449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573463"/>
            <a:ext cx="403383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otnik 6"/>
          <p:cNvSpPr/>
          <p:nvPr/>
        </p:nvSpPr>
        <p:spPr>
          <a:xfrm>
            <a:off x="323850" y="4652963"/>
            <a:ext cx="3743325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 err="1">
                <a:solidFill>
                  <a:schemeClr val="tx1"/>
                </a:solidFill>
              </a:rPr>
              <a:t>Carmina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Burana</a:t>
            </a:r>
            <a:r>
              <a:rPr lang="sl-SI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ovanj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257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Franklin Gothic Book</vt:lpstr>
      <vt:lpstr>Franklin Gothic Medium</vt:lpstr>
      <vt:lpstr>Wingdings 2</vt:lpstr>
      <vt:lpstr>Potovanje</vt:lpstr>
      <vt:lpstr> GLASBENE OBLIKE SREDNJEGA VEKA   - POSVETNA GLASBA - CARL ORFF – CARMINA  BURANA</vt:lpstr>
      <vt:lpstr>POSVETNA GLASBA</vt:lpstr>
      <vt:lpstr>PowerPoint Presentation</vt:lpstr>
      <vt:lpstr>PESEMSKI TIPI - BESEDILA</vt:lpstr>
      <vt:lpstr>CARL ORFF – CARMINA BURANA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Barbi</dc:creator>
  <cp:lastModifiedBy>Admin</cp:lastModifiedBy>
  <cp:revision>13</cp:revision>
  <dcterms:created xsi:type="dcterms:W3CDTF">2011-11-27T15:15:27Z</dcterms:created>
  <dcterms:modified xsi:type="dcterms:W3CDTF">2020-03-24T00:58:20Z</dcterms:modified>
</cp:coreProperties>
</file>