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8" r:id="rId4"/>
    <p:sldId id="260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l-S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Kliknite ikono, če želite dodati sliko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F845184-80ED-4EEE-94E2-90517B34E3EE}" type="datetimeFigureOut">
              <a:rPr lang="sl-SI" smtClean="0"/>
              <a:pPr/>
              <a:t>17. 01. 2017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6.jpeg"/><Relationship Id="rId7" Type="http://schemas.openxmlformats.org/officeDocument/2006/relationships/hyperlink" Target="http://www.google.si/imgres?imgurl=http://www.dnevnik.si/uploads/articles/2009/11/30/1042319401_12.jpg&amp;imgrefurl=http://www.dnevnik.si/novice/danes_naokoli/1042319401&amp;usg=__sJHRBOtVCwnsSj7eN2uSiZBDKvs=&amp;h=226&amp;w=350&amp;sz=80&amp;hl=sl&amp;start=27&amp;zoom=1&amp;tbnid=_LqIA4g8624W6M:&amp;tbnh=77&amp;tbnw=120&amp;ei=Z9bHTo3TCcbf8QP66NV5&amp;prev=/search?q=paleolitska+pi%C5%A1%C4%8Dal&amp;start=20&amp;um=1&amp;hl=sl&amp;sa=N&amp;gbv=2&amp;tbm=isch&amp;um=1&amp;itbs=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http://www.ecardmedia.eu/data/media/17/Papyrus_Ambar_320X480_iPhone_Mobile_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8158162" cy="1000132"/>
          </a:xfrm>
        </p:spPr>
        <p:txBody>
          <a:bodyPr>
            <a:normAutofit/>
          </a:bodyPr>
          <a:lstStyle/>
          <a:p>
            <a:r>
              <a:rPr lang="sl-SI" sz="6000" dirty="0" smtClean="0">
                <a:solidFill>
                  <a:schemeClr val="bg1"/>
                </a:solidFill>
              </a:rPr>
              <a:t>ZAČETKI GLASBE</a:t>
            </a:r>
            <a:endParaRPr lang="sl-SI" sz="6000" dirty="0">
              <a:solidFill>
                <a:schemeClr val="bg1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500562" y="4929198"/>
            <a:ext cx="3543280" cy="714380"/>
          </a:xfrm>
        </p:spPr>
        <p:txBody>
          <a:bodyPr>
            <a:norm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                             </a:t>
            </a:r>
            <a:endParaRPr lang="sl-SI" sz="10400" dirty="0">
              <a:solidFill>
                <a:schemeClr val="bg1"/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 rot="1543006">
            <a:off x="571472" y="2928934"/>
            <a:ext cx="642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5400" dirty="0" smtClean="0">
                <a:solidFill>
                  <a:schemeClr val="bg1"/>
                </a:solidFill>
              </a:rPr>
              <a:t>♪</a:t>
            </a:r>
            <a:endParaRPr lang="sl-SI" sz="5400" dirty="0">
              <a:solidFill>
                <a:schemeClr val="bg1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 rot="20641453">
            <a:off x="1000100" y="3929066"/>
            <a:ext cx="1785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7200" dirty="0" smtClean="0">
                <a:solidFill>
                  <a:schemeClr val="bg1"/>
                </a:solidFill>
              </a:rPr>
              <a:t>♫</a:t>
            </a:r>
            <a:endParaRPr lang="sl-SI" sz="7200" dirty="0">
              <a:solidFill>
                <a:schemeClr val="bg1"/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 rot="746263">
            <a:off x="912349" y="3345593"/>
            <a:ext cx="13598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smtClean="0">
                <a:solidFill>
                  <a:schemeClr val="bg1"/>
                </a:solidFill>
              </a:rPr>
              <a:t>♪♫♪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10" name="PoljeZBesedilom 9"/>
          <p:cNvSpPr txBox="1"/>
          <p:nvPr/>
        </p:nvSpPr>
        <p:spPr>
          <a:xfrm rot="1744987">
            <a:off x="1840066" y="3912449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>
                <a:solidFill>
                  <a:schemeClr val="bg1"/>
                </a:solidFill>
              </a:rPr>
              <a:t>♪</a:t>
            </a:r>
            <a:r>
              <a:rPr lang="sl-SI" dirty="0" smtClean="0">
                <a:solidFill>
                  <a:schemeClr val="bg1"/>
                </a:solidFill>
              </a:rPr>
              <a:t>  ♪  </a:t>
            </a:r>
            <a:r>
              <a:rPr lang="sl-SI" sz="3600" dirty="0" smtClean="0">
                <a:solidFill>
                  <a:schemeClr val="bg1"/>
                </a:solidFill>
              </a:rPr>
              <a:t>♪</a:t>
            </a:r>
            <a:r>
              <a:rPr lang="sl-SI" dirty="0" smtClean="0">
                <a:solidFill>
                  <a:schemeClr val="bg1"/>
                </a:solidFill>
              </a:rPr>
              <a:t>              </a:t>
            </a:r>
          </a:p>
          <a:p>
            <a:r>
              <a:rPr lang="sl-SI" dirty="0" smtClean="0">
                <a:solidFill>
                  <a:schemeClr val="bg1"/>
                </a:solidFill>
              </a:rPr>
              <a:t>      ♪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 rot="1458447">
            <a:off x="1980555" y="4534754"/>
            <a:ext cx="228601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 smtClean="0">
                <a:solidFill>
                  <a:schemeClr val="bg1"/>
                </a:solidFill>
              </a:rPr>
              <a:t>♪</a:t>
            </a:r>
            <a:r>
              <a:rPr lang="sl-SI" sz="4400" dirty="0" smtClean="0">
                <a:solidFill>
                  <a:schemeClr val="bg1"/>
                </a:solidFill>
              </a:rPr>
              <a:t>♫</a:t>
            </a:r>
            <a:r>
              <a:rPr lang="sl-SI" dirty="0" smtClean="0">
                <a:solidFill>
                  <a:schemeClr val="bg1"/>
                </a:solidFill>
              </a:rPr>
              <a:t>♪</a:t>
            </a:r>
            <a:r>
              <a:rPr lang="sl-SI" sz="6600" dirty="0" smtClean="0">
                <a:solidFill>
                  <a:schemeClr val="bg1"/>
                </a:solidFill>
              </a:rPr>
              <a:t>♫</a:t>
            </a:r>
            <a:r>
              <a:rPr lang="sl-SI" dirty="0" smtClean="0">
                <a:solidFill>
                  <a:schemeClr val="bg1"/>
                </a:solidFill>
              </a:rPr>
              <a:t>♫</a:t>
            </a:r>
            <a:r>
              <a:rPr lang="sl-SI" sz="3200" dirty="0" smtClean="0">
                <a:solidFill>
                  <a:schemeClr val="bg1"/>
                </a:solidFill>
              </a:rPr>
              <a:t>♫</a:t>
            </a:r>
            <a:r>
              <a:rPr lang="sl-SI" sz="4400" dirty="0" smtClean="0">
                <a:solidFill>
                  <a:schemeClr val="bg1"/>
                </a:solidFill>
              </a:rPr>
              <a:t>♪</a:t>
            </a:r>
            <a:endParaRPr lang="sl-SI" sz="4400" dirty="0">
              <a:solidFill>
                <a:schemeClr val="bg1"/>
              </a:solidFill>
            </a:endParaRPr>
          </a:p>
        </p:txBody>
      </p:sp>
      <p:sp>
        <p:nvSpPr>
          <p:cNvPr id="12" name="PoljeZBesedilom 11"/>
          <p:cNvSpPr txBox="1"/>
          <p:nvPr/>
        </p:nvSpPr>
        <p:spPr>
          <a:xfrm rot="528738">
            <a:off x="2971421" y="5709571"/>
            <a:ext cx="2786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 smtClean="0">
                <a:solidFill>
                  <a:schemeClr val="bg1"/>
                </a:solidFill>
              </a:rPr>
              <a:t>♫</a:t>
            </a:r>
            <a:r>
              <a:rPr lang="sl-SI" sz="3600" dirty="0" smtClean="0">
                <a:solidFill>
                  <a:schemeClr val="bg1"/>
                </a:solidFill>
              </a:rPr>
              <a:t>♫</a:t>
            </a:r>
            <a:r>
              <a:rPr lang="sl-SI" sz="2800" dirty="0" smtClean="0">
                <a:solidFill>
                  <a:schemeClr val="bg1"/>
                </a:solidFill>
              </a:rPr>
              <a:t>♪</a:t>
            </a:r>
            <a:r>
              <a:rPr lang="sl-SI" dirty="0" smtClean="0">
                <a:solidFill>
                  <a:schemeClr val="bg1"/>
                </a:solidFill>
              </a:rPr>
              <a:t>♪♪</a:t>
            </a:r>
            <a:r>
              <a:rPr lang="sl-SI" sz="1400" dirty="0" smtClean="0">
                <a:solidFill>
                  <a:schemeClr val="bg1"/>
                </a:solidFill>
              </a:rPr>
              <a:t>♫♪</a:t>
            </a:r>
            <a:endParaRPr lang="sl-SI" sz="1400" dirty="0">
              <a:solidFill>
                <a:schemeClr val="bg1"/>
              </a:solidFill>
            </a:endParaRPr>
          </a:p>
        </p:txBody>
      </p:sp>
      <p:sp>
        <p:nvSpPr>
          <p:cNvPr id="13" name="PoljeZBesedilom 12"/>
          <p:cNvSpPr txBox="1"/>
          <p:nvPr/>
        </p:nvSpPr>
        <p:spPr>
          <a:xfrm rot="4246068">
            <a:off x="-264641" y="2606026"/>
            <a:ext cx="1785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 smtClean="0">
                <a:solidFill>
                  <a:schemeClr val="bg1"/>
                </a:solidFill>
              </a:rPr>
              <a:t>♪</a:t>
            </a:r>
            <a:r>
              <a:rPr lang="sl-SI" dirty="0" smtClean="0">
                <a:solidFill>
                  <a:schemeClr val="bg1"/>
                </a:solidFill>
              </a:rPr>
              <a:t>♪</a:t>
            </a:r>
            <a:r>
              <a:rPr lang="sl-SI" sz="2800" dirty="0" smtClean="0">
                <a:solidFill>
                  <a:schemeClr val="bg1"/>
                </a:solidFill>
              </a:rPr>
              <a:t>♪</a:t>
            </a:r>
            <a:r>
              <a:rPr lang="sl-SI" sz="4000" dirty="0" smtClean="0">
                <a:solidFill>
                  <a:schemeClr val="bg1"/>
                </a:solidFill>
              </a:rPr>
              <a:t>♫</a:t>
            </a:r>
            <a:endParaRPr lang="sl-SI" sz="4000" dirty="0">
              <a:solidFill>
                <a:schemeClr val="bg1"/>
              </a:solidFill>
            </a:endParaRPr>
          </a:p>
        </p:txBody>
      </p:sp>
      <p:sp>
        <p:nvSpPr>
          <p:cNvPr id="14" name="PoljeZBesedilom 13"/>
          <p:cNvSpPr txBox="1"/>
          <p:nvPr/>
        </p:nvSpPr>
        <p:spPr>
          <a:xfrm rot="1821625">
            <a:off x="1554604" y="4986315"/>
            <a:ext cx="10001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 smtClean="0">
                <a:solidFill>
                  <a:schemeClr val="bg1"/>
                </a:solidFill>
              </a:rPr>
              <a:t>♪</a:t>
            </a:r>
            <a:endParaRPr lang="sl-SI" sz="4400" dirty="0">
              <a:solidFill>
                <a:schemeClr val="bg1"/>
              </a:solidFill>
            </a:endParaRPr>
          </a:p>
        </p:txBody>
      </p:sp>
      <p:sp>
        <p:nvSpPr>
          <p:cNvPr id="15" name="PoljeZBesedilom 14"/>
          <p:cNvSpPr txBox="1"/>
          <p:nvPr/>
        </p:nvSpPr>
        <p:spPr>
          <a:xfrm rot="21341102">
            <a:off x="2928926" y="442913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♪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6" name="PoljeZBesedilom 15"/>
          <p:cNvSpPr txBox="1"/>
          <p:nvPr/>
        </p:nvSpPr>
        <p:spPr>
          <a:xfrm rot="21341102">
            <a:off x="3227154" y="4751985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♪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7" name="PoljeZBesedilom 16"/>
          <p:cNvSpPr txBox="1"/>
          <p:nvPr/>
        </p:nvSpPr>
        <p:spPr>
          <a:xfrm rot="21341102">
            <a:off x="3941534" y="546636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♪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8" name="PoljeZBesedilom 17"/>
          <p:cNvSpPr txBox="1"/>
          <p:nvPr/>
        </p:nvSpPr>
        <p:spPr>
          <a:xfrm rot="21341102">
            <a:off x="2155584" y="510917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♪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9" name="PoljeZBesedilom 18"/>
          <p:cNvSpPr txBox="1"/>
          <p:nvPr/>
        </p:nvSpPr>
        <p:spPr>
          <a:xfrm rot="21341102">
            <a:off x="2941403" y="5394927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♪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20" name="PoljeZBesedilom 19"/>
          <p:cNvSpPr txBox="1"/>
          <p:nvPr/>
        </p:nvSpPr>
        <p:spPr>
          <a:xfrm rot="21341102">
            <a:off x="2798527" y="5752117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♪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21" name="PoljeZBesedilom 20"/>
          <p:cNvSpPr txBox="1"/>
          <p:nvPr/>
        </p:nvSpPr>
        <p:spPr>
          <a:xfrm rot="21341102">
            <a:off x="655387" y="3823291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♪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22" name="PoljeZBesedilom 21"/>
          <p:cNvSpPr txBox="1"/>
          <p:nvPr/>
        </p:nvSpPr>
        <p:spPr>
          <a:xfrm rot="21341102">
            <a:off x="1084015" y="4466233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♪</a:t>
            </a:r>
            <a:endParaRPr lang="sl-SI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ecardmedia.eu/data/media/17/Papyrus_Ambar_320X480_iPhone_Mobile_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00"/>
          </a:xfrm>
          <a:prstGeom prst="rect">
            <a:avLst/>
          </a:prstGeom>
          <a:noFill/>
        </p:spPr>
      </p:pic>
      <p:sp>
        <p:nvSpPr>
          <p:cNvPr id="5" name="PoljeZBesedilom 4"/>
          <p:cNvSpPr txBox="1"/>
          <p:nvPr/>
        </p:nvSpPr>
        <p:spPr>
          <a:xfrm>
            <a:off x="214282" y="214290"/>
            <a:ext cx="32861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sl-SI" sz="2400" b="1" dirty="0" smtClean="0">
              <a:solidFill>
                <a:srgbClr val="33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333300"/>
                </a:solidFill>
              </a:rPr>
              <a:t>▪ PLOSKANJE</a:t>
            </a: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333300"/>
                </a:solidFill>
              </a:rPr>
              <a:t>▪TOPOTANJE</a:t>
            </a: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333300"/>
                </a:solidFill>
              </a:rPr>
              <a:t>▪ GLAS</a:t>
            </a: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333300"/>
                </a:solidFill>
              </a:rPr>
              <a:t>▪ DEBLO</a:t>
            </a: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333300"/>
                </a:solidFill>
              </a:rPr>
              <a:t>▪ TETIVA PRI LOKU</a:t>
            </a: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333300"/>
                </a:solidFill>
              </a:rPr>
              <a:t>▪ ŽIVALSKE KOSTI</a:t>
            </a: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333300"/>
                </a:solidFill>
              </a:rPr>
              <a:t>▪ STEBLO BAMBUSA</a:t>
            </a: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333300"/>
                </a:solidFill>
              </a:rPr>
              <a:t>▪ KAMENJE</a:t>
            </a: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333300"/>
                </a:solidFill>
              </a:rPr>
              <a:t>▪ ŽIVALSKA KOŽA</a:t>
            </a:r>
            <a:endParaRPr lang="sl-SI" sz="2400" b="1" dirty="0">
              <a:solidFill>
                <a:srgbClr val="33330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857628"/>
            <a:ext cx="1819551" cy="194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9" descr="http://www.gradbenik.net/images/revija/slika_141_2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857620" y="1000108"/>
            <a:ext cx="1428750" cy="2152650"/>
          </a:xfrm>
          <a:prstGeom prst="rect">
            <a:avLst/>
          </a:prstGeom>
          <a:noFill/>
        </p:spPr>
      </p:pic>
      <p:pic>
        <p:nvPicPr>
          <p:cNvPr id="8" name="Picture 5" descr="http://www2.arnes.si/~oskksavokl3/sslike/tisa_deblo.JP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7000892" y="428604"/>
            <a:ext cx="1714512" cy="3727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www.ecardmedia.eu/data/media/17/Papyrus_Ambar_320X480_iPhone_Mobile_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1472" y="335756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VIRI PRAZGODOVINSKE GLASBE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2786050" y="4429132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chemeClr val="bg1"/>
                </a:solidFill>
              </a:rPr>
              <a:t>MATERIALNI VIRI - </a:t>
            </a:r>
          </a:p>
          <a:p>
            <a:pPr algn="ctr"/>
            <a:r>
              <a:rPr lang="sl-SI" b="1" dirty="0" smtClean="0">
                <a:solidFill>
                  <a:schemeClr val="bg1"/>
                </a:solidFill>
              </a:rPr>
              <a:t>najdbe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714348" y="2214554"/>
            <a:ext cx="2857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chemeClr val="bg1"/>
                </a:solidFill>
              </a:rPr>
              <a:t>NEMATERIALNI VIRI – glasba še danes živečih primitivnih ljudstev</a:t>
            </a:r>
            <a:endParaRPr lang="sl-SI" b="1" dirty="0">
              <a:solidFill>
                <a:schemeClr val="bg1"/>
              </a:solidFill>
            </a:endParaRPr>
          </a:p>
        </p:txBody>
      </p:sp>
      <p:pic>
        <p:nvPicPr>
          <p:cNvPr id="15364" name="Picture 4" descr="http://www.erevija.com/slike/Altamira%20Untitled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714884"/>
            <a:ext cx="2571768" cy="1795473"/>
          </a:xfrm>
          <a:prstGeom prst="rect">
            <a:avLst/>
          </a:prstGeom>
          <a:noFill/>
        </p:spPr>
      </p:pic>
      <p:pic>
        <p:nvPicPr>
          <p:cNvPr id="15368" name="Picture 8" descr="http://www.zemljopis.com/australija/aboridin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7620" y="428604"/>
            <a:ext cx="2452672" cy="2214578"/>
          </a:xfrm>
          <a:prstGeom prst="rect">
            <a:avLst/>
          </a:prstGeom>
          <a:noFill/>
        </p:spPr>
      </p:pic>
      <p:pic>
        <p:nvPicPr>
          <p:cNvPr id="15370" name="Picture 10" descr="http://musicplanetearth.com/wp-content/uploads/2011/03/native-american-flute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00826" y="857232"/>
            <a:ext cx="2357454" cy="2428892"/>
          </a:xfrm>
          <a:prstGeom prst="rect">
            <a:avLst/>
          </a:prstGeom>
          <a:noFill/>
        </p:spPr>
      </p:pic>
      <p:pic>
        <p:nvPicPr>
          <p:cNvPr id="1026" name="Picture 2" descr="Prizor iz najdišča Divje babe I, ki prinaša nova nepričakovana spoznanja o duhovnem svetu neandertalcev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86446" y="4357694"/>
            <a:ext cx="2857520" cy="2214530"/>
          </a:xfrm>
          <a:prstGeom prst="rect">
            <a:avLst/>
          </a:prstGeom>
          <a:noFill/>
        </p:spPr>
      </p:pic>
      <p:cxnSp>
        <p:nvCxnSpPr>
          <p:cNvPr id="21" name="Raven puščični konektor 20"/>
          <p:cNvCxnSpPr/>
          <p:nvPr/>
        </p:nvCxnSpPr>
        <p:spPr>
          <a:xfrm rot="16200000" flipH="1">
            <a:off x="3714744" y="4286256"/>
            <a:ext cx="214314" cy="71438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4" name="Picture 8" descr="http://t0.gstatic.com/images?q=tbn:ANd9GcQBLqWhZ3gan-s-0UEYDn_va8E21rMMdRjWzze8pOlZiBTh91JfKp5WSw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43240" y="5072074"/>
            <a:ext cx="2428892" cy="1571636"/>
          </a:xfrm>
          <a:prstGeom prst="rect">
            <a:avLst/>
          </a:prstGeom>
          <a:noFill/>
        </p:spPr>
      </p:pic>
      <p:cxnSp>
        <p:nvCxnSpPr>
          <p:cNvPr id="22" name="Raven puščični konektor 21"/>
          <p:cNvCxnSpPr/>
          <p:nvPr/>
        </p:nvCxnSpPr>
        <p:spPr>
          <a:xfrm rot="16200000" flipV="1">
            <a:off x="2393141" y="3178967"/>
            <a:ext cx="500066" cy="428628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jeZBesedilom 22"/>
          <p:cNvSpPr txBox="1"/>
          <p:nvPr/>
        </p:nvSpPr>
        <p:spPr>
          <a:xfrm>
            <a:off x="357158" y="157161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MAORI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24" name="PoljeZBesedilom 23"/>
          <p:cNvSpPr txBox="1"/>
          <p:nvPr/>
        </p:nvSpPr>
        <p:spPr>
          <a:xfrm>
            <a:off x="928662" y="85723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WINGU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25" name="PoljeZBesedilom 24"/>
          <p:cNvSpPr txBox="1"/>
          <p:nvPr/>
        </p:nvSpPr>
        <p:spPr>
          <a:xfrm>
            <a:off x="2000232" y="157161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ABURIDŽINI</a:t>
            </a:r>
            <a:endParaRPr lang="sl-SI" dirty="0">
              <a:solidFill>
                <a:schemeClr val="bg1"/>
              </a:solidFill>
            </a:endParaRPr>
          </a:p>
        </p:txBody>
      </p:sp>
      <p:cxnSp>
        <p:nvCxnSpPr>
          <p:cNvPr id="29" name="Raven puščični konektor 28"/>
          <p:cNvCxnSpPr/>
          <p:nvPr/>
        </p:nvCxnSpPr>
        <p:spPr>
          <a:xfrm rot="16200000" flipV="1">
            <a:off x="1107257" y="1535893"/>
            <a:ext cx="928694" cy="285752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uščični konektor 30"/>
          <p:cNvCxnSpPr/>
          <p:nvPr/>
        </p:nvCxnSpPr>
        <p:spPr>
          <a:xfrm flipV="1">
            <a:off x="2000232" y="1928802"/>
            <a:ext cx="285752" cy="214314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ven puščični konektor 32"/>
          <p:cNvCxnSpPr/>
          <p:nvPr/>
        </p:nvCxnSpPr>
        <p:spPr>
          <a:xfrm rot="10800000">
            <a:off x="1071538" y="1928802"/>
            <a:ext cx="428628" cy="214314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www.ecardmedia.eu/data/media/17/Papyrus_Ambar_320X480_iPhone_Mobile_Wall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bg1"/>
                </a:solidFill>
              </a:rPr>
              <a:t>ZANIMIVOST:</a:t>
            </a:r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16387" name="Picture 3" descr="Pišč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1571612"/>
            <a:ext cx="4524388" cy="3429024"/>
          </a:xfrm>
          <a:prstGeom prst="rect">
            <a:avLst/>
          </a:prstGeom>
          <a:noFill/>
        </p:spPr>
      </p:pic>
      <p:sp>
        <p:nvSpPr>
          <p:cNvPr id="5" name="PoljeZBesedilom 4"/>
          <p:cNvSpPr txBox="1"/>
          <p:nvPr/>
        </p:nvSpPr>
        <p:spPr>
          <a:xfrm>
            <a:off x="2571736" y="5143512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chemeClr val="bg1"/>
                </a:solidFill>
              </a:rPr>
              <a:t>FLAVTA, stara približno 40000 let</a:t>
            </a:r>
            <a:endParaRPr lang="sl-SI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h">
  <a:themeElements>
    <a:clrScheme name="Vrh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h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h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269</TotalTime>
  <Words>73</Words>
  <Application>Microsoft Office PowerPoint</Application>
  <PresentationFormat>Diaprojekcija na zaslonu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0" baseType="lpstr">
      <vt:lpstr>Book Antiqua</vt:lpstr>
      <vt:lpstr>Lucida Sans</vt:lpstr>
      <vt:lpstr>Wingdings</vt:lpstr>
      <vt:lpstr>Wingdings 2</vt:lpstr>
      <vt:lpstr>Wingdings 3</vt:lpstr>
      <vt:lpstr>Vrh</vt:lpstr>
      <vt:lpstr>ZAČETKI GLASBE</vt:lpstr>
      <vt:lpstr>PowerPointova predstavitev</vt:lpstr>
      <vt:lpstr>VIRI PRAZGODOVINSKE GLASBE</vt:lpstr>
      <vt:lpstr>ZANIMIVOST: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cp:lastModifiedBy>Uporabnik</cp:lastModifiedBy>
  <cp:revision>31</cp:revision>
  <dcterms:modified xsi:type="dcterms:W3CDTF">2017-01-17T10:48:21Z</dcterms:modified>
</cp:coreProperties>
</file>