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57" r:id="rId6"/>
    <p:sldId id="269" r:id="rId7"/>
    <p:sldId id="268" r:id="rId8"/>
    <p:sldId id="271" r:id="rId9"/>
    <p:sldId id="270" r:id="rId10"/>
    <p:sldId id="272" r:id="rId11"/>
    <p:sldId id="275" r:id="rId12"/>
    <p:sldId id="273" r:id="rId13"/>
    <p:sldId id="274" r:id="rId14"/>
    <p:sldId id="258" r:id="rId15"/>
    <p:sldId id="276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074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486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507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845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450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243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91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908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889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10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08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9FD15-65A2-446C-9934-72F586041059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277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4"/>
          <p:cNvSpPr>
            <a:spLocks noGrp="1"/>
          </p:cNvSpPr>
          <p:nvPr>
            <p:ph sz="half" idx="1"/>
          </p:nvPr>
        </p:nvSpPr>
        <p:spPr>
          <a:xfrm>
            <a:off x="288548" y="-21316"/>
            <a:ext cx="792088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Pozdravljeni petošolci!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Napočil je četrtek, ko se bomo pri uri glasbene umetnosti srečali na malce drugačen način.</a:t>
            </a:r>
          </a:p>
          <a:p>
            <a:pPr marL="0" indent="0">
              <a:buNone/>
            </a:pPr>
            <a:r>
              <a:rPr lang="sl-SI" dirty="0" smtClean="0"/>
              <a:t>Kot pravimo po moderno, „na daljavo“.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Urice z ljudskimi plesi bodo še malce počakale, mi pa bomo naše popotovanje po Sloveniji nadaljevali.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25" y="110774"/>
            <a:ext cx="1722175" cy="1722175"/>
          </a:xfrm>
          <a:prstGeom prst="rect">
            <a:avLst/>
          </a:prstGeom>
        </p:spPr>
      </p:pic>
      <p:pic>
        <p:nvPicPr>
          <p:cNvPr id="1026" name="Picture 2" descr="Rezultat iskanja slik za car carto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"/>
          <a:stretch/>
        </p:blipFill>
        <p:spPr bwMode="auto">
          <a:xfrm>
            <a:off x="763960" y="286010"/>
            <a:ext cx="8136904" cy="599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92696"/>
            <a:ext cx="609600" cy="609600"/>
          </a:xfrm>
          <a:prstGeom prst="rect">
            <a:avLst/>
          </a:prstGeom>
        </p:spPr>
      </p:pic>
      <p:pic>
        <p:nvPicPr>
          <p:cNvPr id="5" name="1. 8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71654"/>
            <a:ext cx="609600" cy="609600"/>
          </a:xfrm>
          <a:prstGeom prst="rect">
            <a:avLst/>
          </a:prstGeom>
        </p:spPr>
      </p:pic>
      <p:pic>
        <p:nvPicPr>
          <p:cNvPr id="6" name="1. 90  bp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16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95536" y="188640"/>
            <a:ext cx="8352928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Še malce težja naloga. K spremljavi združi obe slikovno predstavljeni spremljavi z lastnimi inštrumenti. Nič se ne huduj,če ne bo šlo. Bo pa veliko smeha in zabave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94540" y="908720"/>
            <a:ext cx="4313096" cy="327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"/>
          <a:stretch/>
        </p:blipFill>
        <p:spPr bwMode="auto">
          <a:xfrm>
            <a:off x="4420600" y="3212976"/>
            <a:ext cx="469482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220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457200" y="836712"/>
            <a:ext cx="8075240" cy="52894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In sedaj na delo!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Oblikuj svojo spremljavo z lastnimi inštrumenti in jo izvajaj na uvodnem inštrumentalnem delu in medigrah.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192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32040" y="332656"/>
            <a:ext cx="4038600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dirty="0"/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ČE </a:t>
            </a:r>
            <a:r>
              <a:rPr lang="sl-SI" dirty="0"/>
              <a:t>PA VIDEL SEN CIGANA </a:t>
            </a:r>
          </a:p>
          <a:p>
            <a:pPr marL="0" indent="0">
              <a:buNone/>
            </a:pPr>
            <a:r>
              <a:rPr lang="sl-SI" dirty="0"/>
              <a:t>ALI ČIČA, JOJ.</a:t>
            </a:r>
          </a:p>
          <a:p>
            <a:pPr marL="0" indent="0">
              <a:buNone/>
            </a:pPr>
            <a:r>
              <a:rPr lang="sl-SI" dirty="0"/>
              <a:t>TE SEN BEŽA KAK </a:t>
            </a:r>
            <a:r>
              <a:rPr lang="sl-SI" dirty="0" smtClean="0"/>
              <a:t>PODGANA 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F 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FTIČ,</a:t>
            </a:r>
          </a:p>
          <a:p>
            <a:pPr marL="0" indent="0">
              <a:buNone/>
            </a:pPr>
            <a:r>
              <a:rPr lang="sl-SI" dirty="0"/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,…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l-SI" b="1" dirty="0" smtClean="0"/>
              <a:t>ZAPOJMO </a:t>
            </a:r>
            <a:r>
              <a:rPr lang="sl-SI" b="1" dirty="0" smtClean="0">
                <a:sym typeface="Wingdings" pitchFamily="2" charset="2"/>
              </a:rPr>
              <a:t></a:t>
            </a:r>
            <a:endParaRPr lang="sl-SI" b="1" dirty="0" smtClean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FSE </a:t>
            </a:r>
            <a:r>
              <a:rPr lang="sl-SI" b="1" dirty="0">
                <a:solidFill>
                  <a:srgbClr val="FF0000"/>
                </a:solidFill>
              </a:rPr>
              <a:t>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FSE </a:t>
            </a:r>
            <a:r>
              <a:rPr lang="sl-SI" dirty="0"/>
              <a:t>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DERE SEN ŠE V JANKI 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99592" y="692696"/>
            <a:ext cx="6991071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Za vse ki pogrešate glasbeno šolo </a:t>
            </a:r>
            <a:r>
              <a:rPr lang="sl-SI" dirty="0" smtClean="0">
                <a:latin typeface="Comic Sans MS"/>
              </a:rPr>
              <a:t>♪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822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477416" y="404664"/>
            <a:ext cx="8075240" cy="52894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Toliko za danes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Pridno vadite, prihodnji teden pa novim glasbenim dogodivščinam naproti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Na uho povedano….še vedno se bomo potepali po Štajerski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sl-SI" dirty="0"/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Srečno! 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49080"/>
            <a:ext cx="1722175" cy="17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ŠTAJERSKA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971600" y="188640"/>
            <a:ext cx="7571184" cy="720080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Naša naslednja „postaja“ je</a:t>
            </a:r>
            <a:endParaRPr lang="sl-SI" dirty="0"/>
          </a:p>
        </p:txBody>
      </p:sp>
      <p:pic>
        <p:nvPicPr>
          <p:cNvPr id="5" name="Picture 4" descr="http://upload.wikimedia.org/wikipedia/commons/thumb/8/85/Pokrajine_spodnja_stajerska.png/300px-Pokrajine_spodnja_stajer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66986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8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zultat iskanja slik za marib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7" y="764705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značba mesta vsebine 3"/>
          <p:cNvSpPr txBox="1">
            <a:spLocks/>
          </p:cNvSpPr>
          <p:nvPr/>
        </p:nvSpPr>
        <p:spPr>
          <a:xfrm>
            <a:off x="423601" y="188641"/>
            <a:ext cx="82912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 dirty="0" smtClean="0"/>
              <a:t>Prepoznaš katero izmed večjih mest Štajerske?</a:t>
            </a:r>
            <a:endParaRPr lang="sl-SI" sz="2800" dirty="0"/>
          </a:p>
        </p:txBody>
      </p:sp>
      <p:pic>
        <p:nvPicPr>
          <p:cNvPr id="2052" name="Picture 4" descr="Rezultat iskanja slik za celj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474221" cy="319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4" y="4022398"/>
            <a:ext cx="3972776" cy="248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423601" y="3095391"/>
            <a:ext cx="3788359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0070C0"/>
                </a:solidFill>
              </a:rPr>
              <a:t>MARIBOR</a:t>
            </a:r>
            <a:endParaRPr lang="sl-SI" sz="2000" b="1" dirty="0">
              <a:solidFill>
                <a:srgbClr val="0070C0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4788024" y="4543810"/>
            <a:ext cx="3474221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0070C0"/>
                </a:solidFill>
              </a:rPr>
              <a:t>CELJE</a:t>
            </a:r>
            <a:endParaRPr lang="sl-SI" sz="2000" b="1" dirty="0">
              <a:solidFill>
                <a:srgbClr val="0070C0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26558" y="5949280"/>
            <a:ext cx="3994302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0070C0"/>
                </a:solidFill>
              </a:rPr>
              <a:t>PTUJ</a:t>
            </a:r>
            <a:endParaRPr lang="sl-SI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395536" y="188640"/>
            <a:ext cx="7643192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V enem prejšnjih razredov si se učil(a)  šaljivo pesmico, s prav posebnim besedilom, v narečju.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Prisluhni ji v izvedbi slovenske skupine </a:t>
            </a:r>
            <a:r>
              <a:rPr lang="sl-SI" b="1" dirty="0" smtClean="0">
                <a:solidFill>
                  <a:srgbClr val="FF0000"/>
                </a:solidFill>
              </a:rPr>
              <a:t>JARARAJA, </a:t>
            </a:r>
            <a:r>
              <a:rPr lang="sl-SI" dirty="0" smtClean="0"/>
              <a:t>katera je prepoznavna prav po svojih posebnih izvedbah slovenskih ljudskih pesmi. </a:t>
            </a:r>
          </a:p>
          <a:p>
            <a:pPr marL="0" indent="0">
              <a:buNone/>
            </a:pP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6" name="Jara ra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4230394"/>
            <a:ext cx="609600" cy="609600"/>
          </a:xfrm>
          <a:prstGeom prst="rect">
            <a:avLst/>
          </a:prstGeom>
        </p:spPr>
      </p:pic>
      <p:pic>
        <p:nvPicPr>
          <p:cNvPr id="3074" name="Picture 2" descr="Rezultat iskanja slik za jarara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4381500" cy="292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6981800" y="3419070"/>
            <a:ext cx="1622648" cy="28182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POVABI NA PLES NEKOGA, KI JE TA TRENUTEK POLEG TEBE</a:t>
            </a:r>
          </a:p>
          <a:p>
            <a:pPr algn="ctr"/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503746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16016" y="188640"/>
            <a:ext cx="4038600" cy="64087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</a:p>
          <a:p>
            <a:pPr marL="0" indent="0" algn="r">
              <a:buNone/>
            </a:pPr>
            <a:r>
              <a:rPr lang="sl-SI" dirty="0"/>
              <a:t>  </a:t>
            </a:r>
            <a:r>
              <a:rPr lang="sl-SI" sz="1600" dirty="0" smtClean="0"/>
              <a:t>NAFČA - naučil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r>
              <a:rPr lang="sl-SI" sz="1600" dirty="0" smtClean="0"/>
              <a:t>ČIČ – prebivalec pokrajine med Slovenijo in Hrvaško</a:t>
            </a:r>
            <a:endParaRPr lang="sl-SI" sz="2300" dirty="0"/>
          </a:p>
          <a:p>
            <a:pPr marL="0" indent="0">
              <a:buNone/>
            </a:pPr>
            <a:r>
              <a:rPr lang="sl-SI" dirty="0"/>
              <a:t>ČE PA VIDEL SEN CIGANA </a:t>
            </a:r>
          </a:p>
          <a:p>
            <a:pPr marL="0" indent="0">
              <a:buNone/>
            </a:pPr>
            <a:r>
              <a:rPr lang="sl-SI" dirty="0"/>
              <a:t>ALI </a:t>
            </a:r>
            <a:r>
              <a:rPr lang="sl-SI" b="1" dirty="0">
                <a:solidFill>
                  <a:srgbClr val="FF0000"/>
                </a:solidFill>
              </a:rPr>
              <a:t>ČIČA</a:t>
            </a:r>
            <a:r>
              <a:rPr lang="sl-SI" dirty="0"/>
              <a:t>, JOJ.</a:t>
            </a:r>
          </a:p>
          <a:p>
            <a:pPr marL="0" indent="0">
              <a:buNone/>
            </a:pPr>
            <a:r>
              <a:rPr lang="sl-SI" dirty="0"/>
              <a:t>TE SEN BEŽA KAK </a:t>
            </a:r>
            <a:r>
              <a:rPr lang="sl-SI" dirty="0" smtClean="0"/>
              <a:t>PODGANA 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F </a:t>
            </a:r>
            <a:r>
              <a:rPr lang="sl-SI" b="1" dirty="0">
                <a:solidFill>
                  <a:srgbClr val="FF0000"/>
                </a:solidFill>
              </a:rPr>
              <a:t>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 algn="r">
              <a:buNone/>
            </a:pPr>
            <a:r>
              <a:rPr lang="sl-SI" sz="1600" dirty="0" smtClean="0"/>
              <a:t>PARNA – lestvi podobna ograda v hlevu, izza katere živina puli seno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endParaRPr lang="sl-SI" sz="1800" dirty="0" smtClean="0"/>
          </a:p>
          <a:p>
            <a:pPr marL="0" indent="0" algn="r">
              <a:buNone/>
            </a:pPr>
            <a:r>
              <a:rPr lang="sl-SI" sz="1800" dirty="0" smtClean="0"/>
              <a:t>FTIČ – ptič </a:t>
            </a:r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</a:t>
            </a:r>
            <a:r>
              <a:rPr lang="sl-SI" b="1" dirty="0">
                <a:solidFill>
                  <a:srgbClr val="FF0000"/>
                </a:solidFill>
              </a:rPr>
              <a:t>FTIČ</a:t>
            </a:r>
            <a:r>
              <a:rPr lang="sl-SI" dirty="0"/>
              <a:t>,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,…</a:t>
            </a:r>
          </a:p>
          <a:p>
            <a:pPr marL="0" indent="0" algn="r">
              <a:buNone/>
            </a:pPr>
            <a:r>
              <a:rPr lang="sl-SI" sz="1600" dirty="0" smtClean="0"/>
              <a:t>VÜHA – ušesa 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rgbClr val="0070C0"/>
                </a:solidFill>
              </a:rPr>
              <a:t>PONOVIVA  BESEDILO</a:t>
            </a:r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FSE </a:t>
            </a:r>
            <a:r>
              <a:rPr lang="sl-SI" b="1" dirty="0">
                <a:solidFill>
                  <a:srgbClr val="FF0000"/>
                </a:solidFill>
              </a:rPr>
              <a:t>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FSE 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…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r>
              <a:rPr lang="sl-SI" sz="1600" dirty="0" smtClean="0"/>
              <a:t>JANKA – </a:t>
            </a:r>
            <a:r>
              <a:rPr lang="sl-SI" sz="1600" dirty="0" err="1" smtClean="0"/>
              <a:t>srajška</a:t>
            </a:r>
            <a:endParaRPr lang="sl-SI" sz="1600" dirty="0" smtClean="0"/>
          </a:p>
          <a:p>
            <a:pPr marL="0" indent="0" algn="r">
              <a:buNone/>
            </a:pPr>
            <a:r>
              <a:rPr lang="sl-SI" sz="1600" dirty="0" smtClean="0"/>
              <a:t>DERE – Ko sem</a:t>
            </a:r>
            <a:endParaRPr lang="sl-SI" sz="1600" dirty="0"/>
          </a:p>
          <a:p>
            <a:pPr marL="0" indent="0">
              <a:buNone/>
            </a:pPr>
            <a:r>
              <a:rPr lang="sl-SI" dirty="0"/>
              <a:t>DERE SEN ŠE V </a:t>
            </a:r>
            <a:r>
              <a:rPr lang="sl-SI" b="1" dirty="0">
                <a:solidFill>
                  <a:srgbClr val="FF0000"/>
                </a:solidFill>
              </a:rPr>
              <a:t>JANKI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6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8075240" cy="528945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V naslednjem delu boš zapel(a)  pesmico ob spremljavi.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S klikom na zvočnik boš zaslišal(a) glasbo.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N</a:t>
            </a:r>
            <a:r>
              <a:rPr lang="sl-SI" dirty="0" smtClean="0"/>
              <a:t>a začetku pesmice je </a:t>
            </a:r>
            <a:r>
              <a:rPr lang="sl-SI" b="1" dirty="0" smtClean="0">
                <a:solidFill>
                  <a:srgbClr val="FF0000"/>
                </a:solidFill>
              </a:rPr>
              <a:t>uvodni inštrumentalni del</a:t>
            </a:r>
            <a:r>
              <a:rPr lang="sl-SI" dirty="0" smtClean="0"/>
              <a:t>, nato med vsako kitico sledi inštrumentalna </a:t>
            </a:r>
            <a:r>
              <a:rPr lang="sl-SI" b="1" dirty="0" smtClean="0">
                <a:solidFill>
                  <a:srgbClr val="FF0000"/>
                </a:solidFill>
              </a:rPr>
              <a:t>medigra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950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32040" y="332656"/>
            <a:ext cx="4038600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dirty="0"/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ČE </a:t>
            </a:r>
            <a:r>
              <a:rPr lang="sl-SI" dirty="0"/>
              <a:t>PA VIDEL SEN CIGANA </a:t>
            </a:r>
          </a:p>
          <a:p>
            <a:pPr marL="0" indent="0">
              <a:buNone/>
            </a:pPr>
            <a:r>
              <a:rPr lang="sl-SI" dirty="0"/>
              <a:t>ALI ČIČA, JOJ.</a:t>
            </a:r>
          </a:p>
          <a:p>
            <a:pPr marL="0" indent="0">
              <a:buNone/>
            </a:pPr>
            <a:r>
              <a:rPr lang="sl-SI" dirty="0"/>
              <a:t>TE SEN BEŽA KAK </a:t>
            </a:r>
            <a:r>
              <a:rPr lang="sl-SI" dirty="0" smtClean="0"/>
              <a:t>PODGANA 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F 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FTIČ,</a:t>
            </a:r>
          </a:p>
          <a:p>
            <a:pPr marL="0" indent="0">
              <a:buNone/>
            </a:pPr>
            <a:r>
              <a:rPr lang="sl-SI" dirty="0"/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,…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l-SI" b="1" dirty="0" smtClean="0"/>
              <a:t>ZAPOJMO </a:t>
            </a:r>
            <a:r>
              <a:rPr lang="sl-SI" b="1" dirty="0" smtClean="0">
                <a:sym typeface="Wingdings" pitchFamily="2" charset="2"/>
              </a:rPr>
              <a:t></a:t>
            </a:r>
            <a:endParaRPr lang="sl-SI" b="1" dirty="0" smtClean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FSE </a:t>
            </a:r>
            <a:r>
              <a:rPr lang="sl-SI" b="1" dirty="0">
                <a:solidFill>
                  <a:srgbClr val="FF0000"/>
                </a:solidFill>
              </a:rPr>
              <a:t>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FSE </a:t>
            </a:r>
            <a:r>
              <a:rPr lang="sl-SI" dirty="0"/>
              <a:t>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DERE SEN ŠE V JANKI 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67544" y="116632"/>
            <a:ext cx="8075240" cy="5289451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/>
              <a:t>Za uvodni inštrumentalni del in medigre si zamisli in oblikuj svojo spremljavo z </a:t>
            </a:r>
            <a:r>
              <a:rPr lang="sl-SI" sz="2400" b="1" dirty="0" smtClean="0">
                <a:solidFill>
                  <a:srgbClr val="FF0000"/>
                </a:solidFill>
              </a:rPr>
              <a:t>lastnimi inštrumenti. </a:t>
            </a:r>
          </a:p>
          <a:p>
            <a:pPr marL="0" indent="0">
              <a:buNone/>
            </a:pPr>
            <a:r>
              <a:rPr lang="sl-SI" sz="2400" dirty="0" smtClean="0"/>
              <a:t>Oglej si primer spremljave z lastnimi inštrumenti. Če sta v sličici dve nogi, na dobo zaigraj dve </a:t>
            </a:r>
            <a:r>
              <a:rPr lang="sl-SI" sz="2400" dirty="0" err="1" smtClean="0"/>
              <a:t>osminki</a:t>
            </a:r>
            <a:r>
              <a:rPr lang="sl-SI" sz="2400" dirty="0" smtClean="0"/>
              <a:t>, če je ena noga, jo izvajaj kot </a:t>
            </a:r>
            <a:r>
              <a:rPr lang="sl-SI" sz="2400" dirty="0" err="1" smtClean="0"/>
              <a:t>četrtinko</a:t>
            </a:r>
            <a:r>
              <a:rPr lang="sl-SI" sz="2400" dirty="0" smtClean="0"/>
              <a:t>.</a:t>
            </a:r>
          </a:p>
          <a:p>
            <a:pPr marL="0" indent="0">
              <a:buNone/>
            </a:pPr>
            <a:r>
              <a:rPr lang="sl-SI" sz="2400" dirty="0" smtClean="0"/>
              <a:t>Poskusi izvajati 4-</a:t>
            </a:r>
            <a:r>
              <a:rPr lang="sl-SI" sz="2400" dirty="0" err="1" smtClean="0"/>
              <a:t>dobni</a:t>
            </a:r>
            <a:r>
              <a:rPr lang="sl-SI" sz="2400" dirty="0" smtClean="0"/>
              <a:t> ritem po tem zapisu. Klikni na zvočnik in sledi ritmu.</a:t>
            </a:r>
            <a:endParaRPr lang="sl-SI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1835696" y="2844229"/>
            <a:ext cx="5040560" cy="382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Raven puščični povezovalnik 3"/>
          <p:cNvCxnSpPr/>
          <p:nvPr/>
        </p:nvCxnSpPr>
        <p:spPr>
          <a:xfrm flipH="1">
            <a:off x="6444208" y="4755798"/>
            <a:ext cx="864096" cy="12822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Pravokotnik 4"/>
          <p:cNvSpPr/>
          <p:nvPr/>
        </p:nvSpPr>
        <p:spPr>
          <a:xfrm>
            <a:off x="7308304" y="4107726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err="1" smtClean="0"/>
              <a:t>Četrtinska</a:t>
            </a:r>
            <a:r>
              <a:rPr lang="sl-SI" dirty="0" smtClean="0"/>
              <a:t> pavza</a:t>
            </a:r>
            <a:endParaRPr lang="sl-SI" dirty="0"/>
          </a:p>
        </p:txBody>
      </p:sp>
      <p:pic>
        <p:nvPicPr>
          <p:cNvPr id="6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734" y="3863490"/>
            <a:ext cx="609600" cy="60960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04292" y="5072891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Hitreje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7" name="1. 9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5733256"/>
            <a:ext cx="609600" cy="609600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314458" y="3140968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Počasneje</a:t>
            </a:r>
            <a:endParaRPr lang="sl-SI" dirty="0"/>
          </a:p>
        </p:txBody>
      </p:sp>
      <p:sp>
        <p:nvSpPr>
          <p:cNvPr id="13" name="Pravokotnik 12"/>
          <p:cNvSpPr/>
          <p:nvPr/>
        </p:nvSpPr>
        <p:spPr>
          <a:xfrm>
            <a:off x="7308304" y="5072892"/>
            <a:ext cx="1368152" cy="15244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Za bolj pregledno vajo nadaljuj na naslednji strani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75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1187624" y="188639"/>
            <a:ext cx="7351111" cy="557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1546059" y="6093296"/>
            <a:ext cx="6991071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POZOR! Temnejša slika – glasnejše izvajanje in obratno…</a:t>
            </a:r>
          </a:p>
          <a:p>
            <a:pPr algn="ctr"/>
            <a:r>
              <a:rPr lang="sl-SI" dirty="0" smtClean="0"/>
              <a:t>Vsak zvočnik ti prinaša hitrejši ritem. Ne prehitevaj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7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92696"/>
            <a:ext cx="609600" cy="609600"/>
          </a:xfrm>
          <a:prstGeom prst="rect">
            <a:avLst/>
          </a:prstGeom>
        </p:spPr>
      </p:pic>
      <p:pic>
        <p:nvPicPr>
          <p:cNvPr id="8" name="1. 8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71654"/>
            <a:ext cx="609600" cy="609600"/>
          </a:xfrm>
          <a:prstGeom prst="rect">
            <a:avLst/>
          </a:prstGeom>
        </p:spPr>
      </p:pic>
      <p:pic>
        <p:nvPicPr>
          <p:cNvPr id="9" name="1. 90  bp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024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507</Words>
  <Application>Microsoft Office PowerPoint</Application>
  <PresentationFormat>Diaprojekcija na zaslonu (4:3)</PresentationFormat>
  <Paragraphs>167</Paragraphs>
  <Slides>15</Slides>
  <Notes>0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Officeova tema</vt:lpstr>
      <vt:lpstr>PowerPointova predstavitev</vt:lpstr>
      <vt:lpstr>ŠTAJERSKA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Vanja</dc:creator>
  <cp:lastModifiedBy>Vanja</cp:lastModifiedBy>
  <cp:revision>30</cp:revision>
  <dcterms:created xsi:type="dcterms:W3CDTF">2013-04-17T07:13:23Z</dcterms:created>
  <dcterms:modified xsi:type="dcterms:W3CDTF">2020-03-18T23:01:26Z</dcterms:modified>
</cp:coreProperties>
</file>