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</p:sldMasterIdLst>
  <p:notesMasterIdLst>
    <p:notesMasterId r:id="rId53"/>
  </p:notesMasterIdLst>
  <p:sldIdLst>
    <p:sldId id="256" r:id="rId5"/>
    <p:sldId id="424" r:id="rId6"/>
    <p:sldId id="465" r:id="rId7"/>
    <p:sldId id="467" r:id="rId8"/>
    <p:sldId id="469" r:id="rId9"/>
    <p:sldId id="468" r:id="rId10"/>
    <p:sldId id="428" r:id="rId11"/>
    <p:sldId id="429" r:id="rId12"/>
    <p:sldId id="431" r:id="rId13"/>
    <p:sldId id="436" r:id="rId14"/>
    <p:sldId id="432" r:id="rId15"/>
    <p:sldId id="437" r:id="rId16"/>
    <p:sldId id="433" r:id="rId17"/>
    <p:sldId id="434" r:id="rId18"/>
    <p:sldId id="438" r:id="rId19"/>
    <p:sldId id="435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5" r:id="rId36"/>
    <p:sldId id="454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6" r:id="rId47"/>
    <p:sldId id="425" r:id="rId48"/>
    <p:sldId id="426" r:id="rId49"/>
    <p:sldId id="418" r:id="rId50"/>
    <p:sldId id="427" r:id="rId51"/>
    <p:sldId id="32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16062-3BD8-4D4B-9700-2DA205B2CDA7}" v="57" dt="2020-03-20T06:09:07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83937" autoAdjust="0"/>
  </p:normalViewPr>
  <p:slideViewPr>
    <p:cSldViewPr snapToObjects="1">
      <p:cViewPr varScale="1">
        <p:scale>
          <a:sx n="67" d="100"/>
          <a:sy n="67" d="100"/>
        </p:scale>
        <p:origin x="10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dnik Juhart, Petra" userId="020343c9-3402-4193-8d21-cc60bfb7162a" providerId="ADAL" clId="{AC716062-3BD8-4D4B-9700-2DA205B2CDA7}"/>
    <pc:docChg chg="undo custSel addSld modSld sldOrd">
      <pc:chgData name="Brdnik Juhart, Petra" userId="020343c9-3402-4193-8d21-cc60bfb7162a" providerId="ADAL" clId="{AC716062-3BD8-4D4B-9700-2DA205B2CDA7}" dt="2020-03-20T06:11:09.729" v="538" actId="20577"/>
      <pc:docMkLst>
        <pc:docMk/>
      </pc:docMkLst>
      <pc:sldChg chg="modSp">
        <pc:chgData name="Brdnik Juhart, Petra" userId="020343c9-3402-4193-8d21-cc60bfb7162a" providerId="ADAL" clId="{AC716062-3BD8-4D4B-9700-2DA205B2CDA7}" dt="2020-03-20T06:06:02.320" v="247" actId="20577"/>
        <pc:sldMkLst>
          <pc:docMk/>
          <pc:sldMk cId="0" sldId="256"/>
        </pc:sldMkLst>
        <pc:spChg chg="mod">
          <ac:chgData name="Brdnik Juhart, Petra" userId="020343c9-3402-4193-8d21-cc60bfb7162a" providerId="ADAL" clId="{AC716062-3BD8-4D4B-9700-2DA205B2CDA7}" dt="2020-03-20T06:06:02.320" v="24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Brdnik Juhart, Petra" userId="020343c9-3402-4193-8d21-cc60bfb7162a" providerId="ADAL" clId="{AC716062-3BD8-4D4B-9700-2DA205B2CDA7}" dt="2020-03-20T06:07:01.832" v="290" actId="20577"/>
        <pc:sldMkLst>
          <pc:docMk/>
          <pc:sldMk cId="4277690468" sldId="328"/>
        </pc:sldMkLst>
        <pc:spChg chg="mod">
          <ac:chgData name="Brdnik Juhart, Petra" userId="020343c9-3402-4193-8d21-cc60bfb7162a" providerId="ADAL" clId="{AC716062-3BD8-4D4B-9700-2DA205B2CDA7}" dt="2020-03-20T06:07:01.832" v="290" actId="20577"/>
          <ac:spMkLst>
            <pc:docMk/>
            <pc:sldMk cId="4277690468" sldId="328"/>
            <ac:spMk id="2" creationId="{00000000-0000-0000-0000-000000000000}"/>
          </ac:spMkLst>
        </pc:spChg>
      </pc:sldChg>
      <pc:sldChg chg="modSp">
        <pc:chgData name="Brdnik Juhart, Petra" userId="020343c9-3402-4193-8d21-cc60bfb7162a" providerId="ADAL" clId="{AC716062-3BD8-4D4B-9700-2DA205B2CDA7}" dt="2020-03-20T06:06:30.388" v="257" actId="20577"/>
        <pc:sldMkLst>
          <pc:docMk/>
          <pc:sldMk cId="991382612" sldId="424"/>
        </pc:sldMkLst>
        <pc:spChg chg="mod">
          <ac:chgData name="Brdnik Juhart, Petra" userId="020343c9-3402-4193-8d21-cc60bfb7162a" providerId="ADAL" clId="{AC716062-3BD8-4D4B-9700-2DA205B2CDA7}" dt="2020-03-20T06:06:30.388" v="257" actId="20577"/>
          <ac:spMkLst>
            <pc:docMk/>
            <pc:sldMk cId="991382612" sldId="424"/>
            <ac:spMk id="2" creationId="{00000000-0000-0000-0000-000000000000}"/>
          </ac:spMkLst>
        </pc:spChg>
      </pc:sldChg>
      <pc:sldChg chg="addSp delSp modSp addAnim delAnim">
        <pc:chgData name="Brdnik Juhart, Petra" userId="020343c9-3402-4193-8d21-cc60bfb7162a" providerId="ADAL" clId="{AC716062-3BD8-4D4B-9700-2DA205B2CDA7}" dt="2020-03-20T06:08:14.280" v="301" actId="478"/>
        <pc:sldMkLst>
          <pc:docMk/>
          <pc:sldMk cId="287634945" sldId="425"/>
        </pc:sldMkLst>
        <pc:spChg chg="add del mod">
          <ac:chgData name="Brdnik Juhart, Petra" userId="020343c9-3402-4193-8d21-cc60bfb7162a" providerId="ADAL" clId="{AC716062-3BD8-4D4B-9700-2DA205B2CDA7}" dt="2020-03-20T06:08:14.280" v="301" actId="478"/>
          <ac:spMkLst>
            <pc:docMk/>
            <pc:sldMk cId="287634945" sldId="425"/>
            <ac:spMk id="4" creationId="{362D2363-4E00-4357-8315-8DB29D14F6D4}"/>
          </ac:spMkLst>
        </pc:spChg>
        <pc:picChg chg="add del">
          <ac:chgData name="Brdnik Juhart, Petra" userId="020343c9-3402-4193-8d21-cc60bfb7162a" providerId="ADAL" clId="{AC716062-3BD8-4D4B-9700-2DA205B2CDA7}" dt="2020-03-20T06:08:14.280" v="301" actId="478"/>
          <ac:picMkLst>
            <pc:docMk/>
            <pc:sldMk cId="287634945" sldId="425"/>
            <ac:picMk id="7" creationId="{456F4D22-DD35-4CC5-80F5-30FF70B50B8E}"/>
          </ac:picMkLst>
        </pc:picChg>
      </pc:sldChg>
      <pc:sldChg chg="modSp">
        <pc:chgData name="Brdnik Juhart, Petra" userId="020343c9-3402-4193-8d21-cc60bfb7162a" providerId="ADAL" clId="{AC716062-3BD8-4D4B-9700-2DA205B2CDA7}" dt="2020-03-20T06:05:30.590" v="216" actId="1076"/>
        <pc:sldMkLst>
          <pc:docMk/>
          <pc:sldMk cId="31899426" sldId="428"/>
        </pc:sldMkLst>
        <pc:picChg chg="mod">
          <ac:chgData name="Brdnik Juhart, Petra" userId="020343c9-3402-4193-8d21-cc60bfb7162a" providerId="ADAL" clId="{AC716062-3BD8-4D4B-9700-2DA205B2CDA7}" dt="2020-03-20T06:05:30.590" v="216" actId="1076"/>
          <ac:picMkLst>
            <pc:docMk/>
            <pc:sldMk cId="31899426" sldId="428"/>
            <ac:picMk id="4" creationId="{8B8F2D0D-0FBC-49C3-AFA5-59713E4ED6E2}"/>
          </ac:picMkLst>
        </pc:picChg>
      </pc:sldChg>
      <pc:sldChg chg="modSp">
        <pc:chgData name="Brdnik Juhart, Petra" userId="020343c9-3402-4193-8d21-cc60bfb7162a" providerId="ADAL" clId="{AC716062-3BD8-4D4B-9700-2DA205B2CDA7}" dt="2020-03-20T05:58:54.706" v="44" actId="20577"/>
        <pc:sldMkLst>
          <pc:docMk/>
          <pc:sldMk cId="3289811382" sldId="465"/>
        </pc:sldMkLst>
        <pc:spChg chg="mod">
          <ac:chgData name="Brdnik Juhart, Petra" userId="020343c9-3402-4193-8d21-cc60bfb7162a" providerId="ADAL" clId="{AC716062-3BD8-4D4B-9700-2DA205B2CDA7}" dt="2020-03-20T05:58:54.706" v="44" actId="20577"/>
          <ac:spMkLst>
            <pc:docMk/>
            <pc:sldMk cId="3289811382" sldId="465"/>
            <ac:spMk id="9" creationId="{983B39D0-C6D4-43AD-894E-1892C0F74B46}"/>
          </ac:spMkLst>
        </pc:spChg>
      </pc:sldChg>
      <pc:sldChg chg="modSp">
        <pc:chgData name="Brdnik Juhart, Petra" userId="020343c9-3402-4193-8d21-cc60bfb7162a" providerId="ADAL" clId="{AC716062-3BD8-4D4B-9700-2DA205B2CDA7}" dt="2020-03-20T06:07:18.858" v="299" actId="20577"/>
        <pc:sldMkLst>
          <pc:docMk/>
          <pc:sldMk cId="2285758139" sldId="466"/>
        </pc:sldMkLst>
        <pc:spChg chg="mod">
          <ac:chgData name="Brdnik Juhart, Petra" userId="020343c9-3402-4193-8d21-cc60bfb7162a" providerId="ADAL" clId="{AC716062-3BD8-4D4B-9700-2DA205B2CDA7}" dt="2020-03-20T06:07:18.858" v="299" actId="20577"/>
          <ac:spMkLst>
            <pc:docMk/>
            <pc:sldMk cId="2285758139" sldId="466"/>
            <ac:spMk id="2" creationId="{00000000-0000-0000-0000-000000000000}"/>
          </ac:spMkLst>
        </pc:spChg>
      </pc:sldChg>
      <pc:sldChg chg="modSp add">
        <pc:chgData name="Brdnik Juhart, Petra" userId="020343c9-3402-4193-8d21-cc60bfb7162a" providerId="ADAL" clId="{AC716062-3BD8-4D4B-9700-2DA205B2CDA7}" dt="2020-03-20T06:05:21.394" v="215" actId="20577"/>
        <pc:sldMkLst>
          <pc:docMk/>
          <pc:sldMk cId="2772153010" sldId="467"/>
        </pc:sldMkLst>
        <pc:spChg chg="mod">
          <ac:chgData name="Brdnik Juhart, Petra" userId="020343c9-3402-4193-8d21-cc60bfb7162a" providerId="ADAL" clId="{AC716062-3BD8-4D4B-9700-2DA205B2CDA7}" dt="2020-03-20T06:00:15.949" v="54" actId="20577"/>
          <ac:spMkLst>
            <pc:docMk/>
            <pc:sldMk cId="2772153010" sldId="467"/>
            <ac:spMk id="2" creationId="{CB19241E-493D-4045-AD35-A1E0FDB20A20}"/>
          </ac:spMkLst>
        </pc:spChg>
        <pc:spChg chg="mod">
          <ac:chgData name="Brdnik Juhart, Petra" userId="020343c9-3402-4193-8d21-cc60bfb7162a" providerId="ADAL" clId="{AC716062-3BD8-4D4B-9700-2DA205B2CDA7}" dt="2020-03-20T06:05:16.809" v="214" actId="20577"/>
          <ac:spMkLst>
            <pc:docMk/>
            <pc:sldMk cId="2772153010" sldId="467"/>
            <ac:spMk id="3" creationId="{766952FD-CF7B-4D4A-9B1B-FB23D36CD19A}"/>
          </ac:spMkLst>
        </pc:spChg>
        <pc:spChg chg="mod">
          <ac:chgData name="Brdnik Juhart, Petra" userId="020343c9-3402-4193-8d21-cc60bfb7162a" providerId="ADAL" clId="{AC716062-3BD8-4D4B-9700-2DA205B2CDA7}" dt="2020-03-20T06:05:21.394" v="215" actId="20577"/>
          <ac:spMkLst>
            <pc:docMk/>
            <pc:sldMk cId="2772153010" sldId="467"/>
            <ac:spMk id="4" creationId="{04BD0EA2-4B17-45F5-9903-5D468DA771FC}"/>
          </ac:spMkLst>
        </pc:spChg>
      </pc:sldChg>
      <pc:sldChg chg="add ord">
        <pc:chgData name="Brdnik Juhart, Petra" userId="020343c9-3402-4193-8d21-cc60bfb7162a" providerId="ADAL" clId="{AC716062-3BD8-4D4B-9700-2DA205B2CDA7}" dt="2020-03-20T06:06:23.123" v="249"/>
        <pc:sldMkLst>
          <pc:docMk/>
          <pc:sldMk cId="3726978486" sldId="468"/>
        </pc:sldMkLst>
      </pc:sldChg>
      <pc:sldChg chg="modSp add">
        <pc:chgData name="Brdnik Juhart, Petra" userId="020343c9-3402-4193-8d21-cc60bfb7162a" providerId="ADAL" clId="{AC716062-3BD8-4D4B-9700-2DA205B2CDA7}" dt="2020-03-20T06:11:09.729" v="538" actId="20577"/>
        <pc:sldMkLst>
          <pc:docMk/>
          <pc:sldMk cId="4170351915" sldId="469"/>
        </pc:sldMkLst>
        <pc:spChg chg="mod">
          <ac:chgData name="Brdnik Juhart, Petra" userId="020343c9-3402-4193-8d21-cc60bfb7162a" providerId="ADAL" clId="{AC716062-3BD8-4D4B-9700-2DA205B2CDA7}" dt="2020-03-20T06:11:09.729" v="538" actId="20577"/>
          <ac:spMkLst>
            <pc:docMk/>
            <pc:sldMk cId="4170351915" sldId="469"/>
            <ac:spMk id="7" creationId="{045FDDED-ADF1-40FB-87BE-0BB85E1559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B30DE-AF26-3341-9268-C921AD946B0A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5A1A-AC87-5147-AEE2-DB866BF90F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7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5A1A-AC87-5147-AEE2-DB866BF90F9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5A1A-AC87-5147-AEE2-DB866BF90F9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Manjka notni zapis!</a:t>
            </a:r>
          </a:p>
          <a:p>
            <a:r>
              <a:rPr lang="sl-SI" dirty="0"/>
              <a:t>V kolikor ga ne najdete, ga zapišete</a:t>
            </a:r>
            <a:r>
              <a:rPr lang="sl-SI" baseline="0" dirty="0"/>
              <a:t> sami ali na koncu izberete drugo vsebino, še posebej, če niste popolnoma prepričani, kdo je avtor.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5A1A-AC87-5147-AEE2-DB866BF90F9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Manjka notni zapis!</a:t>
            </a:r>
          </a:p>
          <a:p>
            <a:r>
              <a:rPr lang="sl-SI" dirty="0"/>
              <a:t>V kolikor ga ne najdete, ga zapišete</a:t>
            </a:r>
            <a:r>
              <a:rPr lang="sl-SI" baseline="0" dirty="0"/>
              <a:t> sami ali na koncu izberete drugo vsebino, še posebej, če niste popolnoma prepričani, kdo je avtor.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5A1A-AC87-5147-AEE2-DB866BF90F9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5A1A-AC87-5147-AEE2-DB866BF90F9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5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42D2-6EC0-47EE-B633-BA0A345679BF}" type="slidenum">
              <a:rPr/>
              <a:pPr/>
              <a:t>‹#›</a:t>
            </a:fld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l-SI"/>
              <a:t>Kliknite ikono, če želite dodati sliko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5D83345-DC55-9F40-926B-431059669FA1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C0AD143-9B92-0944-A01B-6F4A9F12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URzAqti1Po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rbKgzAvYQ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J8UxFmvDa4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UuZs05LRw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4AhQTTwdg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C1WQ1iwUVc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deu7fsfw4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BJrKMrELck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CyvhZUyikQ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lpZzXKwIaw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andy-sp.si/orff/moec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-OGUEGb07o?feature=oembed" TargetMode="Externa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hTIA5MciQEk?feature=oembed" TargetMode="External"/><Relationship Id="rId1" Type="http://schemas.openxmlformats.org/officeDocument/2006/relationships/video" Target="https://www.youtube.com/embed/NdQAizU7M3M?feature=oembe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OvIvmvDlHk?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q78MQ0kG0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Cmg_ZSxXM?feature=oembe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kAcriwGPg?feature=oembed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AHGqLBoAVg?feature=oembed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7j5PGPgdKE4?feature=oembed" TargetMode="External"/><Relationship Id="rId1" Type="http://schemas.openxmlformats.org/officeDocument/2006/relationships/video" Target="https://www.youtube.com/embed/_1e9pGU6xJc?feature=oembed" TargetMode="Externa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jwduWy0HM?feature=oembed" TargetMode="Externa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LcFQuhNeo?feature=oembed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TbrxTkGz0?feature=oembed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yLzVJjYMhZx30vs2VaplW5Qf7enUCXwx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hGb5SOyLo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7TF-y0BNS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46790"/>
            <a:ext cx="7056784" cy="847357"/>
          </a:xfrm>
        </p:spPr>
        <p:txBody>
          <a:bodyPr>
            <a:noAutofit/>
          </a:bodyPr>
          <a:lstStyle/>
          <a:p>
            <a:pPr algn="l"/>
            <a:r>
              <a:rPr lang="sl-SI" sz="4000" i="1" dirty="0"/>
              <a:t>IGRAMO SE S FRULICO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948" y="3645024"/>
            <a:ext cx="6987480" cy="669287"/>
          </a:xfrm>
        </p:spPr>
        <p:txBody>
          <a:bodyPr>
            <a:noAutofit/>
          </a:bodyPr>
          <a:lstStyle/>
          <a:p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…in prijetno bivamo doma </a:t>
            </a:r>
          </a:p>
          <a:p>
            <a:r>
              <a:rPr lang="sl-SI" sz="1800" dirty="0"/>
              <a:t>Petra Brdnik Juhart</a:t>
            </a:r>
          </a:p>
          <a:p>
            <a:endParaRPr lang="sl-SI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390D62-2EFD-42D1-AEE7-6C2FAF9A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 anchor="b">
            <a:normAutofit/>
          </a:bodyPr>
          <a:lstStyle/>
          <a:p>
            <a:r>
              <a:rPr lang="sl-SI" dirty="0"/>
              <a:t>Ljudska: IZIDOR OVČICE PASEL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6D81F76-8338-4225-BDC8-A079F7B41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139" y="1949824"/>
            <a:ext cx="7490136" cy="4007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66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390D62-2EFD-42D1-AEE7-6C2FAF9A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IZIDOR OVČICE PASEL</a:t>
            </a:r>
          </a:p>
        </p:txBody>
      </p:sp>
      <p:pic>
        <p:nvPicPr>
          <p:cNvPr id="4" name="Predstavnost v spletu 3" title="Izidor ovￄﾍice pasel">
            <a:hlinkClick r:id="" action="ppaction://media"/>
            <a:extLst>
              <a:ext uri="{FF2B5EF4-FFF2-40B4-BE49-F238E27FC236}">
                <a16:creationId xmlns:a16="http://schemas.microsoft.com/office/drawing/2014/main" id="{0E9DE7E0-984C-445D-B969-DE2C4DD4A0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26B83-029A-4175-BF96-7E95071B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Ljudska: LISIČKA JE PRAV ZVITA ZVER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44358CD-6FF5-4A30-8D05-5CB9ED32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8220927" cy="370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26B83-029A-4175-BF96-7E95071B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Ljudska: LISIČKA JE PRAV ZVITA ZVER</a:t>
            </a:r>
          </a:p>
        </p:txBody>
      </p:sp>
      <p:pic>
        <p:nvPicPr>
          <p:cNvPr id="4" name="Predstavnost v spletu 3" title="Lisiￄﾍka je prav zvita zver">
            <a:hlinkClick r:id="" action="ppaction://media"/>
            <a:extLst>
              <a:ext uri="{FF2B5EF4-FFF2-40B4-BE49-F238E27FC236}">
                <a16:creationId xmlns:a16="http://schemas.microsoft.com/office/drawing/2014/main" id="{1CEC8C20-3B10-4544-9859-8FDCB2013D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9B459F-6C61-4F73-AFA6-2587CA1D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MI SE MAMO RADI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269D8B96-9372-4F1D-8109-3606086E1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794868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8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9B459F-6C61-4F73-AFA6-2587CA1D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MI SE MAMO RADI</a:t>
            </a:r>
          </a:p>
        </p:txBody>
      </p:sp>
      <p:pic>
        <p:nvPicPr>
          <p:cNvPr id="4" name="Predstavnost v spletu 3" title="Mi se mamo radi">
            <a:hlinkClick r:id="" action="ppaction://media"/>
            <a:extLst>
              <a:ext uri="{FF2B5EF4-FFF2-40B4-BE49-F238E27FC236}">
                <a16:creationId xmlns:a16="http://schemas.microsoft.com/office/drawing/2014/main" id="{911157D2-C881-4F8D-ACC8-B274048735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3423E-8E6C-4A09-93C3-28E8222C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F. Cigan: PRVI SPOMLADI SE ZVONČEK ZBUDI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A8A913BD-8824-4E2A-9AB9-DF7594E89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002576"/>
            <a:ext cx="7583487" cy="39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3423E-8E6C-4A09-93C3-28E8222C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F. Cigan: PRVI SPOMLADI SE ZVONČEK ZBUDI</a:t>
            </a:r>
          </a:p>
        </p:txBody>
      </p:sp>
      <p:pic>
        <p:nvPicPr>
          <p:cNvPr id="4" name="Predstavnost v spletu 3" title="Prvi spomladi se zvonￄﾍek zbudi">
            <a:hlinkClick r:id="" action="ppaction://media"/>
            <a:extLst>
              <a:ext uri="{FF2B5EF4-FFF2-40B4-BE49-F238E27FC236}">
                <a16:creationId xmlns:a16="http://schemas.microsoft.com/office/drawing/2014/main" id="{D6D0759D-6344-4E45-A169-287944230E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553C2-B571-4773-98F5-3D89A28F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Ljudska: ČUK SE JE OŽENIL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D99E91A-A36D-4BCE-85E4-29ACF9216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159399"/>
            <a:ext cx="7583487" cy="35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553C2-B571-4773-98F5-3D89A28F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Ljudska: ČUK SE JE OŽENIL</a:t>
            </a:r>
          </a:p>
        </p:txBody>
      </p:sp>
      <p:pic>
        <p:nvPicPr>
          <p:cNvPr id="6" name="Predstavnost v spletu 5" title="ￄﾌuk se je oￅﾾenil">
            <a:hlinkClick r:id="" action="ppaction://media"/>
            <a:extLst>
              <a:ext uri="{FF2B5EF4-FFF2-40B4-BE49-F238E27FC236}">
                <a16:creationId xmlns:a16="http://schemas.microsoft.com/office/drawing/2014/main" id="{2B443CBF-B40F-4328-B311-5B98FC166E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4221088"/>
            <a:ext cx="6915472" cy="1470025"/>
          </a:xfrm>
        </p:spPr>
        <p:txBody>
          <a:bodyPr/>
          <a:lstStyle/>
          <a:p>
            <a:pPr algn="r"/>
            <a:r>
              <a:rPr lang="sl-SI" sz="4400" dirty="0"/>
              <a:t>Tehnično</a:t>
            </a:r>
          </a:p>
        </p:txBody>
      </p:sp>
    </p:spTree>
    <p:extLst>
      <p:ext uri="{BB962C8B-B14F-4D97-AF65-F5344CB8AC3E}">
        <p14:creationId xmlns:p14="http://schemas.microsoft.com/office/powerpoint/2010/main" val="9913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FFACC-11A5-4B15-8B17-B5CFAAB8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O. </a:t>
            </a:r>
            <a:r>
              <a:rPr lang="sl-SI" dirty="0" err="1"/>
              <a:t>Denac</a:t>
            </a:r>
            <a:r>
              <a:rPr lang="sl-SI" dirty="0"/>
              <a:t>, T. </a:t>
            </a:r>
            <a:r>
              <a:rPr lang="sl-SI" dirty="0" err="1"/>
              <a:t>Dodlek</a:t>
            </a:r>
            <a:r>
              <a:rPr lang="sl-SI" dirty="0"/>
              <a:t>: DEŽEK PADA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8AD5CE4-02DB-42F1-8EA5-5ACE9AE1F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342" y="1949450"/>
            <a:ext cx="6849728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0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FFACC-11A5-4B15-8B17-B5CFAAB8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O. </a:t>
            </a:r>
            <a:r>
              <a:rPr lang="sl-SI" dirty="0" err="1"/>
              <a:t>Denac</a:t>
            </a:r>
            <a:r>
              <a:rPr lang="sl-SI" dirty="0"/>
              <a:t>, T. </a:t>
            </a:r>
            <a:r>
              <a:rPr lang="sl-SI" dirty="0" err="1"/>
              <a:t>Dodlek</a:t>
            </a:r>
            <a:r>
              <a:rPr lang="sl-SI" dirty="0"/>
              <a:t>: DEŽEK PADA</a:t>
            </a:r>
          </a:p>
        </p:txBody>
      </p:sp>
      <p:pic>
        <p:nvPicPr>
          <p:cNvPr id="6" name="Predstavnost v spletu 5" title="Deￅﾾek pada">
            <a:hlinkClick r:id="" action="ppaction://media"/>
            <a:extLst>
              <a:ext uri="{FF2B5EF4-FFF2-40B4-BE49-F238E27FC236}">
                <a16:creationId xmlns:a16="http://schemas.microsoft.com/office/drawing/2014/main" id="{84496DF2-07F5-4E8E-9847-B5B7C1E412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B97D4-ADF0-4D89-B339-D1D1AE85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MOJ OČKA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BE8CB42-0B25-48FE-B3AA-1EF0DE49E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200974"/>
            <a:ext cx="7583487" cy="35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B97D4-ADF0-4D89-B339-D1D1AE85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MOJ OČKA</a:t>
            </a:r>
          </a:p>
        </p:txBody>
      </p:sp>
      <p:pic>
        <p:nvPicPr>
          <p:cNvPr id="6" name="Predstavnost v spletu 5" title="Moj oￄﾍka ima konjiￄﾍka dva">
            <a:hlinkClick r:id="" action="ppaction://media"/>
            <a:extLst>
              <a:ext uri="{FF2B5EF4-FFF2-40B4-BE49-F238E27FC236}">
                <a16:creationId xmlns:a16="http://schemas.microsoft.com/office/drawing/2014/main" id="{FFB575A0-8744-4B23-B7BA-F772690415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5395B-8E66-487A-86EC-9D14236F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PO KOROŠKEM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FBE40EE-6EE4-4FB0-A0A1-133CC97F9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26" y="1988840"/>
            <a:ext cx="858782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8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5395B-8E66-487A-86EC-9D14236F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PO KOROŠKEM</a:t>
            </a:r>
          </a:p>
        </p:txBody>
      </p:sp>
      <p:pic>
        <p:nvPicPr>
          <p:cNvPr id="6" name="Predstavnost v spletu 5" title="Po Koroￅﾡkem">
            <a:hlinkClick r:id="" action="ppaction://media"/>
            <a:extLst>
              <a:ext uri="{FF2B5EF4-FFF2-40B4-BE49-F238E27FC236}">
                <a16:creationId xmlns:a16="http://schemas.microsoft.com/office/drawing/2014/main" id="{C21DF0D5-2780-4101-80AE-B30556CA79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9C2C-B5F7-4783-978D-4C69C03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ABRAHAM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6EFF5D4-6B3E-409B-A4FB-FFCC6EA5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139" y="1949450"/>
            <a:ext cx="7190134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9C2C-B5F7-4783-978D-4C69C03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ABRAHAM</a:t>
            </a:r>
          </a:p>
        </p:txBody>
      </p:sp>
      <p:pic>
        <p:nvPicPr>
          <p:cNvPr id="6" name="Predstavnost v spletu 5" title="Abraham">
            <a:hlinkClick r:id="" action="ppaction://media"/>
            <a:extLst>
              <a:ext uri="{FF2B5EF4-FFF2-40B4-BE49-F238E27FC236}">
                <a16:creationId xmlns:a16="http://schemas.microsoft.com/office/drawing/2014/main" id="{CBEE570C-1C90-4E31-80F0-E10E53340C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12823-67CE-4513-89B4-31E2361B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FSE KAJ LAZI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2E40E79-EE39-4C7B-9A8C-912C21D53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096" y="1949450"/>
            <a:ext cx="7805786" cy="42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3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12823-67CE-4513-89B4-31E2361B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FSE KAJ LAZI</a:t>
            </a:r>
          </a:p>
        </p:txBody>
      </p:sp>
      <p:pic>
        <p:nvPicPr>
          <p:cNvPr id="8" name="Predstavnost v spletu 7" title="Fse kaj lazi">
            <a:hlinkClick r:id="" action="ppaction://media"/>
            <a:extLst>
              <a:ext uri="{FF2B5EF4-FFF2-40B4-BE49-F238E27FC236}">
                <a16:creationId xmlns:a16="http://schemas.microsoft.com/office/drawing/2014/main" id="{4AE5DE48-383E-4772-8123-259786986C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AF608-07D0-43B1-82BD-B817B702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/>
          <a:p>
            <a:r>
              <a:rPr lang="sl-SI" dirty="0"/>
              <a:t>OPOZORILO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536643D-6663-4600-9B52-F5EC606A5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035" t="-108" r="3694" b="108"/>
          <a:stretch/>
        </p:blipFill>
        <p:spPr>
          <a:xfrm>
            <a:off x="2843808" y="243609"/>
            <a:ext cx="1440160" cy="3102467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83B39D0-C6D4-43AD-894E-1892C0F74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605" y="3352799"/>
            <a:ext cx="3795775" cy="3102467"/>
          </a:xfrm>
        </p:spPr>
        <p:txBody>
          <a:bodyPr>
            <a:normAutofit/>
          </a:bodyPr>
          <a:lstStyle/>
          <a:p>
            <a:r>
              <a:rPr lang="sl-SI" dirty="0"/>
              <a:t>Vse skladbice v gradivu so zaigrane na kljunasto flavto  s </a:t>
            </a:r>
            <a:r>
              <a:rPr lang="sl-SI" dirty="0" err="1"/>
              <a:t>t.i</a:t>
            </a:r>
            <a:r>
              <a:rPr lang="sl-SI" dirty="0"/>
              <a:t>. baročnim prijemom - z dvojnimi luknjicami.</a:t>
            </a:r>
          </a:p>
          <a:p>
            <a:pPr lvl="3"/>
            <a:endParaRPr lang="sl-SI" sz="1800" dirty="0"/>
          </a:p>
          <a:p>
            <a:r>
              <a:rPr lang="sl-SI" dirty="0"/>
              <a:t>V kolikor imate kljunasto flavto z enojnimi luknjicami, na </a:t>
            </a:r>
            <a:r>
              <a:rPr lang="sl-SI" dirty="0" err="1"/>
              <a:t>t.i</a:t>
            </a:r>
            <a:r>
              <a:rPr lang="sl-SI" dirty="0"/>
              <a:t>. nemški prijem, igrate ton F kot kaže zgornja slika.</a:t>
            </a:r>
            <a:endParaRPr lang="en-US" dirty="0"/>
          </a:p>
        </p:txBody>
      </p:sp>
      <p:pic>
        <p:nvPicPr>
          <p:cNvPr id="6" name="Označba mesta vsebine 3">
            <a:extLst>
              <a:ext uri="{FF2B5EF4-FFF2-40B4-BE49-F238E27FC236}">
                <a16:creationId xmlns:a16="http://schemas.microsoft.com/office/drawing/2014/main" id="{8A919EDE-0BA0-45D8-976A-D2A51CCF35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9" t="5639" r="46606" b="19449"/>
          <a:stretch/>
        </p:blipFill>
        <p:spPr>
          <a:xfrm>
            <a:off x="5220072" y="310290"/>
            <a:ext cx="3283786" cy="5926840"/>
          </a:xfrm>
          <a:prstGeom prst="rect">
            <a:avLst/>
          </a:prstGeom>
          <a:noFill/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73F2106-4562-4601-B1EA-749C90716495}"/>
              </a:ext>
            </a:extLst>
          </p:cNvPr>
          <p:cNvSpPr txBox="1"/>
          <p:nvPr/>
        </p:nvSpPr>
        <p:spPr>
          <a:xfrm>
            <a:off x="4716016" y="6270711"/>
            <a:ext cx="378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</a:t>
            </a:r>
            <a:r>
              <a:rPr lang="sl-SI" sz="1200" dirty="0">
                <a:hlinkClick r:id="rId3"/>
              </a:rPr>
              <a:t>http://www.proandy-sp.si/orff/moeck.html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28981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541F0-455F-453B-B8E2-93D21DD3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MARKO SKAČE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E3558F6-20F3-43A7-B05B-CF35C7C1F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961"/>
          <a:stretch/>
        </p:blipFill>
        <p:spPr>
          <a:xfrm>
            <a:off x="611560" y="1580117"/>
            <a:ext cx="7583487" cy="2194661"/>
          </a:xfrm>
          <a:prstGeom prst="rect">
            <a:avLst/>
          </a:prstGeom>
        </p:spPr>
      </p:pic>
      <p:pic>
        <p:nvPicPr>
          <p:cNvPr id="5" name="Predstavnost v spletu 4" title="Marko skaￄﾍe">
            <a:hlinkClick r:id="" action="ppaction://media"/>
            <a:extLst>
              <a:ext uri="{FF2B5EF4-FFF2-40B4-BE49-F238E27FC236}">
                <a16:creationId xmlns:a16="http://schemas.microsoft.com/office/drawing/2014/main" id="{B31C59F1-CA79-43FA-BD00-F17A717910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9712" y="3916063"/>
            <a:ext cx="4704184" cy="26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F8F8C-80DA-4D68-B87F-B9F9B465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Ljudska: BARČICA PO MORJU PLAVA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9EA6AD4-C283-4FC8-B205-5FDE531C4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221795"/>
            <a:ext cx="7583487" cy="34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8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F8F8C-80DA-4D68-B87F-B9F9B465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Ljudska: BARČICA PO MORJU PLAVA</a:t>
            </a:r>
          </a:p>
        </p:txBody>
      </p:sp>
      <p:pic>
        <p:nvPicPr>
          <p:cNvPr id="6" name="Predstavnost v spletu 5" title="Barￄﾍica">
            <a:hlinkClick r:id="" action="ppaction://media"/>
            <a:extLst>
              <a:ext uri="{FF2B5EF4-FFF2-40B4-BE49-F238E27FC236}">
                <a16:creationId xmlns:a16="http://schemas.microsoft.com/office/drawing/2014/main" id="{657E3E54-5806-4C47-92E6-AD025EE755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50417" y="1949450"/>
            <a:ext cx="3782346" cy="2127622"/>
          </a:xfrm>
          <a:prstGeom prst="rect">
            <a:avLst/>
          </a:prstGeom>
        </p:spPr>
      </p:pic>
      <p:pic>
        <p:nvPicPr>
          <p:cNvPr id="7" name="Predstavnost v spletu 6" title="Barￄﾍica">
            <a:hlinkClick r:id="" action="ppaction://media"/>
            <a:extLst>
              <a:ext uri="{FF2B5EF4-FFF2-40B4-BE49-F238E27FC236}">
                <a16:creationId xmlns:a16="http://schemas.microsoft.com/office/drawing/2014/main" id="{FF604F77-E3D4-4D60-8499-234419D31DB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7544" y="4216333"/>
            <a:ext cx="3672408" cy="206573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2B8310A-696A-49EA-893E-002CF38DC723}"/>
              </a:ext>
            </a:extLst>
          </p:cNvPr>
          <p:cNvSpPr txBox="1"/>
          <p:nvPr/>
        </p:nvSpPr>
        <p:spPr>
          <a:xfrm>
            <a:off x="1907704" y="282859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LEGATO = VEZANO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3BB2095-ECBA-4E11-BDF2-2A1F0304052F}"/>
              </a:ext>
            </a:extLst>
          </p:cNvPr>
          <p:cNvSpPr txBox="1"/>
          <p:nvPr/>
        </p:nvSpPr>
        <p:spPr>
          <a:xfrm>
            <a:off x="4499992" y="524919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NONLEGATO = NEVEZANO</a:t>
            </a:r>
          </a:p>
        </p:txBody>
      </p:sp>
    </p:spTree>
    <p:extLst>
      <p:ext uri="{BB962C8B-B14F-4D97-AF65-F5344CB8AC3E}">
        <p14:creationId xmlns:p14="http://schemas.microsoft.com/office/powerpoint/2010/main" val="27516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66024-8F4D-4329-8971-CC790EDF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Ljudska: JAZ PA POJDEM NA GORENJSKO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FC80D4A-BF81-444A-8C2A-CBD27E8CF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016928"/>
            <a:ext cx="7583487" cy="387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6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66024-8F4D-4329-8971-CC790EDF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Ljudska: JAZ PA POJDEM NA GORENJSKO</a:t>
            </a:r>
          </a:p>
        </p:txBody>
      </p:sp>
      <p:pic>
        <p:nvPicPr>
          <p:cNvPr id="6" name="Predstavnost v spletu 5" title="Jaz pa pojdem na Gorenjsko">
            <a:hlinkClick r:id="" action="ppaction://media"/>
            <a:extLst>
              <a:ext uri="{FF2B5EF4-FFF2-40B4-BE49-F238E27FC236}">
                <a16:creationId xmlns:a16="http://schemas.microsoft.com/office/drawing/2014/main" id="{0B49A4B6-9CF5-4A04-9128-401AFEC1E23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0C747-85D5-4061-A59D-B82DE0D1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KOCKE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897C68A-E3E8-4CB4-8639-333C7ECC4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073" y="1870605"/>
            <a:ext cx="7583487" cy="903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623A92-51AA-435D-AB6F-DD36354B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" y="3027882"/>
            <a:ext cx="8582025" cy="1104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64328C2-B01B-44B0-ACCC-DDE4FA823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7" y="4363254"/>
            <a:ext cx="85439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0C747-85D5-4061-A59D-B82DE0D1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KOCKE</a:t>
            </a:r>
          </a:p>
        </p:txBody>
      </p:sp>
      <p:pic>
        <p:nvPicPr>
          <p:cNvPr id="8" name="Predstavnost v spletu 7" title="Kocke">
            <a:hlinkClick r:id="" action="ppaction://media"/>
            <a:extLst>
              <a:ext uri="{FF2B5EF4-FFF2-40B4-BE49-F238E27FC236}">
                <a16:creationId xmlns:a16="http://schemas.microsoft.com/office/drawing/2014/main" id="{9A3FBD61-DA02-427F-B5D5-C4DE9984E0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234888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15D912-DA27-442F-985D-AF0CF3A0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K. Kos, D. Koren: TELO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B4F04CF-603D-4CD8-8ACB-F41D6D43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02968"/>
            <a:ext cx="7583487" cy="14451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4185ED-1203-4A5E-9B7F-0C6BECD0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54" y="3605358"/>
            <a:ext cx="7885161" cy="14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8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0A499A-0C6E-4851-A3ED-393007E0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K. Kos, D. Koren: TELO</a:t>
            </a:r>
          </a:p>
        </p:txBody>
      </p:sp>
      <p:pic>
        <p:nvPicPr>
          <p:cNvPr id="4" name="Predstavnost v spletu 3" title="Telo">
            <a:hlinkClick r:id="" action="ppaction://media"/>
            <a:extLst>
              <a:ext uri="{FF2B5EF4-FFF2-40B4-BE49-F238E27FC236}">
                <a16:creationId xmlns:a16="http://schemas.microsoft.com/office/drawing/2014/main" id="{A3515C27-FEEA-407A-98C0-E1AF73CFBF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4B5DC-00F1-4618-9543-874FDB91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G. in K. Kos, N. Kemperle: MIŠKA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8F35ADE-76E3-48E7-81CB-FCDE88423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060848"/>
            <a:ext cx="7583487" cy="106494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6D3B553-1A65-4F94-B5D4-06508C753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3241274"/>
            <a:ext cx="8604448" cy="12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9241E-493D-4045-AD35-A1E0FDB2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Pesmarice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6952FD-CF7B-4D4A-9B1B-FB23D36C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 err="1"/>
              <a:t>Denac</a:t>
            </a:r>
            <a:r>
              <a:rPr lang="sl-SI" dirty="0"/>
              <a:t>, O. (2011). Z igro v čarobni svet glasbe</a:t>
            </a:r>
          </a:p>
          <a:p>
            <a:r>
              <a:rPr lang="sl-SI" dirty="0"/>
              <a:t>Glasba v šoli in vrtcu. (2016). Št. 3-4</a:t>
            </a:r>
          </a:p>
          <a:p>
            <a:r>
              <a:rPr lang="sl-SI" dirty="0"/>
              <a:t>Slovenske ljudske iz </a:t>
            </a:r>
            <a:r>
              <a:rPr lang="sl-SI" dirty="0" err="1"/>
              <a:t>UkuleleLent</a:t>
            </a:r>
            <a:r>
              <a:rPr lang="sl-SI" dirty="0"/>
              <a:t>, urednici Breznik I. in Gruber K.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4BD0EA2-4B17-45F5-9903-5D468DA77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Pesmice so vzete iz naslednjih zbirk: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2153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CE0A8A-66D0-46EA-ACA8-02C0ABCF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G. in K. Kos, N. Kemperle: MIŠKA</a:t>
            </a:r>
          </a:p>
        </p:txBody>
      </p:sp>
      <p:pic>
        <p:nvPicPr>
          <p:cNvPr id="4" name="Predstavnost v spletu 3" title="Miￅﾡka">
            <a:hlinkClick r:id="" action="ppaction://media"/>
            <a:extLst>
              <a:ext uri="{FF2B5EF4-FFF2-40B4-BE49-F238E27FC236}">
                <a16:creationId xmlns:a16="http://schemas.microsoft.com/office/drawing/2014/main" id="{21284028-8015-4CD8-9AB5-DDFF178797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4224C-3B51-43C5-ABE1-1512F47F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A. </a:t>
            </a:r>
            <a:r>
              <a:rPr lang="sl-SI" dirty="0" err="1"/>
              <a:t>Gretry</a:t>
            </a:r>
            <a:r>
              <a:rPr lang="sl-SI" dirty="0"/>
              <a:t>: OSEL IN KUKAVICA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B410D84-57DA-49A1-A998-CC8DE2D71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073" y="2089905"/>
            <a:ext cx="8227853" cy="35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3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73B983-242C-4E3E-A24C-F3ACC8BA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A. </a:t>
            </a:r>
            <a:r>
              <a:rPr lang="sl-SI" dirty="0" err="1"/>
              <a:t>Gretry</a:t>
            </a:r>
            <a:r>
              <a:rPr lang="sl-SI" dirty="0"/>
              <a:t>: OSEL IN KUKAVICA</a:t>
            </a:r>
          </a:p>
        </p:txBody>
      </p:sp>
      <p:pic>
        <p:nvPicPr>
          <p:cNvPr id="4" name="Predstavnost v spletu 3" title="Osliￄﾍek gre v gozdiￄﾍek">
            <a:hlinkClick r:id="" action="ppaction://media"/>
            <a:extLst>
              <a:ext uri="{FF2B5EF4-FFF2-40B4-BE49-F238E27FC236}">
                <a16:creationId xmlns:a16="http://schemas.microsoft.com/office/drawing/2014/main" id="{E453ED82-DC20-47F4-8DF2-9F0AB8BB3E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9650" y="1949450"/>
            <a:ext cx="7123113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505" y="3646270"/>
            <a:ext cx="7131496" cy="2219671"/>
          </a:xfrm>
        </p:spPr>
        <p:txBody>
          <a:bodyPr>
            <a:normAutofit/>
          </a:bodyPr>
          <a:lstStyle/>
          <a:p>
            <a:pPr algn="r"/>
            <a:r>
              <a:rPr lang="sl-SI" sz="4800" dirty="0"/>
              <a:t>Še malo glasbene teorije </a:t>
            </a:r>
            <a:r>
              <a:rPr lang="sl-SI" sz="4800" dirty="0">
                <a:sym typeface="Wingdings" panose="05000000000000000000" pitchFamily="2" charset="2"/>
              </a:rPr>
              <a:t></a:t>
            </a:r>
            <a:br>
              <a:rPr lang="sl-SI" sz="4800" dirty="0"/>
            </a:br>
            <a:r>
              <a:rPr lang="sl-SI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7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2C16CF-FDD6-4D1B-898F-497FD9ED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C-durova lestvica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9025644-A909-437B-B3DA-84535344D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 b="4846"/>
          <a:stretch/>
        </p:blipFill>
        <p:spPr>
          <a:xfrm>
            <a:off x="323528" y="1943100"/>
            <a:ext cx="8477572" cy="1413892"/>
          </a:xfrm>
          <a:prstGeom prst="rect">
            <a:avLst/>
          </a:prstGeom>
        </p:spPr>
      </p:pic>
      <p:pic>
        <p:nvPicPr>
          <p:cNvPr id="7" name="Predstavnost v spletu 6" title="C-dur, nevezano (nonlegato)">
            <a:hlinkClick r:id="" action="ppaction://media"/>
            <a:extLst>
              <a:ext uri="{FF2B5EF4-FFF2-40B4-BE49-F238E27FC236}">
                <a16:creationId xmlns:a16="http://schemas.microsoft.com/office/drawing/2014/main" id="{456F4D22-DD35-4CC5-80F5-30FF70B50B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98405" y="3284984"/>
            <a:ext cx="4056012" cy="2281563"/>
          </a:xfrm>
          <a:prstGeom prst="rect">
            <a:avLst/>
          </a:prstGeom>
        </p:spPr>
      </p:pic>
      <p:pic>
        <p:nvPicPr>
          <p:cNvPr id="8" name="Predstavnost v spletu 7" title="C-dur, vezano (legato)">
            <a:hlinkClick r:id="" action="ppaction://media"/>
            <a:extLst>
              <a:ext uri="{FF2B5EF4-FFF2-40B4-BE49-F238E27FC236}">
                <a16:creationId xmlns:a16="http://schemas.microsoft.com/office/drawing/2014/main" id="{F353CCC9-1DC2-4AC5-8031-1DD379F2778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323528" y="3996063"/>
            <a:ext cx="4056112" cy="2281563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95D732F-4C1E-40BE-BBF8-22C3DDF3FF1F}"/>
              </a:ext>
            </a:extLst>
          </p:cNvPr>
          <p:cNvSpPr txBox="1"/>
          <p:nvPr/>
        </p:nvSpPr>
        <p:spPr>
          <a:xfrm>
            <a:off x="1214823" y="352279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LEGATO = VEZANO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501B84F-A622-4302-A015-1AD969CA1C6D}"/>
              </a:ext>
            </a:extLst>
          </p:cNvPr>
          <p:cNvSpPr txBox="1"/>
          <p:nvPr/>
        </p:nvSpPr>
        <p:spPr>
          <a:xfrm>
            <a:off x="5357939" y="5581014"/>
            <a:ext cx="300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NONLEGATO = NEVEZANO</a:t>
            </a:r>
          </a:p>
        </p:txBody>
      </p:sp>
    </p:spTree>
    <p:extLst>
      <p:ext uri="{BB962C8B-B14F-4D97-AF65-F5344CB8AC3E}">
        <p14:creationId xmlns:p14="http://schemas.microsoft.com/office/powerpoint/2010/main" val="2876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6E6F30-FF82-40CB-B8A5-F3F02698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C-durov </a:t>
            </a:r>
            <a:r>
              <a:rPr lang="sl-SI" dirty="0" err="1"/>
              <a:t>kvintakord</a:t>
            </a:r>
            <a:r>
              <a:rPr lang="sl-SI" dirty="0"/>
              <a:t> (trozvok)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E2E592D-A5EB-4284-BC94-F2FE45DD9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979" b="52334"/>
          <a:stretch/>
        </p:blipFill>
        <p:spPr>
          <a:xfrm>
            <a:off x="779463" y="2254078"/>
            <a:ext cx="3400425" cy="927942"/>
          </a:xfrm>
          <a:prstGeom prst="rect">
            <a:avLst/>
          </a:prstGeom>
        </p:spPr>
      </p:pic>
      <p:pic>
        <p:nvPicPr>
          <p:cNvPr id="5" name="Predstavnost v spletu 4" title="C-dur, kvintakord">
            <a:hlinkClick r:id="" action="ppaction://media"/>
            <a:extLst>
              <a:ext uri="{FF2B5EF4-FFF2-40B4-BE49-F238E27FC236}">
                <a16:creationId xmlns:a16="http://schemas.microsoft.com/office/drawing/2014/main" id="{08F46114-2C64-4D19-A5BC-A60438D435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1880" y="3442094"/>
            <a:ext cx="4416152" cy="2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edstavnost v spletu 2" title="D-dur, lestvica, nonlegato">
            <a:hlinkClick r:id="" action="ppaction://media"/>
            <a:extLst>
              <a:ext uri="{FF2B5EF4-FFF2-40B4-BE49-F238E27FC236}">
                <a16:creationId xmlns:a16="http://schemas.microsoft.com/office/drawing/2014/main" id="{88BCCCB7-77E4-47F9-B41A-01A1E58B47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1062" y="3273879"/>
            <a:ext cx="5504613" cy="3096344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954CAAB2-0E4C-407A-8B7E-2A695AE9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D-durova lestvica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50204F2-EC83-471F-85CC-3462CB036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6"/>
          <a:stretch/>
        </p:blipFill>
        <p:spPr>
          <a:xfrm>
            <a:off x="251520" y="1961009"/>
            <a:ext cx="8554566" cy="132397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C284688-DE55-4B95-BCBE-F0FCD51878D0}"/>
              </a:ext>
            </a:extLst>
          </p:cNvPr>
          <p:cNvSpPr txBox="1"/>
          <p:nvPr/>
        </p:nvSpPr>
        <p:spPr>
          <a:xfrm>
            <a:off x="6172658" y="40050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Zadnjo luknjico s palcem odprite do polovice. </a:t>
            </a:r>
          </a:p>
        </p:txBody>
      </p:sp>
    </p:spTree>
    <p:extLst>
      <p:ext uri="{BB962C8B-B14F-4D97-AF65-F5344CB8AC3E}">
        <p14:creationId xmlns:p14="http://schemas.microsoft.com/office/powerpoint/2010/main" val="3329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54CAAB2-0E4C-407A-8B7E-2A695AE9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D-durov </a:t>
            </a:r>
            <a:r>
              <a:rPr lang="sl-SI" dirty="0" err="1"/>
              <a:t>kvintakord</a:t>
            </a:r>
            <a:r>
              <a:rPr lang="sl-SI" dirty="0"/>
              <a:t> (trozvok)</a:t>
            </a:r>
          </a:p>
        </p:txBody>
      </p:sp>
      <p:pic>
        <p:nvPicPr>
          <p:cNvPr id="6" name="Predstavnost v spletu 5" title="D-dur, kvintakord">
            <a:hlinkClick r:id="" action="ppaction://media"/>
            <a:extLst>
              <a:ext uri="{FF2B5EF4-FFF2-40B4-BE49-F238E27FC236}">
                <a16:creationId xmlns:a16="http://schemas.microsoft.com/office/drawing/2014/main" id="{701F6FD2-D90D-4A48-B4CC-BDABE2AFD5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63888" y="3517627"/>
            <a:ext cx="5000525" cy="28127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820606-D897-436B-987C-7D94A22898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28"/>
          <a:stretch/>
        </p:blipFill>
        <p:spPr>
          <a:xfrm>
            <a:off x="779463" y="2245298"/>
            <a:ext cx="2896369" cy="9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4262757"/>
            <a:ext cx="7131496" cy="1068789"/>
          </a:xfrm>
        </p:spPr>
        <p:txBody>
          <a:bodyPr>
            <a:normAutofit fontScale="90000"/>
          </a:bodyPr>
          <a:lstStyle/>
          <a:p>
            <a:pPr algn="r"/>
            <a:r>
              <a:rPr lang="sl-SI" sz="4000" dirty="0"/>
              <a:t>Uživajte in pošljite posnetke na petra.brdnik@pef.uni-lj.si </a:t>
            </a:r>
            <a:r>
              <a:rPr lang="sl-SI" sz="4000" dirty="0">
                <a:sym typeface="Wingdings" panose="05000000000000000000" pitchFamily="2" charset="2"/>
              </a:rPr>
              <a:t>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2776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4B85E0-1C01-4E4C-BE6C-665300AA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Posnetki na </a:t>
            </a:r>
            <a:r>
              <a:rPr lang="sl-SI" dirty="0" err="1"/>
              <a:t>Youtube</a:t>
            </a: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052F8C0-FF6D-4640-AA55-EB7038883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Povezava na seznam predvajanja posnetkov je tukaj: </a:t>
            </a:r>
          </a:p>
          <a:p>
            <a:r>
              <a:rPr lang="sl-SI" dirty="0">
                <a:hlinkClick r:id="rId2"/>
              </a:rPr>
              <a:t>https://www.youtube.com/playlist?list=PLyLzVJjYMhZx30vs2VaplW5Qf7enUCXwx</a:t>
            </a:r>
            <a:endParaRPr lang="sl-SI" dirty="0"/>
          </a:p>
          <a:p>
            <a:endParaRPr lang="sl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045FDDED-ADF1-40FB-87BE-0BB85E155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r>
              <a:rPr lang="sl-SI" dirty="0"/>
              <a:t>Posnetki so narejeni s telefonom in so namenjeni domači zabavi vseh malih in velikih </a:t>
            </a:r>
            <a:r>
              <a:rPr lang="sl-SI"/>
              <a:t>študentov. </a:t>
            </a:r>
          </a:p>
          <a:p>
            <a:r>
              <a:rPr lang="sl-SI" dirty="0"/>
              <a:t>Objava in širjenje posnetkov ni dovoljena. </a:t>
            </a:r>
          </a:p>
        </p:txBody>
      </p:sp>
    </p:spTree>
    <p:extLst>
      <p:ext uri="{BB962C8B-B14F-4D97-AF65-F5344CB8AC3E}">
        <p14:creationId xmlns:p14="http://schemas.microsoft.com/office/powerpoint/2010/main" val="417035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4221088"/>
            <a:ext cx="6915472" cy="1470025"/>
          </a:xfrm>
        </p:spPr>
        <p:txBody>
          <a:bodyPr/>
          <a:lstStyle/>
          <a:p>
            <a:pPr algn="r"/>
            <a:r>
              <a:rPr lang="sl-SI" sz="4400" dirty="0"/>
              <a:t>Igram kljunasto flavto</a:t>
            </a:r>
          </a:p>
        </p:txBody>
      </p:sp>
    </p:spTree>
    <p:extLst>
      <p:ext uri="{BB962C8B-B14F-4D97-AF65-F5344CB8AC3E}">
        <p14:creationId xmlns:p14="http://schemas.microsoft.com/office/powerpoint/2010/main" val="37269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0C162C-A689-4831-A77C-1CDBB5B0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Olga </a:t>
            </a:r>
            <a:r>
              <a:rPr lang="sl-SI" dirty="0" err="1"/>
              <a:t>Denac</a:t>
            </a:r>
            <a:r>
              <a:rPr lang="sl-SI" dirty="0"/>
              <a:t>: KORAČNICA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8F2D0D-0FBC-49C3-AFA5-59713E4E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92" y="1760796"/>
            <a:ext cx="8013229" cy="2077779"/>
          </a:xfrm>
          <a:prstGeom prst="rect">
            <a:avLst/>
          </a:prstGeom>
        </p:spPr>
      </p:pic>
      <p:pic>
        <p:nvPicPr>
          <p:cNvPr id="5" name="Predstavnost v spletu 4" title="Koraￄﾍnica">
            <a:hlinkClick r:id="" action="ppaction://media"/>
            <a:extLst>
              <a:ext uri="{FF2B5EF4-FFF2-40B4-BE49-F238E27FC236}">
                <a16:creationId xmlns:a16="http://schemas.microsoft.com/office/drawing/2014/main" id="{63A861E3-C293-4FFB-B17C-B3547B6619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1760" y="3861048"/>
            <a:ext cx="4632176" cy="26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721172-2157-4FE7-95DC-4F28F7F1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NA PLANINCAH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4FD4668-8D7C-4454-A27E-D5680A78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02" y="1628800"/>
            <a:ext cx="86681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721172-2157-4FE7-95DC-4F28F7F1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Ljudska: NA PLANINCAH </a:t>
            </a:r>
          </a:p>
        </p:txBody>
      </p:sp>
      <p:pic>
        <p:nvPicPr>
          <p:cNvPr id="4" name="Predstavnost v spletu 3" title="Na planincah">
            <a:hlinkClick r:id="" action="ppaction://media"/>
            <a:extLst>
              <a:ext uri="{FF2B5EF4-FFF2-40B4-BE49-F238E27FC236}">
                <a16:creationId xmlns:a16="http://schemas.microsoft.com/office/drawing/2014/main" id="{689B19D3-5732-42C5-ACB6-6269F38173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8223" y="2113161"/>
            <a:ext cx="6307554" cy="35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A88D5175C5974F937AC11BAC0A8C5C" ma:contentTypeVersion="10" ma:contentTypeDescription="Create a new document." ma:contentTypeScope="" ma:versionID="d8413aba66c972178f09745786af3c94">
  <xsd:schema xmlns:xsd="http://www.w3.org/2001/XMLSchema" xmlns:xs="http://www.w3.org/2001/XMLSchema" xmlns:p="http://schemas.microsoft.com/office/2006/metadata/properties" xmlns:ns3="de7cf6d8-3cc5-4495-891e-3c723024aea0" targetNamespace="http://schemas.microsoft.com/office/2006/metadata/properties" ma:root="true" ma:fieldsID="41295d5d48a538dcc4968138d56ac8d6" ns3:_="">
    <xsd:import namespace="de7cf6d8-3cc5-4495-891e-3c723024ae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cf6d8-3cc5-4495-891e-3c723024a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4623FD-8152-47FF-BA23-2E4F99333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CE53F5-FAA2-4956-AD41-1BF7662AF0D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de7cf6d8-3cc5-4495-891e-3c723024aea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0E33FB-C6A9-4745-9B7A-495943642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7cf6d8-3cc5-4495-891e-3c723024a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Glasba_1.letnik_kljunasta flavta_vaja (1)</Template>
  <TotalTime>16</TotalTime>
  <Words>512</Words>
  <Application>Microsoft Office PowerPoint</Application>
  <PresentationFormat>Diaprojekcija na zaslonu (4:3)</PresentationFormat>
  <Paragraphs>83</Paragraphs>
  <Slides>48</Slides>
  <Notes>5</Notes>
  <HiddenSlides>0</HiddenSlides>
  <MMClips>25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53" baseType="lpstr">
      <vt:lpstr>Arial</vt:lpstr>
      <vt:lpstr>Calibri</vt:lpstr>
      <vt:lpstr>Corbel</vt:lpstr>
      <vt:lpstr>Wingdings 2</vt:lpstr>
      <vt:lpstr>Pixel</vt:lpstr>
      <vt:lpstr>IGRAMO SE S FRULICO</vt:lpstr>
      <vt:lpstr>Tehnično</vt:lpstr>
      <vt:lpstr>OPOZORILO</vt:lpstr>
      <vt:lpstr>Pesmarice</vt:lpstr>
      <vt:lpstr>Posnetki na Youtube</vt:lpstr>
      <vt:lpstr>Igram kljunasto flavto</vt:lpstr>
      <vt:lpstr>Olga Denac: KORAČNICA</vt:lpstr>
      <vt:lpstr>Ljudska: NA PLANINCAH </vt:lpstr>
      <vt:lpstr>Ljudska: NA PLANINCAH </vt:lpstr>
      <vt:lpstr>Ljudska: IZIDOR OVČICE PASEL</vt:lpstr>
      <vt:lpstr>Ljudska: IZIDOR OVČICE PASEL</vt:lpstr>
      <vt:lpstr>Ljudska: LISIČKA JE PRAV ZVITA ZVER</vt:lpstr>
      <vt:lpstr>Ljudska: LISIČKA JE PRAV ZVITA ZVER</vt:lpstr>
      <vt:lpstr>Ljudska: MI SE MAMO RADI</vt:lpstr>
      <vt:lpstr>Ljudska: MI SE MAMO RADI</vt:lpstr>
      <vt:lpstr>F. Cigan: PRVI SPOMLADI SE ZVONČEK ZBUDI</vt:lpstr>
      <vt:lpstr>F. Cigan: PRVI SPOMLADI SE ZVONČEK ZBUDI</vt:lpstr>
      <vt:lpstr>Ljudska: ČUK SE JE OŽENIL</vt:lpstr>
      <vt:lpstr>Ljudska: ČUK SE JE OŽENIL</vt:lpstr>
      <vt:lpstr>O. Denac, T. Dodlek: DEŽEK PADA</vt:lpstr>
      <vt:lpstr>O. Denac, T. Dodlek: DEŽEK PADA</vt:lpstr>
      <vt:lpstr>Ljudska: MOJ OČKA</vt:lpstr>
      <vt:lpstr>Ljudska: MOJ OČKA</vt:lpstr>
      <vt:lpstr>Ljudska: PO KOROŠKEM</vt:lpstr>
      <vt:lpstr>Ljudska: PO KOROŠKEM</vt:lpstr>
      <vt:lpstr>Ljudska: ABRAHAM</vt:lpstr>
      <vt:lpstr>Ljudska: ABRAHAM</vt:lpstr>
      <vt:lpstr>Ljudska: FSE KAJ LAZI</vt:lpstr>
      <vt:lpstr>Ljudska: FSE KAJ LAZI</vt:lpstr>
      <vt:lpstr>Ljudska: MARKO SKAČE</vt:lpstr>
      <vt:lpstr>Ljudska: BARČICA PO MORJU PLAVA</vt:lpstr>
      <vt:lpstr>Ljudska: BARČICA PO MORJU PLAVA</vt:lpstr>
      <vt:lpstr>Ljudska: JAZ PA POJDEM NA GORENJSKO</vt:lpstr>
      <vt:lpstr>Ljudska: JAZ PA POJDEM NA GORENJSKO</vt:lpstr>
      <vt:lpstr>KOCKE</vt:lpstr>
      <vt:lpstr>KOCKE</vt:lpstr>
      <vt:lpstr>K. Kos, D. Koren: TELO</vt:lpstr>
      <vt:lpstr>K. Kos, D. Koren: TELO</vt:lpstr>
      <vt:lpstr>G. in K. Kos, N. Kemperle: MIŠKA</vt:lpstr>
      <vt:lpstr>G. in K. Kos, N. Kemperle: MIŠKA</vt:lpstr>
      <vt:lpstr>A. Gretry: OSEL IN KUKAVICA</vt:lpstr>
      <vt:lpstr>A. Gretry: OSEL IN KUKAVICA</vt:lpstr>
      <vt:lpstr>Še malo glasbene teorije   </vt:lpstr>
      <vt:lpstr>C-durova lestvica</vt:lpstr>
      <vt:lpstr>C-durov kvintakord (trozvok)</vt:lpstr>
      <vt:lpstr>D-durova lestvica</vt:lpstr>
      <vt:lpstr>D-durov kvintakord (trozvok)</vt:lpstr>
      <vt:lpstr>Uživajte in pošljite posnetke na petra.brdnik@pef.uni-lj.si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IGRAMO SE S FRULICO</dc:title>
  <dc:creator>Brdnik Juhart, Petra</dc:creator>
  <cp:lastModifiedBy>Brdnik Juhart, Petra</cp:lastModifiedBy>
  <cp:revision>1</cp:revision>
  <dcterms:created xsi:type="dcterms:W3CDTF">2020-03-15T07:14:59Z</dcterms:created>
  <dcterms:modified xsi:type="dcterms:W3CDTF">2020-03-20T06:11:15Z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0x01010099A88D5175C5974F937AC11BAC0A8C5C</vt:lpwstr>
  </property>
</Properties>
</file>