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4" d="100"/>
          <a:sy n="134" d="100"/>
        </p:scale>
        <p:origin x="144" y="6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04755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31169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183cbebd3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7183cbebd3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6180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7183cbebd3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7183cbebd3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308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183cbebd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183cbebd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404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183cbebd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183cbebd3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4941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183cbebd3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183cbebd3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2202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183cbebd3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183cbebd3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4949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7183cbebd3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7183cbebd3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7655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183cbebd3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7183cbebd3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6339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7183cbebd3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7183cbebd3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10568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183cbebd3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183cbebd3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9459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N7XH-58eB8c" TargetMode="External"/><Relationship Id="rId3" Type="http://schemas.openxmlformats.org/officeDocument/2006/relationships/hyperlink" Target="https://www.youtube.com/watch?v=t8jgbOjylM4" TargetMode="External"/><Relationship Id="rId7" Type="http://schemas.openxmlformats.org/officeDocument/2006/relationships/hyperlink" Target="https://www.youtube.com/watch?v=JEz1qGS0T1Q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youtube.com/watch?v=lkdMl1ITw5M" TargetMode="External"/><Relationship Id="rId5" Type="http://schemas.openxmlformats.org/officeDocument/2006/relationships/hyperlink" Target="https://www.youtube.com/watch?v=Zxfga8naHso" TargetMode="External"/><Relationship Id="rId4" Type="http://schemas.openxmlformats.org/officeDocument/2006/relationships/hyperlink" Target="https://www.youtube.com/watch?v=C1ZL5AxmK_A" TargetMode="External"/><Relationship Id="rId9" Type="http://schemas.openxmlformats.org/officeDocument/2006/relationships/hyperlink" Target="https://www.youtube.com/watch?v=QR7TOwrb6wo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XGds2GAvG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LfvkwTnJV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-28635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>
                <a:solidFill>
                  <a:srgbClr val="FFFFFF"/>
                </a:solidFill>
                <a:highlight>
                  <a:srgbClr val="000000"/>
                </a:highlight>
              </a:rPr>
              <a:t>GLASBENA UMETNOST</a:t>
            </a:r>
            <a:endParaRPr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0609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AutoNum type="arabicPeriod"/>
            </a:pPr>
            <a:r>
              <a:rPr lang="sl">
                <a:solidFill>
                  <a:srgbClr val="FFFFFF"/>
                </a:solidFill>
                <a:highlight>
                  <a:srgbClr val="000000"/>
                </a:highlight>
              </a:rPr>
              <a:t>teden (16.-20. marec)</a:t>
            </a:r>
            <a:endParaRPr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800">
                <a:highlight>
                  <a:srgbClr val="FF00FF"/>
                </a:highlight>
                <a:latin typeface="Calibri"/>
                <a:ea typeface="Calibri"/>
                <a:cs typeface="Calibri"/>
                <a:sym typeface="Calibri"/>
              </a:rPr>
              <a:t>10. Če imaš čas ( tokrat ga je veliiiko), poslušaj še naslednje zanimive posnetke o pevskih glasovih:</a:t>
            </a:r>
            <a:endParaRPr sz="1800">
              <a:highlight>
                <a:srgbClr val="FF00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2"/>
          <p:cNvSpPr txBox="1">
            <a:spLocks noGrp="1"/>
          </p:cNvSpPr>
          <p:nvPr>
            <p:ph type="body" idx="1"/>
          </p:nvPr>
        </p:nvSpPr>
        <p:spPr>
          <a:xfrm>
            <a:off x="311700" y="1658475"/>
            <a:ext cx="8520600" cy="291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https://www.youtube.com/watch?v=t8jgbOjylM4</a:t>
            </a:r>
            <a:endParaRPr sz="11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 sz="1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https://www.youtube.com/watch?v=C1ZL5AxmK_</a:t>
            </a:r>
            <a:r>
              <a:rPr lang="sl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A</a:t>
            </a:r>
            <a:r>
              <a:rPr lang="sl" sz="1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1:08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https://www.youtube.com/watch?v=Zxfga8naHs</a:t>
            </a:r>
            <a:r>
              <a:rPr lang="sl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o</a:t>
            </a:r>
            <a:r>
              <a:rPr lang="sl" sz="1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1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https://www.youtube.com/watch?v=lkdMl1ITw5M</a:t>
            </a:r>
            <a:r>
              <a:rPr lang="sl" sz="1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1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7"/>
              </a:rPr>
              <a:t>https://www.youtube.com/watch?v=JEz1qGS0T1Q</a:t>
            </a:r>
            <a:r>
              <a:rPr lang="sl" sz="1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1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8"/>
              </a:rPr>
              <a:t>https://www.youtube.com/watch?v=N7XH-58eB8c</a:t>
            </a:r>
            <a:r>
              <a:rPr lang="sl" sz="1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s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0:40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9"/>
              </a:rPr>
              <a:t>https://www.youtube.com/watch?v=QR7TOwrb6wo</a:t>
            </a:r>
            <a:r>
              <a:rPr lang="sl" sz="1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s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0:30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 snov je za ta teden. Upam, da si se naučil/a kaj novega.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LP Tanja Avsec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7812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/>
              <a:t>Navodila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rgbClr val="FF33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FF3399"/>
                </a:solidFill>
                <a:latin typeface="Calibri"/>
                <a:ea typeface="Calibri"/>
                <a:cs typeface="Calibri"/>
                <a:sym typeface="Calibri"/>
              </a:rPr>
              <a:t>Odpri zvezek, napiši naslov ČLOVEŠKI GLAS ALI VOKAL IN ODPRI ŠE UČBENIK NA STR. 6</a:t>
            </a:r>
            <a:endParaRPr>
              <a:solidFill>
                <a:srgbClr val="FF33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FF33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>
                <a:solidFill>
                  <a:srgbClr val="FF3399"/>
                </a:solidFill>
                <a:latin typeface="Calibri"/>
                <a:ea typeface="Calibri"/>
                <a:cs typeface="Calibri"/>
                <a:sym typeface="Calibri"/>
              </a:rPr>
              <a:t>Tisti, ki nimate možnosti dela z internetom – samo učb. Je dovolj.</a:t>
            </a:r>
            <a:endParaRPr>
              <a:solidFill>
                <a:srgbClr val="FF33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>
                <a:solidFill>
                  <a:srgbClr val="FF3399"/>
                </a:solidFill>
                <a:latin typeface="Calibri"/>
                <a:ea typeface="Calibri"/>
                <a:cs typeface="Calibri"/>
                <a:sym typeface="Calibri"/>
              </a:rPr>
              <a:t>NA ZASTAVLJENA VPRAŠANJA ODGOVARJAJ S CELIMI STAVKI! POMAGAJ SI Z UČBENIKOM.</a:t>
            </a:r>
            <a:endParaRPr>
              <a:solidFill>
                <a:srgbClr val="FF33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 se vrnemo v šolo, bom vsem pregledala v zvezkih zapisane nove snovi in jih ocenila.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Ocena bo v redovalnici zapisana kot IZDELEK.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280150" y="649950"/>
            <a:ext cx="8552100" cy="39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>
                <a:solidFill>
                  <a:srgbClr val="FF3399"/>
                </a:solidFill>
                <a:latin typeface="Calibri"/>
                <a:ea typeface="Calibri"/>
                <a:cs typeface="Calibri"/>
                <a:sym typeface="Calibri"/>
              </a:rPr>
              <a:t>PREPIŠI VSE, KAR JE OŠTEVILČENO.</a:t>
            </a:r>
            <a:endParaRPr>
              <a:solidFill>
                <a:srgbClr val="FF33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Kateri je glavni organ, ki ga uporabljaš za nastanek glasu? _____________________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295950" y="526675"/>
            <a:ext cx="8552100" cy="3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 poglejmo, kako delujejo: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Poslušaj in poglej si posnetek štirih pevcev oz. njihovega petja </a:t>
            </a:r>
            <a:r>
              <a:rPr lang="sl" sz="1400">
                <a:solidFill>
                  <a:srgbClr val="FF3399"/>
                </a:solidFill>
                <a:latin typeface="Calibri"/>
                <a:ea typeface="Calibri"/>
                <a:cs typeface="Calibri"/>
                <a:sym typeface="Calibri"/>
              </a:rPr>
              <a:t>(v zvezek zapiši znak za poslušanje in naslov DELOVANJE GLASILK) posnetek odpreš z miško, s katero se postaviš na povezavo, na tipkovnici stisneš tipko CTRL in klikneš.</a:t>
            </a:r>
            <a:endParaRPr sz="1400">
              <a:solidFill>
                <a:srgbClr val="FF33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https://www.youtube.com/watch?v=-XGds2GAvGQ</a:t>
            </a:r>
            <a:r>
              <a:rPr lang="sl" sz="14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4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ugotovi: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Kakšen položaj imajo, kadar pojejo? odprte / zaprte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l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Utemelji, zakaj.______________________________________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V katerem primeru se odprejo?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Utemelji, zakaj.______________________________________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 startAt="4"/>
            </a:pPr>
            <a:r>
              <a:rPr lang="s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Otroci imajo na splošno višje glasove od odraslih. Zakaj?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 startAt="4"/>
            </a:pPr>
            <a:r>
              <a:rPr lang="s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Od česa je torej odvisna višina glasu pri človeku?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 poglejmo, katere višine pevskih glasov poznamo: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Poslušaj in poglej si posnetek </a:t>
            </a:r>
            <a:r>
              <a:rPr lang="sl">
                <a:solidFill>
                  <a:srgbClr val="FF3399"/>
                </a:solidFill>
                <a:latin typeface="Calibri"/>
                <a:ea typeface="Calibri"/>
                <a:cs typeface="Calibri"/>
                <a:sym typeface="Calibri"/>
              </a:rPr>
              <a:t>(v zvezek zapiši znak za poslušanje in naslov PEVSKI GLASOVI )</a:t>
            </a:r>
            <a:endParaRPr>
              <a:solidFill>
                <a:srgbClr val="FF33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>
            <a:spLocks noGrp="1"/>
          </p:cNvSpPr>
          <p:nvPr>
            <p:ph type="body" idx="1"/>
          </p:nvPr>
        </p:nvSpPr>
        <p:spPr>
          <a:xfrm>
            <a:off x="291350" y="493050"/>
            <a:ext cx="8541000" cy="40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https://www.youtube.com/watch?v=hLfvkwTnJVM</a:t>
            </a:r>
            <a:r>
              <a:rPr lang="sl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razvrsti po višini najprej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95" name="Google Shape;95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1350" y="1777825"/>
            <a:ext cx="8113050" cy="228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 startAt="8"/>
            </a:pPr>
            <a:r>
              <a:rPr lang="sl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 veš, kaj se dogaja z nami med puberteto? S svojimi besedami opiši v nekaj povedih.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 startAt="8"/>
            </a:pPr>
            <a:r>
              <a:rPr lang="sl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Kaj se bo dogajalo s tvojim glasom v puberteti? Lahko se posvetuješ tudi s svojimi starši.</a:t>
            </a:r>
            <a:br>
              <a:rPr lang="sl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sl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Zapiši še, katero višino glasu ima tvoja mami in katero tvoj oči, kadar govorita (in takrat nista jezna in ne kričita ;-).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428</Words>
  <Application>Microsoft Office PowerPoint</Application>
  <PresentationFormat>Diaprojekcija na zaslonu (16:9)</PresentationFormat>
  <Paragraphs>39</Paragraphs>
  <Slides>11</Slides>
  <Notes>11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4" baseType="lpstr">
      <vt:lpstr>Arial</vt:lpstr>
      <vt:lpstr>Calibri</vt:lpstr>
      <vt:lpstr>Simple Light</vt:lpstr>
      <vt:lpstr>GLASBENA UMETNOST</vt:lpstr>
      <vt:lpstr>Navodila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10. Če imaš čas ( tokrat ga je veliiiko), poslušaj še naslednje zanimive posnetke o pevskih glasovih: </vt:lpstr>
      <vt:lpstr>PowerPointova predstavitev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GLASBENA UMETNOST</dc:title>
  <dc:creator>Janez</dc:creator>
  <cp:lastModifiedBy>Janez</cp:lastModifiedBy>
  <cp:revision>1</cp:revision>
  <dcterms:modified xsi:type="dcterms:W3CDTF">2020-03-22T07:35:28Z</dcterms:modified>
</cp:coreProperties>
</file>