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sldIdLst>
    <p:sldId id="259" r:id="rId2"/>
    <p:sldId id="260" r:id="rId3"/>
    <p:sldId id="257" r:id="rId4"/>
    <p:sldId id="258" r:id="rId5"/>
    <p:sldId id="256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porabnik sistema Windows" initials="UsW" lastIdx="0" clrIdx="0">
    <p:extLst>
      <p:ext uri="{19B8F6BF-5375-455C-9EA6-DF929625EA0E}">
        <p15:presenceInfo xmlns:p15="http://schemas.microsoft.com/office/powerpoint/2012/main" userId="Uporabnik sistema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997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411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309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000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1266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6999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957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2797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910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298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787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873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442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929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626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573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94D1D-035A-424B-941F-98A9DF8F9193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F82E77E-D495-4541-BFFA-ECD4CFBE18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746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forms.gle/1FwxnEMjvrrMYC1M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6. RAZRED, 36. TEDEN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DRAGI UČENEC, DRAGA UČENKA!</a:t>
            </a:r>
          </a:p>
          <a:p>
            <a:r>
              <a:rPr lang="sl-SI" dirty="0" smtClean="0"/>
              <a:t>DANES BOŠ SPOZNAL, KAJ JE TO ABSOLUTNA GLASBA, PRED OBRAVNAVO SNOVI, PA MALCE VSTANI, SE MOČNO PRETEGNI IN ZAPOJ: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34" y="863138"/>
            <a:ext cx="2906857" cy="290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64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Tokrat je glasba že vključena. Z miško  pojdi na zeleno polje in spodaj poišči drsnik!</a:t>
            </a:r>
            <a:endParaRPr lang="sl-SI" sz="2000" dirty="0"/>
          </a:p>
        </p:txBody>
      </p:sp>
      <p:pic>
        <p:nvPicPr>
          <p:cNvPr id="4" name="Slovenija   Avseniki [karaoke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4779" y="1687298"/>
            <a:ext cx="5632145" cy="4224552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52" y="2968188"/>
            <a:ext cx="2902874" cy="29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7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ABSOLUTNA GLASBA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KAJ JE PROGRAMSKA GLASBA SEDAJ ŽE VEŠ, </a:t>
            </a:r>
            <a:r>
              <a:rPr lang="sl-SI" dirty="0">
                <a:solidFill>
                  <a:srgbClr val="0070C0"/>
                </a:solidFill>
              </a:rPr>
              <a:t>NJENO NASPROTJE PA JE ABSOLUTNA </a:t>
            </a:r>
            <a:r>
              <a:rPr lang="sl-SI" dirty="0" smtClean="0">
                <a:solidFill>
                  <a:srgbClr val="0070C0"/>
                </a:solidFill>
              </a:rPr>
              <a:t>GLASBA.</a:t>
            </a:r>
            <a:endParaRPr lang="sl-SI" dirty="0">
              <a:solidFill>
                <a:srgbClr val="0070C0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5176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KAJ JE ABSOLUTNA GLASBA?</a:t>
            </a:r>
            <a:br>
              <a:rPr lang="sl-SI" b="1" dirty="0" smtClean="0"/>
            </a:br>
            <a:r>
              <a:rPr lang="sl-SI" sz="1800" dirty="0" smtClean="0"/>
              <a:t>SPODNJI ODSTAVEK PREPIŠI V ZVEZEK!</a:t>
            </a:r>
            <a:endParaRPr lang="sl-SI" sz="1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400" b="1" dirty="0" smtClean="0">
                <a:solidFill>
                  <a:srgbClr val="FF0000"/>
                </a:solidFill>
              </a:rPr>
              <a:t>ABSOLUTNA GLASBA 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je </a:t>
            </a: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glasba, pri kateri 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ne poznamo vsebine, ampak </a:t>
            </a: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nas naslovi 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popeljejo </a:t>
            </a: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v 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hitrost izvajanja</a:t>
            </a: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(Allegro = hitro, Vivace = živahno,…) 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, ali pa glasbene oblike</a:t>
            </a: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(Simfonija, Sonata, Koncert,…). 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</a:p>
          <a:p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V nadaljevanju poslušaj nekaj primerov!</a:t>
            </a:r>
            <a:endParaRPr lang="sl-SI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" y="2069868"/>
            <a:ext cx="2697653" cy="269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70021" y="952903"/>
            <a:ext cx="10734591" cy="726268"/>
          </a:xfrm>
        </p:spPr>
        <p:txBody>
          <a:bodyPr>
            <a:normAutofit/>
          </a:bodyPr>
          <a:lstStyle/>
          <a:p>
            <a:r>
              <a:rPr lang="sl-SI" sz="1800" dirty="0" smtClean="0"/>
              <a:t>Prvi zvočni primer:</a:t>
            </a:r>
            <a:br>
              <a:rPr lang="sl-SI" sz="1800" dirty="0" smtClean="0"/>
            </a:br>
            <a:r>
              <a:rPr lang="sl-SI" sz="1800" dirty="0" smtClean="0"/>
              <a:t>Wolfgang </a:t>
            </a:r>
            <a:r>
              <a:rPr lang="sl-SI" sz="1800" dirty="0" err="1" smtClean="0"/>
              <a:t>Amadeus</a:t>
            </a:r>
            <a:r>
              <a:rPr lang="sl-SI" sz="1800" dirty="0" smtClean="0"/>
              <a:t> Mozart: RONDO ALLA TURCA ( prevod: RONDO Turški marš)</a:t>
            </a:r>
            <a:endParaRPr lang="sl-SI" sz="18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70021" y="1770611"/>
            <a:ext cx="8915399" cy="1306723"/>
          </a:xfrm>
        </p:spPr>
        <p:txBody>
          <a:bodyPr>
            <a:normAutofit lnSpcReduction="10000"/>
          </a:bodyPr>
          <a:lstStyle/>
          <a:p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PREPIŠI V ZVEZEK:</a:t>
            </a:r>
          </a:p>
          <a:p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Naslov 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rondo nam pove, da je to glasbena oblika pri kateri se nekatere melodije znova in znova ponavljajo – krožijo okoli nas kot v krožišču. Praviloma se ponavlja prva glavna melodija. Glavni melodiji v glasbi rečemo tema.</a:t>
            </a:r>
          </a:p>
          <a:p>
            <a:endParaRPr lang="sl-SI" dirty="0"/>
          </a:p>
        </p:txBody>
      </p:sp>
      <p:pic>
        <p:nvPicPr>
          <p:cNvPr id="8" name="Mozart - Rondo Alla Turca (Turkish Marc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1858" y="3160828"/>
            <a:ext cx="5257749" cy="295517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3" y="2834638"/>
            <a:ext cx="1301115" cy="13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43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5926"/>
          </a:xfrm>
        </p:spPr>
        <p:txBody>
          <a:bodyPr>
            <a:normAutofit fontScale="90000"/>
          </a:bodyPr>
          <a:lstStyle/>
          <a:p>
            <a:r>
              <a:rPr lang="sl-SI" sz="1800" dirty="0" smtClean="0"/>
              <a:t>2. Zvočni primer:</a:t>
            </a:r>
            <a:br>
              <a:rPr lang="sl-SI" sz="1800" dirty="0" smtClean="0"/>
            </a:br>
            <a:r>
              <a:rPr lang="sl-SI" sz="1800" dirty="0" smtClean="0"/>
              <a:t>Ludwig van Beethoven: 5. simfonija, 1. stavek</a:t>
            </a:r>
            <a:br>
              <a:rPr lang="sl-SI" sz="1800" dirty="0" smtClean="0"/>
            </a:br>
            <a:r>
              <a:rPr lang="sl-SI" sz="1800" dirty="0"/>
              <a:t/>
            </a:r>
            <a:br>
              <a:rPr lang="sl-SI" sz="1800" dirty="0"/>
            </a:br>
            <a:r>
              <a:rPr lang="sl-SI" sz="1800" dirty="0" smtClean="0"/>
              <a:t>PREPIŠI V ZVEZEK:</a:t>
            </a:r>
            <a:br>
              <a:rPr lang="sl-SI" sz="1800" dirty="0" smtClean="0"/>
            </a:br>
            <a:r>
              <a:rPr lang="sl-SI" sz="1800" dirty="0" smtClean="0"/>
              <a:t>SIMFONIJA je glasbena oblika, ki jo izvaja simfonični orkester. Ima praviloma 4 stavke, </a:t>
            </a:r>
            <a:br>
              <a:rPr lang="sl-SI" sz="1800" dirty="0" smtClean="0"/>
            </a:br>
            <a:r>
              <a:rPr lang="sl-SI" sz="1800" dirty="0" smtClean="0"/>
              <a:t>stavki pa imajo predpisane glasbene oblike. Primer: prvi stavek ima SONATNO OBLIKO.</a:t>
            </a:r>
            <a:br>
              <a:rPr lang="sl-SI" sz="1800" dirty="0" smtClean="0"/>
            </a:br>
            <a:r>
              <a:rPr lang="sl-SI" sz="1800" dirty="0" smtClean="0"/>
              <a:t>Kaj več o tej obliki pa prihodnjič!   </a:t>
            </a:r>
            <a:endParaRPr lang="sl-SI" sz="1800" dirty="0"/>
          </a:p>
        </p:txBody>
      </p:sp>
      <p:pic>
        <p:nvPicPr>
          <p:cNvPr id="4" name="Line Riders - Beethoven's 5t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5398" y="2798617"/>
            <a:ext cx="5748770" cy="3231477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56" y="1263533"/>
            <a:ext cx="2057573" cy="20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1800" dirty="0" smtClean="0"/>
              <a:t>3. Zvočni primer:</a:t>
            </a:r>
            <a:br>
              <a:rPr lang="sl-SI" sz="1800" dirty="0" smtClean="0"/>
            </a:br>
            <a:r>
              <a:rPr lang="sl-SI" sz="1800" dirty="0" err="1" smtClean="0"/>
              <a:t>Wofgang</a:t>
            </a:r>
            <a:r>
              <a:rPr lang="sl-SI" sz="1800" dirty="0" smtClean="0"/>
              <a:t> </a:t>
            </a:r>
            <a:r>
              <a:rPr lang="sl-SI" sz="1800" dirty="0" err="1" smtClean="0"/>
              <a:t>Amadeus</a:t>
            </a:r>
            <a:r>
              <a:rPr lang="sl-SI" sz="1800" dirty="0" smtClean="0"/>
              <a:t> Mozart: MENUET</a:t>
            </a:r>
            <a:br>
              <a:rPr lang="sl-SI" sz="1800" dirty="0" smtClean="0"/>
            </a:br>
            <a:r>
              <a:rPr lang="sl-SI" sz="1800" dirty="0" smtClean="0"/>
              <a:t/>
            </a:r>
            <a:br>
              <a:rPr lang="sl-SI" sz="1800" dirty="0" smtClean="0"/>
            </a:br>
            <a:r>
              <a:rPr lang="sl-SI" sz="1800" dirty="0"/>
              <a:t/>
            </a:r>
            <a:br>
              <a:rPr lang="sl-SI" sz="1800" dirty="0"/>
            </a:br>
            <a:r>
              <a:rPr lang="sl-SI" sz="1800" dirty="0" smtClean="0"/>
              <a:t>PREPIŠI V ZVEZEK:</a:t>
            </a:r>
            <a:br>
              <a:rPr lang="sl-SI" sz="1800" dirty="0" smtClean="0"/>
            </a:br>
            <a:r>
              <a:rPr lang="sl-SI" sz="1800" dirty="0" smtClean="0"/>
              <a:t>MENUET je srednje hiter plesni stavek francoskega izvora v tridelnem </a:t>
            </a:r>
            <a:r>
              <a:rPr lang="sl-SI" sz="1800" dirty="0" err="1" smtClean="0"/>
              <a:t>taktovskem</a:t>
            </a:r>
            <a:r>
              <a:rPr lang="sl-SI" sz="1800" dirty="0" smtClean="0"/>
              <a:t> načinu in v tridelni obliki (menuet-trio-menuet).</a:t>
            </a:r>
            <a:endParaRPr lang="sl-SI" sz="1800" dirty="0"/>
          </a:p>
        </p:txBody>
      </p:sp>
      <p:pic>
        <p:nvPicPr>
          <p:cNvPr id="4" name="Mozart Menuet No.1 K.1 (TAKE 1) 1st Composition 5 YEARS OL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2925" y="2643446"/>
            <a:ext cx="5489119" cy="3085523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1604356"/>
            <a:ext cx="1608686" cy="16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9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Nato reši še kviz, tako bom videla, ali si sodeloval/a!</a:t>
            </a:r>
          </a:p>
          <a:p>
            <a:endParaRPr lang="sl-SI" dirty="0" smtClean="0"/>
          </a:p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forms.gle/1FwxnEMjvrrMYC1M9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Ali razumeš kaj je značilno za absolutno glasbo?</a:t>
            </a:r>
          </a:p>
          <a:p>
            <a:r>
              <a:rPr lang="sl-SI" dirty="0" smtClean="0"/>
              <a:t>V kvizu vpiši odgovor, vendar ne boš dobil/a takoj povratne informacije! Tudi točke ne bo štelo. V kolikor bo tvoj odgovor napačen, ti bom povratno informacijo posredovala preko sporočil in ti dodatno pomagala pri razumevanju te snovi.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50" y="1905000"/>
            <a:ext cx="1087582" cy="10875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3" y="4539220"/>
            <a:ext cx="2307128" cy="23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7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elest">
  <a:themeElements>
    <a:clrScheme name="Šelest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Šeles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Šeles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159</TotalTime>
  <Words>244</Words>
  <Application>Microsoft Office PowerPoint</Application>
  <PresentationFormat>Širokozaslonsko</PresentationFormat>
  <Paragraphs>20</Paragraphs>
  <Slides>8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Šelest</vt:lpstr>
      <vt:lpstr>6. RAZRED, 36. TEDEN</vt:lpstr>
      <vt:lpstr>Tokrat je glasba že vključena. Z miško  pojdi na zeleno polje in spodaj poišči drsnik!</vt:lpstr>
      <vt:lpstr>ABSOLUTNA GLASBA</vt:lpstr>
      <vt:lpstr>KAJ JE ABSOLUTNA GLASBA? SPODNJI ODSTAVEK PREPIŠI V ZVEZEK!</vt:lpstr>
      <vt:lpstr>Prvi zvočni primer: Wolfgang Amadeus Mozart: RONDO ALLA TURCA ( prevod: RONDO Turški marš)</vt:lpstr>
      <vt:lpstr>2. Zvočni primer: Ludwig van Beethoven: 5. simfonija, 1. stavek  PREPIŠI V ZVEZEK: SIMFONIJA je glasbena oblika, ki jo izvaja simfonični orkester. Ima praviloma 4 stavke,  stavki pa imajo predpisane glasbene oblike. Primer: prvi stavek ima SONATNO OBLIKO. Kaj več o tej obliki pa prihodnjič!   </vt:lpstr>
      <vt:lpstr>3. Zvočni primer: Wofgang Amadeus Mozart: MENUET   PREPIŠI V ZVEZEK: MENUET je srednje hiter plesni stavek francoskega izvora v tridelnem taktovskem načinu in v tridelni obliki (menuet-trio-menuet).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 sistema Windows</dc:creator>
  <cp:lastModifiedBy>Uporabnik sistema Windows</cp:lastModifiedBy>
  <cp:revision>14</cp:revision>
  <dcterms:created xsi:type="dcterms:W3CDTF">2020-05-05T17:01:12Z</dcterms:created>
  <dcterms:modified xsi:type="dcterms:W3CDTF">2020-05-06T04:52:06Z</dcterms:modified>
</cp:coreProperties>
</file>