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4.jpg" ContentType="image/jpeg"/>
  <Override PartName="/ppt/media/image6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4imRMWdooU" TargetMode="External"/><Relationship Id="rId2" Type="http://schemas.openxmlformats.org/officeDocument/2006/relationships/hyperlink" Target="https://www.youtube.com/watch?v=TNRO6WISas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youtube.com/watch?v=Xe11Pp1g39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tk_1Dc2iPY" TargetMode="External"/><Relationship Id="rId2" Type="http://schemas.openxmlformats.org/officeDocument/2006/relationships/hyperlink" Target="https://www.youtube.com/watch?v=pL0bxewHbj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www.youtube.com/watch?v=SRIIO408a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6000" dirty="0" smtClean="0">
                <a:latin typeface="Comic Sans MS" panose="030F0702030302020204" pitchFamily="66" charset="0"/>
              </a:rPr>
              <a:t>GODALA</a:t>
            </a:r>
            <a:endParaRPr lang="sl-SI" sz="6000" dirty="0">
              <a:latin typeface="Comic Sans MS" panose="030F0702030302020204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6901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mic Sans MS" panose="030F0702030302020204" pitchFamily="66" charset="0"/>
              </a:rPr>
              <a:t>1. VIOLINA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>
                <a:latin typeface="Comic Sans MS" panose="030F0702030302020204" pitchFamily="66" charset="0"/>
              </a:rPr>
              <a:t>spada </a:t>
            </a:r>
            <a:r>
              <a:rPr lang="sl-SI" dirty="0">
                <a:latin typeface="Comic Sans MS" panose="030F0702030302020204" pitchFamily="66" charset="0"/>
              </a:rPr>
              <a:t>v družino </a:t>
            </a:r>
            <a:r>
              <a:rPr lang="sl-SI" dirty="0" smtClean="0">
                <a:latin typeface="Comic Sans MS" panose="030F0702030302020204" pitchFamily="66" charset="0"/>
              </a:rPr>
              <a:t>godal</a:t>
            </a:r>
            <a:endParaRPr lang="sl-SI" dirty="0">
              <a:latin typeface="Comic Sans MS" panose="030F0702030302020204" pitchFamily="66" charset="0"/>
            </a:endParaRPr>
          </a:p>
          <a:p>
            <a:r>
              <a:rPr lang="sl-SI" dirty="0" smtClean="0">
                <a:latin typeface="Comic Sans MS" panose="030F0702030302020204" pitchFamily="66" charset="0"/>
              </a:rPr>
              <a:t>po strunah godemo z lokom ali brenkamo s prsti</a:t>
            </a:r>
            <a:endParaRPr lang="sl-SI" dirty="0">
              <a:latin typeface="Comic Sans MS" panose="030F0702030302020204" pitchFamily="66" charset="0"/>
            </a:endParaRPr>
          </a:p>
          <a:p>
            <a:r>
              <a:rPr lang="sl-SI" dirty="0" smtClean="0">
                <a:latin typeface="Comic Sans MS" panose="030F0702030302020204" pitchFamily="66" charset="0"/>
              </a:rPr>
              <a:t>ima 4 strune </a:t>
            </a:r>
            <a:endParaRPr lang="sl-SI" dirty="0">
              <a:latin typeface="Comic Sans MS" panose="030F0702030302020204" pitchFamily="66" charset="0"/>
            </a:endParaRPr>
          </a:p>
          <a:p>
            <a:r>
              <a:rPr lang="sl-SI" dirty="0" smtClean="0">
                <a:latin typeface="Comic Sans MS" panose="030F0702030302020204" pitchFamily="66" charset="0"/>
              </a:rPr>
              <a:t>glasbenika</a:t>
            </a:r>
            <a:r>
              <a:rPr lang="sl-SI" dirty="0">
                <a:latin typeface="Comic Sans MS" panose="030F0702030302020204" pitchFamily="66" charset="0"/>
              </a:rPr>
              <a:t>, ki igra na </a:t>
            </a:r>
            <a:r>
              <a:rPr lang="sl-SI" dirty="0" smtClean="0">
                <a:latin typeface="Comic Sans MS" panose="030F0702030302020204" pitchFamily="66" charset="0"/>
              </a:rPr>
              <a:t>violino </a:t>
            </a:r>
            <a:r>
              <a:rPr lang="sl-SI" dirty="0">
                <a:latin typeface="Comic Sans MS" panose="030F0702030302020204" pitchFamily="66" charset="0"/>
              </a:rPr>
              <a:t>imenujemo </a:t>
            </a:r>
            <a:r>
              <a:rPr lang="sl-SI" dirty="0" smtClean="0">
                <a:latin typeface="Comic Sans MS" panose="030F0702030302020204" pitchFamily="66" charset="0"/>
              </a:rPr>
              <a:t>VIOLINIST</a:t>
            </a:r>
          </a:p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www.youtube.com/watch?v=TNRO6WISas4</a:t>
            </a:r>
            <a:endParaRPr lang="sl-SI" dirty="0" smtClean="0"/>
          </a:p>
          <a:p>
            <a:r>
              <a:rPr lang="sl-SI" dirty="0">
                <a:hlinkClick r:id="rId3"/>
              </a:rPr>
              <a:t>https://www.youtube.com/watch?v=q4imRMWdooU</a:t>
            </a:r>
            <a:endParaRPr lang="sl-SI" dirty="0"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932" y="451945"/>
            <a:ext cx="1645143" cy="164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587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mic Sans MS" panose="030F0702030302020204" pitchFamily="66" charset="0"/>
              </a:rPr>
              <a:t>2. VIOLA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41412" y="1807779"/>
            <a:ext cx="9905999" cy="3983422"/>
          </a:xfrm>
        </p:spPr>
        <p:txBody>
          <a:bodyPr/>
          <a:lstStyle/>
          <a:p>
            <a:r>
              <a:rPr lang="sl-SI" dirty="0">
                <a:latin typeface="Comic Sans MS" panose="030F0702030302020204" pitchFamily="66" charset="0"/>
              </a:rPr>
              <a:t>spada v družino </a:t>
            </a:r>
            <a:r>
              <a:rPr lang="sl-SI" dirty="0" smtClean="0">
                <a:latin typeface="Comic Sans MS" panose="030F0702030302020204" pitchFamily="66" charset="0"/>
              </a:rPr>
              <a:t>godal</a:t>
            </a:r>
          </a:p>
          <a:p>
            <a:r>
              <a:rPr lang="sl-SI" dirty="0" smtClean="0">
                <a:latin typeface="Comic Sans MS" panose="030F0702030302020204" pitchFamily="66" charset="0"/>
              </a:rPr>
              <a:t>viola je nekoliko večja od violine </a:t>
            </a:r>
            <a:endParaRPr lang="sl-SI" dirty="0">
              <a:latin typeface="Comic Sans MS" panose="030F0702030302020204" pitchFamily="66" charset="0"/>
            </a:endParaRPr>
          </a:p>
          <a:p>
            <a:r>
              <a:rPr lang="sl-SI" dirty="0">
                <a:latin typeface="Comic Sans MS" panose="030F0702030302020204" pitchFamily="66" charset="0"/>
              </a:rPr>
              <a:t>po strunah godemo z lokom ali brenkamo s prsti</a:t>
            </a:r>
          </a:p>
          <a:p>
            <a:r>
              <a:rPr lang="sl-SI" dirty="0">
                <a:latin typeface="Comic Sans MS" panose="030F0702030302020204" pitchFamily="66" charset="0"/>
              </a:rPr>
              <a:t>ima 4 strune </a:t>
            </a:r>
          </a:p>
          <a:p>
            <a:r>
              <a:rPr lang="sl-SI" dirty="0">
                <a:latin typeface="Comic Sans MS" panose="030F0702030302020204" pitchFamily="66" charset="0"/>
              </a:rPr>
              <a:t>glasbenika, ki igra na violino imenujemo </a:t>
            </a:r>
            <a:r>
              <a:rPr lang="sl-SI" dirty="0" smtClean="0">
                <a:latin typeface="Comic Sans MS" panose="030F0702030302020204" pitchFamily="66" charset="0"/>
              </a:rPr>
              <a:t>VIOLIST</a:t>
            </a:r>
            <a:endParaRPr lang="sl-SI" dirty="0">
              <a:latin typeface="Comic Sans MS" panose="030F0702030302020204" pitchFamily="66" charset="0"/>
            </a:endParaRPr>
          </a:p>
          <a:p>
            <a:r>
              <a:rPr lang="sl-SI" dirty="0">
                <a:hlinkClick r:id="rId2"/>
              </a:rPr>
              <a:t>https://www.youtube.com/watch?v=Xe11Pp1g39I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5836" y="2401121"/>
            <a:ext cx="1100465" cy="210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508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mic Sans MS" panose="030F0702030302020204" pitchFamily="66" charset="0"/>
              </a:rPr>
              <a:t>3. VIOLONČELO ali čelo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141412" y="1776248"/>
            <a:ext cx="9905999" cy="4014953"/>
          </a:xfrm>
        </p:spPr>
        <p:txBody>
          <a:bodyPr>
            <a:normAutofit fontScale="92500" lnSpcReduction="10000"/>
          </a:bodyPr>
          <a:lstStyle/>
          <a:p>
            <a:r>
              <a:rPr lang="sl-SI" dirty="0">
                <a:latin typeface="Comic Sans MS" panose="030F0702030302020204" pitchFamily="66" charset="0"/>
              </a:rPr>
              <a:t>spada v družino godal</a:t>
            </a:r>
          </a:p>
          <a:p>
            <a:r>
              <a:rPr lang="sl-SI" dirty="0">
                <a:latin typeface="Comic Sans MS" panose="030F0702030302020204" pitchFamily="66" charset="0"/>
              </a:rPr>
              <a:t>po strunah godemo z lokom ali brenkamo s prsti</a:t>
            </a:r>
          </a:p>
          <a:p>
            <a:r>
              <a:rPr lang="sl-SI" dirty="0">
                <a:latin typeface="Comic Sans MS" panose="030F0702030302020204" pitchFamily="66" charset="0"/>
              </a:rPr>
              <a:t>ima 4 strune </a:t>
            </a:r>
            <a:endParaRPr lang="sl-SI" dirty="0" smtClean="0">
              <a:latin typeface="Comic Sans MS" panose="030F0702030302020204" pitchFamily="66" charset="0"/>
            </a:endParaRPr>
          </a:p>
          <a:p>
            <a:r>
              <a:rPr lang="sl-SI" dirty="0">
                <a:latin typeface="Comic Sans MS" panose="030F0702030302020204" pitchFamily="66" charset="0"/>
              </a:rPr>
              <a:t>j</a:t>
            </a:r>
            <a:r>
              <a:rPr lang="sl-SI" dirty="0" smtClean="0">
                <a:latin typeface="Comic Sans MS" panose="030F0702030302020204" pitchFamily="66" charset="0"/>
              </a:rPr>
              <a:t>e približno dvakrat večji od violine </a:t>
            </a:r>
          </a:p>
          <a:p>
            <a:pPr marL="0" indent="0">
              <a:buNone/>
            </a:pPr>
            <a:r>
              <a:rPr lang="sl-SI" dirty="0">
                <a:latin typeface="Comic Sans MS" panose="030F0702030302020204" pitchFamily="66" charset="0"/>
              </a:rPr>
              <a:t> </a:t>
            </a:r>
            <a:r>
              <a:rPr lang="sl-SI" dirty="0" smtClean="0">
                <a:latin typeface="Comic Sans MS" panose="030F0702030302020204" pitchFamily="66" charset="0"/>
              </a:rPr>
              <a:t>  in na koncu ima nogo namesto gumba</a:t>
            </a:r>
            <a:endParaRPr lang="sl-SI" dirty="0">
              <a:latin typeface="Comic Sans MS" panose="030F0702030302020204" pitchFamily="66" charset="0"/>
            </a:endParaRPr>
          </a:p>
          <a:p>
            <a:r>
              <a:rPr lang="sl-SI" dirty="0">
                <a:latin typeface="Comic Sans MS" panose="030F0702030302020204" pitchFamily="66" charset="0"/>
              </a:rPr>
              <a:t>glasbenika, ki igra na </a:t>
            </a:r>
            <a:r>
              <a:rPr lang="sl-SI" dirty="0" smtClean="0">
                <a:latin typeface="Comic Sans MS" panose="030F0702030302020204" pitchFamily="66" charset="0"/>
              </a:rPr>
              <a:t>violončelo </a:t>
            </a:r>
            <a:r>
              <a:rPr lang="sl-SI" dirty="0">
                <a:latin typeface="Comic Sans MS" panose="030F0702030302020204" pitchFamily="66" charset="0"/>
              </a:rPr>
              <a:t>imenujemo </a:t>
            </a:r>
            <a:r>
              <a:rPr lang="sl-SI" dirty="0" smtClean="0">
                <a:latin typeface="Comic Sans MS" panose="030F0702030302020204" pitchFamily="66" charset="0"/>
              </a:rPr>
              <a:t>VIOLONČELIST</a:t>
            </a:r>
          </a:p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www.youtube.com/watch?v=pL0bxewHbjo</a:t>
            </a:r>
            <a:endParaRPr lang="sl-SI" dirty="0" smtClean="0"/>
          </a:p>
          <a:p>
            <a:r>
              <a:rPr lang="sl-SI" dirty="0">
                <a:hlinkClick r:id="rId3"/>
              </a:rPr>
              <a:t>https://www.youtube.com/watch?v=Ptk_1Dc2iPY</a:t>
            </a:r>
            <a:endParaRPr lang="sl-SI" dirty="0"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206" y="2349614"/>
            <a:ext cx="1810408" cy="181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273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mic Sans MS" panose="030F0702030302020204" pitchFamily="66" charset="0"/>
              </a:rPr>
              <a:t>4. kontrabas</a:t>
            </a:r>
            <a:endParaRPr lang="sl-SI" dirty="0"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latin typeface="Comic Sans MS" panose="030F0702030302020204" pitchFamily="66" charset="0"/>
              </a:rPr>
              <a:t>spada v družino godal</a:t>
            </a:r>
          </a:p>
          <a:p>
            <a:r>
              <a:rPr lang="sl-SI" dirty="0">
                <a:latin typeface="Comic Sans MS" panose="030F0702030302020204" pitchFamily="66" charset="0"/>
              </a:rPr>
              <a:t>po strunah godemo z lokom ali brenkamo s prsti</a:t>
            </a:r>
          </a:p>
          <a:p>
            <a:r>
              <a:rPr lang="sl-SI" dirty="0">
                <a:latin typeface="Comic Sans MS" panose="030F0702030302020204" pitchFamily="66" charset="0"/>
              </a:rPr>
              <a:t>ima 4 strune </a:t>
            </a:r>
          </a:p>
          <a:p>
            <a:r>
              <a:rPr lang="sl-SI" dirty="0">
                <a:latin typeface="Comic Sans MS" panose="030F0702030302020204" pitchFamily="66" charset="0"/>
              </a:rPr>
              <a:t>je približno dvakrat večji od </a:t>
            </a:r>
            <a:r>
              <a:rPr lang="sl-SI" dirty="0" smtClean="0">
                <a:latin typeface="Comic Sans MS" panose="030F0702030302020204" pitchFamily="66" charset="0"/>
              </a:rPr>
              <a:t>violončela </a:t>
            </a:r>
            <a:endParaRPr lang="sl-SI" dirty="0">
              <a:latin typeface="Comic Sans MS" panose="030F0702030302020204" pitchFamily="66" charset="0"/>
            </a:endParaRPr>
          </a:p>
          <a:p>
            <a:r>
              <a:rPr lang="sl-SI" dirty="0" smtClean="0">
                <a:latin typeface="Comic Sans MS" panose="030F0702030302020204" pitchFamily="66" charset="0"/>
              </a:rPr>
              <a:t>glasbenika</a:t>
            </a:r>
            <a:r>
              <a:rPr lang="sl-SI" dirty="0">
                <a:latin typeface="Comic Sans MS" panose="030F0702030302020204" pitchFamily="66" charset="0"/>
              </a:rPr>
              <a:t>, ki igra na </a:t>
            </a:r>
            <a:r>
              <a:rPr lang="sl-SI" dirty="0" smtClean="0">
                <a:latin typeface="Comic Sans MS" panose="030F0702030302020204" pitchFamily="66" charset="0"/>
              </a:rPr>
              <a:t>kontrabas </a:t>
            </a:r>
            <a:r>
              <a:rPr lang="sl-SI" dirty="0">
                <a:latin typeface="Comic Sans MS" panose="030F0702030302020204" pitchFamily="66" charset="0"/>
              </a:rPr>
              <a:t>imenujemo </a:t>
            </a:r>
            <a:r>
              <a:rPr lang="sl-SI" dirty="0" smtClean="0">
                <a:latin typeface="Comic Sans MS" panose="030F0702030302020204" pitchFamily="66" charset="0"/>
              </a:rPr>
              <a:t>KONTRABASIST</a:t>
            </a:r>
          </a:p>
          <a:p>
            <a:r>
              <a:rPr lang="sl-SI" dirty="0">
                <a:hlinkClick r:id="rId2"/>
              </a:rPr>
              <a:t>https://www.youtube.com/watch?v=SRIIO408ats</a:t>
            </a:r>
            <a:endParaRPr lang="sl-SI" dirty="0"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3636" y="2469932"/>
            <a:ext cx="751758" cy="1955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2421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zj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TM04033919[[fn=Vezje]]</Template>
  <TotalTime>40</TotalTime>
  <Words>155</Words>
  <Application>Microsoft Office PowerPoint</Application>
  <PresentationFormat>Širokozaslonsko</PresentationFormat>
  <Paragraphs>31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0" baseType="lpstr">
      <vt:lpstr>Arial</vt:lpstr>
      <vt:lpstr>Comic Sans MS</vt:lpstr>
      <vt:lpstr>Trebuchet MS</vt:lpstr>
      <vt:lpstr>Tw Cen MT</vt:lpstr>
      <vt:lpstr>Vezje</vt:lpstr>
      <vt:lpstr>GODALA</vt:lpstr>
      <vt:lpstr>1. VIOLINA</vt:lpstr>
      <vt:lpstr>2. VIOLA</vt:lpstr>
      <vt:lpstr>3. VIOLONČELO ali čelo</vt:lpstr>
      <vt:lpstr>4. kontrabas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GODALA</dc:title>
  <dc:creator>nastjapancic@gmail.com</dc:creator>
  <cp:lastModifiedBy>nastjapancic@gmail.com</cp:lastModifiedBy>
  <cp:revision>7</cp:revision>
  <dcterms:created xsi:type="dcterms:W3CDTF">2020-03-25T16:12:49Z</dcterms:created>
  <dcterms:modified xsi:type="dcterms:W3CDTF">2020-03-25T16:53:20Z</dcterms:modified>
</cp:coreProperties>
</file>