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FFFF66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8216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516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73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567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1236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200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178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050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817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91100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46946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071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youtube.com/watch?v=nxWejVl-M-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www.youtube.com/watch?v=Qlybu0q4Gnw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s://www.youtube.com/watch?v=M4mVQFZkGs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s://www.youtube.com/watch?v=M4mVQFZkGs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hyperlink" Target="https://www.youtube.com/watch?v=VoRoFopalL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sz="8800" dirty="0" smtClean="0">
                <a:latin typeface="Comic Sans MS" panose="030F0702030302020204" pitchFamily="66" charset="0"/>
              </a:rPr>
              <a:t>PIHALA</a:t>
            </a:r>
            <a:endParaRPr lang="sl-SI" sz="8800" dirty="0">
              <a:latin typeface="Comic Sans MS" panose="030F0702030302020204" pitchFamily="66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35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sl-SI" dirty="0" smtClean="0">
                <a:latin typeface="Comic Sans MS" panose="030F0702030302020204" pitchFamily="66" charset="0"/>
              </a:rPr>
              <a:t>1. FLAVTA</a:t>
            </a:r>
            <a:endParaRPr lang="sl-SI" dirty="0">
              <a:latin typeface="Comic Sans MS" panose="030F0702030302020204" pitchFamily="66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dirty="0" smtClean="0">
                <a:latin typeface="Comic Sans MS" panose="030F0702030302020204" pitchFamily="66" charset="0"/>
              </a:rPr>
              <a:t>- spada v družino pihal</a:t>
            </a:r>
          </a:p>
          <a:p>
            <a:r>
              <a:rPr lang="sl-SI" dirty="0" smtClean="0">
                <a:latin typeface="Comic Sans MS" panose="030F0702030302020204" pitchFamily="66" charset="0"/>
              </a:rPr>
              <a:t>- izdelana je iz kovine, redkeje iz lesa</a:t>
            </a:r>
          </a:p>
          <a:p>
            <a:r>
              <a:rPr lang="sl-SI" dirty="0" smtClean="0">
                <a:latin typeface="Comic Sans MS" panose="030F0702030302020204" pitchFamily="66" charset="0"/>
              </a:rPr>
              <a:t>- gumbki/tipke se imenujejo ZAKLOPKE</a:t>
            </a:r>
          </a:p>
          <a:p>
            <a:r>
              <a:rPr lang="sl-SI" dirty="0" smtClean="0">
                <a:latin typeface="Comic Sans MS" panose="030F0702030302020204" pitchFamily="66" charset="0"/>
              </a:rPr>
              <a:t>- glasbenika, ki igra na flavto imenujemo FLAVTIST/FLAVTISTKA</a:t>
            </a:r>
          </a:p>
          <a:p>
            <a:r>
              <a:rPr lang="sl-SI" dirty="0" smtClean="0">
                <a:latin typeface="Comic Sans MS" panose="030F0702030302020204" pitchFamily="66" charset="0"/>
              </a:rPr>
              <a:t>- PIKOLO je za polovico manjša flavta</a:t>
            </a:r>
          </a:p>
          <a:p>
            <a:r>
              <a:rPr lang="sl-SI" dirty="0" smtClean="0">
                <a:latin typeface="Comic Sans MS" panose="030F0702030302020204" pitchFamily="66" charset="0"/>
              </a:rPr>
              <a:t>- </a:t>
            </a:r>
            <a:r>
              <a:rPr lang="sl-SI" dirty="0">
                <a:hlinkClick r:id="rId2"/>
              </a:rPr>
              <a:t>https://www.youtube.com/watch?v=nxWejVl-M-8</a:t>
            </a:r>
            <a:endParaRPr lang="sl-SI" dirty="0">
              <a:latin typeface="Comic Sans MS" panose="030F0702030302020204" pitchFamily="66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6381" y="4067503"/>
            <a:ext cx="3563508" cy="18708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6784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ctr"/>
            <a:r>
              <a:rPr lang="sl-SI" dirty="0" smtClean="0">
                <a:latin typeface="Comic Sans MS" panose="030F0702030302020204" pitchFamily="66" charset="0"/>
              </a:rPr>
              <a:t>2. OBOA</a:t>
            </a:r>
            <a:endParaRPr lang="sl-SI" dirty="0">
              <a:latin typeface="Comic Sans MS" panose="030F0702030302020204" pitchFamily="66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sl-SI" dirty="0" smtClean="0">
                <a:latin typeface="Comic Sans MS" panose="030F0702030302020204" pitchFamily="66" charset="0"/>
              </a:rPr>
              <a:t>- spada v družino pihal</a:t>
            </a:r>
          </a:p>
          <a:p>
            <a:r>
              <a:rPr lang="sl-SI" dirty="0" smtClean="0">
                <a:latin typeface="Comic Sans MS" panose="030F0702030302020204" pitchFamily="66" charset="0"/>
              </a:rPr>
              <a:t>-  izdelana je iz lesa</a:t>
            </a:r>
          </a:p>
          <a:p>
            <a:r>
              <a:rPr lang="sl-SI" dirty="0" smtClean="0">
                <a:latin typeface="Comic Sans MS" panose="030F0702030302020204" pitchFamily="66" charset="0"/>
              </a:rPr>
              <a:t>- gumbki/tipke </a:t>
            </a:r>
            <a:r>
              <a:rPr lang="sl-SI" dirty="0">
                <a:latin typeface="Comic Sans MS" panose="030F0702030302020204" pitchFamily="66" charset="0"/>
              </a:rPr>
              <a:t>se imenujejo </a:t>
            </a:r>
            <a:r>
              <a:rPr lang="sl-SI" dirty="0" smtClean="0">
                <a:latin typeface="Comic Sans MS" panose="030F0702030302020204" pitchFamily="66" charset="0"/>
              </a:rPr>
              <a:t>ZAKLOPKE</a:t>
            </a:r>
          </a:p>
          <a:p>
            <a:r>
              <a:rPr lang="sl-SI" dirty="0" smtClean="0">
                <a:latin typeface="Comic Sans MS" panose="030F0702030302020204" pitchFamily="66" charset="0"/>
              </a:rPr>
              <a:t>- ima ustnik z dvojnim trstnim jezičkom</a:t>
            </a:r>
          </a:p>
          <a:p>
            <a:r>
              <a:rPr lang="sl-SI" dirty="0" smtClean="0">
                <a:latin typeface="Comic Sans MS" panose="030F0702030302020204" pitchFamily="66" charset="0"/>
              </a:rPr>
              <a:t>- glasbenika</a:t>
            </a:r>
            <a:r>
              <a:rPr lang="sl-SI" dirty="0">
                <a:latin typeface="Comic Sans MS" panose="030F0702030302020204" pitchFamily="66" charset="0"/>
              </a:rPr>
              <a:t>, ki igra na </a:t>
            </a:r>
            <a:r>
              <a:rPr lang="sl-SI" dirty="0" smtClean="0">
                <a:latin typeface="Comic Sans MS" panose="030F0702030302020204" pitchFamily="66" charset="0"/>
              </a:rPr>
              <a:t>oboo </a:t>
            </a:r>
            <a:r>
              <a:rPr lang="sl-SI" dirty="0">
                <a:latin typeface="Comic Sans MS" panose="030F0702030302020204" pitchFamily="66" charset="0"/>
              </a:rPr>
              <a:t>imenujemo </a:t>
            </a:r>
            <a:r>
              <a:rPr lang="sl-SI" dirty="0" smtClean="0">
                <a:latin typeface="Comic Sans MS" panose="030F0702030302020204" pitchFamily="66" charset="0"/>
              </a:rPr>
              <a:t>OBOIST/OBOISTKA</a:t>
            </a:r>
          </a:p>
          <a:p>
            <a:r>
              <a:rPr lang="sl-SI">
                <a:hlinkClick r:id="rId2"/>
              </a:rPr>
              <a:t>https://www.youtube.com/watch?v=Qlybu0q4Gnw</a:t>
            </a:r>
            <a:endParaRPr lang="sl-SI" dirty="0">
              <a:latin typeface="Comic Sans MS" panose="030F0702030302020204" pitchFamily="66" charset="0"/>
            </a:endParaRPr>
          </a:p>
          <a:p>
            <a:endParaRPr lang="sl-SI" dirty="0">
              <a:latin typeface="Comic Sans MS" panose="030F0702030302020204" pitchFamily="66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4931" y="2845150"/>
            <a:ext cx="2714822" cy="2714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78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ctr"/>
            <a:r>
              <a:rPr lang="sl-SI" dirty="0" smtClean="0">
                <a:latin typeface="Comic Sans MS" panose="030F0702030302020204" pitchFamily="66" charset="0"/>
              </a:rPr>
              <a:t>3. ANGLEŠKI ROG</a:t>
            </a:r>
            <a:endParaRPr lang="sl-SI" dirty="0">
              <a:latin typeface="Comic Sans MS" panose="030F0702030302020204" pitchFamily="66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solidFill>
            <a:srgbClr val="FFCC99"/>
          </a:solidFill>
        </p:spPr>
        <p:txBody>
          <a:bodyPr/>
          <a:lstStyle/>
          <a:p>
            <a:r>
              <a:rPr lang="sl-SI" dirty="0">
                <a:latin typeface="Comic Sans MS" panose="030F0702030302020204" pitchFamily="66" charset="0"/>
              </a:rPr>
              <a:t>- spada v družino pihal</a:t>
            </a:r>
          </a:p>
          <a:p>
            <a:r>
              <a:rPr lang="sl-SI" dirty="0">
                <a:latin typeface="Comic Sans MS" panose="030F0702030302020204" pitchFamily="66" charset="0"/>
              </a:rPr>
              <a:t>-  </a:t>
            </a:r>
            <a:r>
              <a:rPr lang="sl-SI" dirty="0" smtClean="0">
                <a:latin typeface="Comic Sans MS" panose="030F0702030302020204" pitchFamily="66" charset="0"/>
              </a:rPr>
              <a:t>izdelan </a:t>
            </a:r>
            <a:r>
              <a:rPr lang="sl-SI" dirty="0">
                <a:latin typeface="Comic Sans MS" panose="030F0702030302020204" pitchFamily="66" charset="0"/>
              </a:rPr>
              <a:t>je iz lesa</a:t>
            </a:r>
          </a:p>
          <a:p>
            <a:r>
              <a:rPr lang="sl-SI" dirty="0">
                <a:latin typeface="Comic Sans MS" panose="030F0702030302020204" pitchFamily="66" charset="0"/>
              </a:rPr>
              <a:t>- gumbki/tipke se imenujejo ZAKLOPKE</a:t>
            </a:r>
          </a:p>
          <a:p>
            <a:r>
              <a:rPr lang="sl-SI" dirty="0">
                <a:latin typeface="Comic Sans MS" panose="030F0702030302020204" pitchFamily="66" charset="0"/>
              </a:rPr>
              <a:t>- ima ustnik z dvojnim trstnim jezičkom</a:t>
            </a:r>
          </a:p>
          <a:p>
            <a:r>
              <a:rPr lang="sl-SI" dirty="0">
                <a:latin typeface="Comic Sans MS" panose="030F0702030302020204" pitchFamily="66" charset="0"/>
              </a:rPr>
              <a:t>- </a:t>
            </a:r>
            <a:r>
              <a:rPr lang="sl-SI" dirty="0" smtClean="0">
                <a:latin typeface="Comic Sans MS" panose="030F0702030302020204" pitchFamily="66" charset="0"/>
              </a:rPr>
              <a:t>od oboe se razlikuje po hruškastem odmevniku </a:t>
            </a:r>
          </a:p>
          <a:p>
            <a:pPr marL="0" indent="0">
              <a:buNone/>
            </a:pPr>
            <a:r>
              <a:rPr lang="sl-SI" dirty="0" smtClean="0">
                <a:latin typeface="Comic Sans MS" panose="030F0702030302020204" pitchFamily="66" charset="0"/>
              </a:rPr>
              <a:t>     in ustniku na ukrivljenem podaljšku</a:t>
            </a:r>
            <a:endParaRPr lang="sl-SI" dirty="0">
              <a:latin typeface="Comic Sans MS" panose="030F0702030302020204" pitchFamily="66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7241" y="2662007"/>
            <a:ext cx="2989749" cy="310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78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ctr"/>
            <a:r>
              <a:rPr lang="sl-SI" dirty="0" smtClean="0">
                <a:latin typeface="Comic Sans MS" panose="030F0702030302020204" pitchFamily="66" charset="0"/>
              </a:rPr>
              <a:t>4. KLARINET</a:t>
            </a:r>
            <a:endParaRPr lang="sl-SI" dirty="0">
              <a:latin typeface="Comic Sans MS" panose="030F0702030302020204" pitchFamily="66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solidFill>
            <a:srgbClr val="FFFF66"/>
          </a:solidFill>
        </p:spPr>
        <p:txBody>
          <a:bodyPr/>
          <a:lstStyle/>
          <a:p>
            <a:r>
              <a:rPr lang="sl-SI" dirty="0">
                <a:latin typeface="Comic Sans MS" panose="030F0702030302020204" pitchFamily="66" charset="0"/>
              </a:rPr>
              <a:t>- spada v družino pihal</a:t>
            </a:r>
          </a:p>
          <a:p>
            <a:r>
              <a:rPr lang="sl-SI" dirty="0">
                <a:latin typeface="Comic Sans MS" panose="030F0702030302020204" pitchFamily="66" charset="0"/>
              </a:rPr>
              <a:t>-  </a:t>
            </a:r>
            <a:r>
              <a:rPr lang="sl-SI" dirty="0" smtClean="0">
                <a:latin typeface="Comic Sans MS" panose="030F0702030302020204" pitchFamily="66" charset="0"/>
              </a:rPr>
              <a:t>izdelan </a:t>
            </a:r>
            <a:r>
              <a:rPr lang="sl-SI" dirty="0">
                <a:latin typeface="Comic Sans MS" panose="030F0702030302020204" pitchFamily="66" charset="0"/>
              </a:rPr>
              <a:t>je iz lesa</a:t>
            </a:r>
          </a:p>
          <a:p>
            <a:r>
              <a:rPr lang="sl-SI" dirty="0">
                <a:latin typeface="Comic Sans MS" panose="030F0702030302020204" pitchFamily="66" charset="0"/>
              </a:rPr>
              <a:t>- gumbki/tipke se imenujejo ZAKLOPKE</a:t>
            </a:r>
          </a:p>
          <a:p>
            <a:r>
              <a:rPr lang="sl-SI" dirty="0">
                <a:latin typeface="Comic Sans MS" panose="030F0702030302020204" pitchFamily="66" charset="0"/>
              </a:rPr>
              <a:t>- ima ustnik z </a:t>
            </a:r>
            <a:r>
              <a:rPr lang="sl-SI" dirty="0" smtClean="0">
                <a:latin typeface="Comic Sans MS" panose="030F0702030302020204" pitchFamily="66" charset="0"/>
              </a:rPr>
              <a:t>enojnim </a:t>
            </a:r>
            <a:r>
              <a:rPr lang="sl-SI" dirty="0">
                <a:latin typeface="Comic Sans MS" panose="030F0702030302020204" pitchFamily="66" charset="0"/>
              </a:rPr>
              <a:t>trstnim jezičkom</a:t>
            </a:r>
          </a:p>
          <a:p>
            <a:r>
              <a:rPr lang="sl-SI" dirty="0">
                <a:latin typeface="Comic Sans MS" panose="030F0702030302020204" pitchFamily="66" charset="0"/>
              </a:rPr>
              <a:t>- glasbenika, ki igra na </a:t>
            </a:r>
            <a:r>
              <a:rPr lang="sl-SI" dirty="0" smtClean="0">
                <a:latin typeface="Comic Sans MS" panose="030F0702030302020204" pitchFamily="66" charset="0"/>
              </a:rPr>
              <a:t>klarinet </a:t>
            </a:r>
            <a:r>
              <a:rPr lang="sl-SI" dirty="0">
                <a:latin typeface="Comic Sans MS" panose="030F0702030302020204" pitchFamily="66" charset="0"/>
              </a:rPr>
              <a:t>imenujemo </a:t>
            </a:r>
            <a:endParaRPr lang="sl-SI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sl-SI" dirty="0" smtClean="0">
                <a:latin typeface="Comic Sans MS" panose="030F0702030302020204" pitchFamily="66" charset="0"/>
              </a:rPr>
              <a:t>     KLARINETIST/KLARINETISTKA</a:t>
            </a:r>
            <a:endParaRPr lang="sl-SI" dirty="0">
              <a:latin typeface="Comic Sans MS" panose="030F0702030302020204" pitchFamily="66" charset="0"/>
            </a:endParaRPr>
          </a:p>
          <a:p>
            <a:r>
              <a:rPr lang="sl-SI" dirty="0">
                <a:hlinkClick r:id="rId2"/>
              </a:rPr>
              <a:t>https://www.youtube.com/watch?v=M4mVQFZkGsg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3573" y="2453166"/>
            <a:ext cx="2848304" cy="342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06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ctr"/>
            <a:r>
              <a:rPr lang="sl-SI" dirty="0" smtClean="0">
                <a:latin typeface="Comic Sans MS" panose="030F0702030302020204" pitchFamily="66" charset="0"/>
              </a:rPr>
              <a:t>5. SAKSOFON</a:t>
            </a:r>
            <a:endParaRPr lang="sl-SI" dirty="0">
              <a:latin typeface="Comic Sans MS" panose="030F0702030302020204" pitchFamily="66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solidFill>
            <a:srgbClr val="6699FF"/>
          </a:solidFill>
        </p:spPr>
        <p:txBody>
          <a:bodyPr/>
          <a:lstStyle/>
          <a:p>
            <a:r>
              <a:rPr lang="sl-SI" dirty="0">
                <a:latin typeface="Comic Sans MS" panose="030F0702030302020204" pitchFamily="66" charset="0"/>
              </a:rPr>
              <a:t>- spada v družino pihal</a:t>
            </a:r>
          </a:p>
          <a:p>
            <a:r>
              <a:rPr lang="sl-SI" dirty="0">
                <a:latin typeface="Comic Sans MS" panose="030F0702030302020204" pitchFamily="66" charset="0"/>
              </a:rPr>
              <a:t>-  izdelan je iz </a:t>
            </a:r>
            <a:r>
              <a:rPr lang="sl-SI" dirty="0" smtClean="0">
                <a:latin typeface="Comic Sans MS" panose="030F0702030302020204" pitchFamily="66" charset="0"/>
              </a:rPr>
              <a:t>kovine</a:t>
            </a:r>
            <a:endParaRPr lang="sl-SI" dirty="0">
              <a:latin typeface="Comic Sans MS" panose="030F0702030302020204" pitchFamily="66" charset="0"/>
            </a:endParaRPr>
          </a:p>
          <a:p>
            <a:r>
              <a:rPr lang="sl-SI" dirty="0">
                <a:latin typeface="Comic Sans MS" panose="030F0702030302020204" pitchFamily="66" charset="0"/>
              </a:rPr>
              <a:t>- gumbki/tipke se imenujejo ZAKLOPKE</a:t>
            </a:r>
          </a:p>
          <a:p>
            <a:r>
              <a:rPr lang="sl-SI" dirty="0">
                <a:latin typeface="Comic Sans MS" panose="030F0702030302020204" pitchFamily="66" charset="0"/>
              </a:rPr>
              <a:t>- ima ustnik z enojnim trstnim jezičkom</a:t>
            </a:r>
          </a:p>
          <a:p>
            <a:r>
              <a:rPr lang="sl-SI" dirty="0">
                <a:latin typeface="Comic Sans MS" panose="030F0702030302020204" pitchFamily="66" charset="0"/>
              </a:rPr>
              <a:t>- glasbenika, ki igra na </a:t>
            </a:r>
            <a:r>
              <a:rPr lang="sl-SI" dirty="0" smtClean="0">
                <a:latin typeface="Comic Sans MS" panose="030F0702030302020204" pitchFamily="66" charset="0"/>
              </a:rPr>
              <a:t>saksofon </a:t>
            </a:r>
            <a:r>
              <a:rPr lang="sl-SI" dirty="0">
                <a:latin typeface="Comic Sans MS" panose="030F0702030302020204" pitchFamily="66" charset="0"/>
              </a:rPr>
              <a:t>imenujemo </a:t>
            </a:r>
          </a:p>
          <a:p>
            <a:pPr marL="0" indent="0">
              <a:buNone/>
            </a:pPr>
            <a:r>
              <a:rPr lang="sl-SI" dirty="0" smtClean="0">
                <a:latin typeface="Comic Sans MS" panose="030F0702030302020204" pitchFamily="66" charset="0"/>
              </a:rPr>
              <a:t>     SAKSOFONIST/SAKSOFONISTKA</a:t>
            </a:r>
          </a:p>
          <a:p>
            <a:pPr marL="0" indent="0">
              <a:buNone/>
            </a:pPr>
            <a:r>
              <a:rPr lang="sl-SI" dirty="0">
                <a:hlinkClick r:id="rId2"/>
              </a:rPr>
              <a:t>https://www.youtube.com/watch?v=M4mVQFZkGsg</a:t>
            </a:r>
            <a:endParaRPr lang="sl-SI" dirty="0"/>
          </a:p>
          <a:p>
            <a:pPr marL="0" indent="0">
              <a:buNone/>
            </a:pPr>
            <a:endParaRPr lang="sl-SI" dirty="0">
              <a:latin typeface="Comic Sans MS" panose="030F0702030302020204" pitchFamily="66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773" y="2669628"/>
            <a:ext cx="3079531" cy="3079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49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ctr"/>
            <a:r>
              <a:rPr lang="sl-SI" dirty="0" smtClean="0">
                <a:latin typeface="Comic Sans MS" panose="030F0702030302020204" pitchFamily="66" charset="0"/>
              </a:rPr>
              <a:t>6. FAGOT</a:t>
            </a:r>
            <a:endParaRPr lang="sl-SI" dirty="0">
              <a:latin typeface="Comic Sans MS" panose="030F0702030302020204" pitchFamily="66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sl-SI" dirty="0">
                <a:latin typeface="Comic Sans MS" panose="030F0702030302020204" pitchFamily="66" charset="0"/>
              </a:rPr>
              <a:t>- spada v družino pihal</a:t>
            </a:r>
          </a:p>
          <a:p>
            <a:r>
              <a:rPr lang="sl-SI" dirty="0">
                <a:latin typeface="Comic Sans MS" panose="030F0702030302020204" pitchFamily="66" charset="0"/>
              </a:rPr>
              <a:t>-  </a:t>
            </a:r>
            <a:r>
              <a:rPr lang="sl-SI" dirty="0" smtClean="0">
                <a:latin typeface="Comic Sans MS" panose="030F0702030302020204" pitchFamily="66" charset="0"/>
              </a:rPr>
              <a:t>izdelan </a:t>
            </a:r>
            <a:r>
              <a:rPr lang="sl-SI" dirty="0">
                <a:latin typeface="Comic Sans MS" panose="030F0702030302020204" pitchFamily="66" charset="0"/>
              </a:rPr>
              <a:t>je iz lesa</a:t>
            </a:r>
          </a:p>
          <a:p>
            <a:r>
              <a:rPr lang="sl-SI" dirty="0">
                <a:latin typeface="Comic Sans MS" panose="030F0702030302020204" pitchFamily="66" charset="0"/>
              </a:rPr>
              <a:t>- gumbki/tipke se imenujejo ZAKLOPKE</a:t>
            </a:r>
          </a:p>
          <a:p>
            <a:r>
              <a:rPr lang="sl-SI" dirty="0">
                <a:latin typeface="Comic Sans MS" panose="030F0702030302020204" pitchFamily="66" charset="0"/>
              </a:rPr>
              <a:t>- ima ustnik z dvojnim trstnim jezičkom</a:t>
            </a:r>
          </a:p>
          <a:p>
            <a:r>
              <a:rPr lang="sl-SI" dirty="0">
                <a:latin typeface="Comic Sans MS" panose="030F0702030302020204" pitchFamily="66" charset="0"/>
              </a:rPr>
              <a:t>- glasbenika, ki igra na </a:t>
            </a:r>
            <a:r>
              <a:rPr lang="sl-SI" dirty="0" smtClean="0">
                <a:latin typeface="Comic Sans MS" panose="030F0702030302020204" pitchFamily="66" charset="0"/>
              </a:rPr>
              <a:t>fagot imenujemo</a:t>
            </a:r>
          </a:p>
          <a:p>
            <a:pPr marL="0" indent="0">
              <a:buNone/>
            </a:pPr>
            <a:r>
              <a:rPr lang="sl-SI" dirty="0" smtClean="0">
                <a:latin typeface="Comic Sans MS" panose="030F0702030302020204" pitchFamily="66" charset="0"/>
              </a:rPr>
              <a:t>     FAGOTIST/FAGOTISTKA</a:t>
            </a:r>
          </a:p>
          <a:p>
            <a:pPr marL="0" indent="0">
              <a:buNone/>
            </a:pPr>
            <a:r>
              <a:rPr lang="sl-SI" dirty="0">
                <a:hlinkClick r:id="rId2"/>
              </a:rPr>
              <a:t>https://www.youtube.com/watch?v=VoRoFopalLU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538" y="2680138"/>
            <a:ext cx="2292192" cy="3122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37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lo">
  <a:themeElements>
    <a:clrScheme name="Milo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Milo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ilo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TM03457510[[fn=Milo]]</Template>
  <TotalTime>63</TotalTime>
  <Words>234</Words>
  <Application>Microsoft Office PowerPoint</Application>
  <PresentationFormat>Širokozaslonsko</PresentationFormat>
  <Paragraphs>46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Century Gothic</vt:lpstr>
      <vt:lpstr>Comic Sans MS</vt:lpstr>
      <vt:lpstr>Garamond</vt:lpstr>
      <vt:lpstr>Milo</vt:lpstr>
      <vt:lpstr>PIHALA</vt:lpstr>
      <vt:lpstr>1. FLAVTA</vt:lpstr>
      <vt:lpstr>2. OBOA</vt:lpstr>
      <vt:lpstr>3. ANGLEŠKI ROG</vt:lpstr>
      <vt:lpstr>4. KLARINET</vt:lpstr>
      <vt:lpstr>5. SAKSOFON</vt:lpstr>
      <vt:lpstr>6. FAGOT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PIHALA</dc:title>
  <dc:creator>nastjapancic@gmail.com</dc:creator>
  <cp:lastModifiedBy>nastjapancic@gmail.com</cp:lastModifiedBy>
  <cp:revision>11</cp:revision>
  <dcterms:created xsi:type="dcterms:W3CDTF">2020-03-23T09:33:23Z</dcterms:created>
  <dcterms:modified xsi:type="dcterms:W3CDTF">2020-03-23T10:36:45Z</dcterms:modified>
</cp:coreProperties>
</file>