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nastjapancic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gQNPkZtAW5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lNuJVfe-t3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youtube.com/watch?v=iK7N2hle6C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Mwu0RlRUjf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TROBILA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131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l-SI" sz="3200" dirty="0">
                <a:latin typeface="Comic Sans MS" panose="030F0702030302020204" pitchFamily="66" charset="0"/>
              </a:rPr>
              <a:t>Drage učenke, dragi učenci.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Upam, da ste vsi zdravi in ste se že navadili na drugačen potek pouka. 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Za ta teden je vaša naloga sledeča: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v zvezek si boste napisali naslov </a:t>
            </a:r>
            <a:r>
              <a:rPr lang="sl-SI" dirty="0" smtClean="0">
                <a:latin typeface="Comic Sans MS" panose="030F0702030302020204" pitchFamily="66" charset="0"/>
              </a:rPr>
              <a:t>TROBILA </a:t>
            </a:r>
            <a:r>
              <a:rPr lang="sl-SI" dirty="0">
                <a:latin typeface="Comic Sans MS" panose="030F0702030302020204" pitchFamily="66" charset="0"/>
              </a:rPr>
              <a:t>in </a:t>
            </a:r>
            <a:r>
              <a:rPr lang="sl-SI" dirty="0" smtClean="0">
                <a:latin typeface="Comic Sans MS" panose="030F0702030302020204" pitchFamily="66" charset="0"/>
              </a:rPr>
              <a:t>prepisali vse o vsakem inštrumentu</a:t>
            </a:r>
            <a:endParaRPr lang="sl-S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vsako glasbilo boste tudi narisali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poslušajte in oglejte si povezave, ki sem vam ji pripela</a:t>
            </a:r>
          </a:p>
          <a:p>
            <a:pPr marL="0" indent="0">
              <a:buNone/>
            </a:pPr>
            <a:r>
              <a:rPr lang="sl-SI" smtClean="0">
                <a:latin typeface="Comic Sans MS" panose="030F0702030302020204" pitchFamily="66" charset="0"/>
              </a:rPr>
              <a:t>- </a:t>
            </a:r>
            <a:r>
              <a:rPr lang="sl-SI" dirty="0">
                <a:latin typeface="Comic Sans MS" panose="030F0702030302020204" pitchFamily="66" charset="0"/>
              </a:rPr>
              <a:t>ko končate, zvezek poslikajte in slike pošljite na moj e-naslov: </a:t>
            </a:r>
            <a:r>
              <a:rPr lang="sl-SI" dirty="0">
                <a:latin typeface="Comic Sans MS" panose="030F0702030302020204" pitchFamily="66" charset="0"/>
                <a:hlinkClick r:id="rId2"/>
              </a:rPr>
              <a:t>nastjapancic@gmail.com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v zvezek ne pozabite pripisati datum.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Zdaj pa le veselo na delo. Komaj čakam, da vidim vaše izdelke.</a:t>
            </a:r>
          </a:p>
          <a:p>
            <a:pPr marL="0" indent="0" algn="r">
              <a:buNone/>
            </a:pPr>
            <a:r>
              <a:rPr lang="sl-SI" dirty="0">
                <a:latin typeface="Comic Sans MS" panose="030F0702030302020204" pitchFamily="66" charset="0"/>
              </a:rPr>
              <a:t>Lep pozdrav, učiteljica Nastja</a:t>
            </a:r>
            <a:endParaRPr lang="sl-S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7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1. TROBENTA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- </a:t>
            </a:r>
            <a:r>
              <a:rPr lang="sl-SI" dirty="0">
                <a:latin typeface="Comic Sans MS" panose="030F0702030302020204" pitchFamily="66" charset="0"/>
              </a:rPr>
              <a:t>spada v družino </a:t>
            </a:r>
            <a:r>
              <a:rPr lang="sl-SI" dirty="0" smtClean="0">
                <a:latin typeface="Comic Sans MS" panose="030F0702030302020204" pitchFamily="66" charset="0"/>
              </a:rPr>
              <a:t>trobil</a:t>
            </a:r>
            <a:endParaRPr lang="sl-S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izdelana je iz </a:t>
            </a:r>
            <a:r>
              <a:rPr lang="sl-SI" dirty="0" smtClean="0">
                <a:latin typeface="Comic Sans MS" panose="030F0702030302020204" pitchFamily="66" charset="0"/>
              </a:rPr>
              <a:t>kovine</a:t>
            </a:r>
            <a:endParaRPr lang="sl-S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gumbki/tipke se </a:t>
            </a:r>
            <a:r>
              <a:rPr lang="sl-SI" dirty="0" smtClean="0">
                <a:latin typeface="Comic Sans MS" panose="030F0702030302020204" pitchFamily="66" charset="0"/>
              </a:rPr>
              <a:t>imenujejo VENTILI in so trije</a:t>
            </a:r>
            <a:endParaRPr lang="sl-S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glasbenika, ki igra na </a:t>
            </a:r>
            <a:r>
              <a:rPr lang="sl-SI" dirty="0" smtClean="0">
                <a:latin typeface="Comic Sans MS" panose="030F0702030302020204" pitchFamily="66" charset="0"/>
              </a:rPr>
              <a:t>trobento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TROBENTAR ali TROBENTAČ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 smtClean="0">
                <a:latin typeface="Comic Sans MS" panose="030F0702030302020204" pitchFamily="66" charset="0"/>
              </a:rPr>
              <a:t>ima KOTLAST ustnik</a:t>
            </a:r>
          </a:p>
          <a:p>
            <a:pPr marL="0" indent="0">
              <a:buNone/>
            </a:pPr>
            <a:r>
              <a:rPr lang="sl-SI" dirty="0" smtClean="0">
                <a:hlinkClick r:id="rId2"/>
              </a:rPr>
              <a:t>- https</a:t>
            </a:r>
            <a:r>
              <a:rPr lang="sl-SI" dirty="0">
                <a:hlinkClick r:id="rId2"/>
              </a:rPr>
              <a:t>://www.youtube.com/watch?v=gQNPkZtAW58</a:t>
            </a:r>
            <a:endParaRPr lang="sl-SI" dirty="0">
              <a:latin typeface="Comic Sans MS" panose="030F0702030302020204" pitchFamily="66" charset="0"/>
            </a:endParaRP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38" y="2336873"/>
            <a:ext cx="2984938" cy="92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782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2. FRANCOSKI ROG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mic Sans MS" panose="030F0702030302020204" pitchFamily="66" charset="0"/>
              </a:rPr>
              <a:t>- spada </a:t>
            </a:r>
            <a:r>
              <a:rPr lang="sl-SI" dirty="0">
                <a:latin typeface="Comic Sans MS" panose="030F0702030302020204" pitchFamily="66" charset="0"/>
              </a:rPr>
              <a:t>v družino trobil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</a:t>
            </a:r>
            <a:r>
              <a:rPr lang="sl-SI" dirty="0" smtClean="0">
                <a:latin typeface="Comic Sans MS" panose="030F0702030302020204" pitchFamily="66" charset="0"/>
              </a:rPr>
              <a:t>izdelan </a:t>
            </a:r>
            <a:r>
              <a:rPr lang="sl-SI" dirty="0">
                <a:latin typeface="Comic Sans MS" panose="030F0702030302020204" pitchFamily="66" charset="0"/>
              </a:rPr>
              <a:t>je iz kovine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gumbki/tipke se imenujejo VENTILI in so trije</a:t>
            </a:r>
          </a:p>
          <a:p>
            <a:pPr>
              <a:buFontTx/>
              <a:buChar char="-"/>
            </a:pPr>
            <a:r>
              <a:rPr lang="sl-SI" dirty="0" smtClean="0">
                <a:latin typeface="Comic Sans MS" panose="030F0702030302020204" pitchFamily="66" charset="0"/>
              </a:rPr>
              <a:t>glasbenika</a:t>
            </a:r>
            <a:r>
              <a:rPr lang="sl-SI" dirty="0">
                <a:latin typeface="Comic Sans MS" panose="030F0702030302020204" pitchFamily="66" charset="0"/>
              </a:rPr>
              <a:t>, ki igra na </a:t>
            </a:r>
            <a:r>
              <a:rPr lang="sl-SI" dirty="0" smtClean="0">
                <a:latin typeface="Comic Sans MS" panose="030F0702030302020204" pitchFamily="66" charset="0"/>
              </a:rPr>
              <a:t>rog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 </a:t>
            </a:r>
            <a:r>
              <a:rPr lang="sl-SI" dirty="0" smtClean="0">
                <a:latin typeface="Comic Sans MS" panose="030F0702030302020204" pitchFamily="66" charset="0"/>
              </a:rPr>
              <a:t>  ROGIST ali HORNIST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ima </a:t>
            </a:r>
            <a:r>
              <a:rPr lang="sl-SI" dirty="0" smtClean="0">
                <a:latin typeface="Comic Sans MS" panose="030F0702030302020204" pitchFamily="66" charset="0"/>
              </a:rPr>
              <a:t>LIJAST ustnik</a:t>
            </a:r>
          </a:p>
          <a:p>
            <a:pPr>
              <a:buFontTx/>
              <a:buChar char="-"/>
            </a:pPr>
            <a:r>
              <a:rPr lang="sl-SI" dirty="0">
                <a:hlinkClick r:id="rId2"/>
              </a:rPr>
              <a:t>https://www.youtube.com/watch?v=lNuJVfe-t3o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074" y="2161847"/>
            <a:ext cx="2392199" cy="179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91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Comic Sans MS" panose="030F0702030302020204" pitchFamily="66" charset="0"/>
              </a:rPr>
              <a:t>3. POZAVNA </a:t>
            </a:r>
            <a:r>
              <a:rPr lang="sl-SI" dirty="0" smtClean="0">
                <a:latin typeface="Comic Sans MS" panose="030F0702030302020204" pitchFamily="66" charset="0"/>
              </a:rPr>
              <a:t>ali TROMBON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spada v družino trobil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</a:t>
            </a:r>
            <a:r>
              <a:rPr lang="sl-SI" dirty="0" smtClean="0">
                <a:latin typeface="Comic Sans MS" panose="030F0702030302020204" pitchFamily="66" charset="0"/>
              </a:rPr>
              <a:t>izdelana </a:t>
            </a:r>
            <a:r>
              <a:rPr lang="sl-SI" dirty="0">
                <a:latin typeface="Comic Sans MS" panose="030F0702030302020204" pitchFamily="66" charset="0"/>
              </a:rPr>
              <a:t>je iz kovine</a:t>
            </a: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p</a:t>
            </a:r>
            <a:r>
              <a:rPr lang="sl-SI" dirty="0" smtClean="0">
                <a:latin typeface="Comic Sans MS" panose="030F0702030302020204" pitchFamily="66" charset="0"/>
              </a:rPr>
              <a:t>oznamo pozavno na poteg in pozavno z ventili</a:t>
            </a:r>
          </a:p>
          <a:p>
            <a:pPr>
              <a:buFontTx/>
              <a:buChar char="-"/>
            </a:pPr>
            <a:r>
              <a:rPr lang="sl-SI" dirty="0" smtClean="0">
                <a:latin typeface="Comic Sans MS" panose="030F0702030302020204" pitchFamily="66" charset="0"/>
              </a:rPr>
              <a:t>glasbenika</a:t>
            </a:r>
            <a:r>
              <a:rPr lang="sl-SI" dirty="0">
                <a:latin typeface="Comic Sans MS" panose="030F0702030302020204" pitchFamily="66" charset="0"/>
              </a:rPr>
              <a:t>, ki igra na </a:t>
            </a:r>
            <a:r>
              <a:rPr lang="sl-SI" dirty="0" smtClean="0">
                <a:latin typeface="Comic Sans MS" panose="030F0702030302020204" pitchFamily="66" charset="0"/>
              </a:rPr>
              <a:t>pozavno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   </a:t>
            </a:r>
            <a:r>
              <a:rPr lang="sl-SI" dirty="0" smtClean="0">
                <a:latin typeface="Comic Sans MS" panose="030F0702030302020204" pitchFamily="66" charset="0"/>
              </a:rPr>
              <a:t>POZAVNIST ali TROMBONIST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ima </a:t>
            </a:r>
            <a:r>
              <a:rPr lang="sl-SI" dirty="0" smtClean="0">
                <a:latin typeface="Comic Sans MS" panose="030F0702030302020204" pitchFamily="66" charset="0"/>
              </a:rPr>
              <a:t>KOTLAST ustnik</a:t>
            </a:r>
            <a:endParaRPr lang="sl-SI" dirty="0" smtClean="0">
              <a:hlinkClick r:id="rId2"/>
            </a:endParaRPr>
          </a:p>
          <a:p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://www.youtube.com/watch?v=iK7N2hle6CI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72186">
            <a:off x="7110141" y="3086101"/>
            <a:ext cx="3331779" cy="118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81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4. TUBA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spada v družino trobil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</a:t>
            </a:r>
            <a:r>
              <a:rPr lang="sl-SI" dirty="0" smtClean="0">
                <a:latin typeface="Comic Sans MS" panose="030F0702030302020204" pitchFamily="66" charset="0"/>
              </a:rPr>
              <a:t>izdelana </a:t>
            </a:r>
            <a:r>
              <a:rPr lang="sl-SI" dirty="0">
                <a:latin typeface="Comic Sans MS" panose="030F0702030302020204" pitchFamily="66" charset="0"/>
              </a:rPr>
              <a:t>je iz kovine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gumbki/tipke se imenujejo </a:t>
            </a:r>
            <a:r>
              <a:rPr lang="sl-SI" dirty="0" smtClean="0">
                <a:latin typeface="Comic Sans MS" panose="030F0702030302020204" pitchFamily="66" charset="0"/>
              </a:rPr>
              <a:t>VENTILI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glasbenika, ki igra na </a:t>
            </a:r>
            <a:r>
              <a:rPr lang="sl-SI" dirty="0" smtClean="0">
                <a:latin typeface="Comic Sans MS" panose="030F0702030302020204" pitchFamily="66" charset="0"/>
              </a:rPr>
              <a:t>tubo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TUBIST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ima </a:t>
            </a:r>
            <a:r>
              <a:rPr lang="sl-SI" dirty="0" smtClean="0">
                <a:latin typeface="Comic Sans MS" panose="030F0702030302020204" pitchFamily="66" charset="0"/>
              </a:rPr>
              <a:t>KOTLAST </a:t>
            </a:r>
            <a:r>
              <a:rPr lang="sl-SI" dirty="0">
                <a:latin typeface="Comic Sans MS" panose="030F0702030302020204" pitchFamily="66" charset="0"/>
              </a:rPr>
              <a:t>ustnik</a:t>
            </a:r>
          </a:p>
          <a:p>
            <a:pPr marL="0" indent="0">
              <a:buNone/>
            </a:pPr>
            <a:r>
              <a:rPr lang="sl-SI" dirty="0" smtClean="0">
                <a:hlinkClick r:id="rId2"/>
              </a:rPr>
              <a:t>- https</a:t>
            </a:r>
            <a:r>
              <a:rPr lang="sl-SI" dirty="0">
                <a:hlinkClick r:id="rId2"/>
              </a:rPr>
              <a:t>://www.youtube.com/watch?v=Mwu0RlRUjfQ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290" y="2375398"/>
            <a:ext cx="2010102" cy="201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06483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41</TotalTime>
  <Words>255</Words>
  <Application>Microsoft Office PowerPoint</Application>
  <PresentationFormat>Širokozaslonsko</PresentationFormat>
  <Paragraphs>41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Comic Sans MS</vt:lpstr>
      <vt:lpstr>Trebuchet MS</vt:lpstr>
      <vt:lpstr>Berlin</vt:lpstr>
      <vt:lpstr>TROBILA</vt:lpstr>
      <vt:lpstr>PowerPointova predstavitev</vt:lpstr>
      <vt:lpstr>1. TROBENTA</vt:lpstr>
      <vt:lpstr>2. FRANCOSKI ROG</vt:lpstr>
      <vt:lpstr>3. POZAVNA ali TROMBON</vt:lpstr>
      <vt:lpstr>4. TUBA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TROBILA</dc:title>
  <dc:creator>nastjapancic@gmail.com</dc:creator>
  <cp:lastModifiedBy>nastjapancic@gmail.com</cp:lastModifiedBy>
  <cp:revision>6</cp:revision>
  <dcterms:created xsi:type="dcterms:W3CDTF">2020-03-24T14:56:14Z</dcterms:created>
  <dcterms:modified xsi:type="dcterms:W3CDTF">2020-03-31T16:14:34Z</dcterms:modified>
</cp:coreProperties>
</file>