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9" r:id="rId3"/>
    <p:sldId id="269" r:id="rId4"/>
    <p:sldId id="262" r:id="rId5"/>
    <p:sldId id="263" r:id="rId6"/>
    <p:sldId id="265" r:id="rId7"/>
    <p:sldId id="261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26E60-118A-49DE-A031-3A3DFF151C45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E51D-8D8D-4382-AFA4-F8B27D3B5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66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BE51D-8D8D-4382-AFA4-F8B27D3B549B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22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sl-SI" sz="2000" smtClean="0"/>
              <a:t>Kliknite ikono, če želite dodati sliko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0EFD32F-8F2E-42A8-856C-F2E73E620E5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sl-SI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011B8024-7EEC-4EF1-BA72-9234CE5A15B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YIbYCOiETx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PQI5LtRtrb0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u5yr-r3GkW4" TargetMode="External"/><Relationship Id="rId4" Type="http://schemas.openxmlformats.org/officeDocument/2006/relationships/hyperlink" Target="http://www.youtube.com/watch?v=Ku3TRcjLpy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oxNoLoP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Q1TN29ltw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Y9RMz2gCW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Wv1eeyIQP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ubU9GuuP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bax_P9WM6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0Ihn6Bpt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597NI-8KP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pQbRwwxHQc" TargetMode="External"/><Relationship Id="rId4" Type="http://schemas.openxmlformats.org/officeDocument/2006/relationships/hyperlink" Target="http://www.youtube.com/watch?v=wh8_31KTrd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1784" y="86867"/>
            <a:ext cx="7772400" cy="1470025"/>
          </a:xfrm>
        </p:spPr>
        <p:txBody>
          <a:bodyPr>
            <a:normAutofit/>
          </a:bodyPr>
          <a:lstStyle/>
          <a:p>
            <a:r>
              <a:rPr lang="sl-SI" sz="6000" dirty="0" smtClean="0"/>
              <a:t>ORKESTER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44208" y="5445224"/>
            <a:ext cx="2484276" cy="1176204"/>
          </a:xfrm>
        </p:spPr>
        <p:txBody>
          <a:bodyPr>
            <a:normAutofit fontScale="70000" lnSpcReduction="20000"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www.youtube.com/watch?v=YIbYCOiETx0</a:t>
            </a:r>
            <a:r>
              <a:rPr lang="sl-SI" dirty="0"/>
              <a:t> </a:t>
            </a:r>
          </a:p>
          <a:p>
            <a:r>
              <a:rPr lang="sl-SI" dirty="0" smtClean="0"/>
              <a:t> Rossini</a:t>
            </a:r>
            <a:endParaRPr lang="sl-SI" dirty="0"/>
          </a:p>
        </p:txBody>
      </p:sp>
      <p:pic>
        <p:nvPicPr>
          <p:cNvPr id="5" name="Slika 4" descr="https://www.cd-cc.si/pic/galerija/y2013/m10/4005-veliki-bozicni-koncert-simfonicnega-orkestra-rtv-slovenija-in-slovenske-filharmonije-4005/Simfonici%20orkester%20RTV%20SLO_2_foto%20Hugo%20Sekoranja-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58" y="2071284"/>
            <a:ext cx="6048672" cy="306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ttp://www.pustotnik.si/slike/orkest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1454448"/>
            <a:ext cx="2185929" cy="152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http://www.eposavje.com/arhiv/images/2008/09/kultura/09-godba-kapele-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1454448"/>
            <a:ext cx="2808312" cy="1743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lika 7" descr="http://www.jskd.si/glasba/instrumentalna/prireditve_instrumentalna/drzavne/tamburasi_drzavno_10/tamburasi_dobre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9101"/>
            <a:ext cx="2790510" cy="199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http://www.tednik.si/modules/aktualno/uploads/cg_naslovnica_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6" y="4840131"/>
            <a:ext cx="2304256" cy="1570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98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1784" y="86867"/>
            <a:ext cx="7772400" cy="1470025"/>
          </a:xfrm>
        </p:spPr>
        <p:txBody>
          <a:bodyPr>
            <a:normAutofit/>
          </a:bodyPr>
          <a:lstStyle/>
          <a:p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https://www.youtube.com/watch?v=PQI5LtRtrb0</a:t>
            </a:r>
            <a:endParaRPr lang="sl-SI" dirty="0"/>
          </a:p>
        </p:txBody>
      </p:sp>
      <p:pic>
        <p:nvPicPr>
          <p:cNvPr id="5" name="Slika 4" descr="https://www.cd-cc.si/pic/galerija/y2013/m10/4005-veliki-bozicni-koncert-simfonicnega-orkestra-rtv-slovenija-in-slovenske-filharmonije-4005/Simfonici%20orkester%20RTV%20SLO_2_foto%20Hugo%20Sekoranja-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0485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jeZBesedilom 9"/>
          <p:cNvSpPr txBox="1"/>
          <p:nvPr/>
        </p:nvSpPr>
        <p:spPr>
          <a:xfrm>
            <a:off x="2051720" y="526154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www.youtube.com/watch?v=PQI5LtRtrb0</a:t>
            </a:r>
            <a:endParaRPr lang="sl-SI" dirty="0" smtClean="0"/>
          </a:p>
          <a:p>
            <a:r>
              <a:rPr lang="sl-SI" dirty="0" smtClean="0"/>
              <a:t>                    Bizet (učenci se </a:t>
            </a:r>
            <a:r>
              <a:rPr lang="sl-SI" dirty="0" smtClean="0"/>
              <a:t>ob posnetku gibajo)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4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sl-SI" sz="6700" dirty="0" smtClean="0"/>
              <a:t>Kaj </a:t>
            </a:r>
            <a:r>
              <a:rPr lang="sl-SI" sz="6700" dirty="0"/>
              <a:t>smo danes nadgradili? </a:t>
            </a:r>
          </a:p>
          <a:p>
            <a:pPr lvl="0"/>
            <a:r>
              <a:rPr lang="sl-SI" sz="6700" dirty="0"/>
              <a:t>Kaj je orkester? </a:t>
            </a:r>
          </a:p>
          <a:p>
            <a:pPr lvl="0"/>
            <a:r>
              <a:rPr lang="sl-SI" sz="6700" dirty="0"/>
              <a:t>Kdo ga vodi?</a:t>
            </a:r>
          </a:p>
          <a:p>
            <a:pPr lvl="0"/>
            <a:r>
              <a:rPr lang="sl-SI" sz="6700" dirty="0"/>
              <a:t>Razloži poimenovanje orkestrov.</a:t>
            </a:r>
          </a:p>
          <a:p>
            <a:pPr lvl="0"/>
            <a:r>
              <a:rPr lang="sl-SI" sz="6700" dirty="0"/>
              <a:t>Pojasni zgradbo simfoničnega orkestra.</a:t>
            </a:r>
          </a:p>
          <a:p>
            <a:pPr lvl="0"/>
            <a:r>
              <a:rPr lang="sl-SI" sz="6700" dirty="0"/>
              <a:t>Naštej nekaj različnih orkestrov.</a:t>
            </a:r>
          </a:p>
          <a:p>
            <a:pPr lvl="0"/>
            <a:r>
              <a:rPr lang="sl-SI" sz="6700" dirty="0"/>
              <a:t>Opiši naloge dirigenta.</a:t>
            </a:r>
          </a:p>
          <a:p>
            <a:pPr lvl="0"/>
            <a:r>
              <a:rPr lang="sl-SI" sz="6700" dirty="0"/>
              <a:t>Kaj je partitura?</a:t>
            </a:r>
          </a:p>
          <a:p>
            <a:pPr lvl="0"/>
            <a:r>
              <a:rPr lang="sl-SI" sz="6700" dirty="0"/>
              <a:t>Pojasni razliko med partituro orkestra in partituro  </a:t>
            </a:r>
            <a:r>
              <a:rPr lang="sl-SI" sz="6700" dirty="0" smtClean="0"/>
              <a:t>   </a:t>
            </a:r>
          </a:p>
          <a:p>
            <a:pPr lvl="0" indent="0">
              <a:buNone/>
            </a:pPr>
            <a:r>
              <a:rPr lang="sl-SI" sz="6700" dirty="0" smtClean="0"/>
              <a:t>pevskega </a:t>
            </a:r>
            <a:r>
              <a:rPr lang="sl-SI" sz="6700" dirty="0"/>
              <a:t>zbora.</a:t>
            </a:r>
          </a:p>
          <a:p>
            <a:pPr lvl="0"/>
            <a:r>
              <a:rPr lang="sl-SI" sz="6700" dirty="0"/>
              <a:t>Kako imenujemo notni zapis za posamezne instrumentaliste v orkestru?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267744" y="2519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PREVERJANJE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22288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http://us.fotolibra.com/images/previews/3492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0" y="12997"/>
            <a:ext cx="7776864" cy="567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jeZBesedilom 4"/>
          <p:cNvSpPr txBox="1"/>
          <p:nvPr/>
        </p:nvSpPr>
        <p:spPr>
          <a:xfrm>
            <a:off x="395536" y="5445224"/>
            <a:ext cx="518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SIMFONIČNI ORKESTER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156176" y="5672283"/>
            <a:ext cx="298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http://www.youtube.com/watch?v=Ku3TRcjLpyY</a:t>
            </a: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sl-SI" dirty="0" smtClean="0"/>
              <a:t>Britten (učenci pogledajo posnetek </a:t>
            </a:r>
          </a:p>
          <a:p>
            <a:r>
              <a:rPr lang="sl-SI" dirty="0"/>
              <a:t> </a:t>
            </a:r>
            <a:r>
              <a:rPr lang="sl-SI" dirty="0" smtClean="0"/>
              <a:t> do 1,52 minute)</a:t>
            </a:r>
            <a:endParaRPr lang="sl-SI" dirty="0"/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39552" y="62724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5"/>
              </a:rPr>
              <a:t>http://</a:t>
            </a:r>
            <a:r>
              <a:rPr lang="sl-SI" u="sng" dirty="0" smtClean="0">
                <a:hlinkClick r:id="rId5"/>
              </a:rPr>
              <a:t>www.youtube.com/watch?v=u5yr-r3GkW4</a:t>
            </a:r>
            <a:r>
              <a:rPr lang="sl-SI" u="sng" dirty="0" smtClean="0"/>
              <a:t> </a:t>
            </a:r>
          </a:p>
          <a:p>
            <a:r>
              <a:rPr lang="sl-SI" u="sng" dirty="0" smtClean="0"/>
              <a:t>Strauss (učenci </a:t>
            </a:r>
            <a:r>
              <a:rPr lang="sl-SI" u="sng" dirty="0" smtClean="0"/>
              <a:t>ob posnetku igrajo </a:t>
            </a:r>
            <a:r>
              <a:rPr lang="sl-SI" u="sng" dirty="0" smtClean="0"/>
              <a:t>z lastnimi </a:t>
            </a:r>
            <a:r>
              <a:rPr lang="sl-SI" u="sng" dirty="0" smtClean="0"/>
              <a:t>glasbili)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45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https://www.cd-cc.si/pic/galerija/y2013/m10/4005-veliki-bozicni-koncert-simfonicnega-orkestra-rtv-slovenija-in-slovenske-filharmonije-4005/Simfonici%20orkester%20RTV%20SLO_2_foto%20Hugo%20Sekoranja-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" y="342250"/>
            <a:ext cx="9163077" cy="6277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4788024" y="4706827"/>
            <a:ext cx="4212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bg2">
                    <a:lumMod val="75000"/>
                  </a:schemeClr>
                </a:solidFill>
              </a:rPr>
              <a:t>SIMFONIČNI ORKESTER V CANKARJEVEM DOMU</a:t>
            </a:r>
            <a:endParaRPr lang="sl-SI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http://4.bp.blogspot.com/_3EDcen8L1nc/So7LG8NMHxI/AAAAAAAACtw/eH4YgqcKk78/s1600/koncert-pihalni-orkester-%C5%A1entjernej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269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PIHALNI ORKESTER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67544" y="14847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3"/>
              </a:rPr>
              <a:t>http://</a:t>
            </a:r>
            <a:r>
              <a:rPr lang="sl-SI" u="sng" dirty="0" smtClean="0">
                <a:hlinkClick r:id="rId3"/>
              </a:rPr>
              <a:t>www.youtube.com/watch?v=soxNoLoPMp4</a:t>
            </a:r>
            <a:r>
              <a:rPr lang="sl-SI" u="sng" dirty="0" smtClean="0"/>
              <a:t> </a:t>
            </a:r>
            <a:r>
              <a:rPr lang="sl-SI" u="sng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Ples s..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10527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4"/>
              </a:rPr>
              <a:t>http://</a:t>
            </a:r>
            <a:r>
              <a:rPr lang="sl-SI" u="sng" dirty="0" smtClean="0">
                <a:hlinkClick r:id="rId4"/>
              </a:rPr>
              <a:t>www.youtube.com/watch?v=dQ1TN29ltw0</a:t>
            </a:r>
            <a:r>
              <a:rPr lang="sl-SI" u="sng" dirty="0" smtClean="0"/>
              <a:t> </a:t>
            </a:r>
            <a:r>
              <a:rPr lang="sl-SI" dirty="0" smtClean="0">
                <a:solidFill>
                  <a:schemeClr val="bg1"/>
                </a:solidFill>
              </a:rPr>
              <a:t>Rock it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54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http://www.eposavje.com/arhiv/images/2008/09/kultura/09-godba-kapele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4283968" y="57332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/>
              <a:t>PIHALNA GODBA</a:t>
            </a:r>
            <a:endParaRPr lang="sl-SI" sz="3200" b="1" i="1" dirty="0"/>
          </a:p>
        </p:txBody>
      </p:sp>
    </p:spTree>
    <p:extLst>
      <p:ext uri="{BB962C8B-B14F-4D97-AF65-F5344CB8AC3E}">
        <p14:creationId xmlns:p14="http://schemas.microsoft.com/office/powerpoint/2010/main" val="4422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0"/>
            <a:ext cx="7355160" cy="899120"/>
          </a:xfrm>
        </p:spPr>
        <p:txBody>
          <a:bodyPr/>
          <a:lstStyle/>
          <a:p>
            <a:r>
              <a:rPr lang="sl-SI" dirty="0" smtClean="0"/>
              <a:t>Godalni orkester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http://www.tednik.si/modules/aktualno/uploads/cg_naslovnica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7048182" cy="4893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179512" y="170080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3"/>
              </a:rPr>
              <a:t>http://</a:t>
            </a:r>
            <a:r>
              <a:rPr lang="sl-SI" u="sng" dirty="0" smtClean="0">
                <a:hlinkClick r:id="rId3"/>
              </a:rPr>
              <a:t>www.youtube.com/watch?v=2Y9RMz2gCWg</a:t>
            </a:r>
            <a:r>
              <a:rPr lang="sl-SI" u="sng" dirty="0" smtClean="0"/>
              <a:t> </a:t>
            </a:r>
            <a:r>
              <a:rPr lang="sl-SI" dirty="0" smtClean="0"/>
              <a:t>Mala nočna g.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85686" y="407707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4"/>
              </a:rPr>
              <a:t>http://</a:t>
            </a:r>
            <a:r>
              <a:rPr lang="sl-SI" u="sng" dirty="0" smtClean="0">
                <a:hlinkClick r:id="rId4"/>
              </a:rPr>
              <a:t>www.youtube.com/watch?v=FWv1eeyIQPw</a:t>
            </a:r>
            <a:r>
              <a:rPr lang="sl-SI" u="sng" dirty="0" smtClean="0"/>
              <a:t> </a:t>
            </a:r>
            <a:r>
              <a:rPr lang="sl-SI" dirty="0" smtClean="0"/>
              <a:t> Don‘ t </a:t>
            </a:r>
            <a:r>
              <a:rPr lang="sl-SI" dirty="0" err="1" smtClean="0"/>
              <a:t>cry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me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39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Harmonikarski orkester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http://www.pustotnik.si/slike/orke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15" y="1700808"/>
            <a:ext cx="52768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1819315" y="5661248"/>
            <a:ext cx="527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u="sng" dirty="0">
                <a:hlinkClick r:id="rId3"/>
              </a:rPr>
              <a:t>http://www.youtube.com/watch?v=YBubU9GuuPI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67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6419056" cy="1107976"/>
          </a:xfrm>
        </p:spPr>
        <p:txBody>
          <a:bodyPr/>
          <a:lstStyle/>
          <a:p>
            <a:r>
              <a:rPr lang="sl-SI" dirty="0" smtClean="0"/>
              <a:t>Tamburaški orkester</a:t>
            </a:r>
            <a:endParaRPr lang="sl-SI" dirty="0"/>
          </a:p>
        </p:txBody>
      </p:sp>
      <p:pic>
        <p:nvPicPr>
          <p:cNvPr id="4" name="Slika 3" descr="http://www.jskd.si/glasba/instrumentalna/prireditve_instrumentalna/drzavne/tamburasi_drzavno_10/tamburasi_dobr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0" y="0"/>
            <a:ext cx="7524328" cy="5341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6264188" y="488002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3"/>
              </a:rPr>
              <a:t>http://</a:t>
            </a:r>
            <a:r>
              <a:rPr lang="sl-SI" u="sng" dirty="0" smtClean="0">
                <a:hlinkClick r:id="rId3"/>
              </a:rPr>
              <a:t>www.youtube.com/watch?v=vbax_P9WM68</a:t>
            </a:r>
            <a:r>
              <a:rPr lang="sl-SI" u="sng" dirty="0" smtClean="0"/>
              <a:t> </a:t>
            </a:r>
            <a:r>
              <a:rPr lang="sl-SI" dirty="0" smtClean="0"/>
              <a:t>Cirkovce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64188" y="580335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4"/>
              </a:rPr>
              <a:t>http://</a:t>
            </a:r>
            <a:r>
              <a:rPr lang="sl-SI" u="sng" dirty="0" smtClean="0">
                <a:hlinkClick r:id="rId4"/>
              </a:rPr>
              <a:t>www.youtube.com/watch?v=y0Ihn6BptTA</a:t>
            </a:r>
            <a:r>
              <a:rPr lang="sl-SI" u="sng" dirty="0" smtClean="0"/>
              <a:t> </a:t>
            </a:r>
            <a:r>
              <a:rPr lang="sl-SI" dirty="0" smtClean="0"/>
              <a:t>Majšperk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65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64" y="116632"/>
            <a:ext cx="6405704" cy="4525963"/>
          </a:xfrm>
        </p:spPr>
      </p:pic>
      <p:sp>
        <p:nvSpPr>
          <p:cNvPr id="5" name="PoljeZBesedilom 4"/>
          <p:cNvSpPr txBox="1"/>
          <p:nvPr/>
        </p:nvSpPr>
        <p:spPr>
          <a:xfrm>
            <a:off x="1214812" y="47251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BIG BAND 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691680" y="53084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3"/>
              </a:rPr>
              <a:t>http://</a:t>
            </a:r>
            <a:r>
              <a:rPr lang="sl-SI" u="sng" dirty="0" smtClean="0">
                <a:hlinkClick r:id="rId3"/>
              </a:rPr>
              <a:t>www.youtube.com/watch?v=h597NI-8KP8</a:t>
            </a:r>
            <a:r>
              <a:rPr lang="sl-SI" u="sng" dirty="0" smtClean="0"/>
              <a:t> </a:t>
            </a:r>
            <a:r>
              <a:rPr lang="sl-SI" dirty="0" smtClean="0"/>
              <a:t>Toti Big Band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691680" y="5715016"/>
            <a:ext cx="59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4"/>
              </a:rPr>
              <a:t>http://</a:t>
            </a:r>
            <a:r>
              <a:rPr lang="sl-SI" u="sng" dirty="0" smtClean="0">
                <a:hlinkClick r:id="rId4"/>
              </a:rPr>
              <a:t>www.youtube.com/watch?v=wh8_31KTrd4</a:t>
            </a:r>
            <a:r>
              <a:rPr lang="sl-SI" u="sng" dirty="0" smtClean="0"/>
              <a:t> </a:t>
            </a:r>
            <a:r>
              <a:rPr lang="sl-SI" dirty="0" smtClean="0"/>
              <a:t>Avsenik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91680" y="60843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hlinkClick r:id="rId5"/>
              </a:rPr>
              <a:t>http://</a:t>
            </a:r>
            <a:r>
              <a:rPr lang="sl-SI" u="sng" dirty="0" smtClean="0">
                <a:hlinkClick r:id="rId5"/>
              </a:rPr>
              <a:t>www.youtube.com/watch?v=QpQbRwwxHQc</a:t>
            </a:r>
            <a:r>
              <a:rPr lang="sl-SI" u="sng" dirty="0" smtClean="0"/>
              <a:t> </a:t>
            </a:r>
            <a:r>
              <a:rPr lang="sl-SI" dirty="0" err="1" smtClean="0"/>
              <a:t>Sing</a:t>
            </a:r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57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um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Ljudje</Template>
  <TotalTime>177</TotalTime>
  <Words>178</Words>
  <Application>Microsoft Office PowerPoint</Application>
  <PresentationFormat>Diaprojekcija na zaslonu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Human</vt:lpstr>
      <vt:lpstr>ORKESTER</vt:lpstr>
      <vt:lpstr>PowerPointova predstavitev</vt:lpstr>
      <vt:lpstr>PowerPointova predstavitev</vt:lpstr>
      <vt:lpstr>PIHALNI ORKESTER</vt:lpstr>
      <vt:lpstr>PowerPointova predstavitev</vt:lpstr>
      <vt:lpstr>Godalni orkester</vt:lpstr>
      <vt:lpstr>Harmonikarski orkester</vt:lpstr>
      <vt:lpstr>Tamburaški orkester</vt:lpstr>
      <vt:lpstr>PowerPointova predstavitev</vt:lpstr>
      <vt:lpstr>PowerPointova predstavitev</vt:lpstr>
      <vt:lpstr>PowerPointova predstavitev</vt:lpstr>
    </vt:vector>
  </TitlesOfParts>
  <Company>OŠ KIDRIČEVO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ORKESTER</dc:title>
  <dc:creator>RAC112</dc:creator>
  <cp:lastModifiedBy>Ucitelj</cp:lastModifiedBy>
  <cp:revision>21</cp:revision>
  <dcterms:created xsi:type="dcterms:W3CDTF">2014-02-11T20:15:13Z</dcterms:created>
  <dcterms:modified xsi:type="dcterms:W3CDTF">2020-03-21T15:48:50Z</dcterms:modified>
</cp:coreProperties>
</file>