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5" autoAdjust="0"/>
    <p:restoredTop sz="94660"/>
  </p:normalViewPr>
  <p:slideViewPr>
    <p:cSldViewPr snapToGrid="0">
      <p:cViewPr varScale="1">
        <p:scale>
          <a:sx n="78" d="100"/>
          <a:sy n="78" d="100"/>
        </p:scale>
        <p:origin x="126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48CD9FE-D7AA-400B-A9C7-EB0C24570781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l-SI"/>
        </a:p>
      </dgm:t>
    </dgm:pt>
    <dgm:pt modelId="{C42FC212-3C30-4009-84ED-A1617FCF8202}">
      <dgm:prSet phldrT="[besedilo]"/>
      <dgm:spPr>
        <a:noFill/>
      </dgm:spPr>
      <dgm:t>
        <a:bodyPr/>
        <a:lstStyle/>
        <a:p>
          <a:r>
            <a:rPr lang="sl-SI" dirty="0" smtClean="0">
              <a:solidFill>
                <a:srgbClr val="FF0000"/>
              </a:solidFill>
            </a:rPr>
            <a:t>Oblike renesančne vokalne glasbe</a:t>
          </a:r>
          <a:endParaRPr lang="sl-SI" dirty="0">
            <a:solidFill>
              <a:srgbClr val="FF0000"/>
            </a:solidFill>
          </a:endParaRPr>
        </a:p>
      </dgm:t>
    </dgm:pt>
    <dgm:pt modelId="{AE0CCCE4-BFF4-4C91-86F6-624286ED3199}" type="parTrans" cxnId="{8DEFCE2F-2ED4-456E-AC83-E4F6762F7A1E}">
      <dgm:prSet/>
      <dgm:spPr/>
      <dgm:t>
        <a:bodyPr/>
        <a:lstStyle/>
        <a:p>
          <a:endParaRPr lang="sl-SI">
            <a:solidFill>
              <a:schemeClr val="tx1"/>
            </a:solidFill>
          </a:endParaRPr>
        </a:p>
      </dgm:t>
    </dgm:pt>
    <dgm:pt modelId="{CCB708D1-CD95-435A-B916-DAD0252A18CF}" type="sibTrans" cxnId="{8DEFCE2F-2ED4-456E-AC83-E4F6762F7A1E}">
      <dgm:prSet/>
      <dgm:spPr/>
      <dgm:t>
        <a:bodyPr/>
        <a:lstStyle/>
        <a:p>
          <a:endParaRPr lang="sl-SI">
            <a:solidFill>
              <a:schemeClr val="tx1"/>
            </a:solidFill>
          </a:endParaRPr>
        </a:p>
      </dgm:t>
    </dgm:pt>
    <dgm:pt modelId="{FB8C3FDF-9BBD-4078-B48B-2F2044C03415}">
      <dgm:prSet phldrT="[besedilo]" custT="1"/>
      <dgm:spPr>
        <a:noFill/>
      </dgm:spPr>
      <dgm:t>
        <a:bodyPr/>
        <a:lstStyle/>
        <a:p>
          <a:pPr algn="l"/>
          <a:endParaRPr lang="sl-SI" sz="1400" dirty="0" smtClean="0">
            <a:solidFill>
              <a:schemeClr val="tx1"/>
            </a:solidFill>
          </a:endParaRPr>
        </a:p>
        <a:p>
          <a:pPr algn="l"/>
          <a:endParaRPr lang="sl-SI" sz="1400" dirty="0">
            <a:solidFill>
              <a:schemeClr val="tx1"/>
            </a:solidFill>
          </a:endParaRPr>
        </a:p>
      </dgm:t>
    </dgm:pt>
    <dgm:pt modelId="{7D2F1297-C42A-465B-AF05-2E8714320CD6}" type="sibTrans" cxnId="{91E515FD-2D1E-4E26-8786-3297A0F9C9B1}">
      <dgm:prSet/>
      <dgm:spPr/>
      <dgm:t>
        <a:bodyPr/>
        <a:lstStyle/>
        <a:p>
          <a:endParaRPr lang="sl-SI">
            <a:solidFill>
              <a:schemeClr val="tx1"/>
            </a:solidFill>
          </a:endParaRPr>
        </a:p>
      </dgm:t>
    </dgm:pt>
    <dgm:pt modelId="{9E8BCA24-1BB8-4F2D-8190-F4588CB3D0AF}" type="parTrans" cxnId="{91E515FD-2D1E-4E26-8786-3297A0F9C9B1}">
      <dgm:prSet/>
      <dgm:spPr/>
      <dgm:t>
        <a:bodyPr/>
        <a:lstStyle/>
        <a:p>
          <a:endParaRPr lang="sl-SI">
            <a:solidFill>
              <a:schemeClr val="tx1"/>
            </a:solidFill>
          </a:endParaRPr>
        </a:p>
      </dgm:t>
    </dgm:pt>
    <dgm:pt modelId="{465A2635-D710-47E2-9704-963528B6C57B}" type="pres">
      <dgm:prSet presAssocID="{248CD9FE-D7AA-400B-A9C7-EB0C24570781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sl-SI"/>
        </a:p>
      </dgm:t>
    </dgm:pt>
    <dgm:pt modelId="{98468D78-696E-4A9E-9311-858C3DBF5284}" type="pres">
      <dgm:prSet presAssocID="{C42FC212-3C30-4009-84ED-A1617FCF8202}" presName="roof" presStyleLbl="dkBgShp" presStyleIdx="0" presStyleCnt="2"/>
      <dgm:spPr/>
      <dgm:t>
        <a:bodyPr/>
        <a:lstStyle/>
        <a:p>
          <a:endParaRPr lang="sl-SI"/>
        </a:p>
      </dgm:t>
    </dgm:pt>
    <dgm:pt modelId="{413A68E2-7E53-44DE-8A7D-6337152FE4E9}" type="pres">
      <dgm:prSet presAssocID="{C42FC212-3C30-4009-84ED-A1617FCF8202}" presName="pillars" presStyleCnt="0"/>
      <dgm:spPr/>
    </dgm:pt>
    <dgm:pt modelId="{51AFAA3E-4F74-4ED2-9290-B0B500CE0084}" type="pres">
      <dgm:prSet presAssocID="{C42FC212-3C30-4009-84ED-A1617FCF8202}" presName="pillar1" presStyleLbl="node1" presStyleIdx="0" presStyleCnt="1" custScaleX="95261" custScaleY="98885" custLinFactNeighborX="150" custLinFactNeighborY="3731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B23A42E3-53DB-4247-AE29-130D50427113}" type="pres">
      <dgm:prSet presAssocID="{C42FC212-3C30-4009-84ED-A1617FCF8202}" presName="base" presStyleLbl="dkBgShp" presStyleIdx="1" presStyleCnt="2"/>
      <dgm:spPr>
        <a:noFill/>
      </dgm:spPr>
    </dgm:pt>
  </dgm:ptLst>
  <dgm:cxnLst>
    <dgm:cxn modelId="{60F86E43-0D8E-424F-82A4-2028DBFC8990}" type="presOf" srcId="{C42FC212-3C30-4009-84ED-A1617FCF8202}" destId="{98468D78-696E-4A9E-9311-858C3DBF5284}" srcOrd="0" destOrd="0" presId="urn:microsoft.com/office/officeart/2005/8/layout/hList3"/>
    <dgm:cxn modelId="{91E515FD-2D1E-4E26-8786-3297A0F9C9B1}" srcId="{C42FC212-3C30-4009-84ED-A1617FCF8202}" destId="{FB8C3FDF-9BBD-4078-B48B-2F2044C03415}" srcOrd="0" destOrd="0" parTransId="{9E8BCA24-1BB8-4F2D-8190-F4588CB3D0AF}" sibTransId="{7D2F1297-C42A-465B-AF05-2E8714320CD6}"/>
    <dgm:cxn modelId="{7C6373E6-77E8-4B86-A490-D3AA153F2C37}" type="presOf" srcId="{FB8C3FDF-9BBD-4078-B48B-2F2044C03415}" destId="{51AFAA3E-4F74-4ED2-9290-B0B500CE0084}" srcOrd="0" destOrd="0" presId="urn:microsoft.com/office/officeart/2005/8/layout/hList3"/>
    <dgm:cxn modelId="{1A1A13FA-AD4D-4743-8A16-FAAAB9E8FAA5}" type="presOf" srcId="{248CD9FE-D7AA-400B-A9C7-EB0C24570781}" destId="{465A2635-D710-47E2-9704-963528B6C57B}" srcOrd="0" destOrd="0" presId="urn:microsoft.com/office/officeart/2005/8/layout/hList3"/>
    <dgm:cxn modelId="{8DEFCE2F-2ED4-456E-AC83-E4F6762F7A1E}" srcId="{248CD9FE-D7AA-400B-A9C7-EB0C24570781}" destId="{C42FC212-3C30-4009-84ED-A1617FCF8202}" srcOrd="0" destOrd="0" parTransId="{AE0CCCE4-BFF4-4C91-86F6-624286ED3199}" sibTransId="{CCB708D1-CD95-435A-B916-DAD0252A18CF}"/>
    <dgm:cxn modelId="{7811565B-4C6D-47C3-BD51-520A59405AF4}" type="presParOf" srcId="{465A2635-D710-47E2-9704-963528B6C57B}" destId="{98468D78-696E-4A9E-9311-858C3DBF5284}" srcOrd="0" destOrd="0" presId="urn:microsoft.com/office/officeart/2005/8/layout/hList3"/>
    <dgm:cxn modelId="{9C82CE69-BA63-41E2-ACA5-6DD45E367B0D}" type="presParOf" srcId="{465A2635-D710-47E2-9704-963528B6C57B}" destId="{413A68E2-7E53-44DE-8A7D-6337152FE4E9}" srcOrd="1" destOrd="0" presId="urn:microsoft.com/office/officeart/2005/8/layout/hList3"/>
    <dgm:cxn modelId="{87C9D903-2325-41B5-8F1E-7FCC0D2DAA61}" type="presParOf" srcId="{413A68E2-7E53-44DE-8A7D-6337152FE4E9}" destId="{51AFAA3E-4F74-4ED2-9290-B0B500CE0084}" srcOrd="0" destOrd="0" presId="urn:microsoft.com/office/officeart/2005/8/layout/hList3"/>
    <dgm:cxn modelId="{CEDB9053-FF7D-4601-ACD3-10DF982D5BE1}" type="presParOf" srcId="{465A2635-D710-47E2-9704-963528B6C57B}" destId="{B23A42E3-53DB-4247-AE29-130D50427113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F85D648-925B-4561-A500-9DAE218CE52E}" type="doc">
      <dgm:prSet loTypeId="urn:microsoft.com/office/officeart/2005/8/layout/p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l-SI"/>
        </a:p>
      </dgm:t>
    </dgm:pt>
    <dgm:pt modelId="{354A4E39-BC79-43E1-87F1-38FC1EE6DFAD}">
      <dgm:prSet phldrT="[besedilo]" custT="1"/>
      <dgm:spPr/>
      <dgm:t>
        <a:bodyPr/>
        <a:lstStyle/>
        <a:p>
          <a:pPr algn="l"/>
          <a:r>
            <a:rPr lang="sl-SI" sz="2400" dirty="0" err="1" smtClean="0"/>
            <a:t>Josquin</a:t>
          </a:r>
          <a:r>
            <a:rPr lang="sl-SI" sz="2400" dirty="0" smtClean="0"/>
            <a:t> _____________</a:t>
          </a:r>
          <a:endParaRPr lang="sl-SI" sz="2400" dirty="0"/>
        </a:p>
      </dgm:t>
    </dgm:pt>
    <dgm:pt modelId="{CBB92273-938B-407C-9C51-EDE12097C2FC}" type="parTrans" cxnId="{7A232155-A36B-4B8D-9A54-55C41E5DFC61}">
      <dgm:prSet/>
      <dgm:spPr/>
      <dgm:t>
        <a:bodyPr/>
        <a:lstStyle/>
        <a:p>
          <a:endParaRPr lang="sl-SI"/>
        </a:p>
      </dgm:t>
    </dgm:pt>
    <dgm:pt modelId="{A08D3F6B-BCB7-40F4-B463-5314757CA510}" type="sibTrans" cxnId="{7A232155-A36B-4B8D-9A54-55C41E5DFC61}">
      <dgm:prSet/>
      <dgm:spPr/>
      <dgm:t>
        <a:bodyPr/>
        <a:lstStyle/>
        <a:p>
          <a:endParaRPr lang="sl-SI"/>
        </a:p>
      </dgm:t>
    </dgm:pt>
    <dgm:pt modelId="{EBEA0430-FF49-40C1-9594-FDAF71FA6ABC}">
      <dgm:prSet phldrT="[besedilo]" custT="1"/>
      <dgm:spPr/>
      <dgm:t>
        <a:bodyPr/>
        <a:lstStyle/>
        <a:p>
          <a:pPr algn="l"/>
          <a:r>
            <a:rPr lang="sl-SI" sz="2400" dirty="0" smtClean="0"/>
            <a:t>Jean</a:t>
          </a:r>
        </a:p>
        <a:p>
          <a:pPr algn="l"/>
          <a:r>
            <a:rPr lang="sl-SI" sz="2400" dirty="0" smtClean="0"/>
            <a:t>__________</a:t>
          </a:r>
          <a:endParaRPr lang="sl-SI" sz="2400" dirty="0"/>
        </a:p>
      </dgm:t>
    </dgm:pt>
    <dgm:pt modelId="{4BE2AEAB-C8C5-47D3-A4BB-C9B65B94798C}" type="parTrans" cxnId="{886F5911-9D27-429D-9C84-C223AD494ADA}">
      <dgm:prSet/>
      <dgm:spPr/>
      <dgm:t>
        <a:bodyPr/>
        <a:lstStyle/>
        <a:p>
          <a:endParaRPr lang="sl-SI"/>
        </a:p>
      </dgm:t>
    </dgm:pt>
    <dgm:pt modelId="{7FEA4955-79D7-4C40-8C2A-2FB4238BC8A4}" type="sibTrans" cxnId="{886F5911-9D27-429D-9C84-C223AD494ADA}">
      <dgm:prSet/>
      <dgm:spPr/>
      <dgm:t>
        <a:bodyPr/>
        <a:lstStyle/>
        <a:p>
          <a:endParaRPr lang="sl-SI"/>
        </a:p>
      </dgm:t>
    </dgm:pt>
    <dgm:pt modelId="{C6EACEE2-4030-4D6A-87F5-805BA033E4A6}">
      <dgm:prSet phldrT="[besedilo]" custT="1"/>
      <dgm:spPr/>
      <dgm:t>
        <a:bodyPr/>
        <a:lstStyle/>
        <a:p>
          <a:pPr algn="l"/>
          <a:r>
            <a:rPr lang="sl-SI" sz="2400" dirty="0" smtClean="0"/>
            <a:t>Orlando di __________</a:t>
          </a:r>
          <a:endParaRPr lang="sl-SI" sz="2400" dirty="0"/>
        </a:p>
      </dgm:t>
    </dgm:pt>
    <dgm:pt modelId="{BAA10A2B-AC04-4EC1-979D-3B98AE817D3F}" type="parTrans" cxnId="{AA95CE10-E97F-45D2-8EA4-9A448A04A27A}">
      <dgm:prSet/>
      <dgm:spPr/>
      <dgm:t>
        <a:bodyPr/>
        <a:lstStyle/>
        <a:p>
          <a:endParaRPr lang="sl-SI"/>
        </a:p>
      </dgm:t>
    </dgm:pt>
    <dgm:pt modelId="{6DB0F982-262E-45A6-A903-743F7F582BE2}" type="sibTrans" cxnId="{AA95CE10-E97F-45D2-8EA4-9A448A04A27A}">
      <dgm:prSet/>
      <dgm:spPr/>
      <dgm:t>
        <a:bodyPr/>
        <a:lstStyle/>
        <a:p>
          <a:endParaRPr lang="sl-SI"/>
        </a:p>
      </dgm:t>
    </dgm:pt>
    <dgm:pt modelId="{EE4BE3AA-EF10-41D6-BD54-07C67AB7D8FA}">
      <dgm:prSet phldrT="[besedilo]" custT="1"/>
      <dgm:spPr/>
      <dgm:t>
        <a:bodyPr/>
        <a:lstStyle/>
        <a:p>
          <a:pPr algn="l"/>
          <a:endParaRPr lang="sl-SI" sz="2400" dirty="0" smtClean="0"/>
        </a:p>
        <a:p>
          <a:pPr algn="l"/>
          <a:r>
            <a:rPr lang="sl-SI" sz="2400" dirty="0" err="1" smtClean="0"/>
            <a:t>Giovanni</a:t>
          </a:r>
          <a:r>
            <a:rPr lang="sl-SI" sz="2400" dirty="0" smtClean="0"/>
            <a:t> </a:t>
          </a:r>
          <a:r>
            <a:rPr lang="sl-SI" sz="2400" dirty="0" err="1" smtClean="0"/>
            <a:t>Pierluigi</a:t>
          </a:r>
          <a:r>
            <a:rPr lang="sl-SI" sz="2400" dirty="0" smtClean="0"/>
            <a:t> da _____________</a:t>
          </a:r>
          <a:endParaRPr lang="sl-SI" sz="2400" dirty="0"/>
        </a:p>
      </dgm:t>
    </dgm:pt>
    <dgm:pt modelId="{EE8DFBBF-3E55-49ED-9A8D-D6F22E99EF46}" type="parTrans" cxnId="{634850E9-1D72-4368-A436-11C4064A88E4}">
      <dgm:prSet/>
      <dgm:spPr/>
      <dgm:t>
        <a:bodyPr/>
        <a:lstStyle/>
        <a:p>
          <a:endParaRPr lang="sl-SI"/>
        </a:p>
      </dgm:t>
    </dgm:pt>
    <dgm:pt modelId="{B25ACB11-F71E-4AEF-AC0D-7934B2CB1151}" type="sibTrans" cxnId="{634850E9-1D72-4368-A436-11C4064A88E4}">
      <dgm:prSet/>
      <dgm:spPr/>
      <dgm:t>
        <a:bodyPr/>
        <a:lstStyle/>
        <a:p>
          <a:endParaRPr lang="sl-SI"/>
        </a:p>
      </dgm:t>
    </dgm:pt>
    <dgm:pt modelId="{BB8E98BD-D61B-4172-BC2E-C8C06E5CFBE9}" type="pres">
      <dgm:prSet presAssocID="{6F85D648-925B-4561-A500-9DAE218CE52E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sl-SI"/>
        </a:p>
      </dgm:t>
    </dgm:pt>
    <dgm:pt modelId="{7EB64627-923B-4877-A3E5-DFD1FC6CFEF9}" type="pres">
      <dgm:prSet presAssocID="{354A4E39-BC79-43E1-87F1-38FC1EE6DFAD}" presName="compNode" presStyleCnt="0"/>
      <dgm:spPr/>
    </dgm:pt>
    <dgm:pt modelId="{D192E89E-772A-4771-9272-0B77D08CEACD}" type="pres">
      <dgm:prSet presAssocID="{354A4E39-BC79-43E1-87F1-38FC1EE6DFAD}" presName="pictRect" presStyleLbl="node1" presStyleIdx="0" presStyleCnt="4" custScaleY="150489" custLinFactNeighborX="-210" custLinFactNeighborY="-49919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sl-SI"/>
        </a:p>
      </dgm:t>
    </dgm:pt>
    <dgm:pt modelId="{7F29EF25-10A2-4773-B2AA-488AD95986EF}" type="pres">
      <dgm:prSet presAssocID="{354A4E39-BC79-43E1-87F1-38FC1EE6DFAD}" presName="textRect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CFDD7C1C-DF30-4FFE-82A2-2DA51B29AB8E}" type="pres">
      <dgm:prSet presAssocID="{A08D3F6B-BCB7-40F4-B463-5314757CA510}" presName="sibTrans" presStyleLbl="sibTrans2D1" presStyleIdx="0" presStyleCnt="0"/>
      <dgm:spPr/>
      <dgm:t>
        <a:bodyPr/>
        <a:lstStyle/>
        <a:p>
          <a:endParaRPr lang="sl-SI"/>
        </a:p>
      </dgm:t>
    </dgm:pt>
    <dgm:pt modelId="{43A98950-CB10-4809-A386-68F82C4B68B6}" type="pres">
      <dgm:prSet presAssocID="{EBEA0430-FF49-40C1-9594-FDAF71FA6ABC}" presName="compNode" presStyleCnt="0"/>
      <dgm:spPr/>
    </dgm:pt>
    <dgm:pt modelId="{CB6F3CF5-BD36-4D09-923C-A838DE845331}" type="pres">
      <dgm:prSet presAssocID="{EBEA0430-FF49-40C1-9594-FDAF71FA6ABC}" presName="pictRect" presStyleLbl="node1" presStyleIdx="1" presStyleCnt="4" custScaleX="79386" custScaleY="149575" custLinFactNeighborX="-2529" custLinFactNeighborY="-27896"/>
      <dgm:spPr>
        <a:blipFill rotWithShape="1"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endParaRPr lang="sl-SI"/>
        </a:p>
      </dgm:t>
    </dgm:pt>
    <dgm:pt modelId="{CD0D1B42-1B08-4188-A704-4DF82E81C057}" type="pres">
      <dgm:prSet presAssocID="{EBEA0430-FF49-40C1-9594-FDAF71FA6ABC}" presName="textRect" presStyleLbl="revTx" presStyleIdx="1" presStyleCnt="4" custLinFactNeighborX="-1517" custLinFactNeighborY="28630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185B472B-505E-4742-9E4B-362474F4207A}" type="pres">
      <dgm:prSet presAssocID="{7FEA4955-79D7-4C40-8C2A-2FB4238BC8A4}" presName="sibTrans" presStyleLbl="sibTrans2D1" presStyleIdx="0" presStyleCnt="0"/>
      <dgm:spPr/>
      <dgm:t>
        <a:bodyPr/>
        <a:lstStyle/>
        <a:p>
          <a:endParaRPr lang="sl-SI"/>
        </a:p>
      </dgm:t>
    </dgm:pt>
    <dgm:pt modelId="{BC157EB4-79DA-4B5C-8C58-1DA713AB7420}" type="pres">
      <dgm:prSet presAssocID="{C6EACEE2-4030-4D6A-87F5-805BA033E4A6}" presName="compNode" presStyleCnt="0"/>
      <dgm:spPr/>
    </dgm:pt>
    <dgm:pt modelId="{B394F79E-B8B5-4DE1-B114-265F5AD0662F}" type="pres">
      <dgm:prSet presAssocID="{C6EACEE2-4030-4D6A-87F5-805BA033E4A6}" presName="pictRect" presStyleLbl="node1" presStyleIdx="2" presStyleCnt="4" custScaleY="146740" custLinFactNeighborX="-5002" custLinFactNeighborY="-41844"/>
      <dgm:spPr>
        <a:blipFill rotWithShape="1">
          <a:blip xmlns:r="http://schemas.openxmlformats.org/officeDocument/2006/relationships" r:embed="rId3"/>
          <a:stretch>
            <a:fillRect/>
          </a:stretch>
        </a:blipFill>
      </dgm:spPr>
      <dgm:t>
        <a:bodyPr/>
        <a:lstStyle/>
        <a:p>
          <a:endParaRPr lang="sl-SI"/>
        </a:p>
      </dgm:t>
    </dgm:pt>
    <dgm:pt modelId="{F02BF741-1310-4C97-AA7F-3C7525321617}" type="pres">
      <dgm:prSet presAssocID="{C6EACEE2-4030-4D6A-87F5-805BA033E4A6}" presName="textRect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44835E5A-72EC-48D7-BD32-7C9878CFB2C7}" type="pres">
      <dgm:prSet presAssocID="{6DB0F982-262E-45A6-A903-743F7F582BE2}" presName="sibTrans" presStyleLbl="sibTrans2D1" presStyleIdx="0" presStyleCnt="0"/>
      <dgm:spPr/>
      <dgm:t>
        <a:bodyPr/>
        <a:lstStyle/>
        <a:p>
          <a:endParaRPr lang="sl-SI"/>
        </a:p>
      </dgm:t>
    </dgm:pt>
    <dgm:pt modelId="{66BD9FAC-4702-4FD3-A4E1-26B97946134C}" type="pres">
      <dgm:prSet presAssocID="{EE4BE3AA-EF10-41D6-BD54-07C67AB7D8FA}" presName="compNode" presStyleCnt="0"/>
      <dgm:spPr/>
    </dgm:pt>
    <dgm:pt modelId="{CD34AC4D-356E-4912-893A-65ED169A3AC0}" type="pres">
      <dgm:prSet presAssocID="{EE4BE3AA-EF10-41D6-BD54-07C67AB7D8FA}" presName="pictRect" presStyleLbl="node1" presStyleIdx="3" presStyleCnt="4" custScaleY="138498" custLinFactNeighborX="-3541" custLinFactNeighborY="-46248"/>
      <dgm:spPr>
        <a:blipFill rotWithShape="1">
          <a:blip xmlns:r="http://schemas.openxmlformats.org/officeDocument/2006/relationships" r:embed="rId4"/>
          <a:stretch>
            <a:fillRect/>
          </a:stretch>
        </a:blipFill>
      </dgm:spPr>
      <dgm:t>
        <a:bodyPr/>
        <a:lstStyle/>
        <a:p>
          <a:endParaRPr lang="sl-SI"/>
        </a:p>
      </dgm:t>
    </dgm:pt>
    <dgm:pt modelId="{B3FBB9AF-8844-4705-871E-022FB5AE0FFC}" type="pres">
      <dgm:prSet presAssocID="{EE4BE3AA-EF10-41D6-BD54-07C67AB7D8FA}" presName="textRect" presStyleLbl="revTx" presStyleIdx="3" presStyleCnt="4" custScaleY="207305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</dgm:ptLst>
  <dgm:cxnLst>
    <dgm:cxn modelId="{7A232155-A36B-4B8D-9A54-55C41E5DFC61}" srcId="{6F85D648-925B-4561-A500-9DAE218CE52E}" destId="{354A4E39-BC79-43E1-87F1-38FC1EE6DFAD}" srcOrd="0" destOrd="0" parTransId="{CBB92273-938B-407C-9C51-EDE12097C2FC}" sibTransId="{A08D3F6B-BCB7-40F4-B463-5314757CA510}"/>
    <dgm:cxn modelId="{AA95CE10-E97F-45D2-8EA4-9A448A04A27A}" srcId="{6F85D648-925B-4561-A500-9DAE218CE52E}" destId="{C6EACEE2-4030-4D6A-87F5-805BA033E4A6}" srcOrd="2" destOrd="0" parTransId="{BAA10A2B-AC04-4EC1-979D-3B98AE817D3F}" sibTransId="{6DB0F982-262E-45A6-A903-743F7F582BE2}"/>
    <dgm:cxn modelId="{886F5911-9D27-429D-9C84-C223AD494ADA}" srcId="{6F85D648-925B-4561-A500-9DAE218CE52E}" destId="{EBEA0430-FF49-40C1-9594-FDAF71FA6ABC}" srcOrd="1" destOrd="0" parTransId="{4BE2AEAB-C8C5-47D3-A4BB-C9B65B94798C}" sibTransId="{7FEA4955-79D7-4C40-8C2A-2FB4238BC8A4}"/>
    <dgm:cxn modelId="{D9D5DDDE-A75C-42D4-9FBD-FA7D90DE16CE}" type="presOf" srcId="{EBEA0430-FF49-40C1-9594-FDAF71FA6ABC}" destId="{CD0D1B42-1B08-4188-A704-4DF82E81C057}" srcOrd="0" destOrd="0" presId="urn:microsoft.com/office/officeart/2005/8/layout/pList1"/>
    <dgm:cxn modelId="{EB67064E-C5B2-42AA-9AA0-719B473FA7A7}" type="presOf" srcId="{7FEA4955-79D7-4C40-8C2A-2FB4238BC8A4}" destId="{185B472B-505E-4742-9E4B-362474F4207A}" srcOrd="0" destOrd="0" presId="urn:microsoft.com/office/officeart/2005/8/layout/pList1"/>
    <dgm:cxn modelId="{1A4AA88E-F1A3-4D01-822F-7EC41E2009E7}" type="presOf" srcId="{354A4E39-BC79-43E1-87F1-38FC1EE6DFAD}" destId="{7F29EF25-10A2-4773-B2AA-488AD95986EF}" srcOrd="0" destOrd="0" presId="urn:microsoft.com/office/officeart/2005/8/layout/pList1"/>
    <dgm:cxn modelId="{29D7B46F-DFE1-4A32-9AC7-93534758CFDE}" type="presOf" srcId="{C6EACEE2-4030-4D6A-87F5-805BA033E4A6}" destId="{F02BF741-1310-4C97-AA7F-3C7525321617}" srcOrd="0" destOrd="0" presId="urn:microsoft.com/office/officeart/2005/8/layout/pList1"/>
    <dgm:cxn modelId="{F1D812B5-EED4-4B97-9A6F-B5FEF06DDF09}" type="presOf" srcId="{A08D3F6B-BCB7-40F4-B463-5314757CA510}" destId="{CFDD7C1C-DF30-4FFE-82A2-2DA51B29AB8E}" srcOrd="0" destOrd="0" presId="urn:microsoft.com/office/officeart/2005/8/layout/pList1"/>
    <dgm:cxn modelId="{61EB9E88-7AEE-41F4-B140-3637E567AAA6}" type="presOf" srcId="{EE4BE3AA-EF10-41D6-BD54-07C67AB7D8FA}" destId="{B3FBB9AF-8844-4705-871E-022FB5AE0FFC}" srcOrd="0" destOrd="0" presId="urn:microsoft.com/office/officeart/2005/8/layout/pList1"/>
    <dgm:cxn modelId="{C7082FB5-3E8B-4E8D-A240-52F61E10A514}" type="presOf" srcId="{6DB0F982-262E-45A6-A903-743F7F582BE2}" destId="{44835E5A-72EC-48D7-BD32-7C9878CFB2C7}" srcOrd="0" destOrd="0" presId="urn:microsoft.com/office/officeart/2005/8/layout/pList1"/>
    <dgm:cxn modelId="{2753F349-5830-433C-AF3C-76A2D4588248}" type="presOf" srcId="{6F85D648-925B-4561-A500-9DAE218CE52E}" destId="{BB8E98BD-D61B-4172-BC2E-C8C06E5CFBE9}" srcOrd="0" destOrd="0" presId="urn:microsoft.com/office/officeart/2005/8/layout/pList1"/>
    <dgm:cxn modelId="{634850E9-1D72-4368-A436-11C4064A88E4}" srcId="{6F85D648-925B-4561-A500-9DAE218CE52E}" destId="{EE4BE3AA-EF10-41D6-BD54-07C67AB7D8FA}" srcOrd="3" destOrd="0" parTransId="{EE8DFBBF-3E55-49ED-9A8D-D6F22E99EF46}" sibTransId="{B25ACB11-F71E-4AEF-AC0D-7934B2CB1151}"/>
    <dgm:cxn modelId="{6975A873-B8A2-447A-9DF3-F1D56982EE2A}" type="presParOf" srcId="{BB8E98BD-D61B-4172-BC2E-C8C06E5CFBE9}" destId="{7EB64627-923B-4877-A3E5-DFD1FC6CFEF9}" srcOrd="0" destOrd="0" presId="urn:microsoft.com/office/officeart/2005/8/layout/pList1"/>
    <dgm:cxn modelId="{D5240C8A-6B93-41AC-8250-62CA970AE972}" type="presParOf" srcId="{7EB64627-923B-4877-A3E5-DFD1FC6CFEF9}" destId="{D192E89E-772A-4771-9272-0B77D08CEACD}" srcOrd="0" destOrd="0" presId="urn:microsoft.com/office/officeart/2005/8/layout/pList1"/>
    <dgm:cxn modelId="{C8A68D50-B281-4E2F-8985-37E56593A713}" type="presParOf" srcId="{7EB64627-923B-4877-A3E5-DFD1FC6CFEF9}" destId="{7F29EF25-10A2-4773-B2AA-488AD95986EF}" srcOrd="1" destOrd="0" presId="urn:microsoft.com/office/officeart/2005/8/layout/pList1"/>
    <dgm:cxn modelId="{EAA058B5-1D4C-44F3-8739-8D83BAB59D07}" type="presParOf" srcId="{BB8E98BD-D61B-4172-BC2E-C8C06E5CFBE9}" destId="{CFDD7C1C-DF30-4FFE-82A2-2DA51B29AB8E}" srcOrd="1" destOrd="0" presId="urn:microsoft.com/office/officeart/2005/8/layout/pList1"/>
    <dgm:cxn modelId="{E0E73B06-D281-4C74-BE6E-6056D0756BE9}" type="presParOf" srcId="{BB8E98BD-D61B-4172-BC2E-C8C06E5CFBE9}" destId="{43A98950-CB10-4809-A386-68F82C4B68B6}" srcOrd="2" destOrd="0" presId="urn:microsoft.com/office/officeart/2005/8/layout/pList1"/>
    <dgm:cxn modelId="{A818DA10-CDAA-4994-AD26-9B77C629A5BA}" type="presParOf" srcId="{43A98950-CB10-4809-A386-68F82C4B68B6}" destId="{CB6F3CF5-BD36-4D09-923C-A838DE845331}" srcOrd="0" destOrd="0" presId="urn:microsoft.com/office/officeart/2005/8/layout/pList1"/>
    <dgm:cxn modelId="{CFF156B4-88E4-42ED-AE67-E14DC4280940}" type="presParOf" srcId="{43A98950-CB10-4809-A386-68F82C4B68B6}" destId="{CD0D1B42-1B08-4188-A704-4DF82E81C057}" srcOrd="1" destOrd="0" presId="urn:microsoft.com/office/officeart/2005/8/layout/pList1"/>
    <dgm:cxn modelId="{11F2E252-B5C7-4921-82D8-D0EE1E674391}" type="presParOf" srcId="{BB8E98BD-D61B-4172-BC2E-C8C06E5CFBE9}" destId="{185B472B-505E-4742-9E4B-362474F4207A}" srcOrd="3" destOrd="0" presId="urn:microsoft.com/office/officeart/2005/8/layout/pList1"/>
    <dgm:cxn modelId="{74EABE19-0438-43DA-9AA3-DFCE6791BA93}" type="presParOf" srcId="{BB8E98BD-D61B-4172-BC2E-C8C06E5CFBE9}" destId="{BC157EB4-79DA-4B5C-8C58-1DA713AB7420}" srcOrd="4" destOrd="0" presId="urn:microsoft.com/office/officeart/2005/8/layout/pList1"/>
    <dgm:cxn modelId="{556B1E26-1858-403F-940C-2B52477B46A9}" type="presParOf" srcId="{BC157EB4-79DA-4B5C-8C58-1DA713AB7420}" destId="{B394F79E-B8B5-4DE1-B114-265F5AD0662F}" srcOrd="0" destOrd="0" presId="urn:microsoft.com/office/officeart/2005/8/layout/pList1"/>
    <dgm:cxn modelId="{4F5339AD-D8F8-4915-99EC-8F71FA2B6897}" type="presParOf" srcId="{BC157EB4-79DA-4B5C-8C58-1DA713AB7420}" destId="{F02BF741-1310-4C97-AA7F-3C7525321617}" srcOrd="1" destOrd="0" presId="urn:microsoft.com/office/officeart/2005/8/layout/pList1"/>
    <dgm:cxn modelId="{181CE3E8-864F-40DE-9F71-8C59B411D7CB}" type="presParOf" srcId="{BB8E98BD-D61B-4172-BC2E-C8C06E5CFBE9}" destId="{44835E5A-72EC-48D7-BD32-7C9878CFB2C7}" srcOrd="5" destOrd="0" presId="urn:microsoft.com/office/officeart/2005/8/layout/pList1"/>
    <dgm:cxn modelId="{E1A10482-207F-4C34-A32D-BC7791B24D72}" type="presParOf" srcId="{BB8E98BD-D61B-4172-BC2E-C8C06E5CFBE9}" destId="{66BD9FAC-4702-4FD3-A4E1-26B97946134C}" srcOrd="6" destOrd="0" presId="urn:microsoft.com/office/officeart/2005/8/layout/pList1"/>
    <dgm:cxn modelId="{815B95C1-A343-42FD-9B08-A894B68421CD}" type="presParOf" srcId="{66BD9FAC-4702-4FD3-A4E1-26B97946134C}" destId="{CD34AC4D-356E-4912-893A-65ED169A3AC0}" srcOrd="0" destOrd="0" presId="urn:microsoft.com/office/officeart/2005/8/layout/pList1"/>
    <dgm:cxn modelId="{CE69A5AF-B57A-4B4B-9355-8D0E2E05BEA0}" type="presParOf" srcId="{66BD9FAC-4702-4FD3-A4E1-26B97946134C}" destId="{B3FBB9AF-8844-4705-871E-022FB5AE0FFC}" srcOrd="1" destOrd="0" presId="urn:microsoft.com/office/officeart/2005/8/layout/p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468D78-696E-4A9E-9311-858C3DBF5284}">
      <dsp:nvSpPr>
        <dsp:cNvPr id="0" name=""/>
        <dsp:cNvSpPr/>
      </dsp:nvSpPr>
      <dsp:spPr>
        <a:xfrm>
          <a:off x="0" y="0"/>
          <a:ext cx="10515600" cy="17345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0980" tIns="220980" rIns="220980" bIns="220980" numCol="1" spcCol="1270" anchor="ctr" anchorCtr="0">
          <a:noAutofit/>
        </a:bodyPr>
        <a:lstStyle/>
        <a:p>
          <a:pPr lvl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5800" kern="1200" dirty="0" smtClean="0">
              <a:solidFill>
                <a:srgbClr val="FF0000"/>
              </a:solidFill>
            </a:rPr>
            <a:t>Oblike renesančne vokalne glasbe</a:t>
          </a:r>
          <a:endParaRPr lang="sl-SI" sz="5800" kern="1200" dirty="0">
            <a:solidFill>
              <a:srgbClr val="FF0000"/>
            </a:solidFill>
          </a:endParaRPr>
        </a:p>
      </dsp:txBody>
      <dsp:txXfrm>
        <a:off x="0" y="0"/>
        <a:ext cx="10515600" cy="1734502"/>
      </dsp:txXfrm>
    </dsp:sp>
    <dsp:sp modelId="{51AFAA3E-4F74-4ED2-9290-B0B500CE0084}">
      <dsp:nvSpPr>
        <dsp:cNvPr id="0" name=""/>
        <dsp:cNvSpPr/>
      </dsp:nvSpPr>
      <dsp:spPr>
        <a:xfrm>
          <a:off x="264940" y="1890709"/>
          <a:ext cx="10017265" cy="3601841"/>
        </a:xfrm>
        <a:prstGeom prst="rect">
          <a:avLst/>
        </a:prstGeom>
        <a:noFill/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l-SI" sz="1400" kern="1200" dirty="0" smtClean="0">
            <a:solidFill>
              <a:schemeClr val="tx1"/>
            </a:solidFill>
          </a:endParaRP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l-SI" sz="1400" kern="1200" dirty="0">
            <a:solidFill>
              <a:schemeClr val="tx1"/>
            </a:solidFill>
          </a:endParaRPr>
        </a:p>
      </dsp:txBody>
      <dsp:txXfrm>
        <a:off x="264940" y="1890709"/>
        <a:ext cx="10017265" cy="3601841"/>
      </dsp:txXfrm>
    </dsp:sp>
    <dsp:sp modelId="{B23A42E3-53DB-4247-AE29-130D50427113}">
      <dsp:nvSpPr>
        <dsp:cNvPr id="0" name=""/>
        <dsp:cNvSpPr/>
      </dsp:nvSpPr>
      <dsp:spPr>
        <a:xfrm>
          <a:off x="0" y="5376957"/>
          <a:ext cx="10515600" cy="4047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92E89E-772A-4771-9272-0B77D08CEACD}">
      <dsp:nvSpPr>
        <dsp:cNvPr id="0" name=""/>
        <dsp:cNvSpPr/>
      </dsp:nvSpPr>
      <dsp:spPr>
        <a:xfrm>
          <a:off x="3" y="0"/>
          <a:ext cx="2443028" cy="2533101"/>
        </a:xfrm>
        <a:prstGeom prst="roundRect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F29EF25-10A2-4773-B2AA-488AD95986EF}">
      <dsp:nvSpPr>
        <dsp:cNvPr id="0" name=""/>
        <dsp:cNvSpPr/>
      </dsp:nvSpPr>
      <dsp:spPr>
        <a:xfrm>
          <a:off x="5133" y="2776574"/>
          <a:ext cx="2443028" cy="9063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400" kern="1200" dirty="0" err="1" smtClean="0"/>
            <a:t>Josquin</a:t>
          </a:r>
          <a:r>
            <a:rPr lang="sl-SI" sz="2400" kern="1200" dirty="0" smtClean="0"/>
            <a:t> _____________</a:t>
          </a:r>
          <a:endParaRPr lang="sl-SI" sz="2400" kern="1200" dirty="0"/>
        </a:p>
      </dsp:txBody>
      <dsp:txXfrm>
        <a:off x="5133" y="2776574"/>
        <a:ext cx="2443028" cy="906363"/>
      </dsp:txXfrm>
    </dsp:sp>
    <dsp:sp modelId="{CB6F3CF5-BD36-4D09-923C-A838DE845331}">
      <dsp:nvSpPr>
        <dsp:cNvPr id="0" name=""/>
        <dsp:cNvSpPr/>
      </dsp:nvSpPr>
      <dsp:spPr>
        <a:xfrm>
          <a:off x="2882587" y="202687"/>
          <a:ext cx="1939422" cy="2517716"/>
        </a:xfrm>
        <a:prstGeom prst="roundRect">
          <a:avLst/>
        </a:prstGeom>
        <a:blipFill rotWithShape="1">
          <a:blip xmlns:r="http://schemas.openxmlformats.org/officeDocument/2006/relationships" r:embed="rId2"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0D1B42-1B08-4188-A704-4DF82E81C057}">
      <dsp:nvSpPr>
        <dsp:cNvPr id="0" name=""/>
        <dsp:cNvSpPr/>
      </dsp:nvSpPr>
      <dsp:spPr>
        <a:xfrm>
          <a:off x="2655507" y="3032219"/>
          <a:ext cx="2443028" cy="9063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400" kern="1200" dirty="0" smtClean="0"/>
            <a:t>Jean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400" kern="1200" dirty="0" smtClean="0"/>
            <a:t>__________</a:t>
          </a:r>
          <a:endParaRPr lang="sl-SI" sz="2400" kern="1200" dirty="0"/>
        </a:p>
      </dsp:txBody>
      <dsp:txXfrm>
        <a:off x="2655507" y="3032219"/>
        <a:ext cx="2443028" cy="906363"/>
      </dsp:txXfrm>
    </dsp:sp>
    <dsp:sp modelId="{B394F79E-B8B5-4DE1-B114-265F5AD0662F}">
      <dsp:nvSpPr>
        <dsp:cNvPr id="0" name=""/>
        <dsp:cNvSpPr/>
      </dsp:nvSpPr>
      <dsp:spPr>
        <a:xfrm>
          <a:off x="5257802" y="0"/>
          <a:ext cx="2443028" cy="2469996"/>
        </a:xfrm>
        <a:prstGeom prst="roundRect">
          <a:avLst/>
        </a:prstGeom>
        <a:blipFill rotWithShape="1">
          <a:blip xmlns:r="http://schemas.openxmlformats.org/officeDocument/2006/relationships" r:embed="rId3"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02BF741-1310-4C97-AA7F-3C7525321617}">
      <dsp:nvSpPr>
        <dsp:cNvPr id="0" name=""/>
        <dsp:cNvSpPr/>
      </dsp:nvSpPr>
      <dsp:spPr>
        <a:xfrm>
          <a:off x="5380002" y="2760798"/>
          <a:ext cx="2443028" cy="9063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400" kern="1200" dirty="0" smtClean="0"/>
            <a:t>Orlando di __________</a:t>
          </a:r>
          <a:endParaRPr lang="sl-SI" sz="2400" kern="1200" dirty="0"/>
        </a:p>
      </dsp:txBody>
      <dsp:txXfrm>
        <a:off x="5380002" y="2760798"/>
        <a:ext cx="2443028" cy="906363"/>
      </dsp:txXfrm>
    </dsp:sp>
    <dsp:sp modelId="{CD34AC4D-356E-4912-893A-65ED169A3AC0}">
      <dsp:nvSpPr>
        <dsp:cNvPr id="0" name=""/>
        <dsp:cNvSpPr/>
      </dsp:nvSpPr>
      <dsp:spPr>
        <a:xfrm>
          <a:off x="7980929" y="0"/>
          <a:ext cx="2443028" cy="2331263"/>
        </a:xfrm>
        <a:prstGeom prst="roundRect">
          <a:avLst/>
        </a:prstGeom>
        <a:blipFill rotWithShape="1">
          <a:blip xmlns:r="http://schemas.openxmlformats.org/officeDocument/2006/relationships" r:embed="rId4"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3FBB9AF-8844-4705-871E-022FB5AE0FFC}">
      <dsp:nvSpPr>
        <dsp:cNvPr id="0" name=""/>
        <dsp:cNvSpPr/>
      </dsp:nvSpPr>
      <dsp:spPr>
        <a:xfrm>
          <a:off x="8067437" y="1996684"/>
          <a:ext cx="2443028" cy="18789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l-SI" sz="2400" kern="1200" dirty="0" smtClean="0"/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400" kern="1200" dirty="0" err="1" smtClean="0"/>
            <a:t>Giovanni</a:t>
          </a:r>
          <a:r>
            <a:rPr lang="sl-SI" sz="2400" kern="1200" dirty="0" smtClean="0"/>
            <a:t> </a:t>
          </a:r>
          <a:r>
            <a:rPr lang="sl-SI" sz="2400" kern="1200" dirty="0" err="1" smtClean="0"/>
            <a:t>Pierluigi</a:t>
          </a:r>
          <a:r>
            <a:rPr lang="sl-SI" sz="2400" kern="1200" dirty="0" smtClean="0"/>
            <a:t> da _____________</a:t>
          </a:r>
          <a:endParaRPr lang="sl-SI" sz="2400" kern="1200" dirty="0"/>
        </a:p>
      </dsp:txBody>
      <dsp:txXfrm>
        <a:off x="8067437" y="1996684"/>
        <a:ext cx="2443028" cy="187893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List1">
  <dgm:title val=""/>
  <dgm:desc val=""/>
  <dgm:catLst>
    <dgm:cat type="list" pri="2000"/>
    <dgm:cat type="picture" pri="2500"/>
    <dgm:cat type="pictureconvert" pri="2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3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1"/>
      <dgm:constr type="sp" refType="w" refFor="ch" refForName="compNode" op="equ" fact="0.1"/>
      <dgm:constr type="primFontSz" for="des" ptType="node" op="equ" val="65"/>
    </dgm:constrLst>
    <dgm:ruleLst/>
    <dgm:forEach name="Name4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 axis="self"/>
        <dgm:constrLst>
          <dgm:constr type="h" refType="w" fact="1.06"/>
          <dgm:constr type="h" for="ch" forName="pictRect" refType="h" fact="0.65"/>
          <dgm:constr type="w" for="ch" forName="pictRect" refType="w"/>
          <dgm:constr type="l" for="ch" forName="pictRect"/>
          <dgm:constr type="t" for="ch" forName="pictRect"/>
          <dgm:constr type="w" for="ch" forName="textRect" refType="w"/>
          <dgm:constr type="h" for="ch" forName="textRect" refType="h" fact="0.35"/>
          <dgm:constr type="l" for="ch" forName="textRect"/>
          <dgm:constr type="t" for="ch" forName="textRect" refType="b" refFor="ch" refForName="pictRect"/>
        </dgm:constrLst>
        <dgm:ruleLst/>
        <dgm:layoutNode name="pictRect">
          <dgm:alg type="sp"/>
          <dgm:shape xmlns:r="http://schemas.openxmlformats.org/officeDocument/2006/relationships" type="roundRect" r:blip="" blipPhldr="1">
            <dgm:adjLst/>
          </dgm:shape>
          <dgm:presOf/>
          <dgm:constrLst/>
          <dgm:ruleLst/>
        </dgm:layoutNode>
        <dgm:layoutNode name="textRect" styleLbl="revTx">
          <dgm:varLst>
            <dgm:bulletEnabled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bMarg"/>
          </dgm:constrLst>
          <dgm:ruleLst>
            <dgm:rule type="primFontSz" val="5" fact="NaN" max="NaN"/>
          </dgm:ruleLst>
        </dgm:layoutNode>
      </dgm:layoutNode>
      <dgm:forEach name="Name5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Kliknite, da uredite slog podnaslova matrice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39A9A-B4B0-4B32-B8CD-2E25E95134C4}" type="datetimeFigureOut">
              <a:rPr lang="en-US" smtClean="0"/>
              <a:t>3/23/2020</a:t>
            </a:fld>
            <a:endParaRPr lang="en-US" dirty="0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2371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1E721-B01C-4D5D-A3CA-2E5518383F10}" type="datetimeFigureOut">
              <a:rPr lang="en-US" smtClean="0"/>
              <a:t>3/23/2020</a:t>
            </a:fld>
            <a:endParaRPr lang="en-US" dirty="0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4570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3FEF9-69D0-4F8C-A336-59491FBEDC47}" type="datetimeFigureOut">
              <a:rPr lang="en-US" smtClean="0"/>
              <a:t>3/23/2020</a:t>
            </a:fld>
            <a:endParaRPr lang="en-US" dirty="0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6973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21DC-8981-44E6-BC8C-2BA8F673FFBB}" type="datetimeFigureOut">
              <a:rPr lang="en-US" smtClean="0"/>
              <a:t>3/23/2020</a:t>
            </a:fld>
            <a:endParaRPr lang="en-US" dirty="0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71976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9C5D3-0140-4E75-8D7F-C0623D06DFD7}" type="datetimeFigureOut">
              <a:rPr lang="en-US" smtClean="0"/>
              <a:t>3/23/2020</a:t>
            </a:fld>
            <a:endParaRPr lang="en-US" dirty="0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75074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666F9-5B40-48E0-8DFD-99EF944CDD22}" type="datetimeFigureOut">
              <a:rPr lang="en-US" smtClean="0"/>
              <a:t>3/23/2020</a:t>
            </a:fld>
            <a:endParaRPr lang="en-US" dirty="0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92280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98D6B-2C72-4E21-9893-A649C6E2A47D}" type="datetimeFigureOut">
              <a:rPr lang="en-US" smtClean="0"/>
              <a:t>3/23/2020</a:t>
            </a:fld>
            <a:endParaRPr lang="en-US" dirty="0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1094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811C9-A66C-49F0-970E-F7B68D9109A0}" type="datetimeFigureOut">
              <a:rPr lang="en-US" smtClean="0"/>
              <a:t>3/23/2020</a:t>
            </a:fld>
            <a:endParaRPr lang="en-US" dirty="0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08660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1AE78-96A2-4A23-B183-3B6DB4374FE7}" type="datetimeFigureOut">
              <a:rPr lang="en-US" smtClean="0"/>
              <a:t>3/23/2020</a:t>
            </a:fld>
            <a:endParaRPr lang="en-US" dirty="0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3583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E0757-B101-4811-9189-10EB2F458E2D}" type="datetimeFigureOut">
              <a:rPr lang="en-US" smtClean="0"/>
              <a:t>3/23/2020</a:t>
            </a:fld>
            <a:endParaRPr lang="en-US" dirty="0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11552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DC078-589F-40E3-816C-EE21D62B5BBA}" type="datetimeFigureOut">
              <a:rPr lang="en-US" smtClean="0"/>
              <a:t>3/23/2020</a:t>
            </a:fld>
            <a:endParaRPr lang="en-US" dirty="0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81770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004436-CA73-4D53-89B4-2A5C7347BF2F}" type="datetimeFigureOut">
              <a:rPr lang="en-US" smtClean="0"/>
              <a:t>3/23/2020</a:t>
            </a:fld>
            <a:endParaRPr lang="en-US" dirty="0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42344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Eha72j6xqpU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smtClean="0">
                <a:solidFill>
                  <a:srgbClr val="FF0000"/>
                </a:solidFill>
              </a:rPr>
              <a:t>Renesansa in humanizem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l-SI" dirty="0" smtClean="0"/>
              <a:t>7.razred </a:t>
            </a:r>
          </a:p>
          <a:p>
            <a:r>
              <a:rPr lang="sl-SI" dirty="0" smtClean="0"/>
              <a:t>GUM</a:t>
            </a:r>
          </a:p>
          <a:p>
            <a:endParaRPr lang="sl-SI" dirty="0" smtClean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0736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>
                <a:solidFill>
                  <a:srgbClr val="FF0000"/>
                </a:solidFill>
              </a:rPr>
              <a:t>Vokalna glasba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 smtClean="0"/>
              <a:t>Po katerem umetniškem obdobju  se zgledujejo renesančni umetniki?</a:t>
            </a:r>
          </a:p>
          <a:p>
            <a:pPr marL="0" indent="0">
              <a:buNone/>
            </a:pPr>
            <a:r>
              <a:rPr lang="sl-SI" dirty="0" smtClean="0"/>
              <a:t>_________________________________.</a:t>
            </a:r>
          </a:p>
          <a:p>
            <a:pPr marL="0" indent="0">
              <a:buNone/>
            </a:pPr>
            <a:endParaRPr lang="sl-SI" dirty="0" smtClean="0"/>
          </a:p>
          <a:p>
            <a:pPr marL="0" indent="0">
              <a:buNone/>
            </a:pPr>
            <a:r>
              <a:rPr lang="sl-SI" dirty="0" smtClean="0"/>
              <a:t>Obdobju renesanse pravimo tudi obdobje razcveta vokalne glasbe ali_____________________.</a:t>
            </a:r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550902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značba mesta vsebin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43292933"/>
              </p:ext>
            </p:extLst>
          </p:nvPr>
        </p:nvGraphicFramePr>
        <p:xfrm>
          <a:off x="838200" y="395288"/>
          <a:ext cx="10515600" cy="57816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PoljeZBesedilom 5"/>
          <p:cNvSpPr txBox="1"/>
          <p:nvPr/>
        </p:nvSpPr>
        <p:spPr>
          <a:xfrm>
            <a:off x="1089454" y="1977962"/>
            <a:ext cx="32621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600" dirty="0" smtClean="0">
                <a:solidFill>
                  <a:srgbClr val="0070C0"/>
                </a:solidFill>
              </a:rPr>
              <a:t>cerkvene</a:t>
            </a:r>
            <a:endParaRPr lang="sl-SI" sz="3600" dirty="0">
              <a:solidFill>
                <a:srgbClr val="0070C0"/>
              </a:solidFill>
            </a:endParaRPr>
          </a:p>
        </p:txBody>
      </p:sp>
      <p:sp>
        <p:nvSpPr>
          <p:cNvPr id="7" name="PoljeZBesedilom 6"/>
          <p:cNvSpPr txBox="1"/>
          <p:nvPr/>
        </p:nvSpPr>
        <p:spPr>
          <a:xfrm>
            <a:off x="7809470" y="2065467"/>
            <a:ext cx="30768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600" dirty="0" smtClean="0">
                <a:solidFill>
                  <a:srgbClr val="0070C0"/>
                </a:solidFill>
              </a:rPr>
              <a:t>posvetne</a:t>
            </a:r>
            <a:endParaRPr lang="sl-SI" sz="3600" dirty="0">
              <a:solidFill>
                <a:srgbClr val="0070C0"/>
              </a:solidFill>
            </a:endParaRPr>
          </a:p>
        </p:txBody>
      </p:sp>
      <p:sp>
        <p:nvSpPr>
          <p:cNvPr id="8" name="PoljeZBesedilom 7"/>
          <p:cNvSpPr txBox="1"/>
          <p:nvPr/>
        </p:nvSpPr>
        <p:spPr>
          <a:xfrm>
            <a:off x="1198605" y="3064476"/>
            <a:ext cx="384295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3200" dirty="0" smtClean="0"/>
              <a:t>________________</a:t>
            </a:r>
          </a:p>
          <a:p>
            <a:endParaRPr lang="sl-SI" sz="3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3200" dirty="0" smtClean="0"/>
              <a:t>________________</a:t>
            </a:r>
            <a:endParaRPr lang="sl-SI" sz="3200" dirty="0"/>
          </a:p>
        </p:txBody>
      </p:sp>
      <p:sp>
        <p:nvSpPr>
          <p:cNvPr id="9" name="PoljeZBesedilom 8"/>
          <p:cNvSpPr txBox="1"/>
          <p:nvPr/>
        </p:nvSpPr>
        <p:spPr>
          <a:xfrm>
            <a:off x="6376086" y="3064476"/>
            <a:ext cx="451021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3600" dirty="0" smtClean="0"/>
              <a:t>________________</a:t>
            </a:r>
          </a:p>
          <a:p>
            <a:endParaRPr lang="sl-SI" sz="3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3600" dirty="0" smtClean="0"/>
              <a:t>________________</a:t>
            </a:r>
            <a:endParaRPr lang="sl-SI" sz="3600" dirty="0"/>
          </a:p>
          <a:p>
            <a:endParaRPr lang="sl-SI" sz="3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3600" dirty="0" smtClean="0"/>
              <a:t>________________</a:t>
            </a:r>
            <a:endParaRPr lang="sl-SI" sz="3600" dirty="0"/>
          </a:p>
        </p:txBody>
      </p:sp>
      <p:cxnSp>
        <p:nvCxnSpPr>
          <p:cNvPr id="11" name="Raven puščični povezovalnik 10"/>
          <p:cNvCxnSpPr/>
          <p:nvPr/>
        </p:nvCxnSpPr>
        <p:spPr>
          <a:xfrm flipH="1">
            <a:off x="2236573" y="1481803"/>
            <a:ext cx="1346886" cy="4961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aven puščični povezovalnik 13"/>
          <p:cNvCxnSpPr/>
          <p:nvPr/>
        </p:nvCxnSpPr>
        <p:spPr>
          <a:xfrm>
            <a:off x="7414054" y="1481803"/>
            <a:ext cx="926757" cy="70534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78469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    </a:t>
            </a:r>
            <a:r>
              <a:rPr lang="sl-SI" b="1" dirty="0" smtClean="0">
                <a:solidFill>
                  <a:srgbClr val="FF0000"/>
                </a:solidFill>
              </a:rPr>
              <a:t>Skladatelji renesančne vokalne glasbe</a:t>
            </a:r>
            <a:endParaRPr lang="sl-SI" b="1" dirty="0">
              <a:solidFill>
                <a:srgbClr val="FF0000"/>
              </a:solidFill>
            </a:endParaRPr>
          </a:p>
        </p:txBody>
      </p:sp>
      <p:graphicFrame>
        <p:nvGraphicFramePr>
          <p:cNvPr id="6" name="Označba mesta vsebine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4012444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6025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94118"/>
          </a:xfrm>
        </p:spPr>
        <p:txBody>
          <a:bodyPr/>
          <a:lstStyle/>
          <a:p>
            <a:r>
              <a:rPr lang="sl-SI" b="1" dirty="0" smtClean="0">
                <a:solidFill>
                  <a:srgbClr val="FF0000"/>
                </a:solidFill>
              </a:rPr>
              <a:t>Glasbeni primer</a:t>
            </a:r>
            <a:endParaRPr lang="sl-SI" b="1" dirty="0">
              <a:solidFill>
                <a:srgbClr val="FF000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38200" y="1359244"/>
            <a:ext cx="10515600" cy="4817719"/>
          </a:xfrm>
        </p:spPr>
        <p:txBody>
          <a:bodyPr>
            <a:normAutofit lnSpcReduction="10000"/>
          </a:bodyPr>
          <a:lstStyle/>
          <a:p>
            <a:r>
              <a:rPr lang="sl-SI" dirty="0" smtClean="0">
                <a:hlinkClick r:id="rId2"/>
              </a:rPr>
              <a:t>https://www.youtube.com/watch?v=Eha72j6xqpU</a:t>
            </a:r>
            <a:endParaRPr lang="sl-SI" dirty="0" smtClean="0"/>
          </a:p>
          <a:p>
            <a:r>
              <a:rPr lang="sl-SI" dirty="0" err="1" smtClean="0"/>
              <a:t>Giovanni</a:t>
            </a:r>
            <a:r>
              <a:rPr lang="sl-SI" dirty="0" smtClean="0"/>
              <a:t> </a:t>
            </a:r>
            <a:r>
              <a:rPr lang="sl-SI" dirty="0" err="1"/>
              <a:t>Pierluigi</a:t>
            </a:r>
            <a:r>
              <a:rPr lang="sl-SI" dirty="0"/>
              <a:t> da </a:t>
            </a:r>
            <a:r>
              <a:rPr lang="sl-SI" dirty="0" smtClean="0"/>
              <a:t>Palestrina, </a:t>
            </a:r>
            <a:r>
              <a:rPr lang="sl-SI" dirty="0" err="1" smtClean="0"/>
              <a:t>Missa</a:t>
            </a:r>
            <a:r>
              <a:rPr lang="sl-SI" dirty="0" smtClean="0"/>
              <a:t> </a:t>
            </a:r>
            <a:r>
              <a:rPr lang="sl-SI" dirty="0" err="1" smtClean="0"/>
              <a:t>Papae</a:t>
            </a:r>
            <a:r>
              <a:rPr lang="sl-SI" dirty="0" smtClean="0"/>
              <a:t> </a:t>
            </a:r>
            <a:r>
              <a:rPr lang="sl-SI" dirty="0" err="1" smtClean="0"/>
              <a:t>Marcelli</a:t>
            </a:r>
            <a:r>
              <a:rPr lang="sl-SI" dirty="0" smtClean="0"/>
              <a:t>, 1.stavek, </a:t>
            </a:r>
            <a:r>
              <a:rPr lang="sl-SI" i="1" dirty="0" err="1" smtClean="0"/>
              <a:t>Kyrie</a:t>
            </a:r>
            <a:r>
              <a:rPr lang="sl-SI" i="1" dirty="0" smtClean="0"/>
              <a:t> </a:t>
            </a:r>
            <a:r>
              <a:rPr lang="sl-SI" i="1" dirty="0" err="1" smtClean="0"/>
              <a:t>eleison</a:t>
            </a:r>
            <a:r>
              <a:rPr lang="sl-SI" i="1" dirty="0" smtClean="0"/>
              <a:t>  (Gospod, usmili se)</a:t>
            </a:r>
          </a:p>
          <a:p>
            <a:r>
              <a:rPr lang="sl-SI" dirty="0" smtClean="0"/>
              <a:t>Vrsta glasbe:________</a:t>
            </a:r>
          </a:p>
          <a:p>
            <a:r>
              <a:rPr lang="sl-SI" dirty="0" smtClean="0"/>
              <a:t>Glasbena zvrst:__________</a:t>
            </a:r>
          </a:p>
          <a:p>
            <a:r>
              <a:rPr lang="sl-SI" dirty="0" smtClean="0"/>
              <a:t>Glasbena oblika:__________</a:t>
            </a:r>
          </a:p>
          <a:p>
            <a:r>
              <a:rPr lang="sl-SI" dirty="0" smtClean="0"/>
              <a:t>Zasedba:________</a:t>
            </a:r>
          </a:p>
          <a:p>
            <a:r>
              <a:rPr lang="sl-SI" dirty="0" smtClean="0"/>
              <a:t>Značaj:_________</a:t>
            </a:r>
          </a:p>
          <a:p>
            <a:r>
              <a:rPr lang="sl-SI" dirty="0" smtClean="0"/>
              <a:t>Po čem se razlikuje od posvetne glasbe?_______________</a:t>
            </a:r>
          </a:p>
          <a:p>
            <a:r>
              <a:rPr lang="sl-SI" dirty="0" smtClean="0"/>
              <a:t>Druge značilnosti__________________________________________-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058776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</TotalTime>
  <Words>102</Words>
  <Application>Microsoft Office PowerPoint</Application>
  <PresentationFormat>Širokozaslonsko</PresentationFormat>
  <Paragraphs>36</Paragraphs>
  <Slides>5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Officeova tema</vt:lpstr>
      <vt:lpstr>Renesansa in humanizem</vt:lpstr>
      <vt:lpstr>Vokalna glasba</vt:lpstr>
      <vt:lpstr>PowerPointova predstavitev</vt:lpstr>
      <vt:lpstr>    Skladatelji renesančne vokalne glasbe</vt:lpstr>
      <vt:lpstr>Glasbeni primer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Renesansa in humanizem</dc:title>
  <dc:creator>Mojca</dc:creator>
  <cp:lastModifiedBy>Mojca</cp:lastModifiedBy>
  <cp:revision>14</cp:revision>
  <dcterms:created xsi:type="dcterms:W3CDTF">2020-03-23T08:07:50Z</dcterms:created>
  <dcterms:modified xsi:type="dcterms:W3CDTF">2020-03-23T09:24:27Z</dcterms:modified>
</cp:coreProperties>
</file>