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2.xml" ContentType="application/vnd.openxmlformats-officedocument.presentationml.comment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8"/>
  </p:notesMasterIdLst>
  <p:sldIdLst>
    <p:sldId id="256" r:id="rId2"/>
    <p:sldId id="257" r:id="rId3"/>
    <p:sldId id="258" r:id="rId4"/>
    <p:sldId id="259" r:id="rId5"/>
    <p:sldId id="260" r:id="rId6"/>
    <p:sldId id="261" r:id="rId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anja Avsec"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4" d="100"/>
          <a:sy n="134" d="100"/>
        </p:scale>
        <p:origin x="144" y="64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3-20T09:48:54.287" idx="1">
    <p:pos x="196" y="725"/>
    <p:text>klikni počrtano besedilo :-)</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3-20T09:44:13.467" idx="2">
    <p:pos x="196" y="725"/>
    <p:text>Uživaj v glasbi poeta klavirja!</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08802296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7f4656f796_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7f4656f796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622469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99665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71a9dbc188_0_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71a9dbc188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244241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71a9dbc188_0_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71a9dbc188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40415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71a9dbc188_0_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71a9dbc188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448965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71a9dbc188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71a9dbc188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12120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sl"/>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xmlns:mc="http://schemas.openxmlformats.org/markup-compatibility/2006" xmlns:p14="http://schemas.microsoft.com/office/powerpoint/2010/main">
    <mc:Choice Requires="p14">
      <p:transition spd="slow">
        <p14:prism/>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Gus4dnQuiGk"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comments" Target="../comments/commen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www.youtube.com/watch?v=hvECZ_ZXGqs"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0" y="744575"/>
            <a:ext cx="8520600" cy="8463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endParaRPr/>
          </a:p>
        </p:txBody>
      </p:sp>
      <p:sp>
        <p:nvSpPr>
          <p:cNvPr id="55" name="Google Shape;55;p13"/>
          <p:cNvSpPr txBox="1">
            <a:spLocks noGrp="1"/>
          </p:cNvSpPr>
          <p:nvPr>
            <p:ph type="subTitle" idx="1"/>
          </p:nvPr>
        </p:nvSpPr>
        <p:spPr>
          <a:xfrm>
            <a:off x="130150" y="1590875"/>
            <a:ext cx="8520600" cy="3346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pic>
        <p:nvPicPr>
          <p:cNvPr id="56" name="Google Shape;56;p13"/>
          <p:cNvPicPr preferRelativeResize="0"/>
          <p:nvPr/>
        </p:nvPicPr>
        <p:blipFill>
          <a:blip r:embed="rId3">
            <a:alphaModFix/>
          </a:blip>
          <a:stretch>
            <a:fillRect/>
          </a:stretch>
        </p:blipFill>
        <p:spPr>
          <a:xfrm>
            <a:off x="-28675" y="17381"/>
            <a:ext cx="9144000" cy="5092792"/>
          </a:xfrm>
          <a:prstGeom prst="rect">
            <a:avLst/>
          </a:prstGeom>
          <a:noFill/>
          <a:ln>
            <a:noFill/>
          </a:ln>
        </p:spPr>
      </p:pic>
      <p:sp>
        <p:nvSpPr>
          <p:cNvPr id="57" name="Google Shape;57;p13"/>
          <p:cNvSpPr txBox="1"/>
          <p:nvPr/>
        </p:nvSpPr>
        <p:spPr>
          <a:xfrm>
            <a:off x="187375" y="140525"/>
            <a:ext cx="4000500" cy="46938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sl" sz="2800"/>
              <a:t>Pozdravljeni, osmošolci.</a:t>
            </a:r>
            <a:endParaRPr sz="2800"/>
          </a:p>
          <a:p>
            <a:pPr marL="0" lvl="0" indent="0" algn="ctr" rtl="0">
              <a:spcBef>
                <a:spcPts val="0"/>
              </a:spcBef>
              <a:spcAft>
                <a:spcPts val="0"/>
              </a:spcAft>
              <a:buClr>
                <a:schemeClr val="dk1"/>
              </a:buClr>
              <a:buSzPts val="1100"/>
              <a:buFont typeface="Arial"/>
              <a:buNone/>
            </a:pPr>
            <a:endParaRPr sz="2800"/>
          </a:p>
          <a:p>
            <a:pPr marL="0" lvl="0" indent="0" algn="ctr" rtl="0">
              <a:spcBef>
                <a:spcPts val="0"/>
              </a:spcBef>
              <a:spcAft>
                <a:spcPts val="0"/>
              </a:spcAft>
              <a:buNone/>
            </a:pPr>
            <a:r>
              <a:rPr lang="sl" sz="2800"/>
              <a:t>Prepiši v zvezek besedilo vseh slidov, razen zadnjega.</a:t>
            </a:r>
            <a:endParaRPr sz="2800"/>
          </a:p>
          <a:p>
            <a:pPr marL="0" lvl="0" indent="0" algn="ctr" rtl="0">
              <a:spcBef>
                <a:spcPts val="0"/>
              </a:spcBef>
              <a:spcAft>
                <a:spcPts val="0"/>
              </a:spcAft>
              <a:buClr>
                <a:schemeClr val="dk1"/>
              </a:buClr>
              <a:buSzPts val="1100"/>
              <a:buFont typeface="Arial"/>
              <a:buNone/>
            </a:pPr>
            <a:endParaRPr sz="2800"/>
          </a:p>
          <a:p>
            <a:pPr marL="0" lvl="0" indent="0" algn="ctr" rtl="0">
              <a:spcBef>
                <a:spcPts val="0"/>
              </a:spcBef>
              <a:spcAft>
                <a:spcPts val="0"/>
              </a:spcAft>
              <a:buClr>
                <a:schemeClr val="dk1"/>
              </a:buClr>
              <a:buSzPts val="1100"/>
              <a:buFont typeface="Arial"/>
              <a:buNone/>
            </a:pPr>
            <a:r>
              <a:rPr lang="sl" sz="2800"/>
              <a:t>Učb. str. 36, 37 - preberi, preden si pogledaš PPT.</a:t>
            </a:r>
            <a:r>
              <a:rPr lang="sl" sz="2800">
                <a:solidFill>
                  <a:schemeClr val="dk2"/>
                </a:solidFill>
              </a:rPr>
              <a:t> </a:t>
            </a:r>
            <a:endParaRPr sz="2800">
              <a:solidFill>
                <a:schemeClr val="dk2"/>
              </a:solidFill>
            </a:endParaRPr>
          </a:p>
          <a:p>
            <a:pPr marL="0" lvl="0" indent="0" algn="ctr" rtl="0">
              <a:spcBef>
                <a:spcPts val="0"/>
              </a:spcBef>
              <a:spcAft>
                <a:spcPts val="0"/>
              </a:spcAft>
              <a:buClr>
                <a:schemeClr val="dk1"/>
              </a:buClr>
              <a:buSzPts val="1100"/>
              <a:buFont typeface="Arial"/>
              <a:buNone/>
            </a:pPr>
            <a:endParaRPr sz="2800">
              <a:solidFill>
                <a:schemeClr val="dk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4"/>
          <p:cNvSpPr txBox="1">
            <a:spLocks noGrp="1"/>
          </p:cNvSpPr>
          <p:nvPr>
            <p:ph type="ctrTitle"/>
          </p:nvPr>
        </p:nvSpPr>
        <p:spPr>
          <a:xfrm>
            <a:off x="311700" y="744575"/>
            <a:ext cx="8520600" cy="792600"/>
          </a:xfrm>
          <a:prstGeom prst="rect">
            <a:avLst/>
          </a:prstGeom>
        </p:spPr>
        <p:txBody>
          <a:bodyPr spcFirstLastPara="1" wrap="square" lIns="91425" tIns="91425" rIns="91425" bIns="91425" anchor="b" anchorCtr="0">
            <a:noAutofit/>
          </a:bodyPr>
          <a:lstStyle/>
          <a:p>
            <a:pPr marL="4114800" lvl="0" indent="457200" algn="ctr" rtl="0">
              <a:spcBef>
                <a:spcPts val="0"/>
              </a:spcBef>
              <a:spcAft>
                <a:spcPts val="0"/>
              </a:spcAft>
              <a:buNone/>
            </a:pPr>
            <a:r>
              <a:rPr lang="sl" sz="3000">
                <a:solidFill>
                  <a:srgbClr val="FF0000"/>
                </a:solidFill>
              </a:rPr>
              <a:t>FREDERIC CHOPIN</a:t>
            </a:r>
            <a:endParaRPr sz="3000"/>
          </a:p>
        </p:txBody>
      </p:sp>
      <p:sp>
        <p:nvSpPr>
          <p:cNvPr id="63" name="Google Shape;63;p14"/>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p>
            <a:pPr marL="3657600" lvl="0" indent="457200" algn="l" rtl="0">
              <a:spcBef>
                <a:spcPts val="0"/>
              </a:spcBef>
              <a:spcAft>
                <a:spcPts val="0"/>
              </a:spcAft>
              <a:buNone/>
            </a:pPr>
            <a:r>
              <a:rPr lang="sl"/>
              <a:t>poljsko francoski skladatelj</a:t>
            </a:r>
            <a:endParaRPr/>
          </a:p>
        </p:txBody>
      </p:sp>
      <p:pic>
        <p:nvPicPr>
          <p:cNvPr id="64" name="Google Shape;64;p14"/>
          <p:cNvPicPr preferRelativeResize="0"/>
          <p:nvPr/>
        </p:nvPicPr>
        <p:blipFill>
          <a:blip r:embed="rId3">
            <a:alphaModFix/>
          </a:blip>
          <a:stretch>
            <a:fillRect/>
          </a:stretch>
        </p:blipFill>
        <p:spPr>
          <a:xfrm>
            <a:off x="311698" y="337300"/>
            <a:ext cx="2795150" cy="3360127"/>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animEffect transition="in" filter="fade">
                                      <p:cBhvr>
                                        <p:cTn id="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0" name="Google Shape;70;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81000" algn="l" rtl="0">
              <a:spcBef>
                <a:spcPts val="1200"/>
              </a:spcBef>
              <a:spcAft>
                <a:spcPts val="0"/>
              </a:spcAft>
              <a:buClr>
                <a:schemeClr val="dk1"/>
              </a:buClr>
              <a:buSzPts val="2400"/>
              <a:buChar char="●"/>
            </a:pPr>
            <a:r>
              <a:rPr lang="sl" sz="2400">
                <a:solidFill>
                  <a:schemeClr val="dk1"/>
                </a:solidFill>
              </a:rPr>
              <a:t>Genialen skladatelj in briljanten </a:t>
            </a:r>
            <a:r>
              <a:rPr lang="sl" sz="2400" u="sng">
                <a:solidFill>
                  <a:srgbClr val="FF00FF"/>
                </a:solidFill>
                <a:hlinkClick r:id="rId3"/>
              </a:rPr>
              <a:t>klavirski </a:t>
            </a:r>
            <a:r>
              <a:rPr lang="sl" sz="2400" u="sng">
                <a:solidFill>
                  <a:srgbClr val="FF00FF"/>
                </a:solidFill>
                <a:hlinkClick r:id="rId3"/>
              </a:rPr>
              <a:t>virtuoz</a:t>
            </a:r>
            <a:endParaRPr sz="2400">
              <a:solidFill>
                <a:srgbClr val="FF00FF"/>
              </a:solidFill>
            </a:endParaRPr>
          </a:p>
          <a:p>
            <a:pPr marL="457200" lvl="0" indent="-381000" algn="l" rtl="0">
              <a:spcBef>
                <a:spcPts val="0"/>
              </a:spcBef>
              <a:spcAft>
                <a:spcPts val="0"/>
              </a:spcAft>
              <a:buSzPts val="2400"/>
              <a:buChar char="●"/>
            </a:pPr>
            <a:r>
              <a:rPr lang="sl" sz="2400">
                <a:solidFill>
                  <a:schemeClr val="dk1"/>
                </a:solidFill>
              </a:rPr>
              <a:t>največkrat je pisal KLAVIRSKE MINIATURE </a:t>
            </a:r>
            <a:endParaRPr sz="2400">
              <a:solidFill>
                <a:schemeClr val="dk1"/>
              </a:solidFill>
            </a:endParaRPr>
          </a:p>
          <a:p>
            <a:pPr marL="457200" lvl="0" indent="0" algn="l" rtl="0">
              <a:spcBef>
                <a:spcPts val="1200"/>
              </a:spcBef>
              <a:spcAft>
                <a:spcPts val="0"/>
              </a:spcAft>
              <a:buNone/>
            </a:pPr>
            <a:r>
              <a:rPr lang="sl" sz="2400">
                <a:solidFill>
                  <a:srgbClr val="00B0F0"/>
                </a:solidFill>
              </a:rPr>
              <a:t>( kratke skladbe za klavir):</a:t>
            </a:r>
            <a:endParaRPr sz="2400">
              <a:solidFill>
                <a:srgbClr val="00B0F0"/>
              </a:solidFill>
            </a:endParaRPr>
          </a:p>
          <a:p>
            <a:pPr marL="901700" lvl="0" indent="0" algn="l" rtl="0">
              <a:spcBef>
                <a:spcPts val="1200"/>
              </a:spcBef>
              <a:spcAft>
                <a:spcPts val="0"/>
              </a:spcAft>
              <a:buClr>
                <a:schemeClr val="dk1"/>
              </a:buClr>
              <a:buSzPts val="1100"/>
              <a:buFont typeface="Arial"/>
              <a:buNone/>
            </a:pPr>
            <a:r>
              <a:rPr lang="sl" sz="2400">
                <a:solidFill>
                  <a:schemeClr val="dk1"/>
                </a:solidFill>
              </a:rPr>
              <a:t>POLONEZA, MAZURKA, ETUDA, NOKTURNO, BALADA, VALČEK</a:t>
            </a:r>
            <a:endParaRPr sz="2400">
              <a:solidFill>
                <a:schemeClr val="dk1"/>
              </a:solidFill>
            </a:endParaRPr>
          </a:p>
          <a:p>
            <a:pPr marL="0" lvl="0" indent="0" algn="l" rtl="0">
              <a:spcBef>
                <a:spcPts val="1200"/>
              </a:spcBef>
              <a:spcAft>
                <a:spcPts val="160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6" name="Google Shape;76;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81000" algn="l" rtl="0">
              <a:spcBef>
                <a:spcPts val="1200"/>
              </a:spcBef>
              <a:spcAft>
                <a:spcPts val="0"/>
              </a:spcAft>
              <a:buClr>
                <a:schemeClr val="dk1"/>
              </a:buClr>
              <a:buSzPts val="2400"/>
              <a:buChar char="●"/>
            </a:pPr>
            <a:r>
              <a:rPr lang="sl" sz="2400">
                <a:solidFill>
                  <a:schemeClr val="dk1"/>
                </a:solidFill>
              </a:rPr>
              <a:t>Mojster improvizacije</a:t>
            </a:r>
            <a:endParaRPr sz="2400">
              <a:solidFill>
                <a:schemeClr val="dk1"/>
              </a:solidFill>
            </a:endParaRPr>
          </a:p>
          <a:p>
            <a:pPr marL="457200" lvl="0" indent="-381000" algn="l" rtl="0">
              <a:spcBef>
                <a:spcPts val="0"/>
              </a:spcBef>
              <a:spcAft>
                <a:spcPts val="0"/>
              </a:spcAft>
              <a:buClr>
                <a:schemeClr val="dk1"/>
              </a:buClr>
              <a:buSzPts val="2400"/>
              <a:buChar char="●"/>
            </a:pPr>
            <a:r>
              <a:rPr lang="sl" sz="2400">
                <a:solidFill>
                  <a:schemeClr val="dk1"/>
                </a:solidFill>
              </a:rPr>
              <a:t>Chopin in George Sand?</a:t>
            </a:r>
            <a:endParaRPr sz="2400">
              <a:solidFill>
                <a:schemeClr val="dk1"/>
              </a:solidFill>
            </a:endParaRPr>
          </a:p>
          <a:p>
            <a:pPr marL="914400" lvl="0" indent="-228600" algn="l" rtl="0">
              <a:spcBef>
                <a:spcPts val="1200"/>
              </a:spcBef>
              <a:spcAft>
                <a:spcPts val="0"/>
              </a:spcAft>
              <a:buNone/>
            </a:pPr>
            <a:r>
              <a:rPr lang="sl" sz="2400">
                <a:solidFill>
                  <a:srgbClr val="00B0F0"/>
                </a:solidFill>
              </a:rPr>
              <a:t>Če imaš voljo in čas, </a:t>
            </a:r>
            <a:endParaRPr sz="2400">
              <a:solidFill>
                <a:srgbClr val="00B0F0"/>
              </a:solidFill>
            </a:endParaRPr>
          </a:p>
          <a:p>
            <a:pPr marL="914400" lvl="0" indent="-228600" algn="l" rtl="0">
              <a:spcBef>
                <a:spcPts val="1200"/>
              </a:spcBef>
              <a:spcAft>
                <a:spcPts val="0"/>
              </a:spcAft>
              <a:buNone/>
            </a:pPr>
            <a:r>
              <a:rPr lang="sl" sz="2400">
                <a:solidFill>
                  <a:srgbClr val="00B0F0"/>
                </a:solidFill>
              </a:rPr>
              <a:t>s pomočjo spleta </a:t>
            </a:r>
            <a:endParaRPr sz="2400">
              <a:solidFill>
                <a:srgbClr val="00B0F0"/>
              </a:solidFill>
            </a:endParaRPr>
          </a:p>
          <a:p>
            <a:pPr marL="914400" lvl="0" indent="-228600" algn="l" rtl="0">
              <a:spcBef>
                <a:spcPts val="1200"/>
              </a:spcBef>
              <a:spcAft>
                <a:spcPts val="0"/>
              </a:spcAft>
              <a:buClr>
                <a:schemeClr val="dk1"/>
              </a:buClr>
              <a:buSzPts val="1100"/>
              <a:buFont typeface="Arial"/>
              <a:buNone/>
            </a:pPr>
            <a:r>
              <a:rPr lang="sl" sz="2400">
                <a:solidFill>
                  <a:srgbClr val="00B0F0"/>
                </a:solidFill>
              </a:rPr>
              <a:t>razišči njun odnos.</a:t>
            </a:r>
            <a:endParaRPr sz="2400">
              <a:solidFill>
                <a:srgbClr val="00B0F0"/>
              </a:solidFill>
            </a:endParaRPr>
          </a:p>
          <a:p>
            <a:pPr marL="0" lvl="0" indent="0" algn="l" rtl="0">
              <a:spcBef>
                <a:spcPts val="1200"/>
              </a:spcBef>
              <a:spcAft>
                <a:spcPts val="1600"/>
              </a:spcAft>
              <a:buNone/>
            </a:pPr>
            <a:endParaRPr/>
          </a:p>
        </p:txBody>
      </p:sp>
      <p:pic>
        <p:nvPicPr>
          <p:cNvPr id="77" name="Google Shape;77;p16"/>
          <p:cNvPicPr preferRelativeResize="0"/>
          <p:nvPr/>
        </p:nvPicPr>
        <p:blipFill>
          <a:blip r:embed="rId3">
            <a:alphaModFix/>
          </a:blip>
          <a:stretch>
            <a:fillRect/>
          </a:stretch>
        </p:blipFill>
        <p:spPr>
          <a:xfrm>
            <a:off x="5413602" y="2014300"/>
            <a:ext cx="3193849" cy="2498449"/>
          </a:xfrm>
          <a:prstGeom prst="rect">
            <a:avLst/>
          </a:prstGeom>
          <a:noFill/>
          <a:ln>
            <a:noFill/>
          </a:ln>
        </p:spPr>
      </p:pic>
      <p:sp>
        <p:nvSpPr>
          <p:cNvPr id="78" name="Google Shape;78;p16"/>
          <p:cNvSpPr/>
          <p:nvPr/>
        </p:nvSpPr>
        <p:spPr>
          <a:xfrm>
            <a:off x="730950" y="2445300"/>
            <a:ext cx="270300" cy="322500"/>
          </a:xfrm>
          <a:prstGeom prst="smileyFace">
            <a:avLst>
              <a:gd name="adj" fmla="val 4653"/>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16"/>
          <p:cNvSpPr/>
          <p:nvPr/>
        </p:nvSpPr>
        <p:spPr>
          <a:xfrm>
            <a:off x="381750" y="2445300"/>
            <a:ext cx="270300" cy="322500"/>
          </a:xfrm>
          <a:prstGeom prst="smileyFace">
            <a:avLst>
              <a:gd name="adj" fmla="val 4653"/>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fade">
                                      <p:cBhvr>
                                        <p:cTn id="7" dur="1000"/>
                                        <p:tgtEl>
                                          <p:spTgt spid="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5" name="Google Shape;85;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228600" algn="l" rtl="0">
              <a:spcBef>
                <a:spcPts val="1200"/>
              </a:spcBef>
              <a:spcAft>
                <a:spcPts val="0"/>
              </a:spcAft>
              <a:buNone/>
            </a:pPr>
            <a:r>
              <a:rPr lang="sl" sz="1100">
                <a:solidFill>
                  <a:srgbClr val="FF0000"/>
                </a:solidFill>
              </a:rPr>
              <a:t>·</a:t>
            </a:r>
            <a:r>
              <a:rPr lang="sl" sz="700">
                <a:solidFill>
                  <a:srgbClr val="FF0000"/>
                </a:solidFill>
                <a:latin typeface="Times New Roman"/>
                <a:ea typeface="Times New Roman"/>
                <a:cs typeface="Times New Roman"/>
                <a:sym typeface="Times New Roman"/>
              </a:rPr>
              <a:t>         </a:t>
            </a:r>
            <a:r>
              <a:rPr lang="sl" sz="2400">
                <a:solidFill>
                  <a:srgbClr val="FF0000"/>
                </a:solidFill>
              </a:rPr>
              <a:t>Še poslušanje:</a:t>
            </a:r>
            <a:endParaRPr sz="2400">
              <a:solidFill>
                <a:srgbClr val="FF0000"/>
              </a:solidFill>
            </a:endParaRPr>
          </a:p>
          <a:p>
            <a:pPr marL="457200" lvl="0" indent="-228600" algn="l" rtl="0">
              <a:spcBef>
                <a:spcPts val="1200"/>
              </a:spcBef>
              <a:spcAft>
                <a:spcPts val="0"/>
              </a:spcAft>
              <a:buNone/>
            </a:pPr>
            <a:r>
              <a:rPr lang="sl" sz="2400">
                <a:solidFill>
                  <a:srgbClr val="000000"/>
                </a:solidFill>
              </a:rPr>
              <a:t>Tokrat si ti izberi na spletu 1 Chopinovo skladbo.</a:t>
            </a:r>
            <a:endParaRPr sz="2400">
              <a:solidFill>
                <a:srgbClr val="000000"/>
              </a:solidFill>
            </a:endParaRPr>
          </a:p>
          <a:p>
            <a:pPr marL="914400" lvl="0" indent="-381000" algn="l" rtl="0">
              <a:spcBef>
                <a:spcPts val="1200"/>
              </a:spcBef>
              <a:spcAft>
                <a:spcPts val="0"/>
              </a:spcAft>
              <a:buClr>
                <a:srgbClr val="00B0F0"/>
              </a:buClr>
              <a:buSzPts val="2400"/>
              <a:buChar char="●"/>
            </a:pPr>
            <a:r>
              <a:rPr lang="sl" sz="2400">
                <a:solidFill>
                  <a:srgbClr val="00B0F0"/>
                </a:solidFill>
              </a:rPr>
              <a:t>poslušaj</a:t>
            </a:r>
            <a:endParaRPr sz="2400">
              <a:solidFill>
                <a:srgbClr val="00B0F0"/>
              </a:solidFill>
            </a:endParaRPr>
          </a:p>
          <a:p>
            <a:pPr marL="914400" lvl="0" indent="-381000" algn="l" rtl="0">
              <a:spcBef>
                <a:spcPts val="0"/>
              </a:spcBef>
              <a:spcAft>
                <a:spcPts val="0"/>
              </a:spcAft>
              <a:buClr>
                <a:srgbClr val="00B0F0"/>
              </a:buClr>
              <a:buSzPts val="2400"/>
              <a:buChar char="●"/>
            </a:pPr>
            <a:r>
              <a:rPr lang="sl" sz="2400">
                <a:solidFill>
                  <a:srgbClr val="00B0F0"/>
                </a:solidFill>
              </a:rPr>
              <a:t>zapiši naslov</a:t>
            </a:r>
            <a:endParaRPr sz="2400">
              <a:solidFill>
                <a:srgbClr val="00B0F0"/>
              </a:solidFill>
            </a:endParaRPr>
          </a:p>
          <a:p>
            <a:pPr marL="914400" lvl="0" indent="-381000" algn="l" rtl="0">
              <a:spcBef>
                <a:spcPts val="0"/>
              </a:spcBef>
              <a:spcAft>
                <a:spcPts val="0"/>
              </a:spcAft>
              <a:buClr>
                <a:srgbClr val="00B0F0"/>
              </a:buClr>
              <a:buSzPts val="2400"/>
              <a:buChar char="●"/>
            </a:pPr>
            <a:r>
              <a:rPr lang="sl" sz="2400">
                <a:solidFill>
                  <a:srgbClr val="00B0F0"/>
                </a:solidFill>
              </a:rPr>
              <a:t>razloži v enem ali dveh stavkih, zakaj te je pritegnila.</a:t>
            </a:r>
            <a:endParaRPr sz="2400">
              <a:solidFill>
                <a:srgbClr val="00B0F0"/>
              </a:solidFill>
            </a:endParaRPr>
          </a:p>
          <a:p>
            <a:pPr marL="0" lvl="0" indent="0" algn="l" rtl="0">
              <a:spcBef>
                <a:spcPts val="1200"/>
              </a:spcBef>
              <a:spcAft>
                <a:spcPts val="160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1" name="Google Shape;91;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1200"/>
              </a:spcBef>
              <a:spcAft>
                <a:spcPts val="0"/>
              </a:spcAft>
              <a:buNone/>
            </a:pPr>
            <a:r>
              <a:rPr lang="sl" sz="2400">
                <a:solidFill>
                  <a:schemeClr val="dk1"/>
                </a:solidFill>
              </a:rPr>
              <a:t> Še zanimivost:</a:t>
            </a:r>
            <a:endParaRPr sz="2400">
              <a:solidFill>
                <a:schemeClr val="dk1"/>
              </a:solidFill>
            </a:endParaRPr>
          </a:p>
          <a:p>
            <a:pPr marL="0" lvl="0" indent="0" algn="l" rtl="0">
              <a:spcBef>
                <a:spcPts val="1200"/>
              </a:spcBef>
              <a:spcAft>
                <a:spcPts val="0"/>
              </a:spcAft>
              <a:buClr>
                <a:schemeClr val="dk1"/>
              </a:buClr>
              <a:buSzPts val="1100"/>
              <a:buFont typeface="Arial"/>
              <a:buNone/>
            </a:pPr>
            <a:endParaRPr sz="2400">
              <a:solidFill>
                <a:schemeClr val="dk1"/>
              </a:solidFill>
            </a:endParaRPr>
          </a:p>
          <a:p>
            <a:pPr marL="0" lvl="0" indent="0" algn="l" rtl="0">
              <a:spcBef>
                <a:spcPts val="1200"/>
              </a:spcBef>
              <a:spcAft>
                <a:spcPts val="0"/>
              </a:spcAft>
              <a:buNone/>
            </a:pPr>
            <a:r>
              <a:rPr lang="sl" sz="2400">
                <a:solidFill>
                  <a:schemeClr val="dk1"/>
                </a:solidFill>
              </a:rPr>
              <a:t>DEKLE, KI GENIALNO </a:t>
            </a:r>
            <a:endParaRPr sz="2400">
              <a:solidFill>
                <a:schemeClr val="dk1"/>
              </a:solidFill>
            </a:endParaRPr>
          </a:p>
          <a:p>
            <a:pPr marL="0" lvl="0" indent="0" algn="l" rtl="0">
              <a:spcBef>
                <a:spcPts val="1200"/>
              </a:spcBef>
              <a:spcAft>
                <a:spcPts val="0"/>
              </a:spcAft>
              <a:buNone/>
            </a:pPr>
            <a:r>
              <a:rPr lang="sl" sz="2400">
                <a:solidFill>
                  <a:schemeClr val="dk1"/>
                </a:solidFill>
              </a:rPr>
              <a:t>OPRAVI IMPROVIZACIJO </a:t>
            </a:r>
            <a:endParaRPr sz="2400">
              <a:solidFill>
                <a:schemeClr val="dk1"/>
              </a:solidFill>
            </a:endParaRPr>
          </a:p>
          <a:p>
            <a:pPr marL="0" lvl="0" indent="0" algn="l" rtl="0">
              <a:spcBef>
                <a:spcPts val="1200"/>
              </a:spcBef>
              <a:spcAft>
                <a:spcPts val="0"/>
              </a:spcAft>
              <a:buNone/>
            </a:pPr>
            <a:r>
              <a:rPr lang="sl" sz="2400">
                <a:solidFill>
                  <a:schemeClr val="dk1"/>
                </a:solidFill>
              </a:rPr>
              <a:t>– iz 4 danih tonov si v 1 minuti izmisli celo sonato za klavir!!!</a:t>
            </a:r>
            <a:endParaRPr sz="2400">
              <a:solidFill>
                <a:schemeClr val="dk1"/>
              </a:solidFill>
            </a:endParaRPr>
          </a:p>
          <a:p>
            <a:pPr marL="0" lvl="0" indent="0" algn="l" rtl="0">
              <a:spcBef>
                <a:spcPts val="1200"/>
              </a:spcBef>
              <a:spcAft>
                <a:spcPts val="0"/>
              </a:spcAft>
              <a:buClr>
                <a:schemeClr val="dk1"/>
              </a:buClr>
              <a:buSzPts val="1100"/>
              <a:buFont typeface="Arial"/>
              <a:buNone/>
            </a:pPr>
            <a:endParaRPr sz="2400" u="sng">
              <a:solidFill>
                <a:srgbClr val="0000FF"/>
              </a:solidFill>
            </a:endParaRPr>
          </a:p>
          <a:p>
            <a:pPr marL="0" lvl="0" indent="0" algn="l" rtl="0">
              <a:spcBef>
                <a:spcPts val="1200"/>
              </a:spcBef>
              <a:spcAft>
                <a:spcPts val="0"/>
              </a:spcAft>
              <a:buClr>
                <a:schemeClr val="dk1"/>
              </a:buClr>
              <a:buSzPts val="1100"/>
              <a:buFont typeface="Arial"/>
              <a:buNone/>
            </a:pPr>
            <a:r>
              <a:rPr lang="sl" sz="1100">
                <a:solidFill>
                  <a:schemeClr val="dk1"/>
                </a:solidFill>
              </a:rPr>
              <a:t> </a:t>
            </a:r>
            <a:endParaRPr sz="1100">
              <a:solidFill>
                <a:schemeClr val="dk1"/>
              </a:solidFill>
            </a:endParaRPr>
          </a:p>
          <a:p>
            <a:pPr marL="0" lvl="0" indent="0" algn="l" rtl="0">
              <a:spcBef>
                <a:spcPts val="1200"/>
              </a:spcBef>
              <a:spcAft>
                <a:spcPts val="1600"/>
              </a:spcAft>
              <a:buNone/>
            </a:pPr>
            <a:endParaRPr/>
          </a:p>
        </p:txBody>
      </p:sp>
      <p:pic>
        <p:nvPicPr>
          <p:cNvPr id="92" name="Google Shape;92;p18" descr="60 Minutes pulls four musical notes out of hat, and young composer Alma Deutscher takes off, improvising a piano sonata in under a minute&#10;&#10;Subscribe to the &quot;60 Minutes&quot; Channel HERE: http://bit.ly/1S7CLRu&#10;Watch Full Episodes of &quot;60 Minutes&quot; HERE: http://cbsn.ws/1Qkjo1F&#10;Get more &quot;60 Minutes&quot; from &quot;60 Minutes: Overtime&quot; HERE: http://cbsn.ws/1KG3sdr&#10;Relive past episodies and interviews with &quot;60 Rewind&quot; HERE: http://cbsn.ws/1PlZiGI&#10;Follow &quot;60 Minutes&quot; on Instagram HERE: http://bit.ly/23Xv8Ry&#10;Like &quot;60 Minutes&quot; on Facebook HERE: http://on.fb.me/1Xb1Dao&#10;Follow &quot;60 Minutes&quot; on Twitter HERE: http://bit.ly/1KxUsqX&#10;Follow &quot;60 Minutes&quot; on Google+ HERE: http://bit.ly/1KxUvmG&#10;&#10;Get unlimited ad-free viewing of the latest stories plus access to classic 60 Minutes archives, 60 Overtime, and exclusive extras. Subscribe to 60 Minutes All Access HERE: http://cbsn.ws/23XvRSS&#10;&#10;Get the latest news and best in original reporting from CBS News delivered to your inbox. Subscribe to newsletters HERE: http://cbsn.ws/1RqHw7T&#10;&#10;Get your news on the go! Download CBS News mobile apps HERE: http://cbsn.ws/1Xb1WC8&#10;&#10;Get new episodes of shows you love across devices the next day, stream local news live, and watch full seasons of CBS fan favorites anytime, anywhere with CBS All Access. Try it free! http://bit.ly/1OQA29B&#10;&#10;---&#10;&quot;60 Minutes,&quot; the most successful television broadcast in history. Offering hard-hitting investigative reports, interviews, feature segments and profiles of people in the news, the broadcast begun in 1968 is still a hit in 2016, regularly making Nielsen's Top 10. &quot;60 Minutes&quot; has won more Emmy Awards than any other primetime broadcast, including a special Lifetime Achievement Emmy. It has also won every major broadcast journalism award over its tenure, including 20 Peabody and 15 DuPont Columbia University awards for excellence in television broadcasting. Other distinguished awards won multiple times include the George Polk, RTNDA Edward R. Murrow, Investigative Reporters and Editors, RFK Journalism, Sigma Delta Chi and Gerald Loeb Awards for Distinguished Business and Financial Reporting. &quot;60 Minutes&quot; premiered on CBS Sept. 24, 1968. CBS News Chairman Jeff Fager is the program's executive producer. The correspondents and contributors of &quot;60 Minutes&quot; are Anderson Cooper, Dr. Sanjay Gupta, Steve Kroft, Lara Logan, Scott Pelley, Morley Safer, Bob Simon, Lesley Stahl and Bill Whitaker. &quot;60 Minutes&quot; airs Sundays at 7 p.m. ET/PT. Check your local listings." title="Watch a prodigy create -- from four notes in a hat">
            <a:hlinkClick r:id="rId3"/>
          </p:cNvPr>
          <p:cNvPicPr preferRelativeResize="0"/>
          <p:nvPr/>
        </p:nvPicPr>
        <p:blipFill>
          <a:blip r:embed="rId4">
            <a:alphaModFix/>
          </a:blip>
          <a:stretch>
            <a:fillRect/>
          </a:stretch>
        </p:blipFill>
        <p:spPr>
          <a:xfrm>
            <a:off x="4752350" y="309175"/>
            <a:ext cx="3941926" cy="2956450"/>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137</Words>
  <Application>Microsoft Office PowerPoint</Application>
  <PresentationFormat>Diaprojekcija na zaslonu (16:9)</PresentationFormat>
  <Paragraphs>28</Paragraphs>
  <Slides>6</Slides>
  <Notes>6</Notes>
  <HiddenSlides>0</HiddenSlides>
  <MMClips>0</MMClips>
  <ScaleCrop>false</ScaleCrop>
  <HeadingPairs>
    <vt:vector size="6" baseType="variant">
      <vt:variant>
        <vt:lpstr>Uporabljene pisave</vt:lpstr>
      </vt:variant>
      <vt:variant>
        <vt:i4>2</vt:i4>
      </vt:variant>
      <vt:variant>
        <vt:lpstr>Tema</vt:lpstr>
      </vt:variant>
      <vt:variant>
        <vt:i4>1</vt:i4>
      </vt:variant>
      <vt:variant>
        <vt:lpstr>Naslovi diapozitivov</vt:lpstr>
      </vt:variant>
      <vt:variant>
        <vt:i4>6</vt:i4>
      </vt:variant>
    </vt:vector>
  </HeadingPairs>
  <TitlesOfParts>
    <vt:vector size="9" baseType="lpstr">
      <vt:lpstr>Arial</vt:lpstr>
      <vt:lpstr>Times New Roman</vt:lpstr>
      <vt:lpstr>Simple Light</vt:lpstr>
      <vt:lpstr>PowerPointova predstavitev</vt:lpstr>
      <vt:lpstr>FREDERIC CHOPIN</vt:lpstr>
      <vt:lpstr>PowerPointova predstavitev</vt:lpstr>
      <vt:lpstr>PowerPointova predstavitev</vt:lpstr>
      <vt:lpstr>PowerPointova predstavitev</vt:lpstr>
      <vt:lpstr>PowerPointova predstavitev</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Janez</dc:creator>
  <cp:lastModifiedBy>Janez</cp:lastModifiedBy>
  <cp:revision>1</cp:revision>
  <dcterms:modified xsi:type="dcterms:W3CDTF">2020-03-22T07:36:29Z</dcterms:modified>
</cp:coreProperties>
</file>