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0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6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0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56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69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43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0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80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4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0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669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J_HHRJf0x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IonusINn0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CFEk6Y8TmM" TargetMode="External"/><Relationship Id="rId2" Type="http://schemas.openxmlformats.org/officeDocument/2006/relationships/hyperlink" Target="https://www.youtube.com/watch?v=afhAqMeeQJ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TVXEGIS3LE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5C47479-8AD8-4209-9788-69201C3992B0}"/>
              </a:ext>
            </a:extLst>
          </p:cNvPr>
          <p:cNvSpPr txBox="1"/>
          <p:nvPr/>
        </p:nvSpPr>
        <p:spPr>
          <a:xfrm>
            <a:off x="755374" y="1073426"/>
            <a:ext cx="106308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Datum: 6. 4. 2020</a:t>
            </a:r>
          </a:p>
          <a:p>
            <a:r>
              <a:rPr lang="sl-SI" dirty="0"/>
              <a:t>Številka ure: 24</a:t>
            </a:r>
          </a:p>
          <a:p>
            <a:r>
              <a:rPr lang="sl-SI" dirty="0"/>
              <a:t>Razred: 8.c</a:t>
            </a:r>
          </a:p>
          <a:p>
            <a:r>
              <a:rPr lang="sl-SI" dirty="0"/>
              <a:t>Predmet: Glasbena umetnost</a:t>
            </a:r>
          </a:p>
          <a:p>
            <a:r>
              <a:rPr lang="sl-SI" dirty="0"/>
              <a:t>Učna tema: Glasbeno gledališče v romantiki</a:t>
            </a:r>
          </a:p>
          <a:p>
            <a:r>
              <a:rPr lang="sl-SI" sz="6000" b="1" dirty="0">
                <a:solidFill>
                  <a:srgbClr val="FF0000"/>
                </a:solidFill>
              </a:rPr>
              <a:t>Ne tiskajte vsega! Natisni samo zadnjo, 13. stran – zapis v zvezek.</a:t>
            </a:r>
            <a:endParaRPr lang="en-US" sz="6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408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F0B8B5-7EAF-4F39-BD77-997CF8CF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KAKŠEN JE PO TVOJE NAUK ZGODBE?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D812A3B-418C-424E-B0AE-3155502F4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Kaj pravi slovenski pregovor: Kdor drugemu jamo koplje, sam…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19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362ADE-2037-4BEE-A09E-C7E97DEB2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Zapoj – Ženska je tičica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EABAECA-FFA0-4B93-9303-7E7008185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Zapoj slovenski prevod besedila La donna e </a:t>
            </a:r>
            <a:r>
              <a:rPr lang="sl-SI" dirty="0" err="1"/>
              <a:t>mobile</a:t>
            </a:r>
            <a:r>
              <a:rPr lang="sl-SI" dirty="0"/>
              <a:t>: Ženska je tičica. Najprej ponovno poslušaj drugi posnetek s 1. strani, nato pa zapoj:</a:t>
            </a:r>
          </a:p>
          <a:p>
            <a:r>
              <a:rPr lang="sl-SI" dirty="0"/>
              <a:t>ŽENSKA JE TIČICA, LAHKE NARAVE,</a:t>
            </a:r>
          </a:p>
          <a:p>
            <a:r>
              <a:rPr lang="sl-SI" dirty="0"/>
              <a:t>MUHASTE GLAVE, VARA IN LAŽE.</a:t>
            </a:r>
          </a:p>
          <a:p>
            <a:r>
              <a:rPr lang="sl-SI" dirty="0"/>
              <a:t>ČE KOT DEVIČICA, OČKE ZAVIJE, SMEH NJEN RAZKRIJE VSELEJ, DA LAŽE.</a:t>
            </a:r>
          </a:p>
          <a:p>
            <a:r>
              <a:rPr lang="sl-SI" dirty="0"/>
              <a:t>LJUBAV PA NJENA, PRAH JE IN PENA,</a:t>
            </a:r>
          </a:p>
          <a:p>
            <a:r>
              <a:rPr lang="sl-SI" dirty="0"/>
              <a:t>VENDAR SI PRAVE, VSELEJ ŽELIŠ.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6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0D91CD-DFEF-4853-951F-CDC5B3192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Carmen – nepozabna arija – poslušaj!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9E6AF10-BF5A-4937-8CAF-A1EB42C78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000" dirty="0"/>
              <a:t>V operi Carmen nastopa kot glavna oseba Carmen, zelo lepa ciganka, ki omreži vsakega moškega. Žal se na koncu zgodba žalostno konča.</a:t>
            </a:r>
          </a:p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r>
              <a:rPr lang="sl-SI" sz="2000" dirty="0" err="1"/>
              <a:t>Georges</a:t>
            </a:r>
            <a:r>
              <a:rPr lang="sl-SI" sz="2000" dirty="0"/>
              <a:t> Bizet (Francija): Carmen	</a:t>
            </a:r>
            <a:r>
              <a:rPr lang="sl-SI" sz="2000" dirty="0">
                <a:hlinkClick r:id="rId2"/>
              </a:rPr>
              <a:t>https://www.youtube.com/watch?v=KJ_HHRJf0xg</a:t>
            </a:r>
            <a:endParaRPr lang="sl-SI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97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36A6ED-C921-4E5F-ABDD-4ECD81016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Zapis v zvezek </a:t>
            </a:r>
            <a:r>
              <a:rPr lang="sl-SI" sz="2800" dirty="0"/>
              <a:t>natisni ali prepiši:</a:t>
            </a:r>
            <a:endParaRPr lang="en-US" sz="28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8D73654-1724-4173-9E66-AF6C86A14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0875"/>
            <a:ext cx="11029615" cy="488363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Giuseppe Verdi </a:t>
            </a:r>
            <a:r>
              <a:rPr lang="sl-SI" dirty="0"/>
              <a:t>bil eden največjih opernih ustvarjalcev nasploh. Njegove opere imajo večinoma resno vsebino -  „opera </a:t>
            </a:r>
            <a:r>
              <a:rPr lang="sl-SI" dirty="0" err="1"/>
              <a:t>seria</a:t>
            </a:r>
            <a:r>
              <a:rPr lang="sl-SI" dirty="0"/>
              <a:t>“. Njegove najpogosteje izvajane opere so: </a:t>
            </a:r>
            <a:r>
              <a:rPr lang="sl-SI" dirty="0" err="1"/>
              <a:t>Nabucco</a:t>
            </a:r>
            <a:r>
              <a:rPr lang="sl-SI" dirty="0"/>
              <a:t>, </a:t>
            </a:r>
            <a:r>
              <a:rPr lang="sl-SI" dirty="0" err="1"/>
              <a:t>Rigoletto</a:t>
            </a:r>
            <a:r>
              <a:rPr lang="sl-SI" dirty="0"/>
              <a:t>, </a:t>
            </a:r>
            <a:r>
              <a:rPr lang="sl-SI" dirty="0" err="1"/>
              <a:t>Traviata</a:t>
            </a:r>
            <a:r>
              <a:rPr lang="sl-SI" dirty="0"/>
              <a:t> in </a:t>
            </a:r>
            <a:r>
              <a:rPr lang="sl-SI" dirty="0" err="1"/>
              <a:t>Aida</a:t>
            </a:r>
            <a:r>
              <a:rPr lang="sl-SI" dirty="0"/>
              <a:t>.</a:t>
            </a:r>
          </a:p>
          <a:p>
            <a:r>
              <a:rPr lang="sl-SI" sz="1600" b="1" dirty="0">
                <a:solidFill>
                  <a:srgbClr val="FF0000"/>
                </a:solidFill>
              </a:rPr>
              <a:t>Veliki operni skladatelji v romantiki in nekaj znanih oper:</a:t>
            </a:r>
          </a:p>
          <a:p>
            <a:r>
              <a:rPr lang="sl-SI" sz="1600" dirty="0"/>
              <a:t>1) </a:t>
            </a:r>
            <a:r>
              <a:rPr lang="sl-SI" sz="1600" dirty="0" err="1"/>
              <a:t>Gioacchino</a:t>
            </a:r>
            <a:r>
              <a:rPr lang="sl-SI" sz="1600" dirty="0"/>
              <a:t> Rossini (Italija): Seviljski brivec</a:t>
            </a:r>
          </a:p>
          <a:p>
            <a:r>
              <a:rPr lang="sl-SI" sz="1600" dirty="0"/>
              <a:t>2) Giuseppe Verdi (Italija)</a:t>
            </a:r>
          </a:p>
          <a:p>
            <a:r>
              <a:rPr lang="sl-SI" sz="1600" dirty="0"/>
              <a:t>3) Richard Wagner (Nemčija): tetralogija Nibelungov prstan</a:t>
            </a:r>
          </a:p>
          <a:p>
            <a:r>
              <a:rPr lang="sl-SI" sz="1600" dirty="0"/>
              <a:t>4) Johann Strauss mlajši – kralj valčka in mojster dunajske operete: Netopir</a:t>
            </a:r>
          </a:p>
          <a:p>
            <a:r>
              <a:rPr lang="sl-SI" sz="1600" dirty="0"/>
              <a:t>5) </a:t>
            </a:r>
            <a:r>
              <a:rPr lang="sl-SI" sz="1600" dirty="0" err="1"/>
              <a:t>Georges</a:t>
            </a:r>
            <a:r>
              <a:rPr lang="sl-SI" sz="1600" dirty="0"/>
              <a:t> Bizet (Francija): Carmen</a:t>
            </a:r>
          </a:p>
          <a:p>
            <a:r>
              <a:rPr lang="sl-SI" sz="1600" dirty="0"/>
              <a:t>6) </a:t>
            </a:r>
            <a:r>
              <a:rPr lang="sl-SI" sz="1600" dirty="0" err="1"/>
              <a:t>Giacchomo</a:t>
            </a:r>
            <a:r>
              <a:rPr lang="sl-SI" sz="1600" dirty="0"/>
              <a:t> Puccini (Italija): </a:t>
            </a:r>
            <a:r>
              <a:rPr lang="sl-SI" sz="1600" dirty="0" err="1"/>
              <a:t>Madama</a:t>
            </a:r>
            <a:r>
              <a:rPr lang="sl-SI" sz="1600" dirty="0"/>
              <a:t> </a:t>
            </a:r>
            <a:r>
              <a:rPr lang="sl-SI" sz="1600" dirty="0" err="1"/>
              <a:t>Butterfly</a:t>
            </a:r>
            <a:endParaRPr lang="sl-SI" sz="1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3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08D4B6A-8113-4DFB-B82E-B60CAC8E0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22E561-F97C-4CBB-A9A6-A6BF6317B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B5F975B-C9A9-4765-BD8C-C63690DB7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620" y="863695"/>
            <a:ext cx="3511233" cy="3779995"/>
          </a:xfrm>
        </p:spPr>
        <p:txBody>
          <a:bodyPr anchor="ctr">
            <a:normAutofit/>
          </a:bodyPr>
          <a:lstStyle/>
          <a:p>
            <a:r>
              <a:rPr lang="sl-SI" dirty="0">
                <a:solidFill>
                  <a:schemeClr val="tx1"/>
                </a:solidFill>
              </a:rPr>
              <a:t>Pozdravljeni osmošolci!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782DBE1-E354-4CB8-95C7-1491F2539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98" y="3811692"/>
            <a:ext cx="3511233" cy="2453936"/>
          </a:xfrm>
        </p:spPr>
        <p:txBody>
          <a:bodyPr anchor="t">
            <a:noAutofit/>
          </a:bodyPr>
          <a:lstStyle/>
          <a:p>
            <a:r>
              <a:rPr lang="sl-SI" sz="2800" dirty="0"/>
              <a:t>Danes bo naša tema resna opera – „opera </a:t>
            </a:r>
            <a:r>
              <a:rPr lang="sl-SI" sz="2800" dirty="0" err="1"/>
              <a:t>seria</a:t>
            </a:r>
            <a:r>
              <a:rPr lang="sl-SI" sz="2800" dirty="0"/>
              <a:t>“</a:t>
            </a:r>
            <a:endParaRPr lang="en-US" sz="2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1B0E58-A5C8-4CDA-A2E0-35DF94E59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374FA4-8331-4F57-8928-433CA5D91C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84" r="-1" b="832"/>
          <a:stretch/>
        </p:blipFill>
        <p:spPr>
          <a:xfrm>
            <a:off x="4654295" y="10"/>
            <a:ext cx="753770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50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D63871-010D-442D-8C88-A6B0C7C66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Začnimo s petjem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BDAC53-DF61-4121-B2D9-8E83248E3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Vstani in se pretegni. </a:t>
            </a:r>
          </a:p>
          <a:p>
            <a:endParaRPr lang="sl-SI" sz="2000" dirty="0"/>
          </a:p>
          <a:p>
            <a:r>
              <a:rPr lang="sl-SI" sz="2000" dirty="0"/>
              <a:t>Zapoj 1. kitico pesmi Nocoj je ena luštna noč. Danes ti bodo pomagali Beneški fantje. Zadnjič pa ti je vlado Kreslin. </a:t>
            </a:r>
            <a:r>
              <a:rPr lang="sl-SI" sz="2000" dirty="0">
                <a:hlinkClick r:id="rId2"/>
              </a:rPr>
              <a:t>https://www.youtube.com/watch?v=MIonusINn0g</a:t>
            </a:r>
            <a:endParaRPr lang="sl-SI" sz="2000" dirty="0"/>
          </a:p>
          <a:p>
            <a:endParaRPr lang="sl-SI" sz="2000" dirty="0"/>
          </a:p>
          <a:p>
            <a:r>
              <a:rPr lang="sl-SI" sz="2000" dirty="0"/>
              <a:t>Sedaj zapoj obe melodiji Poročnih koračnic. Se še spomniš petja iz razreda?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8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56D555-0901-45A8-9D46-F31C40C52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Pojdimo k temi: resna opera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7D3A85A-923A-45A6-805C-5C7131720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8800"/>
            <a:ext cx="11029615" cy="4146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600" dirty="0"/>
              <a:t>Poslušaj odlomek. Se ti zdi resen? </a:t>
            </a:r>
            <a:r>
              <a:rPr lang="sl-SI" sz="1600" dirty="0">
                <a:hlinkClick r:id="rId2"/>
              </a:rPr>
              <a:t>https://www.youtube.com/watch?v=afhAqMeeQJk</a:t>
            </a:r>
            <a:endParaRPr lang="sl-SI" sz="1600" dirty="0"/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1600" dirty="0"/>
              <a:t>Gotovo si poznal/-a to glasbo. Kaj pa ta odlomek? </a:t>
            </a:r>
            <a:r>
              <a:rPr lang="sl-SI" sz="1600" dirty="0">
                <a:hlinkClick r:id="rId3"/>
              </a:rPr>
              <a:t>https://www.youtube.com/watch?v=xCFEk6Y8TmM</a:t>
            </a:r>
            <a:endParaRPr lang="sl-SI" sz="1600" dirty="0"/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1600" dirty="0"/>
              <a:t>Pred kratkim je nastal ta posnetek istega skladatelja: </a:t>
            </a:r>
            <a:r>
              <a:rPr lang="sl-SI" sz="1600" dirty="0">
                <a:hlinkClick r:id="rId4"/>
              </a:rPr>
              <a:t>https://www.youtube.com/watch?v=JTVXEGIS3LE</a:t>
            </a:r>
            <a:endParaRPr lang="sl-SI" sz="1600" dirty="0"/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1600" dirty="0"/>
              <a:t>Si poznal/-a vso izbrano glasbo? V šoli ste prepoznali prva dva posnetka, tretjega pa ne. Vso to glasbo je ustvaril Giuseppe Verdi.</a:t>
            </a:r>
          </a:p>
          <a:p>
            <a:pPr marL="0" indent="0">
              <a:buNone/>
            </a:pPr>
            <a:r>
              <a:rPr lang="sl-SI" sz="1600" dirty="0"/>
              <a:t>Prvi posnetek je iz opere </a:t>
            </a:r>
            <a:r>
              <a:rPr lang="sl-SI" sz="1600" dirty="0" err="1"/>
              <a:t>Traviata</a:t>
            </a:r>
            <a:r>
              <a:rPr lang="sl-SI" sz="1600" dirty="0"/>
              <a:t>, drugi iz </a:t>
            </a:r>
            <a:r>
              <a:rPr lang="sl-SI" sz="1600" dirty="0" err="1"/>
              <a:t>Rigoletta</a:t>
            </a:r>
            <a:r>
              <a:rPr lang="sl-SI" sz="1600" dirty="0"/>
              <a:t> in tretji, Zbor sužnjev, iz </a:t>
            </a:r>
            <a:r>
              <a:rPr lang="sl-SI" sz="1600" dirty="0" err="1"/>
              <a:t>Nabucca</a:t>
            </a:r>
            <a:r>
              <a:rPr lang="sl-SI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969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A0D0B7-BFF8-46B9-B333-A200646B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                         	Giuseppe Verdi, italijanski                							operni velikan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A5622EC-E522-41D8-8E0E-C656B5108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/>
              <a:t>Giuseppe Verdi bil eden največjih opernih ustvarjalcev nasploh. Njegove opere imajo večinoma resno vsebino. Resni operi se reče „opera </a:t>
            </a:r>
            <a:r>
              <a:rPr lang="sl-SI" sz="2000" dirty="0" err="1"/>
              <a:t>seria</a:t>
            </a:r>
            <a:r>
              <a:rPr lang="sl-SI" sz="2000" dirty="0"/>
              <a:t>“. Čeprav so nekatere arije poskočne, je zgodba taka, da na koncu največkrat nekdo umre. Zgodba želi biti poučna.</a:t>
            </a:r>
          </a:p>
          <a:p>
            <a:r>
              <a:rPr lang="sl-SI" sz="2000" dirty="0"/>
              <a:t>Če želiš, si preberi o življenju Verdija v učbeniku na strani 52 ali na spletu. </a:t>
            </a:r>
          </a:p>
          <a:p>
            <a:r>
              <a:rPr lang="sl-SI" sz="2000" dirty="0"/>
              <a:t>Njegove najpogosteje izvajane opere so: </a:t>
            </a:r>
            <a:r>
              <a:rPr lang="sl-SI" sz="2000" dirty="0" err="1"/>
              <a:t>Nabucco</a:t>
            </a:r>
            <a:r>
              <a:rPr lang="sl-SI" sz="2000" dirty="0"/>
              <a:t>, </a:t>
            </a:r>
            <a:r>
              <a:rPr lang="sl-SI" sz="2000" dirty="0" err="1"/>
              <a:t>Rigoletto</a:t>
            </a:r>
            <a:r>
              <a:rPr lang="sl-SI" sz="2000" dirty="0"/>
              <a:t>, </a:t>
            </a:r>
            <a:r>
              <a:rPr lang="sl-SI" sz="2000" dirty="0" err="1"/>
              <a:t>Traviata</a:t>
            </a:r>
            <a:r>
              <a:rPr lang="sl-SI" sz="2000" dirty="0"/>
              <a:t> in </a:t>
            </a:r>
            <a:r>
              <a:rPr lang="sl-SI" sz="2000" dirty="0" err="1"/>
              <a:t>Aida</a:t>
            </a:r>
            <a:r>
              <a:rPr lang="sl-SI" sz="2000" dirty="0"/>
              <a:t>.</a:t>
            </a:r>
            <a:endParaRPr lang="en-US" sz="2000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175A733-FBEB-4FEF-8948-E69DD36A8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31" y="269464"/>
            <a:ext cx="2101014" cy="29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67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55EC85-9347-4713-BCEB-B8F2D2E5C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858164"/>
          </a:xfrm>
        </p:spPr>
        <p:txBody>
          <a:bodyPr>
            <a:normAutofit fontScale="90000"/>
          </a:bodyPr>
          <a:lstStyle/>
          <a:p>
            <a:r>
              <a:rPr lang="sl-SI" dirty="0"/>
              <a:t>Spoznajmo opero </a:t>
            </a:r>
            <a:r>
              <a:rPr lang="sl-SI" dirty="0" err="1">
                <a:solidFill>
                  <a:srgbClr val="FF0000"/>
                </a:solidFill>
              </a:rPr>
              <a:t>rigoletto</a:t>
            </a:r>
            <a:br>
              <a:rPr lang="sl-SI" dirty="0">
                <a:solidFill>
                  <a:srgbClr val="FF0000"/>
                </a:solidFill>
              </a:rPr>
            </a:br>
            <a:r>
              <a:rPr lang="sl-SI" sz="3100" dirty="0">
                <a:solidFill>
                  <a:srgbClr val="00B0F0"/>
                </a:solidFill>
              </a:rPr>
              <a:t>če imaš rad/-a izmišljene zgodbe si preberi naslednje 4 strani. </a:t>
            </a:r>
            <a:br>
              <a:rPr lang="sl-SI" sz="3100" dirty="0">
                <a:solidFill>
                  <a:srgbClr val="00B0F0"/>
                </a:solidFill>
              </a:rPr>
            </a:br>
            <a:r>
              <a:rPr lang="sl-SI" sz="1200" dirty="0" err="1">
                <a:solidFill>
                  <a:schemeClr val="tx1"/>
                </a:solidFill>
              </a:rPr>
              <a:t>vir:https</a:t>
            </a:r>
            <a:r>
              <a:rPr lang="sl-SI" sz="1200" dirty="0">
                <a:solidFill>
                  <a:schemeClr val="tx1"/>
                </a:solidFill>
              </a:rPr>
              <a:t>://sl.wikipedia.org/</a:t>
            </a:r>
            <a:r>
              <a:rPr lang="sl-SI" sz="1200" dirty="0" err="1">
                <a:solidFill>
                  <a:schemeClr val="tx1"/>
                </a:solidFill>
              </a:rPr>
              <a:t>wiki</a:t>
            </a:r>
            <a:r>
              <a:rPr lang="sl-SI" sz="1200" dirty="0">
                <a:solidFill>
                  <a:schemeClr val="tx1"/>
                </a:solidFill>
              </a:rPr>
              <a:t>/</a:t>
            </a:r>
            <a:r>
              <a:rPr lang="sl-SI" sz="1200" dirty="0" err="1">
                <a:solidFill>
                  <a:schemeClr val="tx1"/>
                </a:solidFill>
              </a:rPr>
              <a:t>Rigoletto</a:t>
            </a:r>
            <a:r>
              <a:rPr lang="sl-SI" sz="1200" dirty="0">
                <a:solidFill>
                  <a:schemeClr val="tx1"/>
                </a:solidFill>
              </a:rPr>
              <a:t>_(opera)</a:t>
            </a:r>
            <a:br>
              <a:rPr lang="sl-SI" sz="12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393860-7977-4630-B233-626D7E14D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862470"/>
            <a:ext cx="11029615" cy="3995529"/>
          </a:xfrm>
        </p:spPr>
        <p:txBody>
          <a:bodyPr>
            <a:normAutofit/>
          </a:bodyPr>
          <a:lstStyle/>
          <a:p>
            <a:r>
              <a:rPr lang="en-US" b="1" dirty="0" err="1"/>
              <a:t>Prvo</a:t>
            </a:r>
            <a:r>
              <a:rPr lang="en-US" b="1" dirty="0"/>
              <a:t> </a:t>
            </a:r>
            <a:r>
              <a:rPr lang="en-US" b="1" dirty="0" err="1"/>
              <a:t>dejanj</a:t>
            </a:r>
            <a:r>
              <a:rPr lang="sl-SI" b="1" dirty="0"/>
              <a:t>e</a:t>
            </a:r>
            <a:endParaRPr lang="en-US" b="1" dirty="0"/>
          </a:p>
          <a:p>
            <a:r>
              <a:rPr lang="sl-SI" dirty="0"/>
              <a:t>Ples</a:t>
            </a:r>
            <a:r>
              <a:rPr lang="en-US" dirty="0"/>
              <a:t> v </a:t>
            </a:r>
            <a:r>
              <a:rPr lang="en-US" dirty="0" err="1"/>
              <a:t>vojvodski</a:t>
            </a:r>
            <a:r>
              <a:rPr lang="en-US" dirty="0"/>
              <a:t> </a:t>
            </a:r>
            <a:r>
              <a:rPr lang="en-US" dirty="0" err="1"/>
              <a:t>palači</a:t>
            </a:r>
            <a:r>
              <a:rPr lang="en-US" dirty="0"/>
              <a:t>. </a:t>
            </a:r>
          </a:p>
          <a:p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živi</a:t>
            </a:r>
            <a:r>
              <a:rPr lang="en-US" dirty="0"/>
              <a:t> </a:t>
            </a:r>
            <a:r>
              <a:rPr lang="en-US" dirty="0" err="1"/>
              <a:t>lahkomiselno</a:t>
            </a:r>
            <a:r>
              <a:rPr lang="en-US" dirty="0"/>
              <a:t> in </a:t>
            </a:r>
            <a:r>
              <a:rPr lang="en-US" dirty="0" err="1"/>
              <a:t>razvratno</a:t>
            </a:r>
            <a:r>
              <a:rPr lang="en-US" dirty="0"/>
              <a:t> </a:t>
            </a:r>
            <a:r>
              <a:rPr lang="en-US" dirty="0" err="1"/>
              <a:t>življenje</a:t>
            </a:r>
            <a:r>
              <a:rPr lang="en-US" dirty="0"/>
              <a:t>. </a:t>
            </a:r>
            <a:r>
              <a:rPr lang="en-US" dirty="0" err="1"/>
              <a:t>Nobena</a:t>
            </a:r>
            <a:r>
              <a:rPr lang="en-US" dirty="0"/>
              <a:t> </a:t>
            </a:r>
            <a:r>
              <a:rPr lang="en-US" dirty="0" err="1"/>
              <a:t>lepa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varna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zalezovanjem</a:t>
            </a:r>
            <a:r>
              <a:rPr lang="en-US" dirty="0"/>
              <a:t>. V </a:t>
            </a:r>
            <a:r>
              <a:rPr lang="en-US" dirty="0" err="1"/>
              <a:t>tej</a:t>
            </a:r>
            <a:r>
              <a:rPr lang="en-US" dirty="0"/>
              <a:t> </a:t>
            </a:r>
            <a:r>
              <a:rPr lang="en-US" dirty="0" err="1"/>
              <a:t>grešni</a:t>
            </a:r>
            <a:r>
              <a:rPr lang="en-US" dirty="0"/>
              <a:t> </a:t>
            </a:r>
            <a:r>
              <a:rPr lang="en-US" dirty="0" err="1"/>
              <a:t>strasti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podpihuje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grbasti</a:t>
            </a:r>
            <a:r>
              <a:rPr lang="en-US" dirty="0"/>
              <a:t> </a:t>
            </a:r>
            <a:r>
              <a:rPr lang="en-US" dirty="0" err="1"/>
              <a:t>dvorni</a:t>
            </a:r>
            <a:r>
              <a:rPr lang="en-US" dirty="0"/>
              <a:t> </a:t>
            </a:r>
            <a:r>
              <a:rPr lang="en-US" dirty="0" err="1"/>
              <a:t>burkež</a:t>
            </a:r>
            <a:r>
              <a:rPr lang="en-US" dirty="0"/>
              <a:t> Rigoletto. Na </a:t>
            </a:r>
            <a:r>
              <a:rPr lang="en-US" dirty="0" err="1"/>
              <a:t>plesni</a:t>
            </a:r>
            <a:r>
              <a:rPr lang="en-US" dirty="0"/>
              <a:t> </a:t>
            </a:r>
            <a:r>
              <a:rPr lang="en-US" dirty="0" err="1"/>
              <a:t>slavnosti</a:t>
            </a:r>
            <a:r>
              <a:rPr lang="en-US" dirty="0"/>
              <a:t> v </a:t>
            </a:r>
            <a:r>
              <a:rPr lang="en-US" dirty="0" err="1"/>
              <a:t>svoji</a:t>
            </a:r>
            <a:r>
              <a:rPr lang="en-US" dirty="0"/>
              <a:t> </a:t>
            </a:r>
            <a:r>
              <a:rPr lang="en-US" dirty="0" err="1"/>
              <a:t>palači</a:t>
            </a:r>
            <a:r>
              <a:rPr lang="en-US" dirty="0"/>
              <a:t> </a:t>
            </a:r>
            <a:r>
              <a:rPr lang="en-US" dirty="0" err="1"/>
              <a:t>pripoveduje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svojemu</a:t>
            </a:r>
            <a:r>
              <a:rPr lang="en-US" dirty="0"/>
              <a:t> </a:t>
            </a:r>
            <a:r>
              <a:rPr lang="en-US" dirty="0" err="1"/>
              <a:t>dvorjanu</a:t>
            </a:r>
            <a:r>
              <a:rPr lang="en-US" dirty="0"/>
              <a:t> </a:t>
            </a:r>
            <a:r>
              <a:rPr lang="en-US" dirty="0" err="1"/>
              <a:t>Borsi</a:t>
            </a:r>
            <a:r>
              <a:rPr lang="en-US" dirty="0"/>
              <a:t> o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pustolovščini</a:t>
            </a:r>
            <a:r>
              <a:rPr lang="en-US" dirty="0"/>
              <a:t> z </a:t>
            </a:r>
            <a:r>
              <a:rPr lang="en-US" dirty="0" err="1"/>
              <a:t>mladim</a:t>
            </a:r>
            <a:r>
              <a:rPr lang="en-US" dirty="0"/>
              <a:t> </a:t>
            </a:r>
            <a:r>
              <a:rPr lang="en-US" dirty="0" err="1"/>
              <a:t>dekletom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jo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dalj</a:t>
            </a:r>
            <a:r>
              <a:rPr lang="en-US" dirty="0"/>
              <a:t> </a:t>
            </a:r>
            <a:r>
              <a:rPr lang="en-US" dirty="0" err="1"/>
              <a:t>časa</a:t>
            </a:r>
            <a:r>
              <a:rPr lang="en-US" dirty="0"/>
              <a:t> </a:t>
            </a:r>
            <a:r>
              <a:rPr lang="en-US" dirty="0" err="1"/>
              <a:t>tajno</a:t>
            </a:r>
            <a:r>
              <a:rPr lang="en-US" dirty="0"/>
              <a:t> </a:t>
            </a:r>
            <a:r>
              <a:rPr lang="en-US" dirty="0" err="1"/>
              <a:t>obiskuje</a:t>
            </a:r>
            <a:r>
              <a:rPr lang="en-US" dirty="0"/>
              <a:t>. A </a:t>
            </a:r>
            <a:r>
              <a:rPr lang="en-US" dirty="0" err="1"/>
              <a:t>zvestoba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čednost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se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razgleduje</a:t>
            </a:r>
            <a:r>
              <a:rPr lang="en-US" dirty="0"/>
              <a:t> po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žrtvi</a:t>
            </a:r>
            <a:r>
              <a:rPr lang="en-US" dirty="0"/>
              <a:t>, </a:t>
            </a:r>
            <a:r>
              <a:rPr lang="en-US" dirty="0" err="1"/>
              <a:t>lepi</a:t>
            </a:r>
            <a:r>
              <a:rPr lang="en-US" dirty="0"/>
              <a:t> </a:t>
            </a:r>
            <a:r>
              <a:rPr lang="en-US" dirty="0" err="1"/>
              <a:t>grofici</a:t>
            </a:r>
            <a:r>
              <a:rPr lang="en-US" dirty="0"/>
              <a:t> </a:t>
            </a:r>
            <a:r>
              <a:rPr lang="en-US" dirty="0" err="1"/>
              <a:t>Ceprano</a:t>
            </a:r>
            <a:r>
              <a:rPr lang="en-US" dirty="0"/>
              <a:t>. </a:t>
            </a:r>
            <a:r>
              <a:rPr lang="en-US" dirty="0" err="1"/>
              <a:t>Grofa</a:t>
            </a:r>
            <a:r>
              <a:rPr lang="en-US" dirty="0"/>
              <a:t> </a:t>
            </a:r>
            <a:r>
              <a:rPr lang="en-US" dirty="0" err="1"/>
              <a:t>seveda</a:t>
            </a:r>
            <a:r>
              <a:rPr lang="en-US" dirty="0"/>
              <a:t> </a:t>
            </a:r>
            <a:r>
              <a:rPr lang="en-US" dirty="0" err="1"/>
              <a:t>kuha</a:t>
            </a:r>
            <a:r>
              <a:rPr lang="en-US" dirty="0"/>
              <a:t> </a:t>
            </a:r>
            <a:r>
              <a:rPr lang="en-US" dirty="0" err="1"/>
              <a:t>ljubosumje</a:t>
            </a:r>
            <a:r>
              <a:rPr lang="en-US" dirty="0"/>
              <a:t>, </a:t>
            </a:r>
            <a:r>
              <a:rPr lang="en-US" dirty="0" err="1"/>
              <a:t>zbadljivi</a:t>
            </a:r>
            <a:r>
              <a:rPr lang="en-US" dirty="0"/>
              <a:t> </a:t>
            </a:r>
            <a:r>
              <a:rPr lang="en-US" dirty="0" err="1"/>
              <a:t>dvorni</a:t>
            </a:r>
            <a:r>
              <a:rPr lang="en-US" dirty="0"/>
              <a:t> </a:t>
            </a:r>
            <a:r>
              <a:rPr lang="en-US" dirty="0" err="1"/>
              <a:t>norec</a:t>
            </a:r>
            <a:r>
              <a:rPr lang="en-US" dirty="0"/>
              <a:t> pa se mu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roga</a:t>
            </a:r>
            <a:r>
              <a:rPr lang="en-US" dirty="0"/>
              <a:t>. </a:t>
            </a:r>
            <a:r>
              <a:rPr lang="en-US" dirty="0" err="1"/>
              <a:t>Vojvodi</a:t>
            </a:r>
            <a:r>
              <a:rPr lang="en-US" dirty="0"/>
              <a:t> je </a:t>
            </a:r>
            <a:r>
              <a:rPr lang="en-US" dirty="0" err="1"/>
              <a:t>grofičin</a:t>
            </a:r>
            <a:r>
              <a:rPr lang="en-US" dirty="0"/>
              <a:t> </a:t>
            </a:r>
            <a:r>
              <a:rPr lang="en-US" dirty="0" err="1"/>
              <a:t>mož</a:t>
            </a:r>
            <a:r>
              <a:rPr lang="en-US" dirty="0"/>
              <a:t> </a:t>
            </a:r>
            <a:r>
              <a:rPr lang="en-US" dirty="0" err="1"/>
              <a:t>napoti</a:t>
            </a:r>
            <a:r>
              <a:rPr lang="en-US" dirty="0"/>
              <a:t>, in Rigoletto mu </a:t>
            </a:r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brž</a:t>
            </a:r>
            <a:r>
              <a:rPr lang="en-US" dirty="0"/>
              <a:t> </a:t>
            </a:r>
            <a:r>
              <a:rPr lang="en-US" dirty="0" err="1"/>
              <a:t>nasvetuje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se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znebi</a:t>
            </a:r>
            <a:r>
              <a:rPr lang="en-US" dirty="0"/>
              <a:t>, s </a:t>
            </a:r>
            <a:r>
              <a:rPr lang="en-US" dirty="0" err="1"/>
              <a:t>tem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zapre</a:t>
            </a:r>
            <a:r>
              <a:rPr lang="en-US" dirty="0"/>
              <a:t>, </a:t>
            </a:r>
            <a:r>
              <a:rPr lang="en-US" dirty="0" err="1"/>
              <a:t>izžene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obglavi</a:t>
            </a:r>
            <a:r>
              <a:rPr lang="en-US" dirty="0"/>
              <a:t>. </a:t>
            </a:r>
            <a:r>
              <a:rPr lang="en-US" dirty="0" err="1"/>
              <a:t>Grof</a:t>
            </a:r>
            <a:r>
              <a:rPr lang="en-US" dirty="0"/>
              <a:t> </a:t>
            </a:r>
            <a:r>
              <a:rPr lang="en-US" dirty="0" err="1"/>
              <a:t>Ceprano</a:t>
            </a:r>
            <a:r>
              <a:rPr lang="en-US" dirty="0"/>
              <a:t> </a:t>
            </a:r>
            <a:r>
              <a:rPr lang="en-US" dirty="0" err="1"/>
              <a:t>priseže</a:t>
            </a:r>
            <a:r>
              <a:rPr lang="en-US" dirty="0"/>
              <a:t> </a:t>
            </a:r>
            <a:r>
              <a:rPr lang="en-US" dirty="0" err="1"/>
              <a:t>maščevanje</a:t>
            </a:r>
            <a:r>
              <a:rPr lang="en-US" dirty="0"/>
              <a:t>. Ta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en-US" dirty="0" err="1"/>
              <a:t>vdre</a:t>
            </a:r>
            <a:r>
              <a:rPr lang="en-US" dirty="0"/>
              <a:t> v </a:t>
            </a:r>
            <a:r>
              <a:rPr lang="en-US" dirty="0" err="1"/>
              <a:t>dvorano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grof</a:t>
            </a:r>
            <a:r>
              <a:rPr lang="en-US" dirty="0"/>
              <a:t> </a:t>
            </a:r>
            <a:r>
              <a:rPr lang="en-US" dirty="0" err="1"/>
              <a:t>Monterone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zadoščenja</a:t>
            </a:r>
            <a:r>
              <a:rPr lang="en-US" dirty="0"/>
              <a:t> za </a:t>
            </a:r>
            <a:r>
              <a:rPr lang="en-US" dirty="0" err="1"/>
              <a:t>svojo</a:t>
            </a:r>
            <a:r>
              <a:rPr lang="en-US" dirty="0"/>
              <a:t> </a:t>
            </a:r>
            <a:r>
              <a:rPr lang="en-US" dirty="0" err="1"/>
              <a:t>onečaščeno</a:t>
            </a:r>
            <a:r>
              <a:rPr lang="en-US" dirty="0"/>
              <a:t> </a:t>
            </a:r>
            <a:r>
              <a:rPr lang="en-US" dirty="0" err="1"/>
              <a:t>hčer</a:t>
            </a:r>
            <a:r>
              <a:rPr lang="en-US" dirty="0"/>
              <a:t> in </a:t>
            </a:r>
            <a:r>
              <a:rPr lang="en-US" dirty="0" err="1"/>
              <a:t>hoče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govoriti</a:t>
            </a:r>
            <a:r>
              <a:rPr lang="en-US" dirty="0"/>
              <a:t> z </a:t>
            </a:r>
            <a:r>
              <a:rPr lang="en-US" dirty="0" err="1"/>
              <a:t>vojvodo</a:t>
            </a:r>
            <a:r>
              <a:rPr lang="en-US" dirty="0"/>
              <a:t>. Toda Rigoletto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posmehljivo</a:t>
            </a:r>
            <a:r>
              <a:rPr lang="en-US" dirty="0"/>
              <a:t> </a:t>
            </a:r>
            <a:r>
              <a:rPr lang="en-US" dirty="0" err="1"/>
              <a:t>odpravi</a:t>
            </a:r>
            <a:r>
              <a:rPr lang="en-US" dirty="0"/>
              <a:t>. </a:t>
            </a:r>
            <a:r>
              <a:rPr lang="en-US" dirty="0" err="1"/>
              <a:t>Razjarjeni</a:t>
            </a:r>
            <a:r>
              <a:rPr lang="en-US" dirty="0"/>
              <a:t> </a:t>
            </a:r>
            <a:r>
              <a:rPr lang="en-US" dirty="0" err="1"/>
              <a:t>Monterone</a:t>
            </a:r>
            <a:r>
              <a:rPr lang="en-US" dirty="0"/>
              <a:t> </a:t>
            </a:r>
            <a:r>
              <a:rPr lang="en-US" dirty="0" err="1"/>
              <a:t>prekolne</a:t>
            </a:r>
            <a:r>
              <a:rPr lang="en-US" dirty="0"/>
              <a:t> </a:t>
            </a:r>
            <a:r>
              <a:rPr lang="en-US" dirty="0" err="1"/>
              <a:t>norca</a:t>
            </a:r>
            <a:r>
              <a:rPr lang="en-US" dirty="0"/>
              <a:t> in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gospoda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sta</a:t>
            </a:r>
            <a:r>
              <a:rPr lang="en-US" dirty="0"/>
              <a:t> </a:t>
            </a:r>
            <a:r>
              <a:rPr lang="en-US" dirty="0" err="1"/>
              <a:t>kriva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očetovske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. </a:t>
            </a:r>
            <a:r>
              <a:rPr lang="en-US" dirty="0" err="1"/>
              <a:t>Stražniki</a:t>
            </a:r>
            <a:r>
              <a:rPr lang="en-US" dirty="0"/>
              <a:t> </a:t>
            </a:r>
            <a:r>
              <a:rPr lang="en-US" dirty="0" err="1"/>
              <a:t>grofa</a:t>
            </a:r>
            <a:r>
              <a:rPr lang="en-US" dirty="0"/>
              <a:t> </a:t>
            </a:r>
            <a:r>
              <a:rPr lang="en-US" dirty="0" err="1"/>
              <a:t>zgrabijo</a:t>
            </a:r>
            <a:r>
              <a:rPr lang="en-US" dirty="0"/>
              <a:t> in </a:t>
            </a:r>
            <a:r>
              <a:rPr lang="en-US" dirty="0" err="1"/>
              <a:t>zapro</a:t>
            </a:r>
            <a:r>
              <a:rPr lang="en-US" dirty="0"/>
              <a:t>, </a:t>
            </a:r>
            <a:r>
              <a:rPr lang="en-US" dirty="0" err="1"/>
              <a:t>pretreseni</a:t>
            </a:r>
            <a:r>
              <a:rPr lang="en-US" dirty="0"/>
              <a:t> Rigoletto pa se </a:t>
            </a:r>
            <a:r>
              <a:rPr lang="en-US" dirty="0" err="1"/>
              <a:t>spomni</a:t>
            </a:r>
            <a:r>
              <a:rPr lang="en-US" dirty="0"/>
              <a:t>,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hčer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mu je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srcu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85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5202BA-0C3A-4102-BB42-4CED9DF97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98FF42A-890A-472A-A6DF-1950D53F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06163"/>
            <a:ext cx="11029615" cy="4842345"/>
          </a:xfrm>
        </p:spPr>
        <p:txBody>
          <a:bodyPr>
            <a:normAutofit/>
          </a:bodyPr>
          <a:lstStyle/>
          <a:p>
            <a:r>
              <a:rPr lang="en-US" dirty="0" err="1"/>
              <a:t>Rigolettova</a:t>
            </a:r>
            <a:r>
              <a:rPr lang="en-US" dirty="0"/>
              <a:t> </a:t>
            </a:r>
            <a:r>
              <a:rPr lang="en-US" dirty="0" err="1"/>
              <a:t>hiša</a:t>
            </a:r>
            <a:r>
              <a:rPr lang="en-US" dirty="0"/>
              <a:t> z v</a:t>
            </a:r>
            <a:r>
              <a:rPr lang="sl-SI" dirty="0" err="1"/>
              <a:t>rtomm</a:t>
            </a:r>
            <a:r>
              <a:rPr lang="en-US" dirty="0"/>
              <a:t> </a:t>
            </a:r>
          </a:p>
          <a:p>
            <a:r>
              <a:rPr lang="en-US" dirty="0" err="1"/>
              <a:t>Besede</a:t>
            </a:r>
            <a:r>
              <a:rPr lang="en-US" dirty="0"/>
              <a:t> </a:t>
            </a:r>
            <a:r>
              <a:rPr lang="en-US" dirty="0" err="1"/>
              <a:t>prekletstva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vedno</a:t>
            </a:r>
            <a:r>
              <a:rPr lang="en-US" dirty="0"/>
              <a:t> </a:t>
            </a:r>
            <a:r>
              <a:rPr lang="en-US" dirty="0" err="1"/>
              <a:t>grbavcu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usoden</a:t>
            </a:r>
            <a:r>
              <a:rPr lang="en-US" dirty="0"/>
              <a:t> </a:t>
            </a:r>
            <a:r>
              <a:rPr lang="en-US" dirty="0" err="1"/>
              <a:t>opomin</a:t>
            </a:r>
            <a:r>
              <a:rPr lang="en-US" dirty="0"/>
              <a:t> </a:t>
            </a:r>
            <a:r>
              <a:rPr lang="en-US" dirty="0" err="1"/>
              <a:t>odzvanjajo</a:t>
            </a:r>
            <a:r>
              <a:rPr lang="en-US" dirty="0"/>
              <a:t> po </a:t>
            </a:r>
            <a:r>
              <a:rPr lang="en-US" dirty="0" err="1"/>
              <a:t>ušesih</a:t>
            </a:r>
            <a:r>
              <a:rPr lang="en-US" dirty="0"/>
              <a:t>. Z </a:t>
            </a:r>
            <a:r>
              <a:rPr lang="en-US" dirty="0" err="1"/>
              <a:t>nemirom</a:t>
            </a:r>
            <a:r>
              <a:rPr lang="en-US" dirty="0"/>
              <a:t> v </a:t>
            </a:r>
            <a:r>
              <a:rPr lang="en-US" dirty="0" err="1"/>
              <a:t>duši</a:t>
            </a:r>
            <a:r>
              <a:rPr lang="en-US" dirty="0"/>
              <a:t> se </a:t>
            </a:r>
            <a:r>
              <a:rPr lang="en-US" dirty="0" err="1"/>
              <a:t>vrača</a:t>
            </a:r>
            <a:r>
              <a:rPr lang="en-US" dirty="0"/>
              <a:t> </a:t>
            </a:r>
            <a:r>
              <a:rPr lang="en-US" dirty="0" err="1"/>
              <a:t>domov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nočne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k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razbojnik</a:t>
            </a:r>
            <a:r>
              <a:rPr lang="en-US" dirty="0"/>
              <a:t> </a:t>
            </a:r>
            <a:r>
              <a:rPr lang="en-US" dirty="0" err="1"/>
              <a:t>Sparafucile</a:t>
            </a:r>
            <a:r>
              <a:rPr lang="en-US" dirty="0"/>
              <a:t> in mu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zle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 Ker ne </a:t>
            </a:r>
            <a:r>
              <a:rPr lang="en-US" dirty="0" err="1"/>
              <a:t>ve</a:t>
            </a:r>
            <a:r>
              <a:rPr lang="en-US" dirty="0"/>
              <a:t>, </a:t>
            </a:r>
            <a:r>
              <a:rPr lang="en-US" dirty="0" err="1"/>
              <a:t>kaj</a:t>
            </a:r>
            <a:r>
              <a:rPr lang="en-US" dirty="0"/>
              <a:t> bi z </a:t>
            </a:r>
            <a:r>
              <a:rPr lang="en-US" dirty="0" err="1"/>
              <a:t>njim</a:t>
            </a:r>
            <a:r>
              <a:rPr lang="en-US" dirty="0"/>
              <a:t>, </a:t>
            </a:r>
            <a:r>
              <a:rPr lang="en-US" dirty="0" err="1"/>
              <a:t>ga</a:t>
            </a:r>
            <a:r>
              <a:rPr lang="en-US" dirty="0"/>
              <a:t> Rigoletto </a:t>
            </a:r>
            <a:r>
              <a:rPr lang="en-US" dirty="0" err="1"/>
              <a:t>odkloni</a:t>
            </a:r>
            <a:r>
              <a:rPr lang="en-US" dirty="0"/>
              <a:t>, </a:t>
            </a:r>
            <a:r>
              <a:rPr lang="en-US" dirty="0" err="1"/>
              <a:t>zapomni</a:t>
            </a:r>
            <a:r>
              <a:rPr lang="en-US" dirty="0"/>
              <a:t> pa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 </a:t>
            </a:r>
            <a:r>
              <a:rPr lang="en-US" dirty="0" err="1"/>
              <a:t>Doma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sprejme</a:t>
            </a:r>
            <a:r>
              <a:rPr lang="en-US" dirty="0"/>
              <a:t> </a:t>
            </a:r>
            <a:r>
              <a:rPr lang="en-US" dirty="0" err="1"/>
              <a:t>ljubeča</a:t>
            </a:r>
            <a:r>
              <a:rPr lang="en-US" dirty="0"/>
              <a:t> </a:t>
            </a:r>
            <a:r>
              <a:rPr lang="en-US" dirty="0" err="1"/>
              <a:t>hči</a:t>
            </a:r>
            <a:r>
              <a:rPr lang="en-US" dirty="0"/>
              <a:t> Gilda, </a:t>
            </a:r>
            <a:r>
              <a:rPr lang="en-US" dirty="0" err="1"/>
              <a:t>ki</a:t>
            </a:r>
            <a:r>
              <a:rPr lang="en-US" dirty="0"/>
              <a:t> jo je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ljubosumno</a:t>
            </a:r>
            <a:r>
              <a:rPr lang="en-US" dirty="0"/>
              <a:t> </a:t>
            </a:r>
            <a:r>
              <a:rPr lang="en-US" dirty="0" err="1"/>
              <a:t>skril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svetom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tem</a:t>
            </a:r>
            <a:r>
              <a:rPr lang="en-US" dirty="0"/>
              <a:t> pa </a:t>
            </a:r>
            <a:r>
              <a:rPr lang="en-US" dirty="0" err="1"/>
              <a:t>niti</a:t>
            </a:r>
            <a:r>
              <a:rPr lang="en-US" dirty="0"/>
              <a:t> ne </a:t>
            </a:r>
            <a:r>
              <a:rPr lang="en-US" dirty="0" err="1"/>
              <a:t>sluti</a:t>
            </a:r>
            <a:r>
              <a:rPr lang="en-US" dirty="0"/>
              <a:t>, da je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dekle</a:t>
            </a:r>
            <a:r>
              <a:rPr lang="en-US" dirty="0"/>
              <a:t>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 </a:t>
            </a:r>
            <a:r>
              <a:rPr lang="en-US" dirty="0" err="1"/>
              <a:t>izvohal</a:t>
            </a:r>
            <a:r>
              <a:rPr lang="en-US" dirty="0"/>
              <a:t> in jo </a:t>
            </a:r>
            <a:r>
              <a:rPr lang="en-US" dirty="0" err="1"/>
              <a:t>zapredel</a:t>
            </a:r>
            <a:r>
              <a:rPr lang="en-US" dirty="0"/>
              <a:t> v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zanke</a:t>
            </a:r>
            <a:r>
              <a:rPr lang="en-US" dirty="0"/>
              <a:t>. </a:t>
            </a:r>
            <a:r>
              <a:rPr lang="en-US" dirty="0" err="1"/>
              <a:t>Pač</a:t>
            </a:r>
            <a:r>
              <a:rPr lang="en-US" dirty="0"/>
              <a:t> pa mu </a:t>
            </a:r>
            <a:r>
              <a:rPr lang="en-US" dirty="0" err="1"/>
              <a:t>srčnim</a:t>
            </a:r>
            <a:r>
              <a:rPr lang="en-US" dirty="0"/>
              <a:t> </a:t>
            </a:r>
            <a:r>
              <a:rPr lang="en-US" dirty="0" err="1"/>
              <a:t>stiskam</a:t>
            </a:r>
            <a:r>
              <a:rPr lang="en-US" dirty="0"/>
              <a:t> </a:t>
            </a:r>
            <a:r>
              <a:rPr lang="en-US" dirty="0" err="1"/>
              <a:t>predana</a:t>
            </a:r>
            <a:r>
              <a:rPr lang="en-US" dirty="0"/>
              <a:t> </a:t>
            </a:r>
            <a:r>
              <a:rPr lang="en-US" dirty="0" err="1"/>
              <a:t>hči</a:t>
            </a:r>
            <a:r>
              <a:rPr lang="en-US" dirty="0"/>
              <a:t> ne more </a:t>
            </a:r>
            <a:r>
              <a:rPr lang="en-US" dirty="0" err="1"/>
              <a:t>povsem</a:t>
            </a:r>
            <a:r>
              <a:rPr lang="en-US" dirty="0"/>
              <a:t> </a:t>
            </a:r>
            <a:r>
              <a:rPr lang="en-US" dirty="0" err="1"/>
              <a:t>utajiti</a:t>
            </a:r>
            <a:r>
              <a:rPr lang="en-US" dirty="0"/>
              <a:t> </a:t>
            </a:r>
            <a:r>
              <a:rPr lang="en-US" dirty="0" err="1"/>
              <a:t>svojega</a:t>
            </a:r>
            <a:r>
              <a:rPr lang="en-US" dirty="0"/>
              <a:t> </a:t>
            </a:r>
            <a:r>
              <a:rPr lang="en-US" dirty="0" err="1"/>
              <a:t>nemira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naroči</a:t>
            </a:r>
            <a:r>
              <a:rPr lang="en-US" dirty="0"/>
              <a:t> </a:t>
            </a:r>
            <a:r>
              <a:rPr lang="en-US" dirty="0" err="1"/>
              <a:t>zaskrbljeni</a:t>
            </a:r>
            <a:r>
              <a:rPr lang="en-US" dirty="0"/>
              <a:t> </a:t>
            </a:r>
            <a:r>
              <a:rPr lang="en-US" dirty="0" err="1"/>
              <a:t>oče</a:t>
            </a:r>
            <a:r>
              <a:rPr lang="en-US" dirty="0"/>
              <a:t> </a:t>
            </a:r>
            <a:r>
              <a:rPr lang="en-US" dirty="0" err="1"/>
              <a:t>njeni</a:t>
            </a:r>
            <a:r>
              <a:rPr lang="en-US" dirty="0"/>
              <a:t> </a:t>
            </a:r>
            <a:r>
              <a:rPr lang="en-US" dirty="0" err="1"/>
              <a:t>skrbnici</a:t>
            </a:r>
            <a:r>
              <a:rPr lang="en-US" dirty="0"/>
              <a:t> Giovanni,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zanjo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bolj</a:t>
            </a:r>
            <a:r>
              <a:rPr lang="en-US" dirty="0"/>
              <a:t> </a:t>
            </a:r>
            <a:r>
              <a:rPr lang="en-US" dirty="0" err="1"/>
              <a:t>budno</a:t>
            </a:r>
            <a:r>
              <a:rPr lang="en-US" dirty="0"/>
              <a:t> </a:t>
            </a:r>
            <a:r>
              <a:rPr lang="en-US" dirty="0" err="1"/>
              <a:t>odprto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.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hišo</a:t>
            </a:r>
            <a:r>
              <a:rPr lang="en-US" dirty="0"/>
              <a:t> se </a:t>
            </a:r>
            <a:r>
              <a:rPr lang="en-US" dirty="0" err="1"/>
              <a:t>tedaj</a:t>
            </a:r>
            <a:r>
              <a:rPr lang="en-US" dirty="0"/>
              <a:t> </a:t>
            </a:r>
            <a:r>
              <a:rPr lang="en-US" dirty="0" err="1"/>
              <a:t>oglasi</a:t>
            </a:r>
            <a:r>
              <a:rPr lang="en-US" dirty="0"/>
              <a:t> </a:t>
            </a:r>
            <a:r>
              <a:rPr lang="en-US" dirty="0" err="1"/>
              <a:t>neznan</a:t>
            </a:r>
            <a:r>
              <a:rPr lang="en-US" dirty="0"/>
              <a:t> </a:t>
            </a:r>
            <a:r>
              <a:rPr lang="en-US" dirty="0" err="1"/>
              <a:t>šum</a:t>
            </a:r>
            <a:r>
              <a:rPr lang="en-US" dirty="0"/>
              <a:t>, in Rigoletto </a:t>
            </a:r>
            <a:r>
              <a:rPr lang="en-US" dirty="0" err="1"/>
              <a:t>brž</a:t>
            </a:r>
            <a:r>
              <a:rPr lang="en-US" dirty="0"/>
              <a:t> </a:t>
            </a:r>
            <a:r>
              <a:rPr lang="en-US" dirty="0" err="1"/>
              <a:t>pohiti</a:t>
            </a:r>
            <a:r>
              <a:rPr lang="en-US" dirty="0"/>
              <a:t> </a:t>
            </a:r>
            <a:r>
              <a:rPr lang="en-US" dirty="0" err="1"/>
              <a:t>gledat</a:t>
            </a:r>
            <a:r>
              <a:rPr lang="en-US" dirty="0"/>
              <a:t>, </a:t>
            </a:r>
            <a:r>
              <a:rPr lang="en-US" dirty="0" err="1"/>
              <a:t>kaj</a:t>
            </a:r>
            <a:r>
              <a:rPr lang="en-US" dirty="0"/>
              <a:t> se </a:t>
            </a:r>
            <a:r>
              <a:rPr lang="en-US" dirty="0" err="1"/>
              <a:t>dogaja</a:t>
            </a:r>
            <a:r>
              <a:rPr lang="en-US" dirty="0"/>
              <a:t>. </a:t>
            </a:r>
            <a:r>
              <a:rPr lang="en-US" dirty="0" err="1"/>
              <a:t>Medtem</a:t>
            </a:r>
            <a:r>
              <a:rPr lang="en-US" dirty="0"/>
              <a:t> se </a:t>
            </a:r>
            <a:r>
              <a:rPr lang="en-US" dirty="0" err="1"/>
              <a:t>izmuzne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skozi</a:t>
            </a:r>
            <a:r>
              <a:rPr lang="en-US" dirty="0"/>
              <a:t> </a:t>
            </a:r>
            <a:r>
              <a:rPr lang="en-US" dirty="0" err="1"/>
              <a:t>odprta</a:t>
            </a:r>
            <a:r>
              <a:rPr lang="en-US" dirty="0"/>
              <a:t> </a:t>
            </a:r>
            <a:r>
              <a:rPr lang="en-US" dirty="0" err="1"/>
              <a:t>vrata</a:t>
            </a:r>
            <a:r>
              <a:rPr lang="en-US" dirty="0"/>
              <a:t> v </a:t>
            </a:r>
            <a:r>
              <a:rPr lang="en-US" dirty="0" err="1"/>
              <a:t>hišo</a:t>
            </a:r>
            <a:r>
              <a:rPr lang="en-US" dirty="0"/>
              <a:t>, </a:t>
            </a:r>
            <a:r>
              <a:rPr lang="en-US" dirty="0" err="1"/>
              <a:t>grbavec</a:t>
            </a:r>
            <a:r>
              <a:rPr lang="en-US" dirty="0"/>
              <a:t> ne </a:t>
            </a:r>
            <a:r>
              <a:rPr lang="en-US" dirty="0" err="1"/>
              <a:t>najde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vrtu</a:t>
            </a:r>
            <a:r>
              <a:rPr lang="en-US" dirty="0"/>
              <a:t> </a:t>
            </a:r>
            <a:r>
              <a:rPr lang="en-US" dirty="0" err="1"/>
              <a:t>nič</a:t>
            </a:r>
            <a:r>
              <a:rPr lang="en-US" dirty="0"/>
              <a:t> </a:t>
            </a:r>
            <a:r>
              <a:rPr lang="en-US" dirty="0" err="1"/>
              <a:t>sumljivega</a:t>
            </a:r>
            <a:r>
              <a:rPr lang="en-US" dirty="0"/>
              <a:t>, </a:t>
            </a:r>
            <a:r>
              <a:rPr lang="en-US" dirty="0" err="1"/>
              <a:t>zaklene</a:t>
            </a:r>
            <a:r>
              <a:rPr lang="en-US" dirty="0"/>
              <a:t> </a:t>
            </a:r>
            <a:r>
              <a:rPr lang="en-US" dirty="0" err="1"/>
              <a:t>hišo</a:t>
            </a:r>
            <a:r>
              <a:rPr lang="en-US" dirty="0"/>
              <a:t> od </a:t>
            </a:r>
            <a:r>
              <a:rPr lang="en-US" dirty="0" err="1"/>
              <a:t>zunaj</a:t>
            </a:r>
            <a:r>
              <a:rPr lang="en-US" dirty="0"/>
              <a:t> in </a:t>
            </a:r>
            <a:r>
              <a:rPr lang="en-US" dirty="0" err="1"/>
              <a:t>gre</a:t>
            </a:r>
            <a:r>
              <a:rPr lang="en-US" dirty="0"/>
              <a:t> </a:t>
            </a:r>
            <a:r>
              <a:rPr lang="en-US" dirty="0" err="1"/>
              <a:t>svojo</a:t>
            </a:r>
            <a:r>
              <a:rPr lang="en-US" dirty="0"/>
              <a:t> pot. </a:t>
            </a:r>
            <a:r>
              <a:rPr lang="en-US" dirty="0" err="1"/>
              <a:t>Takoj</a:t>
            </a:r>
            <a:r>
              <a:rPr lang="en-US" dirty="0"/>
              <a:t> </a:t>
            </a:r>
            <a:r>
              <a:rPr lang="en-US" dirty="0" err="1"/>
              <a:t>nato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svojega</a:t>
            </a:r>
            <a:r>
              <a:rPr lang="en-US" dirty="0"/>
              <a:t> </a:t>
            </a:r>
            <a:r>
              <a:rPr lang="en-US" dirty="0" err="1"/>
              <a:t>skrivališča</a:t>
            </a:r>
            <a:r>
              <a:rPr lang="en-US" dirty="0"/>
              <a:t>, se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Gildi</a:t>
            </a:r>
            <a:r>
              <a:rPr lang="en-US" dirty="0"/>
              <a:t> za </a:t>
            </a:r>
            <a:r>
              <a:rPr lang="en-US" dirty="0" err="1"/>
              <a:t>študenta</a:t>
            </a:r>
            <a:r>
              <a:rPr lang="en-US" dirty="0"/>
              <a:t>, ji </a:t>
            </a:r>
            <a:r>
              <a:rPr lang="en-US" dirty="0" err="1"/>
              <a:t>izpove</a:t>
            </a:r>
            <a:r>
              <a:rPr lang="en-US" dirty="0"/>
              <a:t> </a:t>
            </a:r>
            <a:r>
              <a:rPr lang="en-US" dirty="0" err="1"/>
              <a:t>svojo</a:t>
            </a:r>
            <a:r>
              <a:rPr lang="en-US" dirty="0"/>
              <a:t> </a:t>
            </a:r>
            <a:r>
              <a:rPr lang="en-US" dirty="0" err="1"/>
              <a:t>vročo</a:t>
            </a:r>
            <a:r>
              <a:rPr lang="en-US" dirty="0"/>
              <a:t> </a:t>
            </a:r>
            <a:r>
              <a:rPr lang="en-US" dirty="0" err="1"/>
              <a:t>ljubezen</a:t>
            </a:r>
            <a:r>
              <a:rPr lang="en-US" dirty="0"/>
              <a:t> in jo </a:t>
            </a:r>
            <a:r>
              <a:rPr lang="en-US" dirty="0" err="1"/>
              <a:t>premami</a:t>
            </a:r>
            <a:r>
              <a:rPr lang="en-US" dirty="0"/>
              <a:t>. Ko se pa s </a:t>
            </a:r>
            <a:r>
              <a:rPr lang="en-US" dirty="0" err="1"/>
              <a:t>ceste</a:t>
            </a:r>
            <a:r>
              <a:rPr lang="en-US" dirty="0"/>
              <a:t> </a:t>
            </a:r>
            <a:r>
              <a:rPr lang="en-US" dirty="0" err="1"/>
              <a:t>oglasi</a:t>
            </a:r>
            <a:r>
              <a:rPr lang="en-US" dirty="0"/>
              <a:t> </a:t>
            </a:r>
            <a:r>
              <a:rPr lang="en-US" dirty="0" err="1"/>
              <a:t>nov</a:t>
            </a:r>
            <a:r>
              <a:rPr lang="en-US" dirty="0"/>
              <a:t> </a:t>
            </a:r>
            <a:r>
              <a:rPr lang="en-US" dirty="0" err="1"/>
              <a:t>ropot</a:t>
            </a:r>
            <a:r>
              <a:rPr lang="en-US" dirty="0"/>
              <a:t>, </a:t>
            </a:r>
            <a:r>
              <a:rPr lang="en-US" dirty="0" err="1"/>
              <a:t>zapusti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naglo</a:t>
            </a:r>
            <a:r>
              <a:rPr lang="en-US" dirty="0"/>
              <a:t> </a:t>
            </a:r>
            <a:r>
              <a:rPr lang="en-US" dirty="0" err="1"/>
              <a:t>hišo</a:t>
            </a:r>
            <a:r>
              <a:rPr lang="en-US" dirty="0"/>
              <a:t> </a:t>
            </a:r>
            <a:r>
              <a:rPr lang="en-US" dirty="0" err="1"/>
              <a:t>skrivaj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zadnjih</a:t>
            </a:r>
            <a:r>
              <a:rPr lang="en-US" dirty="0"/>
              <a:t> </a:t>
            </a:r>
            <a:r>
              <a:rPr lang="en-US" dirty="0" err="1"/>
              <a:t>vratih</a:t>
            </a:r>
            <a:r>
              <a:rPr lang="en-US" dirty="0"/>
              <a:t>. </a:t>
            </a:r>
            <a:r>
              <a:rPr lang="en-US" dirty="0" err="1"/>
              <a:t>Medtem</a:t>
            </a:r>
            <a:r>
              <a:rPr lang="en-US" dirty="0"/>
              <a:t> se </a:t>
            </a:r>
            <a:r>
              <a:rPr lang="en-US" dirty="0" err="1"/>
              <a:t>priplazijo</a:t>
            </a:r>
            <a:r>
              <a:rPr lang="en-US" dirty="0"/>
              <a:t> </a:t>
            </a:r>
            <a:r>
              <a:rPr lang="en-US" dirty="0" err="1"/>
              <a:t>zakrinkani</a:t>
            </a:r>
            <a:r>
              <a:rPr lang="en-US" dirty="0"/>
              <a:t> </a:t>
            </a:r>
            <a:r>
              <a:rPr lang="en-US" dirty="0" err="1"/>
              <a:t>dvorjani</a:t>
            </a:r>
            <a:r>
              <a:rPr lang="en-US" dirty="0"/>
              <a:t> z </a:t>
            </a:r>
            <a:r>
              <a:rPr lang="en-US" dirty="0" err="1"/>
              <a:t>grofom</a:t>
            </a:r>
            <a:r>
              <a:rPr lang="en-US" dirty="0"/>
              <a:t> </a:t>
            </a:r>
            <a:r>
              <a:rPr lang="en-US" dirty="0" err="1"/>
              <a:t>Cepranom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bi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dekle</a:t>
            </a:r>
            <a:r>
              <a:rPr lang="en-US" dirty="0"/>
              <a:t> — </a:t>
            </a:r>
            <a:r>
              <a:rPr lang="en-US" dirty="0" err="1"/>
              <a:t>misleč</a:t>
            </a:r>
            <a:r>
              <a:rPr lang="en-US" dirty="0"/>
              <a:t>, da je </a:t>
            </a:r>
            <a:r>
              <a:rPr lang="en-US" dirty="0" err="1"/>
              <a:t>Rigolettova</a:t>
            </a:r>
            <a:r>
              <a:rPr lang="en-US" dirty="0"/>
              <a:t> </a:t>
            </a:r>
            <a:r>
              <a:rPr lang="en-US" dirty="0" err="1"/>
              <a:t>ljubica</a:t>
            </a:r>
            <a:r>
              <a:rPr lang="en-US" dirty="0"/>
              <a:t> — </a:t>
            </a:r>
            <a:r>
              <a:rPr lang="en-US" dirty="0" err="1"/>
              <a:t>grbavcu</a:t>
            </a:r>
            <a:r>
              <a:rPr lang="en-US" dirty="0"/>
              <a:t> </a:t>
            </a:r>
            <a:r>
              <a:rPr lang="en-US" dirty="0" err="1"/>
              <a:t>ugrabili</a:t>
            </a:r>
            <a:r>
              <a:rPr lang="en-US" dirty="0"/>
              <a:t>. </a:t>
            </a:r>
            <a:r>
              <a:rPr lang="en-US" dirty="0" err="1"/>
              <a:t>Prav</a:t>
            </a:r>
            <a:r>
              <a:rPr lang="en-US" dirty="0"/>
              <a:t> v </a:t>
            </a:r>
            <a:r>
              <a:rPr lang="en-US" dirty="0" err="1"/>
              <a:t>tem</a:t>
            </a:r>
            <a:r>
              <a:rPr lang="en-US" dirty="0"/>
              <a:t> se pa </a:t>
            </a:r>
            <a:r>
              <a:rPr lang="en-US" dirty="0" err="1"/>
              <a:t>tudi</a:t>
            </a:r>
            <a:r>
              <a:rPr lang="en-US" dirty="0"/>
              <a:t> Rigoletto </a:t>
            </a:r>
            <a:r>
              <a:rPr lang="en-US" dirty="0" err="1"/>
              <a:t>nezaupno</a:t>
            </a:r>
            <a:r>
              <a:rPr lang="en-US" dirty="0"/>
              <a:t> </a:t>
            </a:r>
            <a:r>
              <a:rPr lang="en-US" dirty="0" err="1"/>
              <a:t>vrne</a:t>
            </a:r>
            <a:r>
              <a:rPr lang="en-US" dirty="0"/>
              <a:t>, a </a:t>
            </a:r>
            <a:r>
              <a:rPr lang="en-US" dirty="0" err="1"/>
              <a:t>zarotniki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prepričajo</a:t>
            </a:r>
            <a:r>
              <a:rPr lang="en-US" dirty="0"/>
              <a:t>, da </a:t>
            </a:r>
            <a:r>
              <a:rPr lang="en-US" dirty="0" err="1"/>
              <a:t>nameravajo</a:t>
            </a:r>
            <a:r>
              <a:rPr lang="en-US" dirty="0"/>
              <a:t> </a:t>
            </a:r>
            <a:r>
              <a:rPr lang="en-US" dirty="0" err="1"/>
              <a:t>ugrabiti</a:t>
            </a:r>
            <a:r>
              <a:rPr lang="en-US" dirty="0"/>
              <a:t> </a:t>
            </a:r>
            <a:r>
              <a:rPr lang="en-US" dirty="0" err="1"/>
              <a:t>Cepranovo</a:t>
            </a:r>
            <a:r>
              <a:rPr lang="en-US" dirty="0"/>
              <a:t> </a:t>
            </a:r>
            <a:r>
              <a:rPr lang="en-US" dirty="0" err="1"/>
              <a:t>ženo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stanuje</a:t>
            </a:r>
            <a:r>
              <a:rPr lang="en-US" dirty="0"/>
              <a:t> v </a:t>
            </a:r>
            <a:r>
              <a:rPr lang="en-US" dirty="0" err="1"/>
              <a:t>sosednji</a:t>
            </a:r>
            <a:r>
              <a:rPr lang="en-US" dirty="0"/>
              <a:t> </a:t>
            </a:r>
            <a:r>
              <a:rPr lang="en-US" dirty="0" err="1"/>
              <a:t>hiši</a:t>
            </a:r>
            <a:r>
              <a:rPr lang="en-US" dirty="0"/>
              <a:t>. </a:t>
            </a:r>
            <a:r>
              <a:rPr lang="en-US" dirty="0" err="1"/>
              <a:t>Dvorni</a:t>
            </a:r>
            <a:r>
              <a:rPr lang="en-US" dirty="0"/>
              <a:t> </a:t>
            </a:r>
            <a:r>
              <a:rPr lang="en-US" dirty="0" err="1"/>
              <a:t>norec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je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tem</a:t>
            </a:r>
            <a:r>
              <a:rPr lang="en-US" dirty="0"/>
              <a:t> </a:t>
            </a:r>
            <a:r>
              <a:rPr lang="en-US" dirty="0" err="1"/>
              <a:t>pripravljen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pomagati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»</a:t>
            </a:r>
            <a:r>
              <a:rPr lang="en-US" dirty="0" err="1"/>
              <a:t>zakrinkajo</a:t>
            </a:r>
            <a:r>
              <a:rPr lang="en-US" dirty="0"/>
              <a:t>« 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, a </a:t>
            </a:r>
            <a:r>
              <a:rPr lang="en-US" dirty="0" err="1"/>
              <a:t>tako</a:t>
            </a:r>
            <a:r>
              <a:rPr lang="en-US" dirty="0"/>
              <a:t>, da </a:t>
            </a:r>
            <a:r>
              <a:rPr lang="en-US" dirty="0" err="1"/>
              <a:t>skoraj</a:t>
            </a:r>
            <a:r>
              <a:rPr lang="en-US" dirty="0"/>
              <a:t> </a:t>
            </a:r>
            <a:r>
              <a:rPr lang="en-US" dirty="0" err="1"/>
              <a:t>nič</a:t>
            </a:r>
            <a:r>
              <a:rPr lang="en-US" dirty="0"/>
              <a:t> ne </a:t>
            </a:r>
            <a:r>
              <a:rPr lang="en-US" dirty="0" err="1"/>
              <a:t>vidi</a:t>
            </a:r>
            <a:r>
              <a:rPr lang="en-US" dirty="0"/>
              <a:t>. Na to </a:t>
            </a:r>
            <a:r>
              <a:rPr lang="en-US" dirty="0" err="1"/>
              <a:t>vdro</a:t>
            </a:r>
            <a:r>
              <a:rPr lang="en-US" dirty="0"/>
              <a:t> v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lastno</a:t>
            </a:r>
            <a:r>
              <a:rPr lang="en-US" dirty="0"/>
              <a:t> </a:t>
            </a:r>
            <a:r>
              <a:rPr lang="en-US" dirty="0" err="1"/>
              <a:t>hišo</a:t>
            </a:r>
            <a:r>
              <a:rPr lang="en-US" dirty="0"/>
              <a:t>, </a:t>
            </a:r>
            <a:r>
              <a:rPr lang="en-US" dirty="0" err="1"/>
              <a:t>medtem</a:t>
            </a:r>
            <a:r>
              <a:rPr lang="en-US" dirty="0"/>
              <a:t> ko Rigoletto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lestev</a:t>
            </a:r>
            <a:r>
              <a:rPr lang="en-US" dirty="0"/>
              <a:t>, </a:t>
            </a:r>
            <a:r>
              <a:rPr lang="en-US" dirty="0" err="1"/>
              <a:t>ugrabijo</a:t>
            </a:r>
            <a:r>
              <a:rPr lang="en-US" dirty="0"/>
              <a:t> </a:t>
            </a:r>
            <a:r>
              <a:rPr lang="en-US" dirty="0" err="1"/>
              <a:t>Gildo</a:t>
            </a:r>
            <a:r>
              <a:rPr lang="en-US" dirty="0"/>
              <a:t> in se </a:t>
            </a:r>
            <a:r>
              <a:rPr lang="en-US" dirty="0" err="1"/>
              <a:t>izgube</a:t>
            </a:r>
            <a:r>
              <a:rPr lang="en-US" dirty="0"/>
              <a:t> z </a:t>
            </a:r>
            <a:r>
              <a:rPr lang="en-US" dirty="0" err="1"/>
              <a:t>njo</a:t>
            </a:r>
            <a:r>
              <a:rPr lang="en-US" dirty="0"/>
              <a:t> v </a:t>
            </a:r>
            <a:r>
              <a:rPr lang="en-US" dirty="0" err="1"/>
              <a:t>noč</a:t>
            </a:r>
            <a:r>
              <a:rPr lang="en-US" dirty="0"/>
              <a:t>. Ko </a:t>
            </a:r>
            <a:r>
              <a:rPr lang="en-US" dirty="0" err="1"/>
              <a:t>sname</a:t>
            </a:r>
            <a:r>
              <a:rPr lang="en-US" dirty="0"/>
              <a:t> </a:t>
            </a:r>
            <a:r>
              <a:rPr lang="en-US" dirty="0" err="1"/>
              <a:t>grbavec</a:t>
            </a:r>
            <a:r>
              <a:rPr lang="en-US" dirty="0"/>
              <a:t> </a:t>
            </a:r>
            <a:r>
              <a:rPr lang="en-US" dirty="0" err="1"/>
              <a:t>končno</a:t>
            </a:r>
            <a:r>
              <a:rPr lang="en-US" dirty="0"/>
              <a:t> </a:t>
            </a:r>
            <a:r>
              <a:rPr lang="en-US" dirty="0" err="1"/>
              <a:t>zavezo</a:t>
            </a:r>
            <a:r>
              <a:rPr lang="en-US" dirty="0"/>
              <a:t> z </a:t>
            </a:r>
            <a:r>
              <a:rPr lang="en-US" dirty="0" err="1"/>
              <a:t>oči</a:t>
            </a:r>
            <a:r>
              <a:rPr lang="en-US" dirty="0"/>
              <a:t>, </a:t>
            </a:r>
            <a:r>
              <a:rPr lang="en-US" dirty="0" err="1"/>
              <a:t>spozna</a:t>
            </a:r>
            <a:r>
              <a:rPr lang="en-US" dirty="0"/>
              <a:t> z </a:t>
            </a:r>
            <a:r>
              <a:rPr lang="en-US" dirty="0" err="1"/>
              <a:t>grozo</a:t>
            </a:r>
            <a:r>
              <a:rPr lang="en-US" dirty="0"/>
              <a:t>, da je </a:t>
            </a:r>
            <a:r>
              <a:rPr lang="en-US" dirty="0" err="1"/>
              <a:t>pomagal</a:t>
            </a:r>
            <a:r>
              <a:rPr lang="en-US" dirty="0"/>
              <a:t> </a:t>
            </a:r>
            <a:r>
              <a:rPr lang="en-US" dirty="0" err="1"/>
              <a:t>lopovom</a:t>
            </a:r>
            <a:r>
              <a:rPr lang="en-US" dirty="0"/>
              <a:t> </a:t>
            </a:r>
            <a:r>
              <a:rPr lang="en-US" dirty="0" err="1"/>
              <a:t>ugrabiti</a:t>
            </a:r>
            <a:r>
              <a:rPr lang="en-US" dirty="0"/>
              <a:t> </a:t>
            </a:r>
            <a:r>
              <a:rPr lang="en-US" dirty="0" err="1"/>
              <a:t>svojo</a:t>
            </a:r>
            <a:r>
              <a:rPr lang="en-US" dirty="0"/>
              <a:t> </a:t>
            </a:r>
            <a:r>
              <a:rPr lang="en-US" dirty="0" err="1"/>
              <a:t>lastno</a:t>
            </a:r>
            <a:r>
              <a:rPr lang="en-US" dirty="0"/>
              <a:t> </a:t>
            </a:r>
            <a:r>
              <a:rPr lang="en-US" dirty="0" err="1"/>
              <a:t>hčer</a:t>
            </a:r>
            <a:r>
              <a:rPr lang="en-US" dirty="0"/>
              <a:t>: </a:t>
            </a:r>
            <a:r>
              <a:rPr lang="en-US" dirty="0" err="1"/>
              <a:t>Monteronovo</a:t>
            </a:r>
            <a:r>
              <a:rPr lang="en-US" dirty="0"/>
              <a:t> </a:t>
            </a:r>
            <a:r>
              <a:rPr lang="en-US" dirty="0" err="1"/>
              <a:t>prekletstvo</a:t>
            </a:r>
            <a:r>
              <a:rPr lang="en-US" dirty="0"/>
              <a:t> se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uresničuje</a:t>
            </a:r>
            <a:r>
              <a:rPr lang="en-US" dirty="0"/>
              <a:t>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81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CB5AC6-2028-4924-BF62-4AA38A8E3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F16DF4F-47AB-4D82-918B-4FD3CC524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890546"/>
            <a:ext cx="11029615" cy="5764696"/>
          </a:xfrm>
        </p:spPr>
        <p:txBody>
          <a:bodyPr/>
          <a:lstStyle/>
          <a:p>
            <a:r>
              <a:rPr lang="en-US" b="1" dirty="0" err="1"/>
              <a:t>Drugo</a:t>
            </a:r>
            <a:r>
              <a:rPr lang="en-US" b="1" dirty="0"/>
              <a:t> </a:t>
            </a:r>
            <a:r>
              <a:rPr lang="en-US" b="1" dirty="0" err="1"/>
              <a:t>dejanje</a:t>
            </a:r>
            <a:endParaRPr lang="en-US" b="1" dirty="0"/>
          </a:p>
          <a:p>
            <a:r>
              <a:rPr lang="en-US" dirty="0"/>
              <a:t>V </a:t>
            </a:r>
            <a:r>
              <a:rPr lang="en-US" dirty="0" err="1"/>
              <a:t>vojvodski</a:t>
            </a:r>
            <a:r>
              <a:rPr lang="en-US" dirty="0"/>
              <a:t> </a:t>
            </a:r>
            <a:r>
              <a:rPr lang="en-US" dirty="0" err="1"/>
              <a:t>palači</a:t>
            </a:r>
            <a:r>
              <a:rPr lang="en-US" dirty="0"/>
              <a:t>. </a:t>
            </a:r>
          </a:p>
          <a:p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divja</a:t>
            </a:r>
            <a:r>
              <a:rPr lang="en-US" dirty="0"/>
              <a:t>, </a:t>
            </a:r>
            <a:r>
              <a:rPr lang="en-US" dirty="0" err="1"/>
              <a:t>ker</a:t>
            </a:r>
            <a:r>
              <a:rPr lang="en-US" dirty="0"/>
              <a:t> so mu </a:t>
            </a:r>
            <a:r>
              <a:rPr lang="en-US" dirty="0" err="1"/>
              <a:t>ponoči</a:t>
            </a:r>
            <a:r>
              <a:rPr lang="en-US" dirty="0"/>
              <a:t> </a:t>
            </a:r>
            <a:r>
              <a:rPr lang="en-US" dirty="0" err="1"/>
              <a:t>odpeljali</a:t>
            </a:r>
            <a:r>
              <a:rPr lang="en-US" dirty="0"/>
              <a:t> </a:t>
            </a:r>
            <a:r>
              <a:rPr lang="en-US" dirty="0" err="1"/>
              <a:t>ljubico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besed</a:t>
            </a:r>
            <a:r>
              <a:rPr lang="en-US" dirty="0"/>
              <a:t> </a:t>
            </a:r>
            <a:r>
              <a:rPr lang="en-US" dirty="0" err="1"/>
              <a:t>dvorjanov</a:t>
            </a:r>
            <a:r>
              <a:rPr lang="en-US" dirty="0"/>
              <a:t> </a:t>
            </a:r>
            <a:r>
              <a:rPr lang="en-US" dirty="0" err="1"/>
              <a:t>kmalu</a:t>
            </a:r>
            <a:r>
              <a:rPr lang="en-US" dirty="0"/>
              <a:t> </a:t>
            </a:r>
            <a:r>
              <a:rPr lang="en-US" dirty="0" err="1"/>
              <a:t>izve</a:t>
            </a:r>
            <a:r>
              <a:rPr lang="en-US" dirty="0"/>
              <a:t>, da </a:t>
            </a:r>
            <a:r>
              <a:rPr lang="en-US" dirty="0" err="1"/>
              <a:t>tiči</a:t>
            </a:r>
            <a:r>
              <a:rPr lang="en-US" dirty="0"/>
              <a:t> </a:t>
            </a:r>
            <a:r>
              <a:rPr lang="en-US" dirty="0" err="1"/>
              <a:t>domnevna</a:t>
            </a:r>
            <a:r>
              <a:rPr lang="en-US" dirty="0"/>
              <a:t> </a:t>
            </a:r>
            <a:r>
              <a:rPr lang="en-US" dirty="0" err="1"/>
              <a:t>Rigolettova</a:t>
            </a:r>
            <a:r>
              <a:rPr lang="en-US" dirty="0"/>
              <a:t> </a:t>
            </a:r>
            <a:r>
              <a:rPr lang="en-US" dirty="0" err="1"/>
              <a:t>ljubica</a:t>
            </a:r>
            <a:r>
              <a:rPr lang="en-US" dirty="0"/>
              <a:t>, Gilda, v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/>
              <a:t>palači</a:t>
            </a:r>
            <a:r>
              <a:rPr lang="en-US" dirty="0"/>
              <a:t>, in </a:t>
            </a:r>
            <a:r>
              <a:rPr lang="en-US" dirty="0" err="1"/>
              <a:t>ves</a:t>
            </a:r>
            <a:r>
              <a:rPr lang="en-US" dirty="0"/>
              <a:t> </a:t>
            </a:r>
            <a:r>
              <a:rPr lang="en-US" dirty="0" err="1"/>
              <a:t>blažen</a:t>
            </a:r>
            <a:r>
              <a:rPr lang="en-US" dirty="0"/>
              <a:t> </a:t>
            </a:r>
            <a:r>
              <a:rPr lang="en-US" dirty="0" err="1"/>
              <a:t>odhiti</a:t>
            </a:r>
            <a:r>
              <a:rPr lang="en-US" dirty="0"/>
              <a:t> k </a:t>
            </a:r>
            <a:r>
              <a:rPr lang="en-US" dirty="0" err="1"/>
              <a:t>njej</a:t>
            </a:r>
            <a:r>
              <a:rPr lang="en-US" dirty="0"/>
              <a:t>. </a:t>
            </a:r>
            <a:r>
              <a:rPr lang="en-US" dirty="0" err="1"/>
              <a:t>Kmalu</a:t>
            </a:r>
            <a:r>
              <a:rPr lang="en-US" dirty="0"/>
              <a:t> </a:t>
            </a:r>
            <a:r>
              <a:rPr lang="en-US" dirty="0" err="1"/>
              <a:t>zatem</a:t>
            </a:r>
            <a:r>
              <a:rPr lang="en-US" dirty="0"/>
              <a:t> se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ranjen</a:t>
            </a:r>
            <a:r>
              <a:rPr lang="en-US" dirty="0"/>
              <a:t> lev </a:t>
            </a:r>
            <a:r>
              <a:rPr lang="en-US" dirty="0" err="1"/>
              <a:t>privleče</a:t>
            </a:r>
            <a:r>
              <a:rPr lang="en-US" dirty="0"/>
              <a:t> Rigoletto. </a:t>
            </a:r>
            <a:r>
              <a:rPr lang="en-US" dirty="0" err="1"/>
              <a:t>Dvorjani</a:t>
            </a:r>
            <a:r>
              <a:rPr lang="en-US" dirty="0"/>
              <a:t> se mu </a:t>
            </a:r>
            <a:r>
              <a:rPr lang="en-US" dirty="0" err="1"/>
              <a:t>posmehujejo</a:t>
            </a:r>
            <a:r>
              <a:rPr lang="en-US" dirty="0"/>
              <a:t> in </a:t>
            </a:r>
            <a:r>
              <a:rPr lang="en-US" dirty="0" err="1"/>
              <a:t>prilivajo</a:t>
            </a:r>
            <a:r>
              <a:rPr lang="en-US" dirty="0"/>
              <a:t> s </a:t>
            </a:r>
            <a:r>
              <a:rPr lang="en-US" dirty="0" err="1"/>
              <a:t>tem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rani </a:t>
            </a:r>
            <a:r>
              <a:rPr lang="en-US" dirty="0" err="1"/>
              <a:t>razbeljenega</a:t>
            </a:r>
            <a:r>
              <a:rPr lang="en-US" dirty="0"/>
              <a:t> </a:t>
            </a:r>
            <a:r>
              <a:rPr lang="en-US" dirty="0" err="1"/>
              <a:t>železa</a:t>
            </a:r>
            <a:r>
              <a:rPr lang="en-US" dirty="0"/>
              <a:t>. </a:t>
            </a:r>
            <a:r>
              <a:rPr lang="en-US" dirty="0" err="1"/>
              <a:t>Skrušen</a:t>
            </a:r>
            <a:r>
              <a:rPr lang="en-US" dirty="0"/>
              <a:t> in </a:t>
            </a:r>
            <a:r>
              <a:rPr lang="en-US" dirty="0" err="1"/>
              <a:t>zlomljen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prizna</a:t>
            </a:r>
            <a:r>
              <a:rPr lang="en-US" dirty="0"/>
              <a:t>, da je Gilda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hči</a:t>
            </a:r>
            <a:r>
              <a:rPr lang="en-US" dirty="0"/>
              <a:t>, in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kleče</a:t>
            </a:r>
            <a:r>
              <a:rPr lang="en-US" dirty="0"/>
              <a:t> </a:t>
            </a:r>
            <a:r>
              <a:rPr lang="en-US" dirty="0" err="1"/>
              <a:t>prosi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prizanesejo</a:t>
            </a:r>
            <a:r>
              <a:rPr lang="en-US" dirty="0"/>
              <a:t> </a:t>
            </a:r>
            <a:r>
              <a:rPr lang="en-US" dirty="0" err="1"/>
              <a:t>njeni</a:t>
            </a:r>
            <a:r>
              <a:rPr lang="en-US" dirty="0"/>
              <a:t> </a:t>
            </a:r>
            <a:r>
              <a:rPr lang="en-US" dirty="0" err="1"/>
              <a:t>nedolžnosti</a:t>
            </a:r>
            <a:r>
              <a:rPr lang="en-US" dirty="0"/>
              <a:t>. </a:t>
            </a:r>
            <a:r>
              <a:rPr lang="en-US" dirty="0" err="1"/>
              <a:t>Dvorjani</a:t>
            </a:r>
            <a:r>
              <a:rPr lang="en-US" dirty="0"/>
              <a:t> pa </a:t>
            </a:r>
            <a:r>
              <a:rPr lang="en-US" dirty="0" err="1"/>
              <a:t>hočejo</a:t>
            </a:r>
            <a:r>
              <a:rPr lang="en-US" dirty="0"/>
              <a:t> </a:t>
            </a:r>
            <a:r>
              <a:rPr lang="en-US" dirty="0" err="1"/>
              <a:t>sedaj</a:t>
            </a:r>
            <a:r>
              <a:rPr lang="en-US" dirty="0"/>
              <a:t> </a:t>
            </a:r>
            <a:r>
              <a:rPr lang="en-US" dirty="0" err="1"/>
              <a:t>norcu</a:t>
            </a:r>
            <a:r>
              <a:rPr lang="en-US" dirty="0"/>
              <a:t> </a:t>
            </a:r>
            <a:r>
              <a:rPr lang="en-US" dirty="0" err="1"/>
              <a:t>vrniti</a:t>
            </a:r>
            <a:r>
              <a:rPr lang="en-US" dirty="0"/>
              <a:t>,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koli</a:t>
            </a:r>
            <a:r>
              <a:rPr lang="en-US" dirty="0"/>
              <a:t> je </a:t>
            </a:r>
            <a:r>
              <a:rPr lang="en-US" dirty="0" err="1"/>
              <a:t>kdaj</a:t>
            </a:r>
            <a:r>
              <a:rPr lang="en-US" dirty="0"/>
              <a:t> </a:t>
            </a:r>
            <a:r>
              <a:rPr lang="en-US" dirty="0" err="1"/>
              <a:t>zlega</a:t>
            </a:r>
            <a:r>
              <a:rPr lang="en-US" dirty="0"/>
              <a:t> </a:t>
            </a:r>
            <a:r>
              <a:rPr lang="en-US" dirty="0" err="1"/>
              <a:t>zagrešil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njimi</a:t>
            </a:r>
            <a:r>
              <a:rPr lang="en-US" dirty="0"/>
              <a:t>, in </a:t>
            </a:r>
            <a:r>
              <a:rPr lang="en-US" dirty="0" err="1"/>
              <a:t>porogljivo</a:t>
            </a:r>
            <a:r>
              <a:rPr lang="en-US" dirty="0"/>
              <a:t> </a:t>
            </a:r>
            <a:r>
              <a:rPr lang="en-US" dirty="0" err="1"/>
              <a:t>molče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odpravijo</a:t>
            </a:r>
            <a:r>
              <a:rPr lang="en-US" dirty="0"/>
              <a:t> </a:t>
            </a:r>
            <a:r>
              <a:rPr lang="en-US" dirty="0" err="1"/>
              <a:t>vojvodinjinega</a:t>
            </a:r>
            <a:r>
              <a:rPr lang="en-US" dirty="0"/>
              <a:t> </a:t>
            </a:r>
            <a:r>
              <a:rPr lang="en-US" dirty="0" err="1"/>
              <a:t>paža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sporoči</a:t>
            </a:r>
            <a:r>
              <a:rPr lang="en-US" dirty="0"/>
              <a:t> </a:t>
            </a:r>
            <a:r>
              <a:rPr lang="en-US" dirty="0" err="1"/>
              <a:t>gospodaričino</a:t>
            </a:r>
            <a:r>
              <a:rPr lang="en-US" dirty="0"/>
              <a:t> </a:t>
            </a:r>
            <a:r>
              <a:rPr lang="en-US" dirty="0" err="1"/>
              <a:t>željo</a:t>
            </a:r>
            <a:r>
              <a:rPr lang="en-US" dirty="0"/>
              <a:t>, da bi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govorila</a:t>
            </a:r>
            <a:r>
              <a:rPr lang="en-US" dirty="0"/>
              <a:t> s </a:t>
            </a:r>
            <a:r>
              <a:rPr lang="en-US" dirty="0" err="1"/>
              <a:t>soprogom</a:t>
            </a:r>
            <a:r>
              <a:rPr lang="en-US" dirty="0"/>
              <a:t>, </a:t>
            </a:r>
            <a:r>
              <a:rPr lang="en-US" dirty="0" err="1"/>
              <a:t>spozna</a:t>
            </a:r>
            <a:r>
              <a:rPr lang="en-US" dirty="0"/>
              <a:t> Rigoletto, da je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hči</a:t>
            </a:r>
            <a:r>
              <a:rPr lang="en-US" dirty="0"/>
              <a:t> </a:t>
            </a:r>
            <a:r>
              <a:rPr lang="en-US" dirty="0" err="1"/>
              <a:t>resnično</a:t>
            </a:r>
            <a:r>
              <a:rPr lang="en-US" dirty="0"/>
              <a:t> v </a:t>
            </a:r>
            <a:r>
              <a:rPr lang="en-US" dirty="0" err="1"/>
              <a:t>palači</a:t>
            </a:r>
            <a:r>
              <a:rPr lang="en-US" dirty="0"/>
              <a:t>. </a:t>
            </a:r>
            <a:r>
              <a:rPr lang="en-US" dirty="0" err="1"/>
              <a:t>Čez</a:t>
            </a:r>
            <a:r>
              <a:rPr lang="en-US" dirty="0"/>
              <a:t>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v </a:t>
            </a:r>
            <a:r>
              <a:rPr lang="en-US" dirty="0" err="1"/>
              <a:t>sobo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očeta</a:t>
            </a:r>
            <a:r>
              <a:rPr lang="en-US" dirty="0"/>
              <a:t> in mu </a:t>
            </a:r>
            <a:r>
              <a:rPr lang="en-US" dirty="0" err="1"/>
              <a:t>vsa</a:t>
            </a:r>
            <a:r>
              <a:rPr lang="en-US" dirty="0"/>
              <a:t> v </a:t>
            </a:r>
            <a:r>
              <a:rPr lang="en-US" dirty="0" err="1"/>
              <a:t>solzah</a:t>
            </a:r>
            <a:r>
              <a:rPr lang="en-US" dirty="0"/>
              <a:t> </a:t>
            </a:r>
            <a:r>
              <a:rPr lang="en-US" dirty="0" err="1"/>
              <a:t>prizna</a:t>
            </a:r>
            <a:r>
              <a:rPr lang="en-US" dirty="0"/>
              <a:t> </a:t>
            </a:r>
            <a:r>
              <a:rPr lang="en-US" dirty="0" err="1"/>
              <a:t>sramoto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ji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prizadejana</a:t>
            </a:r>
            <a:r>
              <a:rPr lang="en-US" dirty="0"/>
              <a:t>. V </a:t>
            </a:r>
            <a:r>
              <a:rPr lang="en-US" dirty="0" err="1"/>
              <a:t>tem</a:t>
            </a:r>
            <a:r>
              <a:rPr lang="en-US" dirty="0"/>
              <a:t> </a:t>
            </a:r>
            <a:r>
              <a:rPr lang="en-US" dirty="0" err="1"/>
              <a:t>peljejo</a:t>
            </a:r>
            <a:r>
              <a:rPr lang="en-US" dirty="0"/>
              <a:t> </a:t>
            </a:r>
            <a:r>
              <a:rPr lang="en-US" dirty="0" err="1"/>
              <a:t>grofa</a:t>
            </a:r>
            <a:r>
              <a:rPr lang="en-US" dirty="0"/>
              <a:t> </a:t>
            </a:r>
            <a:r>
              <a:rPr lang="en-US" dirty="0" err="1"/>
              <a:t>Monterona</a:t>
            </a:r>
            <a:r>
              <a:rPr lang="en-US" dirty="0"/>
              <a:t> v </a:t>
            </a:r>
            <a:r>
              <a:rPr lang="en-US" dirty="0" err="1"/>
              <a:t>ječo</a:t>
            </a:r>
            <a:r>
              <a:rPr lang="en-US" dirty="0"/>
              <a:t> </a:t>
            </a:r>
            <a:r>
              <a:rPr lang="en-US" dirty="0" err="1"/>
              <a:t>mimo</a:t>
            </a:r>
            <a:r>
              <a:rPr lang="en-US" dirty="0"/>
              <a:t> </a:t>
            </a:r>
            <a:r>
              <a:rPr lang="en-US" dirty="0" err="1"/>
              <a:t>vojvodove</a:t>
            </a:r>
            <a:r>
              <a:rPr lang="en-US" dirty="0"/>
              <a:t> </a:t>
            </a:r>
            <a:r>
              <a:rPr lang="en-US" dirty="0" err="1"/>
              <a:t>slike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ji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zagrozi</a:t>
            </a:r>
            <a:r>
              <a:rPr lang="en-US" dirty="0"/>
              <a:t> in </a:t>
            </a:r>
            <a:r>
              <a:rPr lang="en-US" dirty="0" err="1"/>
              <a:t>kliče</a:t>
            </a:r>
            <a:r>
              <a:rPr lang="en-US" dirty="0"/>
              <a:t> </a:t>
            </a:r>
            <a:r>
              <a:rPr lang="en-US" dirty="0" err="1"/>
              <a:t>pekel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glavo</a:t>
            </a:r>
            <a:r>
              <a:rPr lang="en-US" dirty="0"/>
              <a:t>. </a:t>
            </a:r>
            <a:r>
              <a:rPr lang="en-US" dirty="0" err="1"/>
              <a:t>Tedaj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Rigoletto </a:t>
            </a:r>
            <a:r>
              <a:rPr lang="en-US" dirty="0" err="1"/>
              <a:t>prekolne</a:t>
            </a:r>
            <a:r>
              <a:rPr lang="en-US" dirty="0"/>
              <a:t> </a:t>
            </a:r>
            <a:r>
              <a:rPr lang="en-US" dirty="0" err="1"/>
              <a:t>svojega</a:t>
            </a:r>
            <a:r>
              <a:rPr lang="en-US" dirty="0"/>
              <a:t> </a:t>
            </a:r>
            <a:r>
              <a:rPr lang="en-US" dirty="0" err="1"/>
              <a:t>gospoda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21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E372E7-A6AB-4491-B5DB-CB969BDE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8B086F3-A596-4FB4-886F-694990EF4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19917"/>
            <a:ext cx="11029615" cy="5247860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Tretje</a:t>
            </a:r>
            <a:r>
              <a:rPr lang="en-US" b="1" dirty="0"/>
              <a:t> </a:t>
            </a:r>
            <a:r>
              <a:rPr lang="en-US" b="1" dirty="0" err="1"/>
              <a:t>dejanje</a:t>
            </a:r>
            <a:endParaRPr lang="en-US" b="1" dirty="0"/>
          </a:p>
          <a:p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bivališčem</a:t>
            </a:r>
            <a:r>
              <a:rPr lang="en-US" dirty="0"/>
              <a:t> </a:t>
            </a:r>
            <a:r>
              <a:rPr lang="en-US" dirty="0" err="1"/>
              <a:t>razbojnika</a:t>
            </a:r>
            <a:r>
              <a:rPr lang="en-US" dirty="0"/>
              <a:t> </a:t>
            </a:r>
            <a:r>
              <a:rPr lang="en-US" dirty="0" err="1"/>
              <a:t>Sparafucila</a:t>
            </a:r>
            <a:r>
              <a:rPr lang="en-US" dirty="0"/>
              <a:t> </a:t>
            </a:r>
            <a:r>
              <a:rPr lang="en-US" dirty="0" err="1"/>
              <a:t>ob</a:t>
            </a:r>
            <a:r>
              <a:rPr lang="en-US" dirty="0"/>
              <a:t> </a:t>
            </a:r>
            <a:r>
              <a:rPr lang="en-US" dirty="0" err="1"/>
              <a:t>reki</a:t>
            </a:r>
            <a:r>
              <a:rPr lang="en-US" dirty="0"/>
              <a:t> </a:t>
            </a:r>
            <a:r>
              <a:rPr lang="en-US" dirty="0" err="1"/>
              <a:t>Mincio</a:t>
            </a:r>
            <a:r>
              <a:rPr lang="en-US" dirty="0"/>
              <a:t>. </a:t>
            </a:r>
          </a:p>
          <a:p>
            <a:r>
              <a:rPr lang="en-US" dirty="0" err="1"/>
              <a:t>Trda</a:t>
            </a:r>
            <a:r>
              <a:rPr lang="en-US" dirty="0"/>
              <a:t> </a:t>
            </a:r>
            <a:r>
              <a:rPr lang="en-US" dirty="0" err="1"/>
              <a:t>noč</a:t>
            </a:r>
            <a:r>
              <a:rPr lang="en-US" dirty="0"/>
              <a:t> je. </a:t>
            </a:r>
            <a:r>
              <a:rPr lang="en-US" dirty="0" err="1"/>
              <a:t>Maščevalni</a:t>
            </a:r>
            <a:r>
              <a:rPr lang="en-US" dirty="0"/>
              <a:t> Rigoletto je za </a:t>
            </a:r>
            <a:r>
              <a:rPr lang="en-US" dirty="0" err="1"/>
              <a:t>dvajset</a:t>
            </a:r>
            <a:r>
              <a:rPr lang="en-US" dirty="0"/>
              <a:t> </a:t>
            </a:r>
            <a:r>
              <a:rPr lang="en-US" dirty="0" err="1"/>
              <a:t>škudov</a:t>
            </a:r>
            <a:r>
              <a:rPr lang="en-US" dirty="0"/>
              <a:t> </a:t>
            </a:r>
            <a:r>
              <a:rPr lang="en-US" dirty="0" err="1"/>
              <a:t>najel</a:t>
            </a:r>
            <a:r>
              <a:rPr lang="en-US" dirty="0"/>
              <a:t> </a:t>
            </a:r>
            <a:r>
              <a:rPr lang="en-US" dirty="0" err="1"/>
              <a:t>razbojnika</a:t>
            </a:r>
            <a:r>
              <a:rPr lang="en-US" dirty="0"/>
              <a:t>, da bi </a:t>
            </a:r>
            <a:r>
              <a:rPr lang="en-US" dirty="0" err="1"/>
              <a:t>vojvodo</a:t>
            </a:r>
            <a:r>
              <a:rPr lang="en-US" dirty="0"/>
              <a:t> </a:t>
            </a:r>
            <a:r>
              <a:rPr lang="en-US" dirty="0" err="1"/>
              <a:t>spravil</a:t>
            </a:r>
            <a:r>
              <a:rPr lang="en-US" dirty="0"/>
              <a:t> s </a:t>
            </a:r>
            <a:r>
              <a:rPr lang="en-US" dirty="0" err="1"/>
              <a:t>sveta</a:t>
            </a:r>
            <a:r>
              <a:rPr lang="en-US" dirty="0"/>
              <a:t>. Ker pa </a:t>
            </a:r>
            <a:r>
              <a:rPr lang="en-US" dirty="0" err="1"/>
              <a:t>ga</a:t>
            </a:r>
            <a:r>
              <a:rPr lang="en-US" dirty="0"/>
              <a:t> Gilda </a:t>
            </a:r>
            <a:r>
              <a:rPr lang="en-US" dirty="0" err="1"/>
              <a:t>kljub</a:t>
            </a:r>
            <a:r>
              <a:rPr lang="en-US" dirty="0"/>
              <a:t> </a:t>
            </a:r>
            <a:r>
              <a:rPr lang="en-US" dirty="0" err="1"/>
              <a:t>vsemu</a:t>
            </a:r>
            <a:r>
              <a:rPr lang="en-US" dirty="0"/>
              <a:t> v </a:t>
            </a:r>
            <a:r>
              <a:rPr lang="en-US" dirty="0" err="1"/>
              <a:t>svojem</a:t>
            </a:r>
            <a:r>
              <a:rPr lang="en-US" dirty="0"/>
              <a:t> </a:t>
            </a:r>
            <a:r>
              <a:rPr lang="en-US" dirty="0" err="1"/>
              <a:t>srcu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ljubi</a:t>
            </a:r>
            <a:r>
              <a:rPr lang="en-US" dirty="0"/>
              <a:t>, bi ji </a:t>
            </a:r>
            <a:r>
              <a:rPr lang="en-US" dirty="0" err="1"/>
              <a:t>oče</a:t>
            </a:r>
            <a:r>
              <a:rPr lang="en-US" dirty="0"/>
              <a:t> </a:t>
            </a:r>
            <a:r>
              <a:rPr lang="en-US" dirty="0" err="1"/>
              <a:t>sedaj</a:t>
            </a:r>
            <a:r>
              <a:rPr lang="en-US" dirty="0"/>
              <a:t> rad </a:t>
            </a:r>
            <a:r>
              <a:rPr lang="en-US" dirty="0" err="1"/>
              <a:t>prej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dokazal</a:t>
            </a:r>
            <a:r>
              <a:rPr lang="en-US" dirty="0"/>
              <a:t> </a:t>
            </a:r>
            <a:r>
              <a:rPr lang="en-US" dirty="0" err="1"/>
              <a:t>vojvodov</a:t>
            </a:r>
            <a:r>
              <a:rPr lang="en-US" dirty="0"/>
              <a:t> </a:t>
            </a:r>
            <a:r>
              <a:rPr lang="en-US" dirty="0" err="1"/>
              <a:t>brezsramni</a:t>
            </a:r>
            <a:r>
              <a:rPr lang="en-US" dirty="0"/>
              <a:t> </a:t>
            </a:r>
            <a:r>
              <a:rPr lang="en-US" dirty="0" err="1"/>
              <a:t>grešni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in </a:t>
            </a:r>
            <a:r>
              <a:rPr lang="en-US" dirty="0" err="1"/>
              <a:t>nezvestobo</a:t>
            </a:r>
            <a:r>
              <a:rPr lang="en-US" dirty="0"/>
              <a:t>.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pregovori</a:t>
            </a:r>
            <a:r>
              <a:rPr lang="en-US" dirty="0"/>
              <a:t> </a:t>
            </a:r>
            <a:r>
              <a:rPr lang="en-US" dirty="0" err="1"/>
              <a:t>razbojnikovo</a:t>
            </a:r>
            <a:r>
              <a:rPr lang="en-US" dirty="0"/>
              <a:t> </a:t>
            </a:r>
            <a:r>
              <a:rPr lang="en-US" dirty="0" err="1"/>
              <a:t>sestro</a:t>
            </a:r>
            <a:r>
              <a:rPr lang="en-US" dirty="0"/>
              <a:t> </a:t>
            </a:r>
            <a:r>
              <a:rPr lang="en-US" dirty="0" err="1"/>
              <a:t>Magdaleno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zvabi</a:t>
            </a:r>
            <a:r>
              <a:rPr lang="en-US" dirty="0"/>
              <a:t> </a:t>
            </a:r>
            <a:r>
              <a:rPr lang="en-US" dirty="0" err="1"/>
              <a:t>zapeljivca</a:t>
            </a:r>
            <a:r>
              <a:rPr lang="en-US" dirty="0"/>
              <a:t> v </a:t>
            </a:r>
            <a:r>
              <a:rPr lang="en-US" dirty="0" err="1"/>
              <a:t>hišo</a:t>
            </a:r>
            <a:r>
              <a:rPr lang="en-US" dirty="0"/>
              <a:t>. V </a:t>
            </a:r>
            <a:r>
              <a:rPr lang="en-US" dirty="0" err="1"/>
              <a:t>častnika</a:t>
            </a:r>
            <a:r>
              <a:rPr lang="en-US" dirty="0"/>
              <a:t> </a:t>
            </a:r>
            <a:r>
              <a:rPr lang="en-US" dirty="0" err="1"/>
              <a:t>preoblečeni</a:t>
            </a:r>
            <a:r>
              <a:rPr lang="en-US" dirty="0"/>
              <a:t> </a:t>
            </a:r>
            <a:r>
              <a:rPr lang="en-US" dirty="0" err="1"/>
              <a:t>vojvoda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res v </a:t>
            </a:r>
            <a:r>
              <a:rPr lang="en-US" dirty="0" err="1"/>
              <a:t>Sparafucilovo</a:t>
            </a:r>
            <a:r>
              <a:rPr lang="en-US" dirty="0"/>
              <a:t> </a:t>
            </a:r>
            <a:r>
              <a:rPr lang="en-US" dirty="0" err="1"/>
              <a:t>hišo</a:t>
            </a:r>
            <a:r>
              <a:rPr lang="en-US" dirty="0"/>
              <a:t> in </a:t>
            </a:r>
            <a:r>
              <a:rPr lang="en-US" dirty="0" err="1"/>
              <a:t>naroči</a:t>
            </a:r>
            <a:r>
              <a:rPr lang="en-US" dirty="0"/>
              <a:t> </a:t>
            </a:r>
            <a:r>
              <a:rPr lang="en-US" dirty="0" err="1"/>
              <a:t>sobo</a:t>
            </a:r>
            <a:r>
              <a:rPr lang="en-US" dirty="0"/>
              <a:t> in vino. Magdalena se </a:t>
            </a:r>
            <a:r>
              <a:rPr lang="en-US" dirty="0" err="1"/>
              <a:t>prične</a:t>
            </a:r>
            <a:r>
              <a:rPr lang="en-US" dirty="0"/>
              <a:t> </a:t>
            </a:r>
            <a:r>
              <a:rPr lang="en-US" dirty="0" err="1"/>
              <a:t>lepemu</a:t>
            </a:r>
            <a:r>
              <a:rPr lang="en-US" dirty="0"/>
              <a:t> </a:t>
            </a:r>
            <a:r>
              <a:rPr lang="en-US" dirty="0" err="1"/>
              <a:t>neznancu</a:t>
            </a:r>
            <a:r>
              <a:rPr lang="en-US" dirty="0"/>
              <a:t> </a:t>
            </a:r>
            <a:r>
              <a:rPr lang="en-US" dirty="0" err="1"/>
              <a:t>prilizovati</a:t>
            </a:r>
            <a:r>
              <a:rPr lang="en-US" dirty="0"/>
              <a:t>, in Gilda se </a:t>
            </a:r>
            <a:r>
              <a:rPr lang="en-US" dirty="0" err="1"/>
              <a:t>skozi</a:t>
            </a:r>
            <a:r>
              <a:rPr lang="en-US" dirty="0"/>
              <a:t> </a:t>
            </a:r>
            <a:r>
              <a:rPr lang="en-US" dirty="0" err="1"/>
              <a:t>špranjo</a:t>
            </a:r>
            <a:r>
              <a:rPr lang="en-US" dirty="0"/>
              <a:t> </a:t>
            </a:r>
            <a:r>
              <a:rPr lang="en-US" dirty="0" err="1"/>
              <a:t>brž</a:t>
            </a:r>
            <a:r>
              <a:rPr lang="en-US" dirty="0"/>
              <a:t> </a:t>
            </a:r>
            <a:r>
              <a:rPr lang="en-US" dirty="0" err="1"/>
              <a:t>prepriča</a:t>
            </a:r>
            <a:r>
              <a:rPr lang="en-US" dirty="0"/>
              <a:t> o </a:t>
            </a:r>
            <a:r>
              <a:rPr lang="en-US" dirty="0" err="1"/>
              <a:t>vojvodovi</a:t>
            </a:r>
            <a:r>
              <a:rPr lang="en-US" dirty="0"/>
              <a:t> </a:t>
            </a:r>
            <a:r>
              <a:rPr lang="en-US" dirty="0" err="1"/>
              <a:t>nezvestobi</a:t>
            </a:r>
            <a:r>
              <a:rPr lang="en-US" dirty="0"/>
              <a:t>. </a:t>
            </a:r>
            <a:r>
              <a:rPr lang="en-US" dirty="0" err="1"/>
              <a:t>Vsa</a:t>
            </a:r>
            <a:r>
              <a:rPr lang="en-US" dirty="0"/>
              <a:t> </a:t>
            </a:r>
            <a:r>
              <a:rPr lang="en-US" dirty="0" err="1"/>
              <a:t>nesrečna</a:t>
            </a:r>
            <a:r>
              <a:rPr lang="en-US" dirty="0"/>
              <a:t> </a:t>
            </a:r>
            <a:r>
              <a:rPr lang="en-US" dirty="0" err="1"/>
              <a:t>objame</a:t>
            </a:r>
            <a:r>
              <a:rPr lang="en-US" dirty="0"/>
              <a:t> </a:t>
            </a:r>
            <a:r>
              <a:rPr lang="en-US" dirty="0" err="1"/>
              <a:t>očeta</a:t>
            </a:r>
            <a:r>
              <a:rPr lang="en-US" dirty="0"/>
              <a:t>, ta pa jo </a:t>
            </a:r>
            <a:r>
              <a:rPr lang="en-US" dirty="0" err="1"/>
              <a:t>odpravi</a:t>
            </a:r>
            <a:r>
              <a:rPr lang="en-US" dirty="0"/>
              <a:t> </a:t>
            </a:r>
            <a:r>
              <a:rPr lang="en-US" dirty="0" err="1"/>
              <a:t>domov</a:t>
            </a:r>
            <a:r>
              <a:rPr lang="en-US" dirty="0"/>
              <a:t>, od </a:t>
            </a:r>
            <a:r>
              <a:rPr lang="en-US" dirty="0" err="1"/>
              <a:t>koder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se </a:t>
            </a:r>
            <a:r>
              <a:rPr lang="en-US" dirty="0" err="1"/>
              <a:t>nemudoma</a:t>
            </a:r>
            <a:r>
              <a:rPr lang="en-US" dirty="0"/>
              <a:t> </a:t>
            </a:r>
            <a:r>
              <a:rPr lang="en-US" dirty="0" err="1"/>
              <a:t>preoblečena</a:t>
            </a:r>
            <a:r>
              <a:rPr lang="en-US" dirty="0"/>
              <a:t> </a:t>
            </a:r>
            <a:r>
              <a:rPr lang="en-US" dirty="0" err="1"/>
              <a:t>napoti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konju</a:t>
            </a:r>
            <a:r>
              <a:rPr lang="en-US" dirty="0"/>
              <a:t> v </a:t>
            </a:r>
            <a:r>
              <a:rPr lang="en-US" dirty="0" err="1"/>
              <a:t>Verono</a:t>
            </a:r>
            <a:r>
              <a:rPr lang="en-US" dirty="0"/>
              <a:t>, </a:t>
            </a:r>
            <a:r>
              <a:rPr lang="en-US" dirty="0" err="1"/>
              <a:t>kamor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prispel</a:t>
            </a:r>
            <a:r>
              <a:rPr lang="en-US" dirty="0"/>
              <a:t>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jutro</a:t>
            </a:r>
            <a:r>
              <a:rPr lang="en-US" dirty="0"/>
              <a:t> </a:t>
            </a:r>
            <a:r>
              <a:rPr lang="en-US" dirty="0" err="1"/>
              <a:t>ponjo</a:t>
            </a:r>
            <a:r>
              <a:rPr lang="en-US" dirty="0"/>
              <a:t>. Rigoletto </a:t>
            </a:r>
            <a:r>
              <a:rPr lang="en-US" dirty="0" err="1"/>
              <a:t>izroči</a:t>
            </a:r>
            <a:r>
              <a:rPr lang="en-US" dirty="0"/>
              <a:t> </a:t>
            </a:r>
            <a:r>
              <a:rPr lang="en-US" dirty="0" err="1"/>
              <a:t>nato</a:t>
            </a:r>
            <a:r>
              <a:rPr lang="en-US" dirty="0"/>
              <a:t> </a:t>
            </a:r>
            <a:r>
              <a:rPr lang="en-US" dirty="0" err="1"/>
              <a:t>razbojniku</a:t>
            </a:r>
            <a:r>
              <a:rPr lang="en-US" dirty="0"/>
              <a:t> denar za </a:t>
            </a:r>
            <a:r>
              <a:rPr lang="en-US" dirty="0" err="1"/>
              <a:t>umor</a:t>
            </a:r>
            <a:r>
              <a:rPr lang="en-US" dirty="0"/>
              <a:t>, </a:t>
            </a:r>
            <a:r>
              <a:rPr lang="en-US" dirty="0" err="1"/>
              <a:t>zapeljivčevo</a:t>
            </a:r>
            <a:r>
              <a:rPr lang="en-US" dirty="0"/>
              <a:t> </a:t>
            </a:r>
            <a:r>
              <a:rPr lang="en-US" dirty="0" err="1"/>
              <a:t>truplo</a:t>
            </a:r>
            <a:r>
              <a:rPr lang="en-US" dirty="0"/>
              <a:t> pa </a:t>
            </a:r>
            <a:r>
              <a:rPr lang="en-US" dirty="0" err="1"/>
              <a:t>hoče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vsak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vreči</a:t>
            </a:r>
            <a:r>
              <a:rPr lang="en-US" dirty="0"/>
              <a:t> v </a:t>
            </a:r>
            <a:r>
              <a:rPr lang="en-US" dirty="0" err="1"/>
              <a:t>reko</a:t>
            </a:r>
            <a:r>
              <a:rPr lang="en-US" dirty="0"/>
              <a:t>, da se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s </a:t>
            </a:r>
            <a:r>
              <a:rPr lang="en-US" dirty="0" err="1"/>
              <a:t>svojimi</a:t>
            </a:r>
            <a:r>
              <a:rPr lang="en-US" dirty="0"/>
              <a:t> </a:t>
            </a:r>
            <a:r>
              <a:rPr lang="en-US" dirty="0" err="1"/>
              <a:t>očmi</a:t>
            </a:r>
            <a:r>
              <a:rPr lang="en-US" dirty="0"/>
              <a:t> </a:t>
            </a:r>
            <a:r>
              <a:rPr lang="en-US" dirty="0" err="1"/>
              <a:t>prepričal</a:t>
            </a:r>
            <a:r>
              <a:rPr lang="en-US" dirty="0"/>
              <a:t> o </a:t>
            </a:r>
            <a:r>
              <a:rPr lang="en-US" dirty="0" err="1"/>
              <a:t>izvršenem</a:t>
            </a:r>
            <a:r>
              <a:rPr lang="en-US" dirty="0"/>
              <a:t> </a:t>
            </a:r>
            <a:r>
              <a:rPr lang="en-US" dirty="0" err="1"/>
              <a:t>maščevanju</a:t>
            </a:r>
            <a:r>
              <a:rPr lang="en-US" dirty="0"/>
              <a:t>. Ker se </a:t>
            </a:r>
            <a:r>
              <a:rPr lang="en-US" dirty="0" err="1"/>
              <a:t>bliža</a:t>
            </a:r>
            <a:r>
              <a:rPr lang="en-US" dirty="0"/>
              <a:t> </a:t>
            </a:r>
            <a:r>
              <a:rPr lang="en-US" dirty="0" err="1"/>
              <a:t>neurje</a:t>
            </a:r>
            <a:r>
              <a:rPr lang="en-US" dirty="0"/>
              <a:t>, bi </a:t>
            </a:r>
            <a:r>
              <a:rPr lang="en-US" dirty="0" err="1"/>
              <a:t>vojvoda</a:t>
            </a:r>
            <a:r>
              <a:rPr lang="en-US" dirty="0"/>
              <a:t> rad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prenočil</a:t>
            </a:r>
            <a:r>
              <a:rPr lang="en-US" dirty="0"/>
              <a:t>, in </a:t>
            </a:r>
            <a:r>
              <a:rPr lang="en-US" dirty="0" err="1"/>
              <a:t>Sparafucile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spremi</a:t>
            </a:r>
            <a:r>
              <a:rPr lang="en-US" dirty="0"/>
              <a:t> v </a:t>
            </a:r>
            <a:r>
              <a:rPr lang="en-US" dirty="0" err="1"/>
              <a:t>gornjo</a:t>
            </a:r>
            <a:r>
              <a:rPr lang="en-US" dirty="0"/>
              <a:t> </a:t>
            </a:r>
            <a:r>
              <a:rPr lang="en-US" dirty="0" err="1"/>
              <a:t>sobo</a:t>
            </a:r>
            <a:r>
              <a:rPr lang="en-US" dirty="0"/>
              <a:t>. Magdalena bi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morala</a:t>
            </a:r>
            <a:r>
              <a:rPr lang="en-US" dirty="0"/>
              <a:t> </a:t>
            </a:r>
            <a:r>
              <a:rPr lang="en-US" dirty="0" err="1"/>
              <a:t>gostu</a:t>
            </a:r>
            <a:r>
              <a:rPr lang="en-US" dirty="0"/>
              <a:t> </a:t>
            </a:r>
            <a:r>
              <a:rPr lang="en-US" dirty="0" err="1"/>
              <a:t>skrivaj</a:t>
            </a:r>
            <a:r>
              <a:rPr lang="en-US" dirty="0"/>
              <a:t> </a:t>
            </a:r>
            <a:r>
              <a:rPr lang="en-US" dirty="0" err="1"/>
              <a:t>odvzeti</a:t>
            </a:r>
            <a:r>
              <a:rPr lang="en-US" dirty="0"/>
              <a:t> </a:t>
            </a:r>
            <a:r>
              <a:rPr lang="en-US" dirty="0" err="1"/>
              <a:t>meč</a:t>
            </a:r>
            <a:r>
              <a:rPr lang="en-US" dirty="0"/>
              <a:t>, </a:t>
            </a:r>
            <a:r>
              <a:rPr lang="en-US" dirty="0" err="1"/>
              <a:t>ker</a:t>
            </a:r>
            <a:r>
              <a:rPr lang="en-US" dirty="0"/>
              <a:t> ji je pa </a:t>
            </a:r>
            <a:r>
              <a:rPr lang="en-US" dirty="0" err="1"/>
              <a:t>tujec</a:t>
            </a:r>
            <a:r>
              <a:rPr lang="en-US" dirty="0"/>
              <a:t> </a:t>
            </a:r>
            <a:r>
              <a:rPr lang="en-US" dirty="0" err="1"/>
              <a:t>všeč</a:t>
            </a:r>
            <a:r>
              <a:rPr lang="en-US" dirty="0"/>
              <a:t>, </a:t>
            </a:r>
            <a:r>
              <a:rPr lang="en-US" dirty="0" err="1"/>
              <a:t>prosi</a:t>
            </a:r>
            <a:r>
              <a:rPr lang="en-US" dirty="0"/>
              <a:t> </a:t>
            </a:r>
            <a:r>
              <a:rPr lang="en-US" dirty="0" err="1"/>
              <a:t>brata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ne </a:t>
            </a:r>
            <a:r>
              <a:rPr lang="en-US" dirty="0" err="1"/>
              <a:t>umori</a:t>
            </a:r>
            <a:r>
              <a:rPr lang="en-US" dirty="0"/>
              <a:t>. </a:t>
            </a:r>
            <a:r>
              <a:rPr lang="en-US" dirty="0" err="1"/>
              <a:t>Sparafucile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mora </a:t>
            </a:r>
            <a:r>
              <a:rPr lang="en-US" dirty="0" err="1"/>
              <a:t>Rigolettu</a:t>
            </a:r>
            <a:r>
              <a:rPr lang="en-US" dirty="0"/>
              <a:t> </a:t>
            </a:r>
            <a:r>
              <a:rPr lang="en-US" dirty="0" err="1"/>
              <a:t>izročiti</a:t>
            </a:r>
            <a:r>
              <a:rPr lang="en-US" dirty="0"/>
              <a:t> </a:t>
            </a:r>
            <a:r>
              <a:rPr lang="en-US" dirty="0" err="1"/>
              <a:t>truplo</a:t>
            </a:r>
            <a:r>
              <a:rPr lang="en-US" dirty="0"/>
              <a:t>, je </a:t>
            </a:r>
            <a:r>
              <a:rPr lang="en-US" dirty="0" err="1"/>
              <a:t>prisiljen</a:t>
            </a:r>
            <a:r>
              <a:rPr lang="en-US" dirty="0"/>
              <a:t> </a:t>
            </a:r>
            <a:r>
              <a:rPr lang="en-US" dirty="0" err="1"/>
              <a:t>držati</a:t>
            </a:r>
            <a:r>
              <a:rPr lang="en-US" dirty="0"/>
              <a:t> </a:t>
            </a:r>
            <a:r>
              <a:rPr lang="en-US" dirty="0" err="1"/>
              <a:t>besedo</a:t>
            </a:r>
            <a:r>
              <a:rPr lang="en-US" dirty="0"/>
              <a:t>, </a:t>
            </a:r>
            <a:r>
              <a:rPr lang="en-US" dirty="0" err="1"/>
              <a:t>sklene</a:t>
            </a:r>
            <a:r>
              <a:rPr lang="en-US" dirty="0"/>
              <a:t> pa </a:t>
            </a:r>
            <a:r>
              <a:rPr lang="en-US" dirty="0" err="1"/>
              <a:t>umoriti</a:t>
            </a:r>
            <a:r>
              <a:rPr lang="en-US" dirty="0"/>
              <a:t> mesto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en-US" dirty="0" err="1"/>
              <a:t>drugega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bi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čez</a:t>
            </a:r>
            <a:r>
              <a:rPr lang="en-US" dirty="0"/>
              <a:t> </a:t>
            </a:r>
            <a:r>
              <a:rPr lang="en-US" dirty="0" err="1"/>
              <a:t>noč</a:t>
            </a:r>
            <a:r>
              <a:rPr lang="en-US" dirty="0"/>
              <a:t> </a:t>
            </a:r>
            <a:r>
              <a:rPr lang="en-US" dirty="0" err="1"/>
              <a:t>privedla</a:t>
            </a:r>
            <a:r>
              <a:rPr lang="en-US" dirty="0"/>
              <a:t> pot pod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streho</a:t>
            </a:r>
            <a:r>
              <a:rPr lang="en-US" dirty="0"/>
              <a:t>. Gilda, </a:t>
            </a:r>
            <a:r>
              <a:rPr lang="en-US" dirty="0" err="1"/>
              <a:t>ki</a:t>
            </a:r>
            <a:r>
              <a:rPr lang="en-US" dirty="0"/>
              <a:t> se je, </a:t>
            </a:r>
            <a:r>
              <a:rPr lang="en-US" dirty="0" err="1"/>
              <a:t>sluteč</a:t>
            </a:r>
            <a:r>
              <a:rPr lang="en-US" dirty="0"/>
              <a:t> </a:t>
            </a:r>
            <a:r>
              <a:rPr lang="en-US" dirty="0" err="1"/>
              <a:t>zločin</a:t>
            </a:r>
            <a:r>
              <a:rPr lang="en-US" dirty="0"/>
              <a:t>, </a:t>
            </a:r>
            <a:r>
              <a:rPr lang="en-US" dirty="0" err="1"/>
              <a:t>skrivoma</a:t>
            </a:r>
            <a:r>
              <a:rPr lang="en-US" dirty="0"/>
              <a:t> v </a:t>
            </a:r>
            <a:r>
              <a:rPr lang="en-US" dirty="0" err="1"/>
              <a:t>moški</a:t>
            </a:r>
            <a:r>
              <a:rPr lang="en-US" dirty="0"/>
              <a:t> </a:t>
            </a:r>
            <a:r>
              <a:rPr lang="en-US" dirty="0" err="1"/>
              <a:t>obleki</a:t>
            </a:r>
            <a:r>
              <a:rPr lang="en-US" dirty="0"/>
              <a:t> </a:t>
            </a:r>
            <a:r>
              <a:rPr lang="en-US" dirty="0" err="1"/>
              <a:t>vrnila</a:t>
            </a:r>
            <a:r>
              <a:rPr lang="en-US" dirty="0"/>
              <a:t>, se </a:t>
            </a:r>
            <a:r>
              <a:rPr lang="en-US" dirty="0" err="1"/>
              <a:t>hoče</a:t>
            </a:r>
            <a:r>
              <a:rPr lang="en-US" dirty="0"/>
              <a:t> </a:t>
            </a:r>
            <a:r>
              <a:rPr lang="en-US" dirty="0" err="1"/>
              <a:t>žrtvovati</a:t>
            </a:r>
            <a:r>
              <a:rPr lang="en-US" dirty="0"/>
              <a:t> za </a:t>
            </a:r>
            <a:r>
              <a:rPr lang="en-US" dirty="0" err="1"/>
              <a:t>vojvodovo</a:t>
            </a:r>
            <a:r>
              <a:rPr lang="en-US" dirty="0"/>
              <a:t> </a:t>
            </a:r>
            <a:r>
              <a:rPr lang="en-US" dirty="0" err="1"/>
              <a:t>rešitev</a:t>
            </a:r>
            <a:r>
              <a:rPr lang="en-US" dirty="0"/>
              <a:t>. Med </a:t>
            </a:r>
            <a:r>
              <a:rPr lang="en-US" dirty="0" err="1"/>
              <a:t>nevihto</a:t>
            </a:r>
            <a:r>
              <a:rPr lang="en-US" dirty="0"/>
              <a:t> </a:t>
            </a:r>
            <a:r>
              <a:rPr lang="en-US" dirty="0" err="1"/>
              <a:t>potrka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vrata</a:t>
            </a:r>
            <a:r>
              <a:rPr lang="en-US" dirty="0"/>
              <a:t> in </a:t>
            </a:r>
            <a:r>
              <a:rPr lang="en-US" dirty="0" err="1"/>
              <a:t>prosi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jo </a:t>
            </a:r>
            <a:r>
              <a:rPr lang="en-US" dirty="0" err="1"/>
              <a:t>vzemo</a:t>
            </a:r>
            <a:r>
              <a:rPr lang="en-US" dirty="0"/>
              <a:t> pod </a:t>
            </a:r>
            <a:r>
              <a:rPr lang="en-US" dirty="0" err="1"/>
              <a:t>streho</a:t>
            </a:r>
            <a:r>
              <a:rPr lang="en-US" dirty="0"/>
              <a:t>: </a:t>
            </a:r>
            <a:r>
              <a:rPr lang="en-US" dirty="0" err="1"/>
              <a:t>Sparafucile</a:t>
            </a:r>
            <a:r>
              <a:rPr lang="en-US" dirty="0"/>
              <a:t> </a:t>
            </a:r>
            <a:r>
              <a:rPr lang="en-US" dirty="0" err="1"/>
              <a:t>izkoristi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, za </a:t>
            </a:r>
            <a:r>
              <a:rPr lang="en-US" dirty="0" err="1"/>
              <a:t>vrati</a:t>
            </a:r>
            <a:r>
              <a:rPr lang="en-US" dirty="0"/>
              <a:t> jo </a:t>
            </a:r>
            <a:r>
              <a:rPr lang="en-US" dirty="0" err="1"/>
              <a:t>zabode</a:t>
            </a:r>
            <a:r>
              <a:rPr lang="en-US" dirty="0"/>
              <a:t> in </a:t>
            </a:r>
            <a:r>
              <a:rPr lang="en-US" dirty="0" err="1"/>
              <a:t>stlači</a:t>
            </a:r>
            <a:r>
              <a:rPr lang="en-US" dirty="0"/>
              <a:t> v </a:t>
            </a:r>
            <a:r>
              <a:rPr lang="en-US" dirty="0" err="1"/>
              <a:t>vrečo</a:t>
            </a:r>
            <a:r>
              <a:rPr lang="en-US" dirty="0"/>
              <a:t>. </a:t>
            </a:r>
            <a:r>
              <a:rPr lang="en-US" dirty="0" err="1"/>
              <a:t>Opolnoči</a:t>
            </a:r>
            <a:r>
              <a:rPr lang="en-US" dirty="0"/>
              <a:t> pride Rigoletto po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plen</a:t>
            </a:r>
            <a:r>
              <a:rPr lang="en-US" dirty="0"/>
              <a:t> in </a:t>
            </a:r>
            <a:r>
              <a:rPr lang="en-US" dirty="0" err="1"/>
              <a:t>zadovoljen</a:t>
            </a:r>
            <a:r>
              <a:rPr lang="en-US" dirty="0"/>
              <a:t> </a:t>
            </a:r>
            <a:r>
              <a:rPr lang="en-US" dirty="0" err="1"/>
              <a:t>prevzame</a:t>
            </a:r>
            <a:r>
              <a:rPr lang="en-US" dirty="0"/>
              <a:t> </a:t>
            </a:r>
            <a:r>
              <a:rPr lang="en-US" dirty="0" err="1"/>
              <a:t>truplo</a:t>
            </a:r>
            <a:r>
              <a:rPr lang="en-US" dirty="0"/>
              <a:t>. </a:t>
            </a:r>
            <a:r>
              <a:rPr lang="en-US" dirty="0" err="1"/>
              <a:t>Tedaj</a:t>
            </a:r>
            <a:r>
              <a:rPr lang="en-US" dirty="0"/>
              <a:t> se </a:t>
            </a:r>
            <a:r>
              <a:rPr lang="en-US" dirty="0" err="1"/>
              <a:t>nenadoma</a:t>
            </a:r>
            <a:r>
              <a:rPr lang="en-US" dirty="0"/>
              <a:t> </a:t>
            </a:r>
            <a:r>
              <a:rPr lang="en-US" dirty="0" err="1"/>
              <a:t>oglasi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soseščine</a:t>
            </a:r>
            <a:r>
              <a:rPr lang="en-US" dirty="0"/>
              <a:t> </a:t>
            </a:r>
            <a:r>
              <a:rPr lang="en-US" dirty="0" err="1"/>
              <a:t>pesem</a:t>
            </a:r>
            <a:r>
              <a:rPr lang="en-US" dirty="0"/>
              <a:t>, v </a:t>
            </a:r>
            <a:r>
              <a:rPr lang="en-US" dirty="0" err="1"/>
              <a:t>kateri</a:t>
            </a:r>
            <a:r>
              <a:rPr lang="en-US" dirty="0"/>
              <a:t> </a:t>
            </a:r>
            <a:r>
              <a:rPr lang="en-US" dirty="0" err="1"/>
              <a:t>spozna</a:t>
            </a:r>
            <a:r>
              <a:rPr lang="en-US" dirty="0"/>
              <a:t> </a:t>
            </a:r>
            <a:r>
              <a:rPr lang="en-US" dirty="0" err="1"/>
              <a:t>dvorni</a:t>
            </a:r>
            <a:r>
              <a:rPr lang="en-US" dirty="0"/>
              <a:t> </a:t>
            </a:r>
            <a:r>
              <a:rPr lang="en-US" dirty="0" err="1"/>
              <a:t>norec</a:t>
            </a:r>
            <a:r>
              <a:rPr lang="en-US" dirty="0"/>
              <a:t> — </a:t>
            </a:r>
            <a:r>
              <a:rPr lang="en-US" dirty="0" err="1"/>
              <a:t>vojvodov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! Rigoletto se </a:t>
            </a:r>
            <a:r>
              <a:rPr lang="en-US" dirty="0" err="1"/>
              <a:t>zave</a:t>
            </a:r>
            <a:r>
              <a:rPr lang="en-US" dirty="0"/>
              <a:t>, da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žrtev</a:t>
            </a:r>
            <a:r>
              <a:rPr lang="en-US" dirty="0"/>
              <a:t>, </a:t>
            </a:r>
            <a:r>
              <a:rPr lang="en-US" dirty="0" err="1"/>
              <a:t>odveže</a:t>
            </a:r>
            <a:r>
              <a:rPr lang="en-US" dirty="0"/>
              <a:t> </a:t>
            </a:r>
            <a:r>
              <a:rPr lang="en-US" dirty="0" err="1"/>
              <a:t>vrečo</a:t>
            </a:r>
            <a:r>
              <a:rPr lang="en-US" dirty="0"/>
              <a:t> in z </a:t>
            </a:r>
            <a:r>
              <a:rPr lang="en-US" dirty="0" err="1"/>
              <a:t>grozo</a:t>
            </a:r>
            <a:r>
              <a:rPr lang="en-US" dirty="0"/>
              <a:t> </a:t>
            </a:r>
            <a:r>
              <a:rPr lang="en-US" dirty="0" err="1"/>
              <a:t>najde</a:t>
            </a:r>
            <a:r>
              <a:rPr lang="en-US" dirty="0"/>
              <a:t> v </a:t>
            </a:r>
            <a:r>
              <a:rPr lang="en-US" dirty="0" err="1"/>
              <a:t>njej</a:t>
            </a:r>
            <a:r>
              <a:rPr lang="en-US" dirty="0"/>
              <a:t> </a:t>
            </a:r>
            <a:r>
              <a:rPr lang="en-US" dirty="0" err="1"/>
              <a:t>svojo</a:t>
            </a:r>
            <a:r>
              <a:rPr lang="en-US" dirty="0"/>
              <a:t> </a:t>
            </a:r>
            <a:r>
              <a:rPr lang="en-US" dirty="0" err="1"/>
              <a:t>lastno</a:t>
            </a:r>
            <a:r>
              <a:rPr lang="en-US" dirty="0"/>
              <a:t> </a:t>
            </a:r>
            <a:r>
              <a:rPr lang="en-US" dirty="0" err="1"/>
              <a:t>umirajočo</a:t>
            </a:r>
            <a:r>
              <a:rPr lang="en-US" dirty="0"/>
              <a:t> </a:t>
            </a:r>
            <a:r>
              <a:rPr lang="en-US" dirty="0" err="1"/>
              <a:t>hčer</a:t>
            </a:r>
            <a:r>
              <a:rPr lang="en-US" dirty="0"/>
              <a:t>. </a:t>
            </a:r>
            <a:r>
              <a:rPr lang="en-US" dirty="0" err="1"/>
              <a:t>Strahotno</a:t>
            </a:r>
            <a:r>
              <a:rPr lang="en-US" dirty="0"/>
              <a:t> </a:t>
            </a:r>
            <a:r>
              <a:rPr lang="en-US" dirty="0" err="1"/>
              <a:t>Monteronejevo</a:t>
            </a:r>
            <a:r>
              <a:rPr lang="en-US" dirty="0"/>
              <a:t> </a:t>
            </a:r>
            <a:r>
              <a:rPr lang="en-US" dirty="0" err="1"/>
              <a:t>prekletstvo</a:t>
            </a:r>
            <a:r>
              <a:rPr lang="en-US" dirty="0"/>
              <a:t> se je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nesrečnim</a:t>
            </a:r>
            <a:r>
              <a:rPr lang="en-US" dirty="0"/>
              <a:t> </a:t>
            </a:r>
            <a:r>
              <a:rPr lang="en-US" dirty="0" err="1"/>
              <a:t>dvornim</a:t>
            </a:r>
            <a:r>
              <a:rPr lang="en-US" dirty="0"/>
              <a:t> </a:t>
            </a:r>
            <a:r>
              <a:rPr lang="en-US" dirty="0" err="1"/>
              <a:t>norcem</a:t>
            </a:r>
            <a:r>
              <a:rPr lang="en-US" dirty="0"/>
              <a:t> do </a:t>
            </a:r>
            <a:r>
              <a:rPr lang="en-US" dirty="0" err="1"/>
              <a:t>konca</a:t>
            </a:r>
            <a:r>
              <a:rPr lang="en-US" dirty="0"/>
              <a:t> </a:t>
            </a:r>
            <a:r>
              <a:rPr lang="en-US" dirty="0" err="1"/>
              <a:t>izpolnilo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94211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LeftStep">
      <a:dk1>
        <a:srgbClr val="000000"/>
      </a:dk1>
      <a:lt1>
        <a:srgbClr val="FFFFFF"/>
      </a:lt1>
      <a:dk2>
        <a:srgbClr val="233E31"/>
      </a:dk2>
      <a:lt2>
        <a:srgbClr val="E6E8E2"/>
      </a:lt2>
      <a:accent1>
        <a:srgbClr val="A295C7"/>
      </a:accent1>
      <a:accent2>
        <a:srgbClr val="7E88BB"/>
      </a:accent2>
      <a:accent3>
        <a:srgbClr val="87A8BF"/>
      </a:accent3>
      <a:accent4>
        <a:srgbClr val="76AFAF"/>
      </a:accent4>
      <a:accent5>
        <a:srgbClr val="82AD9B"/>
      </a:accent5>
      <a:accent6>
        <a:srgbClr val="77B080"/>
      </a:accent6>
      <a:hlink>
        <a:srgbClr val="7B8852"/>
      </a:hlink>
      <a:folHlink>
        <a:srgbClr val="848484"/>
      </a:folHlink>
    </a:clrScheme>
    <a:fontScheme name="Dividend">
      <a:majorFont>
        <a:latin typeface="Univers Condensed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Univers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Milo</Template>
  <TotalTime>82</TotalTime>
  <Words>1709</Words>
  <Application>Microsoft Office PowerPoint</Application>
  <PresentationFormat>Širokozaslonsko</PresentationFormat>
  <Paragraphs>61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Gill Sans MT</vt:lpstr>
      <vt:lpstr>Univers</vt:lpstr>
      <vt:lpstr>Univers Condensed</vt:lpstr>
      <vt:lpstr>Wingdings 2</vt:lpstr>
      <vt:lpstr>DividendVTI</vt:lpstr>
      <vt:lpstr>PowerPointova predstavitev</vt:lpstr>
      <vt:lpstr>Pozdravljeni osmošolci!</vt:lpstr>
      <vt:lpstr>Začnimo s petjem</vt:lpstr>
      <vt:lpstr>Pojdimo k temi: resna opera</vt:lpstr>
      <vt:lpstr>                          Giuseppe Verdi, italijanski                       operni velikan</vt:lpstr>
      <vt:lpstr>Spoznajmo opero rigoletto če imaš rad/-a izmišljene zgodbe si preberi naslednje 4 strani.  vir:https://sl.wikipedia.org/wiki/Rigoletto_(opera) </vt:lpstr>
      <vt:lpstr>PowerPointova predstavitev</vt:lpstr>
      <vt:lpstr>PowerPointova predstavitev</vt:lpstr>
      <vt:lpstr>PowerPointova predstavitev</vt:lpstr>
      <vt:lpstr>KAKŠEN JE PO TVOJE NAUK ZGODBE?</vt:lpstr>
      <vt:lpstr>Zapoj – Ženska je tičica</vt:lpstr>
      <vt:lpstr>Carmen – nepozabna arija – poslušaj!</vt:lpstr>
      <vt:lpstr>Zapis v zvezek natisni ali prepiši: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Pozdravljeni osmošolci!</dc:title>
  <dc:creator>Matija Arko</dc:creator>
  <cp:lastModifiedBy>Matija Arko</cp:lastModifiedBy>
  <cp:revision>11</cp:revision>
  <dcterms:created xsi:type="dcterms:W3CDTF">2020-04-04T23:34:14Z</dcterms:created>
  <dcterms:modified xsi:type="dcterms:W3CDTF">2020-04-05T16:00:14Z</dcterms:modified>
</cp:coreProperties>
</file>