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nastjapancic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Pon7i1-T1U" TargetMode="External"/><Relationship Id="rId2" Type="http://schemas.openxmlformats.org/officeDocument/2006/relationships/hyperlink" Target="https://www.youtube.com/watch?v=xbYiGR0YAA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bhCPt6PZIU" TargetMode="External"/><Relationship Id="rId7" Type="http://schemas.openxmlformats.org/officeDocument/2006/relationships/hyperlink" Target="https://www.youtube.com/watch?v=OMOGaugKpzs" TargetMode="External"/><Relationship Id="rId2" Type="http://schemas.openxmlformats.org/officeDocument/2006/relationships/hyperlink" Target="https://www.youtube.com/watch?v=YR5ApYxkU-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yqrAPOZxgzU" TargetMode="External"/><Relationship Id="rId5" Type="http://schemas.openxmlformats.org/officeDocument/2006/relationships/hyperlink" Target="https://www.youtube.com/watch?v=pHlSE9j5FGY" TargetMode="External"/><Relationship Id="rId4" Type="http://schemas.openxmlformats.org/officeDocument/2006/relationships/hyperlink" Target="https://www.youtube.com/watch?v=fNFzfwLM72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D-E-LDc384" TargetMode="External"/><Relationship Id="rId2" Type="http://schemas.openxmlformats.org/officeDocument/2006/relationships/hyperlink" Target="https://www.youtube.com/watch?v=eBShN8qT4l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7wfYIMyS_dI" TargetMode="External"/><Relationship Id="rId5" Type="http://schemas.openxmlformats.org/officeDocument/2006/relationships/hyperlink" Target="https://www.youtube.com/watch?v=GzZWSrr5wFI" TargetMode="External"/><Relationship Id="rId4" Type="http://schemas.openxmlformats.org/officeDocument/2006/relationships/hyperlink" Target="https://www.youtube.com/watch?v=lDK9QqIzhw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8OipmKFDeM" TargetMode="External"/><Relationship Id="rId2" Type="http://schemas.openxmlformats.org/officeDocument/2006/relationships/hyperlink" Target="https://www.youtube.com/watch?v=hTWKbfoike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7200" b="1" dirty="0" smtClean="0">
                <a:latin typeface="Comic Sans MS" panose="030F0702030302020204" pitchFamily="66" charset="0"/>
              </a:rPr>
              <a:t>ROCK</a:t>
            </a:r>
            <a:endParaRPr lang="sl-SI" sz="7200" b="1" dirty="0">
              <a:latin typeface="Comic Sans MS" panose="030F0702030302020204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3222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5400" b="1" dirty="0" smtClean="0">
                <a:latin typeface="Comic Sans MS" panose="030F0702030302020204" pitchFamily="66" charset="0"/>
              </a:rPr>
              <a:t>Navodila</a:t>
            </a:r>
            <a:endParaRPr lang="sl-SI" sz="5400" b="1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l-SI" sz="2400" dirty="0">
                <a:latin typeface="Comic Sans MS" panose="030F0702030302020204" pitchFamily="66" charset="0"/>
              </a:rPr>
              <a:t>Drage učenke, dragi učenci.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Upam, da ste vsi zdravi in ste se že navadili na drugačen potek pouka. 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Za ta teden je vaša naloga sledeča: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v zvezek si boste prepisali snov iz </a:t>
            </a:r>
            <a:r>
              <a:rPr lang="sl-SI" dirty="0" err="1">
                <a:latin typeface="Comic Sans MS" panose="030F0702030302020204" pitchFamily="66" charset="0"/>
              </a:rPr>
              <a:t>Power</a:t>
            </a:r>
            <a:r>
              <a:rPr lang="sl-SI" dirty="0">
                <a:latin typeface="Comic Sans MS" panose="030F0702030302020204" pitchFamily="66" charset="0"/>
              </a:rPr>
              <a:t> </a:t>
            </a:r>
            <a:r>
              <a:rPr lang="sl-SI" dirty="0" err="1">
                <a:latin typeface="Comic Sans MS" panose="030F0702030302020204" pitchFamily="66" charset="0"/>
              </a:rPr>
              <a:t>pointa</a:t>
            </a:r>
            <a:endParaRPr lang="sl-SI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poslušajte in oglejte si povezave, ki sem vam ji pripela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- ko končate, zvezek poslikajte in slike pošljite na moj e-naslov: </a:t>
            </a:r>
            <a:r>
              <a:rPr lang="sl-SI" dirty="0">
                <a:latin typeface="Comic Sans MS" panose="030F0702030302020204" pitchFamily="66" charset="0"/>
                <a:hlinkClick r:id="rId2"/>
              </a:rPr>
              <a:t>nastjapancic@gmail.com</a:t>
            </a:r>
            <a:endParaRPr lang="sl-SI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sl-SI" dirty="0">
                <a:latin typeface="Comic Sans MS" panose="030F0702030302020204" pitchFamily="66" charset="0"/>
              </a:rPr>
              <a:t>v zvezek ne pozabite pripisati datum.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Zdaj pa le veselo na delo. Komaj čakam, da vidim vaše izdelke.</a:t>
            </a:r>
          </a:p>
          <a:p>
            <a:pPr marL="0" indent="0" algn="r">
              <a:buNone/>
            </a:pPr>
            <a:r>
              <a:rPr lang="sl-SI" dirty="0">
                <a:latin typeface="Comic Sans MS" panose="030F0702030302020204" pitchFamily="66" charset="0"/>
              </a:rPr>
              <a:t>Lep pozdrav, učiteljica Nastja</a:t>
            </a:r>
            <a:endParaRPr lang="sl-S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0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>
                <a:latin typeface="Comic Sans MS" panose="030F0702030302020204" pitchFamily="66" charset="0"/>
              </a:rPr>
              <a:t>NAJPOPULARNEJŠI ROCKOVSKI SLOGI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dirty="0" smtClean="0">
                <a:latin typeface="Comic Sans MS" panose="030F0702030302020204" pitchFamily="66" charset="0"/>
              </a:rPr>
              <a:t>1950</a:t>
            </a:r>
          </a:p>
          <a:p>
            <a:r>
              <a:rPr lang="sl-SI" dirty="0">
                <a:latin typeface="Comic Sans MS" panose="030F0702030302020204" pitchFamily="66" charset="0"/>
              </a:rPr>
              <a:t>p</a:t>
            </a:r>
            <a:r>
              <a:rPr lang="sl-SI" dirty="0" smtClean="0">
                <a:latin typeface="Comic Sans MS" panose="030F0702030302020204" pitchFamily="66" charset="0"/>
              </a:rPr>
              <a:t>od vplivom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rythem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and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bluesa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latin typeface="Comic Sans MS" panose="030F0702030302020204" pitchFamily="66" charset="0"/>
              </a:rPr>
              <a:t>in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country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and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westerna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latin typeface="Comic Sans MS" panose="030F0702030302020204" pitchFamily="66" charset="0"/>
              </a:rPr>
              <a:t>se pojavi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rock‘n‘roll</a:t>
            </a:r>
            <a:endParaRPr lang="sl-SI" i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www.youtube.com/watch?v=xbYiGR0YAAk</a:t>
            </a:r>
            <a:endParaRPr lang="sl-SI" dirty="0" smtClean="0"/>
          </a:p>
          <a:p>
            <a:endParaRPr lang="sl-SI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sl-SI" dirty="0" smtClean="0">
                <a:latin typeface="Comic Sans MS" panose="030F0702030302020204" pitchFamily="66" charset="0"/>
              </a:rPr>
              <a:t>1960</a:t>
            </a:r>
          </a:p>
          <a:p>
            <a:r>
              <a:rPr lang="sl-SI" dirty="0" err="1" smtClean="0">
                <a:latin typeface="Comic Sans MS" panose="030F0702030302020204" pitchFamily="66" charset="0"/>
              </a:rPr>
              <a:t>The</a:t>
            </a:r>
            <a:r>
              <a:rPr lang="sl-SI" dirty="0" smtClean="0">
                <a:latin typeface="Comic Sans MS" panose="030F0702030302020204" pitchFamily="66" charset="0"/>
              </a:rPr>
              <a:t> Beatles, </a:t>
            </a:r>
            <a:r>
              <a:rPr lang="sl-SI" dirty="0" err="1" smtClean="0">
                <a:latin typeface="Comic Sans MS" panose="030F0702030302020204" pitchFamily="66" charset="0"/>
              </a:rPr>
              <a:t>The</a:t>
            </a:r>
            <a:r>
              <a:rPr lang="sl-SI" dirty="0" smtClean="0">
                <a:latin typeface="Comic Sans MS" panose="030F0702030302020204" pitchFamily="66" charset="0"/>
              </a:rPr>
              <a:t> </a:t>
            </a:r>
            <a:r>
              <a:rPr lang="sl-SI" dirty="0" err="1" smtClean="0">
                <a:latin typeface="Comic Sans MS" panose="030F0702030302020204" pitchFamily="66" charset="0"/>
              </a:rPr>
              <a:t>Rolling</a:t>
            </a:r>
            <a:r>
              <a:rPr lang="sl-SI" dirty="0" smtClean="0">
                <a:latin typeface="Comic Sans MS" panose="030F0702030302020204" pitchFamily="66" charset="0"/>
              </a:rPr>
              <a:t> </a:t>
            </a:r>
            <a:r>
              <a:rPr lang="sl-SI" dirty="0" err="1" smtClean="0">
                <a:latin typeface="Comic Sans MS" panose="030F0702030302020204" pitchFamily="66" charset="0"/>
              </a:rPr>
              <a:t>Stones</a:t>
            </a:r>
            <a:r>
              <a:rPr lang="sl-SI" dirty="0" smtClean="0">
                <a:latin typeface="Comic Sans MS" panose="030F0702030302020204" pitchFamily="66" charset="0"/>
              </a:rPr>
              <a:t>, Bob Dylan, </a:t>
            </a:r>
            <a:r>
              <a:rPr lang="sl-SI" dirty="0" err="1" smtClean="0">
                <a:latin typeface="Comic Sans MS" panose="030F0702030302020204" pitchFamily="66" charset="0"/>
              </a:rPr>
              <a:t>The</a:t>
            </a:r>
            <a:r>
              <a:rPr lang="sl-SI" dirty="0" smtClean="0">
                <a:latin typeface="Comic Sans MS" panose="030F0702030302020204" pitchFamily="66" charset="0"/>
              </a:rPr>
              <a:t> </a:t>
            </a:r>
            <a:r>
              <a:rPr lang="sl-SI" dirty="0" err="1" smtClean="0">
                <a:latin typeface="Comic Sans MS" panose="030F0702030302020204" pitchFamily="66" charset="0"/>
              </a:rPr>
              <a:t>Doors</a:t>
            </a:r>
            <a:r>
              <a:rPr lang="sl-SI" dirty="0" smtClean="0">
                <a:latin typeface="Comic Sans MS" panose="030F0702030302020204" pitchFamily="66" charset="0"/>
              </a:rPr>
              <a:t>, Jimi Hendrix,…</a:t>
            </a:r>
          </a:p>
          <a:p>
            <a:r>
              <a:rPr lang="sl-SI" dirty="0">
                <a:hlinkClick r:id="rId3"/>
              </a:rPr>
              <a:t>https://www.youtube.com/watch?v=KPon7i1-T1U</a:t>
            </a:r>
            <a:endParaRPr lang="sl-S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06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NAJPOPULARNEJŠI ROCKOVSKI SLOGI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dirty="0" smtClean="0">
                <a:latin typeface="Comic Sans MS" panose="030F0702030302020204" pitchFamily="66" charset="0"/>
              </a:rPr>
              <a:t>1970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s širjenjem števila poslušalcev se poveča število glasbenih slogov v rocku:</a:t>
            </a:r>
          </a:p>
          <a:p>
            <a:pPr marL="0" indent="0">
              <a:buNone/>
            </a:pPr>
            <a:r>
              <a:rPr lang="sl-SI" i="1" dirty="0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rogresivni rock </a:t>
            </a:r>
            <a:r>
              <a:rPr lang="sl-SI" dirty="0" smtClean="0">
                <a:latin typeface="Comic Sans MS" panose="030F0702030302020204" pitchFamily="66" charset="0"/>
              </a:rPr>
              <a:t>(Pink Floyd),</a:t>
            </a:r>
            <a:r>
              <a:rPr lang="sl-SI" dirty="0" smtClean="0">
                <a:hlinkClick r:id="rId2"/>
              </a:rPr>
              <a:t>https</a:t>
            </a:r>
            <a:r>
              <a:rPr lang="sl-SI" dirty="0">
                <a:hlinkClick r:id="rId2"/>
              </a:rPr>
              <a:t>://www.youtube.com/watch?v=YR5ApYxkU-U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hard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rock </a:t>
            </a:r>
            <a:r>
              <a:rPr lang="sl-SI" dirty="0" smtClean="0">
                <a:latin typeface="Comic Sans MS" panose="030F0702030302020204" pitchFamily="66" charset="0"/>
              </a:rPr>
              <a:t>(Led Zeppelin), </a:t>
            </a:r>
            <a:r>
              <a:rPr lang="sl-SI" dirty="0">
                <a:hlinkClick r:id="rId3"/>
              </a:rPr>
              <a:t>https://www.youtube.com/watch?v=xbhCPt6PZIU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disco</a:t>
            </a:r>
            <a:r>
              <a:rPr lang="sl-SI" dirty="0" smtClean="0">
                <a:latin typeface="Comic Sans MS" panose="030F0702030302020204" pitchFamily="66" charset="0"/>
              </a:rPr>
              <a:t> (Bee </a:t>
            </a:r>
            <a:r>
              <a:rPr lang="sl-SI" dirty="0" err="1" smtClean="0">
                <a:latin typeface="Comic Sans MS" panose="030F0702030302020204" pitchFamily="66" charset="0"/>
              </a:rPr>
              <a:t>Gees</a:t>
            </a:r>
            <a:r>
              <a:rPr lang="sl-SI" dirty="0" smtClean="0">
                <a:latin typeface="Comic Sans MS" panose="030F0702030302020204" pitchFamily="66" charset="0"/>
              </a:rPr>
              <a:t>), </a:t>
            </a:r>
            <a:r>
              <a:rPr lang="sl-SI" dirty="0">
                <a:hlinkClick r:id="rId4"/>
              </a:rPr>
              <a:t>https://www.youtube.com/watch?v=fNFzfwLM72c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reggae</a:t>
            </a:r>
            <a:r>
              <a:rPr lang="sl-SI" dirty="0" smtClean="0">
                <a:latin typeface="Comic Sans MS" panose="030F0702030302020204" pitchFamily="66" charset="0"/>
              </a:rPr>
              <a:t> (Bob </a:t>
            </a:r>
            <a:r>
              <a:rPr lang="sl-SI" dirty="0" err="1" smtClean="0">
                <a:latin typeface="Comic Sans MS" panose="030F0702030302020204" pitchFamily="66" charset="0"/>
              </a:rPr>
              <a:t>Marley</a:t>
            </a:r>
            <a:r>
              <a:rPr lang="sl-SI" dirty="0" smtClean="0">
                <a:latin typeface="Comic Sans MS" panose="030F0702030302020204" pitchFamily="66" charset="0"/>
              </a:rPr>
              <a:t>), </a:t>
            </a:r>
            <a:r>
              <a:rPr lang="sl-SI" dirty="0">
                <a:hlinkClick r:id="rId5"/>
              </a:rPr>
              <a:t>https://www.youtube.com/watch?v=pHlSE9j5FGY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punk</a:t>
            </a:r>
            <a:r>
              <a:rPr lang="sl-SI" dirty="0" smtClean="0">
                <a:latin typeface="Comic Sans MS" panose="030F0702030302020204" pitchFamily="66" charset="0"/>
              </a:rPr>
              <a:t> (</a:t>
            </a:r>
            <a:r>
              <a:rPr lang="sl-SI" dirty="0" err="1" smtClean="0">
                <a:latin typeface="Comic Sans MS" panose="030F0702030302020204" pitchFamily="66" charset="0"/>
              </a:rPr>
              <a:t>Sex</a:t>
            </a:r>
            <a:r>
              <a:rPr lang="sl-SI" dirty="0" smtClean="0">
                <a:latin typeface="Comic Sans MS" panose="030F0702030302020204" pitchFamily="66" charset="0"/>
              </a:rPr>
              <a:t> </a:t>
            </a:r>
            <a:r>
              <a:rPr lang="sl-SI" dirty="0" err="1" smtClean="0">
                <a:latin typeface="Comic Sans MS" panose="030F0702030302020204" pitchFamily="66" charset="0"/>
              </a:rPr>
              <a:t>Pistols</a:t>
            </a:r>
            <a:r>
              <a:rPr lang="sl-SI" dirty="0" smtClean="0">
                <a:latin typeface="Comic Sans MS" panose="030F0702030302020204" pitchFamily="66" charset="0"/>
              </a:rPr>
              <a:t>), </a:t>
            </a:r>
            <a:r>
              <a:rPr lang="sl-SI" dirty="0">
                <a:hlinkClick r:id="rId6"/>
              </a:rPr>
              <a:t>https://www.youtube.com/watch?v=yqrAPOZxgzU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new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wave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dirty="0" smtClean="0">
                <a:latin typeface="Comic Sans MS" panose="030F0702030302020204" pitchFamily="66" charset="0"/>
              </a:rPr>
              <a:t>(</a:t>
            </a:r>
            <a:r>
              <a:rPr lang="sl-SI" dirty="0" err="1" smtClean="0">
                <a:latin typeface="Comic Sans MS" panose="030F0702030302020204" pitchFamily="66" charset="0"/>
              </a:rPr>
              <a:t>The</a:t>
            </a:r>
            <a:r>
              <a:rPr lang="sl-SI" dirty="0" smtClean="0">
                <a:latin typeface="Comic Sans MS" panose="030F0702030302020204" pitchFamily="66" charset="0"/>
              </a:rPr>
              <a:t> Police) </a:t>
            </a:r>
            <a:r>
              <a:rPr lang="sl-SI" dirty="0">
                <a:hlinkClick r:id="rId7"/>
              </a:rPr>
              <a:t>https://www.youtube.com/watch?v=OMOGaugKpzs</a:t>
            </a:r>
            <a:endParaRPr lang="sl-SI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sl-S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77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NAJPOPULARNEJŠI ROCKOVSKI SLOGI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87917"/>
          </a:xfrm>
        </p:spPr>
        <p:txBody>
          <a:bodyPr/>
          <a:lstStyle/>
          <a:p>
            <a:pPr marL="0" indent="0" algn="ctr">
              <a:buNone/>
            </a:pPr>
            <a:r>
              <a:rPr lang="sl-SI" dirty="0" smtClean="0">
                <a:latin typeface="Comic Sans MS" panose="030F0702030302020204" pitchFamily="66" charset="0"/>
              </a:rPr>
              <a:t>1980</a:t>
            </a:r>
          </a:p>
          <a:p>
            <a:r>
              <a:rPr lang="sl-SI" dirty="0">
                <a:latin typeface="Comic Sans MS" panose="030F0702030302020204" pitchFamily="66" charset="0"/>
              </a:rPr>
              <a:t>k</a:t>
            </a:r>
            <a:r>
              <a:rPr lang="sl-SI" dirty="0" smtClean="0">
                <a:latin typeface="Comic Sans MS" panose="030F0702030302020204" pitchFamily="66" charset="0"/>
              </a:rPr>
              <a:t>onkurenca rocku postane 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hip hop </a:t>
            </a:r>
            <a:r>
              <a:rPr lang="sl-SI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(</a:t>
            </a:r>
            <a:r>
              <a:rPr lang="sl-SI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Beastie</a:t>
            </a:r>
            <a:r>
              <a:rPr lang="sl-SI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sl-SI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Boys</a:t>
            </a:r>
            <a:r>
              <a:rPr lang="sl-SI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www.youtube.com/watch?v=eBShN8qT4lk</a:t>
            </a:r>
            <a:endParaRPr lang="sl-SI" dirty="0" smtClean="0">
              <a:latin typeface="Comic Sans MS" panose="030F0702030302020204" pitchFamily="66" charset="0"/>
            </a:endParaRPr>
          </a:p>
          <a:p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Heavy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metal </a:t>
            </a:r>
            <a:r>
              <a:rPr lang="sl-SI" dirty="0" smtClean="0">
                <a:latin typeface="Comic Sans MS" panose="030F0702030302020204" pitchFamily="66" charset="0"/>
              </a:rPr>
              <a:t>doživi vrhunec s skupino </a:t>
            </a:r>
            <a:r>
              <a:rPr lang="sl-SI" dirty="0" err="1" smtClean="0">
                <a:latin typeface="Comic Sans MS" panose="030F0702030302020204" pitchFamily="66" charset="0"/>
              </a:rPr>
              <a:t>Metallica</a:t>
            </a:r>
            <a:r>
              <a:rPr lang="sl-SI" dirty="0" smtClean="0">
                <a:latin typeface="Comic Sans MS" panose="030F0702030302020204" pitchFamily="66" charset="0"/>
              </a:rPr>
              <a:t>, bolj pop različica pa s skupino Bon </a:t>
            </a:r>
            <a:r>
              <a:rPr lang="sl-SI" dirty="0" err="1" smtClean="0">
                <a:latin typeface="Comic Sans MS" panose="030F0702030302020204" pitchFamily="66" charset="0"/>
              </a:rPr>
              <a:t>Jovi</a:t>
            </a:r>
            <a:endParaRPr lang="sl-SI" dirty="0" smtClean="0">
              <a:latin typeface="Comic Sans MS" panose="030F0702030302020204" pitchFamily="66" charset="0"/>
            </a:endParaRPr>
          </a:p>
          <a:p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www.youtube.com/watch?v=CD-E-LDc384</a:t>
            </a:r>
            <a:endParaRPr lang="sl-SI" dirty="0" smtClean="0"/>
          </a:p>
          <a:p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www.youtube.com/watch?v=lDK9QqIzhwk</a:t>
            </a:r>
            <a:endParaRPr lang="sl-SI" dirty="0" smtClean="0"/>
          </a:p>
          <a:p>
            <a:r>
              <a:rPr lang="sl-SI" dirty="0" smtClean="0">
                <a:latin typeface="Comic Sans MS" panose="030F0702030302020204" pitchFamily="66" charset="0"/>
              </a:rPr>
              <a:t>zelo popularna skupina v tem desetletju je irska rock skupina U2</a:t>
            </a:r>
          </a:p>
          <a:p>
            <a:r>
              <a:rPr lang="sl-SI" dirty="0">
                <a:hlinkClick r:id="rId5"/>
              </a:rPr>
              <a:t>https://</a:t>
            </a:r>
            <a:r>
              <a:rPr lang="sl-SI" dirty="0" smtClean="0">
                <a:hlinkClick r:id="rId5"/>
              </a:rPr>
              <a:t>www.youtube.com/watch?v=GzZWSrr5wFI</a:t>
            </a:r>
            <a:endParaRPr lang="sl-SI" dirty="0" smtClean="0"/>
          </a:p>
          <a:p>
            <a:r>
              <a:rPr lang="sl-SI" dirty="0" smtClean="0">
                <a:latin typeface="Comic Sans MS" panose="030F0702030302020204" pitchFamily="66" charset="0"/>
              </a:rPr>
              <a:t>popularna oblika elektronske glasbe postane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new</a:t>
            </a:r>
            <a:r>
              <a:rPr lang="sl-SI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age </a:t>
            </a:r>
            <a:r>
              <a:rPr lang="sl-SI" dirty="0" smtClean="0">
                <a:latin typeface="Comic Sans MS" panose="030F0702030302020204" pitchFamily="66" charset="0"/>
              </a:rPr>
              <a:t>(</a:t>
            </a:r>
            <a:r>
              <a:rPr lang="sl-SI" dirty="0" err="1" smtClean="0">
                <a:latin typeface="Comic Sans MS" panose="030F0702030302020204" pitchFamily="66" charset="0"/>
              </a:rPr>
              <a:t>Enya</a:t>
            </a:r>
            <a:r>
              <a:rPr lang="sl-SI" dirty="0" smtClean="0">
                <a:latin typeface="Comic Sans MS" panose="030F0702030302020204" pitchFamily="66" charset="0"/>
              </a:rPr>
              <a:t>)</a:t>
            </a:r>
          </a:p>
          <a:p>
            <a:r>
              <a:rPr lang="sl-SI" dirty="0">
                <a:hlinkClick r:id="rId6"/>
              </a:rPr>
              <a:t>https://www.youtube.com/watch?v=7wfYIMyS_dI</a:t>
            </a:r>
            <a:r>
              <a:rPr lang="sl-SI" dirty="0" smtClean="0"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816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NAJPOPULARNEJŠI ROCKOVSKI SLOGI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dirty="0" smtClean="0">
                <a:latin typeface="Comic Sans MS" panose="030F0702030302020204" pitchFamily="66" charset="0"/>
              </a:rPr>
              <a:t>1990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rock dobi nov zagon z uspehom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grungea</a:t>
            </a:r>
            <a:r>
              <a:rPr lang="sl-SI" dirty="0" smtClean="0">
                <a:latin typeface="Comic Sans MS" panose="030F0702030302020204" pitchFamily="66" charset="0"/>
              </a:rPr>
              <a:t> (Nirvana)</a:t>
            </a: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www.youtube.com/watch?v=hTWKbfoikeg</a:t>
            </a:r>
            <a:endParaRPr lang="sl-SI" dirty="0" smtClean="0"/>
          </a:p>
          <a:p>
            <a:r>
              <a:rPr lang="sl-SI" dirty="0" smtClean="0">
                <a:latin typeface="Comic Sans MS" panose="030F0702030302020204" pitchFamily="66" charset="0"/>
              </a:rPr>
              <a:t>v Britaniji pa kraljuje </a:t>
            </a:r>
            <a:r>
              <a:rPr lang="sl-SI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britpop</a:t>
            </a:r>
            <a:r>
              <a:rPr lang="sl-SI" dirty="0" smtClean="0">
                <a:latin typeface="Comic Sans MS" panose="030F0702030302020204" pitchFamily="66" charset="0"/>
              </a:rPr>
              <a:t> (</a:t>
            </a:r>
            <a:r>
              <a:rPr lang="sl-SI" dirty="0" err="1" smtClean="0">
                <a:latin typeface="Comic Sans MS" panose="030F0702030302020204" pitchFamily="66" charset="0"/>
              </a:rPr>
              <a:t>Oasis</a:t>
            </a:r>
            <a:r>
              <a:rPr lang="sl-SI" dirty="0" smtClean="0">
                <a:latin typeface="Comic Sans MS" panose="030F0702030302020204" pitchFamily="66" charset="0"/>
              </a:rPr>
              <a:t>)</a:t>
            </a:r>
          </a:p>
          <a:p>
            <a:r>
              <a:rPr lang="sl-SI" dirty="0">
                <a:hlinkClick r:id="rId3"/>
              </a:rPr>
              <a:t>https://www.youtube.com/watch?v=r8OipmKFDeM</a:t>
            </a:r>
            <a:r>
              <a:rPr lang="sl-SI" dirty="0" smtClean="0">
                <a:latin typeface="Comic Sans MS" panose="030F0702030302020204" pitchFamily="66" charset="0"/>
              </a:rPr>
              <a:t>  </a:t>
            </a:r>
            <a:endParaRPr lang="sl-SI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699627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294</Words>
  <Application>Microsoft Office PowerPoint</Application>
  <PresentationFormat>Širokozaslonsko</PresentationFormat>
  <Paragraphs>45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Comic Sans MS</vt:lpstr>
      <vt:lpstr>Wingdings 3</vt:lpstr>
      <vt:lpstr>Šelest</vt:lpstr>
      <vt:lpstr>ROCK</vt:lpstr>
      <vt:lpstr>Navodila</vt:lpstr>
      <vt:lpstr>NAJPOPULARNEJŠI ROCKOVSKI SLOGI</vt:lpstr>
      <vt:lpstr>NAJPOPULARNEJŠI ROCKOVSKI SLOGI</vt:lpstr>
      <vt:lpstr>NAJPOPULARNEJŠI ROCKOVSKI SLOGI</vt:lpstr>
      <vt:lpstr>NAJPOPULARNEJŠI ROCKOVSKI SLOGI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</dc:title>
  <dc:creator>nastjapancic@gmail.com</dc:creator>
  <cp:lastModifiedBy>nastjapancic@gmail.com</cp:lastModifiedBy>
  <cp:revision>9</cp:revision>
  <dcterms:created xsi:type="dcterms:W3CDTF">2020-04-05T17:45:32Z</dcterms:created>
  <dcterms:modified xsi:type="dcterms:W3CDTF">2020-04-05T18:27:52Z</dcterms:modified>
</cp:coreProperties>
</file>