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0" r:id="rId3"/>
    <p:sldId id="262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>
        <p:scale>
          <a:sx n="49" d="100"/>
          <a:sy n="49" d="100"/>
        </p:scale>
        <p:origin x="582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 smtClean="0"/>
              <a:t>Kliknite, da 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DA-m6OrZZyk" TargetMode="External"/><Relationship Id="rId3" Type="http://schemas.openxmlformats.org/officeDocument/2006/relationships/hyperlink" Target="https://www.youtube.com/watch?v=4QnPNleGIgE" TargetMode="External"/><Relationship Id="rId7" Type="http://schemas.openxmlformats.org/officeDocument/2006/relationships/hyperlink" Target="https://www.youtube.com/watch?v=Nxgm27oWu3s" TargetMode="External"/><Relationship Id="rId2" Type="http://schemas.openxmlformats.org/officeDocument/2006/relationships/hyperlink" Target="https://www.youtube.com/watch?v=BLXwpGCn2KQ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CwzjlmBLfrQ" TargetMode="External"/><Relationship Id="rId5" Type="http://schemas.openxmlformats.org/officeDocument/2006/relationships/hyperlink" Target="https://www.youtube.com/watch?v=vXuUPcfloQs" TargetMode="External"/><Relationship Id="rId10" Type="http://schemas.openxmlformats.org/officeDocument/2006/relationships/hyperlink" Target="https://www.youtube.com/watch?v=8FmhGQULe4Q" TargetMode="External"/><Relationship Id="rId4" Type="http://schemas.openxmlformats.org/officeDocument/2006/relationships/hyperlink" Target="https://www.youtube.com/watch?v=HFrsBMXipDk" TargetMode="External"/><Relationship Id="rId9" Type="http://schemas.openxmlformats.org/officeDocument/2006/relationships/hyperlink" Target="https://www.youtube.com/watch?v=msSc7Mv0QH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irma.mocnik@osdj-cerklje.si" TargetMode="External"/><Relationship Id="rId2" Type="http://schemas.openxmlformats.org/officeDocument/2006/relationships/hyperlink" Target="https://folio.rokus-klett.si/?credit=GLASBA9SDZ&amp;pages=100-10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l-SI" dirty="0" smtClean="0"/>
              <a:t>Glasbena umetnost </a:t>
            </a: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711200" y="4049194"/>
            <a:ext cx="11054080" cy="1620086"/>
          </a:xfrm>
        </p:spPr>
        <p:txBody>
          <a:bodyPr>
            <a:noAutofit/>
          </a:bodyPr>
          <a:lstStyle/>
          <a:p>
            <a:r>
              <a:rPr lang="sl-SI" sz="2400" dirty="0" smtClean="0"/>
              <a:t>Glasbene uganke in glasba za poslušanje </a:t>
            </a:r>
          </a:p>
          <a:p>
            <a:r>
              <a:rPr lang="sl-SI" sz="2400" dirty="0" smtClean="0"/>
              <a:t>za 3. teden šole na daljavo</a:t>
            </a:r>
          </a:p>
          <a:p>
            <a:r>
              <a:rPr lang="sl-SI" sz="2400" dirty="0" smtClean="0"/>
              <a:t>30.4. –  1. </a:t>
            </a:r>
            <a:r>
              <a:rPr lang="sl-SI" sz="2400" dirty="0" err="1" smtClean="0"/>
              <a:t>apriiiiil</a:t>
            </a:r>
            <a:r>
              <a:rPr lang="sl-SI" sz="2400" dirty="0" smtClean="0"/>
              <a:t> </a:t>
            </a:r>
            <a:r>
              <a:rPr lang="sl-SI" sz="2400" dirty="0" smtClean="0">
                <a:sym typeface="Wingdings" panose="05000000000000000000" pitchFamily="2" charset="2"/>
              </a:rPr>
              <a:t> -  </a:t>
            </a:r>
            <a:r>
              <a:rPr lang="sl-SI" sz="2400" dirty="0" smtClean="0"/>
              <a:t>3.4. 2020</a:t>
            </a:r>
            <a:endParaRPr lang="sl-SI" sz="2400" dirty="0"/>
          </a:p>
        </p:txBody>
      </p:sp>
      <p:pic>
        <p:nvPicPr>
          <p:cNvPr id="6" name="Slika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639" y="668621"/>
            <a:ext cx="1056640" cy="1128096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77150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893680" y="803050"/>
            <a:ext cx="9291215" cy="1049235"/>
          </a:xfrm>
        </p:spPr>
        <p:txBody>
          <a:bodyPr/>
          <a:lstStyle/>
          <a:p>
            <a:r>
              <a:rPr lang="sl-SI" dirty="0" err="1" smtClean="0"/>
              <a:t>živjo</a:t>
            </a:r>
            <a:r>
              <a:rPr lang="sl-SI" dirty="0" smtClean="0"/>
              <a:t>, a greva poslušat </a:t>
            </a:r>
            <a:r>
              <a:rPr lang="sl-SI" dirty="0" err="1" smtClean="0"/>
              <a:t>musko</a:t>
            </a:r>
            <a:r>
              <a:rPr lang="sl-SI" dirty="0" smtClean="0"/>
              <a:t>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136187" y="1693391"/>
            <a:ext cx="11887200" cy="4097384"/>
          </a:xfrm>
        </p:spPr>
        <p:txBody>
          <a:bodyPr>
            <a:noAutofit/>
          </a:bodyPr>
          <a:lstStyle/>
          <a:p>
            <a:pPr algn="ctr"/>
            <a:r>
              <a:rPr lang="sl-SI" sz="2400" dirty="0" smtClean="0"/>
              <a:t>No, jaz predlagam za 1. april  nekaj smešnih posnetkov. Če pa ti najdeš kakšnega, ki je tebi zelo smešen, pa link objavi v kanalu GUM, 9.r. </a:t>
            </a:r>
            <a:r>
              <a:rPr lang="sl-SI" sz="2400" dirty="0" smtClean="0">
                <a:sym typeface="Wingdings" panose="05000000000000000000" pitchFamily="2" charset="2"/>
              </a:rPr>
              <a:t></a:t>
            </a:r>
            <a:endParaRPr lang="sl-SI" sz="2400" dirty="0" smtClean="0"/>
          </a:p>
          <a:p>
            <a:pPr algn="ctr"/>
            <a:r>
              <a:rPr lang="sl-SI" sz="2400" dirty="0" smtClean="0"/>
              <a:t>Je pa treba upoštevati en pogoj: </a:t>
            </a:r>
          </a:p>
          <a:p>
            <a:pPr marL="0" indent="0" algn="ctr">
              <a:buNone/>
            </a:pPr>
            <a:r>
              <a:rPr lang="sl-SI" sz="2400" dirty="0" smtClean="0"/>
              <a:t>     SMEŠNA MORA BITI GLASBA, NE ZGOLJ PRIZORI NA VIDEOPOSNETKU!!!</a:t>
            </a:r>
          </a:p>
          <a:p>
            <a:pPr marL="0" indent="0" algn="ctr">
              <a:buNone/>
            </a:pPr>
            <a:r>
              <a:rPr lang="sl-SI" sz="2400" dirty="0" smtClean="0"/>
              <a:t> / čeprav so predvsem ti zelo smešni, hi, hi, hi </a:t>
            </a:r>
            <a:r>
              <a:rPr lang="sl-SI" sz="2400" dirty="0" smtClean="0">
                <a:sym typeface="Wingdings" panose="05000000000000000000" pitchFamily="2" charset="2"/>
              </a:rPr>
              <a:t> /</a:t>
            </a:r>
            <a:endParaRPr lang="sl-SI" sz="2400" dirty="0" smtClean="0"/>
          </a:p>
          <a:p>
            <a:pPr algn="ctr"/>
            <a:r>
              <a:rPr lang="sl-SI" sz="2400" dirty="0" smtClean="0"/>
              <a:t>Zato je najbolje, da poslušaš brez slike in zraven delaš kaj drugega, na primer uganke in križanke.</a:t>
            </a:r>
          </a:p>
          <a:p>
            <a:pPr algn="ctr"/>
            <a:r>
              <a:rPr lang="sl-SI" sz="2400" dirty="0" smtClean="0"/>
              <a:t>Vse jasno? Torej, posnetki so na naslednji drsnici, začnimo! </a:t>
            </a:r>
            <a:r>
              <a:rPr lang="sl-SI" sz="2400" dirty="0" smtClean="0">
                <a:sym typeface="Wingdings" panose="05000000000000000000" pitchFamily="2" charset="2"/>
              </a:rPr>
              <a:t> </a:t>
            </a:r>
            <a:endParaRPr lang="sl-SI" sz="2400" dirty="0"/>
          </a:p>
        </p:txBody>
      </p:sp>
      <p:pic>
        <p:nvPicPr>
          <p:cNvPr id="2052" name="Picture 4" descr="White headphones icon - Free white headphones ic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9260">
            <a:off x="1939257" y="874631"/>
            <a:ext cx="889869" cy="88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87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>
                <a:hlinkClick r:id="rId2"/>
              </a:rPr>
              <a:t>https://www.youtube.com/watch?v=BLXwpGCn2KQ</a:t>
            </a: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5881130" y="3132040"/>
            <a:ext cx="55311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3"/>
              </a:rPr>
              <a:t>https://www.youtube.com/watch?v=4QnPNleGIgE</a:t>
            </a:r>
            <a:endParaRPr lang="sl-SI" dirty="0"/>
          </a:p>
        </p:txBody>
      </p:sp>
      <p:sp>
        <p:nvSpPr>
          <p:cNvPr id="5" name="Pravokotnik 4"/>
          <p:cNvSpPr/>
          <p:nvPr/>
        </p:nvSpPr>
        <p:spPr>
          <a:xfrm>
            <a:off x="1884240" y="3777315"/>
            <a:ext cx="5535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4"/>
              </a:rPr>
              <a:t>https://www.youtube.com/watch?v=HFrsBMXipDk</a:t>
            </a:r>
            <a:endParaRPr lang="sl-SI" dirty="0"/>
          </a:p>
        </p:txBody>
      </p:sp>
      <p:sp>
        <p:nvSpPr>
          <p:cNvPr id="6" name="Pravokotnik 5"/>
          <p:cNvSpPr/>
          <p:nvPr/>
        </p:nvSpPr>
        <p:spPr>
          <a:xfrm>
            <a:off x="4991232" y="4433014"/>
            <a:ext cx="5417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5"/>
              </a:rPr>
              <a:t>https://www.youtube.com/watch?v=vXuUPcfloQs</a:t>
            </a:r>
            <a:endParaRPr lang="sl-SI" dirty="0"/>
          </a:p>
        </p:txBody>
      </p:sp>
      <p:sp>
        <p:nvSpPr>
          <p:cNvPr id="7" name="Pravokotnik 6"/>
          <p:cNvSpPr/>
          <p:nvPr/>
        </p:nvSpPr>
        <p:spPr>
          <a:xfrm>
            <a:off x="1119903" y="5007120"/>
            <a:ext cx="5717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2"/>
              </a:rPr>
              <a:t>https://www.youtube.com/watch?v=BLXwpGCn2KQ</a:t>
            </a:r>
            <a:endParaRPr lang="sl-SI" dirty="0"/>
          </a:p>
        </p:txBody>
      </p:sp>
      <p:sp>
        <p:nvSpPr>
          <p:cNvPr id="8" name="Pravokotnik 7"/>
          <p:cNvSpPr/>
          <p:nvPr/>
        </p:nvSpPr>
        <p:spPr>
          <a:xfrm>
            <a:off x="5304639" y="1351733"/>
            <a:ext cx="5438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6"/>
              </a:rPr>
              <a:t>https://www.youtube.com/watch?v=CwzjlmBLfrQ</a:t>
            </a:r>
            <a:endParaRPr lang="sl-SI" dirty="0"/>
          </a:p>
        </p:txBody>
      </p:sp>
      <p:sp>
        <p:nvSpPr>
          <p:cNvPr id="9" name="Pravokotnik 8"/>
          <p:cNvSpPr/>
          <p:nvPr/>
        </p:nvSpPr>
        <p:spPr>
          <a:xfrm>
            <a:off x="1193577" y="835068"/>
            <a:ext cx="5643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7"/>
              </a:rPr>
              <a:t>https://www.youtube.com/watch?v=Nxgm27oWu3s</a:t>
            </a:r>
            <a:endParaRPr lang="sl-SI" dirty="0"/>
          </a:p>
        </p:txBody>
      </p:sp>
      <p:sp>
        <p:nvSpPr>
          <p:cNvPr id="10" name="Pravokotnik 9"/>
          <p:cNvSpPr/>
          <p:nvPr/>
        </p:nvSpPr>
        <p:spPr>
          <a:xfrm>
            <a:off x="4652209" y="335372"/>
            <a:ext cx="5581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8"/>
              </a:rPr>
              <a:t>https://www.youtube.com/watch?v=DA-m6OrZZyk</a:t>
            </a:r>
            <a:endParaRPr lang="sl-SI" dirty="0"/>
          </a:p>
        </p:txBody>
      </p:sp>
      <p:sp>
        <p:nvSpPr>
          <p:cNvPr id="11" name="Pravokotnik 10"/>
          <p:cNvSpPr/>
          <p:nvPr/>
        </p:nvSpPr>
        <p:spPr>
          <a:xfrm>
            <a:off x="431404" y="2711858"/>
            <a:ext cx="56657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9"/>
              </a:rPr>
              <a:t>https://www.youtube.com/watch?v=msSc7Mv0QHY</a:t>
            </a:r>
            <a:endParaRPr lang="sl-SI" dirty="0"/>
          </a:p>
        </p:txBody>
      </p:sp>
      <p:sp>
        <p:nvSpPr>
          <p:cNvPr id="12" name="Pravokotnik 11"/>
          <p:cNvSpPr/>
          <p:nvPr/>
        </p:nvSpPr>
        <p:spPr>
          <a:xfrm>
            <a:off x="5881130" y="5527249"/>
            <a:ext cx="57086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l-SI" dirty="0">
                <a:hlinkClick r:id="rId10"/>
              </a:rPr>
              <a:t>https://www.youtube.com/watch?v=8FmhGQULe4Q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37499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988757" y="1052732"/>
            <a:ext cx="9291215" cy="1049235"/>
          </a:xfrm>
        </p:spPr>
        <p:txBody>
          <a:bodyPr/>
          <a:lstStyle/>
          <a:p>
            <a:r>
              <a:rPr lang="sl-SI" dirty="0" smtClean="0"/>
              <a:t>        HEJ, </a:t>
            </a:r>
            <a:r>
              <a:rPr lang="sl-SI" dirty="0" smtClean="0"/>
              <a:t>a si za </a:t>
            </a:r>
            <a:r>
              <a:rPr lang="sl-SI" dirty="0" smtClean="0"/>
              <a:t>še malo </a:t>
            </a:r>
            <a:r>
              <a:rPr lang="sl-SI" dirty="0" smtClean="0"/>
              <a:t>heca?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89811" y="2001106"/>
            <a:ext cx="10972800" cy="5192174"/>
          </a:xfrm>
        </p:spPr>
        <p:txBody>
          <a:bodyPr>
            <a:normAutofit/>
          </a:bodyPr>
          <a:lstStyle/>
          <a:p>
            <a:pPr algn="ctr"/>
            <a:r>
              <a:rPr lang="sl-SI" dirty="0" smtClean="0"/>
              <a:t>Tokrat bomo </a:t>
            </a:r>
            <a:r>
              <a:rPr lang="sl-SI" dirty="0" smtClean="0"/>
              <a:t>ob poslušanju zabavne glasbe </a:t>
            </a:r>
            <a:r>
              <a:rPr lang="sl-SI" dirty="0" smtClean="0"/>
              <a:t>reševali </a:t>
            </a:r>
            <a:r>
              <a:rPr lang="sl-SI" dirty="0" smtClean="0"/>
              <a:t>glasbene </a:t>
            </a:r>
            <a:r>
              <a:rPr lang="sl-SI" dirty="0" smtClean="0"/>
              <a:t>uganke!</a:t>
            </a:r>
            <a:endParaRPr lang="sl-SI" dirty="0" smtClean="0"/>
          </a:p>
          <a:p>
            <a:pPr algn="ctr"/>
            <a:r>
              <a:rPr lang="sl-SI" dirty="0" smtClean="0"/>
              <a:t>Pošiljam ti link do e-učbenika, v katerem so uganke za utrjevanje glasbenih pojmov iz </a:t>
            </a:r>
            <a:r>
              <a:rPr lang="sl-SI" dirty="0" smtClean="0"/>
              <a:t>glasbe 20. stoletja</a:t>
            </a:r>
            <a:r>
              <a:rPr lang="sl-SI" dirty="0" smtClean="0"/>
              <a:t>. </a:t>
            </a:r>
            <a:r>
              <a:rPr lang="sl-SI" dirty="0" smtClean="0"/>
              <a:t>Klikni nanj in reši naloge na straneh </a:t>
            </a:r>
            <a:r>
              <a:rPr lang="sl-SI" dirty="0" smtClean="0"/>
              <a:t>100 - 105.</a:t>
            </a:r>
            <a:endParaRPr lang="sl-SI" dirty="0" smtClean="0"/>
          </a:p>
          <a:p>
            <a:pPr marL="0" indent="0" algn="ctr">
              <a:buNone/>
            </a:pPr>
            <a:r>
              <a:rPr lang="sl-SI" dirty="0">
                <a:hlinkClick r:id="rId2"/>
              </a:rPr>
              <a:t>https://folio.rokus-klett.si/?credit=GLASBA9SDZ&amp;pages=100-101</a:t>
            </a:r>
            <a:endParaRPr lang="sl-SI" dirty="0" smtClean="0"/>
          </a:p>
          <a:p>
            <a:pPr marL="0" indent="0" algn="ctr">
              <a:buNone/>
            </a:pPr>
            <a:r>
              <a:rPr lang="sl-SI" dirty="0" smtClean="0"/>
              <a:t>Če želiš, lahko slikaš rešitve ali jih shraniš ter mi jih pošlješ na Sporočila v </a:t>
            </a:r>
            <a:r>
              <a:rPr lang="sl-SI" dirty="0" err="1" smtClean="0"/>
              <a:t>eAsistentu</a:t>
            </a:r>
            <a:r>
              <a:rPr lang="sl-SI" dirty="0" smtClean="0"/>
              <a:t> </a:t>
            </a:r>
            <a:endParaRPr lang="sl-SI" dirty="0" smtClean="0"/>
          </a:p>
          <a:p>
            <a:pPr marL="0" indent="0" algn="ctr">
              <a:buNone/>
            </a:pPr>
            <a:r>
              <a:rPr lang="sl-SI" dirty="0" smtClean="0"/>
              <a:t>ali </a:t>
            </a:r>
            <a:r>
              <a:rPr lang="sl-SI" dirty="0" smtClean="0"/>
              <a:t>na e-pošto </a:t>
            </a:r>
            <a:r>
              <a:rPr lang="sl-SI" dirty="0" smtClean="0">
                <a:hlinkClick r:id="rId3"/>
              </a:rPr>
              <a:t>irma.mocnik@osdj-cerklje.si</a:t>
            </a:r>
            <a:r>
              <a:rPr lang="sl-SI" dirty="0" smtClean="0"/>
              <a:t> </a:t>
            </a:r>
            <a:r>
              <a:rPr lang="sl-SI" dirty="0" smtClean="0">
                <a:sym typeface="Wingdings" panose="05000000000000000000" pitchFamily="2" charset="2"/>
              </a:rPr>
              <a:t></a:t>
            </a:r>
          </a:p>
          <a:p>
            <a:pPr marL="0" indent="0" algn="ctr">
              <a:buNone/>
            </a:pPr>
            <a:endParaRPr lang="sl-SI" sz="1100" dirty="0" smtClean="0"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sl-SI" dirty="0" smtClean="0">
                <a:sym typeface="Opus Std" panose="02000500020000020004" pitchFamily="50" charset="2"/>
              </a:rPr>
              <a:t> </a:t>
            </a:r>
            <a:r>
              <a:rPr lang="sl-SI" dirty="0" smtClean="0">
                <a:sym typeface="Wingdings" panose="05000000000000000000" pitchFamily="2" charset="2"/>
              </a:rPr>
              <a:t>DOBRO ZABAVO ŽELIM  </a:t>
            </a:r>
            <a:r>
              <a:rPr lang="sl-SI" dirty="0" smtClean="0">
                <a:sym typeface="Opus Std" panose="02000500020000020004" pitchFamily="50" charset="2"/>
              </a:rPr>
              <a:t>  </a:t>
            </a:r>
            <a:r>
              <a:rPr lang="sl-SI" dirty="0">
                <a:sym typeface="Opus Std" panose="02000500020000020004" pitchFamily="50" charset="2"/>
              </a:rPr>
              <a:t></a:t>
            </a:r>
            <a:endParaRPr lang="sl-SI" dirty="0"/>
          </a:p>
          <a:p>
            <a:pPr marL="0" indent="0" algn="ctr">
              <a:buNone/>
            </a:pPr>
            <a:r>
              <a:rPr lang="sl-SI" dirty="0" smtClean="0"/>
              <a:t> </a:t>
            </a:r>
            <a:r>
              <a:rPr lang="sl-SI" dirty="0" smtClean="0"/>
              <a:t>učiteljica Irma Močnik</a:t>
            </a:r>
            <a:endParaRPr lang="sl-SI" dirty="0"/>
          </a:p>
          <a:p>
            <a:pPr marL="0" indent="0" algn="ctr">
              <a:buNone/>
            </a:pPr>
            <a:endParaRPr lang="sl-SI" dirty="0"/>
          </a:p>
        </p:txBody>
      </p:sp>
      <p:sp>
        <p:nvSpPr>
          <p:cNvPr id="4" name="PoljeZBesedilom 3"/>
          <p:cNvSpPr txBox="1"/>
          <p:nvPr/>
        </p:nvSpPr>
        <p:spPr>
          <a:xfrm>
            <a:off x="467361" y="1254509"/>
            <a:ext cx="791293" cy="443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l-SI" dirty="0"/>
          </a:p>
        </p:txBody>
      </p:sp>
      <p:pic>
        <p:nvPicPr>
          <p:cNvPr id="1028" name="Picture 4" descr="Piano sheet music downloads [all levels] | Galaxy Music No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854" y="104360"/>
            <a:ext cx="1896745" cy="1896745"/>
          </a:xfrm>
          <a:prstGeom prst="rect">
            <a:avLst/>
          </a:prstGeom>
          <a:noFill/>
          <a:effectLst>
            <a:glow rad="101600">
              <a:schemeClr val="bg1">
                <a:alpha val="40000"/>
              </a:schemeClr>
            </a:glow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20707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TM10001114[[fn=Galerija]]</Template>
  <TotalTime>131</TotalTime>
  <Words>255</Words>
  <Application>Microsoft Office PowerPoint</Application>
  <PresentationFormat>Širokozaslonsko</PresentationFormat>
  <Paragraphs>30</Paragraphs>
  <Slides>4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4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4</vt:i4>
      </vt:variant>
    </vt:vector>
  </HeadingPairs>
  <TitlesOfParts>
    <vt:vector size="9" baseType="lpstr">
      <vt:lpstr>Arial</vt:lpstr>
      <vt:lpstr>Opus Std</vt:lpstr>
      <vt:lpstr>Rockwell</vt:lpstr>
      <vt:lpstr>Wingdings</vt:lpstr>
      <vt:lpstr>Gallery</vt:lpstr>
      <vt:lpstr>Glasbena umetnost </vt:lpstr>
      <vt:lpstr>živjo, a greva poslušat musko?</vt:lpstr>
      <vt:lpstr>PowerPointova predstavitev</vt:lpstr>
      <vt:lpstr>        HEJ, a si za še malo heca?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Glasbena umetnost 6</dc:title>
  <dc:creator>Uporabnik</dc:creator>
  <cp:lastModifiedBy>Uporabnik</cp:lastModifiedBy>
  <cp:revision>7</cp:revision>
  <dcterms:created xsi:type="dcterms:W3CDTF">2020-03-31T13:42:56Z</dcterms:created>
  <dcterms:modified xsi:type="dcterms:W3CDTF">2020-03-31T15:56:48Z</dcterms:modified>
</cp:coreProperties>
</file>