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2B1-91AC-489C-88B9-1E17B1AFE7EF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B70F-8430-45AE-BF7B-E47F8302FD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112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2B1-91AC-489C-88B9-1E17B1AFE7EF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B70F-8430-45AE-BF7B-E47F8302FD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117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2B1-91AC-489C-88B9-1E17B1AFE7EF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B70F-8430-45AE-BF7B-E47F8302FD1F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4975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2B1-91AC-489C-88B9-1E17B1AFE7EF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B70F-8430-45AE-BF7B-E47F8302FD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9095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2B1-91AC-489C-88B9-1E17B1AFE7EF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B70F-8430-45AE-BF7B-E47F8302FD1F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6418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2B1-91AC-489C-88B9-1E17B1AFE7EF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B70F-8430-45AE-BF7B-E47F8302FD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854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2B1-91AC-489C-88B9-1E17B1AFE7EF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B70F-8430-45AE-BF7B-E47F8302FD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3076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2B1-91AC-489C-88B9-1E17B1AFE7EF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B70F-8430-45AE-BF7B-E47F8302FD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58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2B1-91AC-489C-88B9-1E17B1AFE7EF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B70F-8430-45AE-BF7B-E47F8302FD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408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2B1-91AC-489C-88B9-1E17B1AFE7EF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B70F-8430-45AE-BF7B-E47F8302FD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496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2B1-91AC-489C-88B9-1E17B1AFE7EF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B70F-8430-45AE-BF7B-E47F8302FD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0957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2B1-91AC-489C-88B9-1E17B1AFE7EF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B70F-8430-45AE-BF7B-E47F8302FD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5377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2B1-91AC-489C-88B9-1E17B1AFE7EF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B70F-8430-45AE-BF7B-E47F8302FD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612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2B1-91AC-489C-88B9-1E17B1AFE7EF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B70F-8430-45AE-BF7B-E47F8302FD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567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2B1-91AC-489C-88B9-1E17B1AFE7EF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B70F-8430-45AE-BF7B-E47F8302FD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1773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B70F-8430-45AE-BF7B-E47F8302FD1F}" type="slidenum">
              <a:rPr lang="sl-SI" smtClean="0"/>
              <a:t>‹#›</a:t>
            </a:fld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2B1-91AC-489C-88B9-1E17B1AFE7EF}" type="datetimeFigureOut">
              <a:rPr lang="sl-SI" smtClean="0"/>
              <a:t>27. 03. 2020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911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A2B1-91AC-489C-88B9-1E17B1AFE7EF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2CB70F-8430-45AE-BF7B-E47F8302FD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537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13D1YY_BvW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Cmr6ERXfU" TargetMode="External"/><Relationship Id="rId2" Type="http://schemas.openxmlformats.org/officeDocument/2006/relationships/hyperlink" Target="https://www.youtube.com/watch?v=DnDx33-oTF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-R3F3ZVbi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6F63AB1E-CBDA-460A-A9DA-928440B38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86328">
            <a:off x="1430462" y="2146068"/>
            <a:ext cx="7850548" cy="1902691"/>
          </a:xfrm>
        </p:spPr>
        <p:txBody>
          <a:bodyPr/>
          <a:lstStyle/>
          <a:p>
            <a:pPr algn="l"/>
            <a:r>
              <a:rPr lang="sl-SI" sz="3600" dirty="0">
                <a:solidFill>
                  <a:schemeClr val="tx1"/>
                </a:solidFill>
              </a:rPr>
              <a:t>Pozdravljen/a pri Glasbeni umetnosti </a:t>
            </a:r>
            <a:br>
              <a:rPr lang="sl-SI" dirty="0"/>
            </a:br>
            <a:endParaRPr lang="sl-SI" dirty="0"/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1E9AFF8E-AF98-4D76-9D48-20C486222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248867">
            <a:off x="1507067" y="4050833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sl-SI" sz="3200" dirty="0">
                <a:solidFill>
                  <a:schemeClr val="accent3">
                    <a:lumMod val="75000"/>
                  </a:schemeClr>
                </a:solidFill>
              </a:rPr>
              <a:t>Spoznavamo skladatelje, ki so ustvarjali v 2. polovici 20. stoletja…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B1E91805-36D6-4A67-97DF-0EBD54801648}"/>
              </a:ext>
            </a:extLst>
          </p:cNvPr>
          <p:cNvSpPr/>
          <p:nvPr/>
        </p:nvSpPr>
        <p:spPr>
          <a:xfrm rot="890069">
            <a:off x="6573078" y="872392"/>
            <a:ext cx="2398643" cy="10978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27. 3. 2020</a:t>
            </a:r>
          </a:p>
        </p:txBody>
      </p:sp>
    </p:spTree>
    <p:extLst>
      <p:ext uri="{BB962C8B-B14F-4D97-AF65-F5344CB8AC3E}">
        <p14:creationId xmlns:p14="http://schemas.microsoft.com/office/powerpoint/2010/main" val="124636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280945-98D1-446B-83E7-2B0446060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28871"/>
            <a:ext cx="8596668" cy="5312492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			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Dragi devetošolec/</a:t>
            </a:r>
            <a:r>
              <a:rPr lang="sl-SI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Svoje današnje delo v zvezku mi, prosim, </a:t>
            </a:r>
            <a:r>
              <a:rPr lang="sl-SI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skeniraj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/poslikaj in pošlji na moj e- naslov: </a:t>
            </a:r>
            <a:r>
              <a:rPr lang="sl-SI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sl-SI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četrtka, 2. aprila 2020</a:t>
            </a:r>
          </a:p>
          <a:p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Naloga za vsak dan pa je poslušanje tvoje priljubljene glasbe, hkrati pa širjenje lastnih obzorij z najrazličnejšo glasbo. Verjamem, da si že zelo dober/a v vrednotenju glasbe. Vzpodbudi še ostale družinske člane k poslušanju glasbe, petju in plesanju. 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endParaRPr lang="sl-SI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Tvoja učiteljica</a:t>
            </a:r>
          </a:p>
          <a:p>
            <a:endParaRPr lang="sl-SI" u="sng" dirty="0"/>
          </a:p>
        </p:txBody>
      </p:sp>
    </p:spTree>
    <p:extLst>
      <p:ext uri="{BB962C8B-B14F-4D97-AF65-F5344CB8AC3E}">
        <p14:creationId xmlns:p14="http://schemas.microsoft.com/office/powerpoint/2010/main" val="60228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DD83A3-0142-441A-A25F-E76C767D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Pripravi si: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797E6AB-D0BA-4C56-8523-D49F982B4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63" y="1525351"/>
            <a:ext cx="8372406" cy="4516011"/>
          </a:xfrm>
        </p:spPr>
        <p:txBody>
          <a:bodyPr>
            <a:normAutofit/>
          </a:bodyPr>
          <a:lstStyle/>
          <a:p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UČBENIK ZA GLASBENO UMETNOST</a:t>
            </a:r>
          </a:p>
          <a:p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ZVEZEK ZA GLASBENO UMETNOST</a:t>
            </a:r>
          </a:p>
          <a:p>
            <a:endParaRPr lang="sl-S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19F0217-9906-4344-9F76-F668601E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11571">
            <a:off x="5923626" y="2417303"/>
            <a:ext cx="3432312" cy="3432312"/>
          </a:xfrm>
          <a:prstGeom prst="rect">
            <a:avLst/>
          </a:prstGeom>
        </p:spPr>
      </p:pic>
      <p:pic>
        <p:nvPicPr>
          <p:cNvPr id="3080" name="Picture 8" descr="Rezultat iskanja slik za HEFT">
            <a:extLst>
              <a:ext uri="{FF2B5EF4-FFF2-40B4-BE49-F238E27FC236}">
                <a16:creationId xmlns:a16="http://schemas.microsoft.com/office/drawing/2014/main" id="{77CA31A4-17EF-4C38-855C-9CB45856F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7684">
            <a:off x="2719465" y="3190325"/>
            <a:ext cx="2256203" cy="173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9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4D4D46-2193-48A9-9409-248DB17B2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49410" cy="1073425"/>
          </a:xfrm>
        </p:spPr>
        <p:txBody>
          <a:bodyPr>
            <a:normAutofit fontScale="90000"/>
          </a:bodyPr>
          <a:lstStyle/>
          <a:p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 tabo so kriteriji uspešnosti za poslušanje glasbe. Vi jih že dobro poznate. Naj ti bodo v pomoč pri poslušanju slušnih glasbenih primerov. Pri vsakem slušnem primeru si označujte v zvezek, pri kateri barvi se najdete pri </a:t>
            </a:r>
            <a:r>
              <a:rPr lang="sl-SI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posameznem kriteriju</a:t>
            </a: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sl-SI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zelena: popolnoma razumem</a:t>
            </a: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oranžna: delno razumem </a:t>
            </a: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rdeča: ne razumem/ne vem.</a:t>
            </a:r>
          </a:p>
        </p:txBody>
      </p:sp>
      <p:graphicFrame>
        <p:nvGraphicFramePr>
          <p:cNvPr id="6" name="Označba mesta vsebine 5">
            <a:extLst>
              <a:ext uri="{FF2B5EF4-FFF2-40B4-BE49-F238E27FC236}">
                <a16:creationId xmlns:a16="http://schemas.microsoft.com/office/drawing/2014/main" id="{018FC16F-335D-4D72-93FB-3D520113B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033561"/>
              </p:ext>
            </p:extLst>
          </p:nvPr>
        </p:nvGraphicFramePr>
        <p:xfrm>
          <a:off x="677333" y="2698230"/>
          <a:ext cx="10790142" cy="3942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8382">
                  <a:extLst>
                    <a:ext uri="{9D8B030D-6E8A-4147-A177-3AD203B41FA5}">
                      <a16:colId xmlns:a16="http://schemas.microsoft.com/office/drawing/2014/main" val="3057003569"/>
                    </a:ext>
                  </a:extLst>
                </a:gridCol>
                <a:gridCol w="2381270">
                  <a:extLst>
                    <a:ext uri="{9D8B030D-6E8A-4147-A177-3AD203B41FA5}">
                      <a16:colId xmlns:a16="http://schemas.microsoft.com/office/drawing/2014/main" val="3116453460"/>
                    </a:ext>
                  </a:extLst>
                </a:gridCol>
                <a:gridCol w="2550419">
                  <a:extLst>
                    <a:ext uri="{9D8B030D-6E8A-4147-A177-3AD203B41FA5}">
                      <a16:colId xmlns:a16="http://schemas.microsoft.com/office/drawing/2014/main" val="2013739735"/>
                    </a:ext>
                  </a:extLst>
                </a:gridCol>
                <a:gridCol w="2380071">
                  <a:extLst>
                    <a:ext uri="{9D8B030D-6E8A-4147-A177-3AD203B41FA5}">
                      <a16:colId xmlns:a16="http://schemas.microsoft.com/office/drawing/2014/main" val="899690480"/>
                    </a:ext>
                  </a:extLst>
                </a:gridCol>
              </a:tblGrid>
              <a:tr h="732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Uspešen sem, ko prepoznam: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9299207"/>
                  </a:ext>
                </a:extLst>
              </a:tr>
              <a:tr h="356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vrsto glasbe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6909446"/>
                  </a:ext>
                </a:extLst>
              </a:tr>
              <a:tr h="356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zvrst glasbe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4510571"/>
                  </a:ext>
                </a:extLst>
              </a:tr>
              <a:tr h="356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obdobje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8797420"/>
                  </a:ext>
                </a:extLst>
              </a:tr>
              <a:tr h="356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izvor glasbe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5744418"/>
                  </a:ext>
                </a:extLst>
              </a:tr>
              <a:tr h="356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izvajalce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6184626"/>
                  </a:ext>
                </a:extLst>
              </a:tr>
              <a:tr h="356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skladatelja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055417"/>
                  </a:ext>
                </a:extLst>
              </a:tr>
              <a:tr h="356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značilnosti glasbe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7902358"/>
                  </a:ext>
                </a:extLst>
              </a:tr>
              <a:tr h="356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značaj glasbe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0902979"/>
                  </a:ext>
                </a:extLst>
              </a:tr>
              <a:tr h="356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glasbeno obliko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9952531"/>
                  </a:ext>
                </a:extLst>
              </a:tr>
            </a:tbl>
          </a:graphicData>
        </a:graphic>
      </p:graphicFrame>
      <p:sp>
        <p:nvSpPr>
          <p:cNvPr id="7" name="Elipsa 6">
            <a:extLst>
              <a:ext uri="{FF2B5EF4-FFF2-40B4-BE49-F238E27FC236}">
                <a16:creationId xmlns:a16="http://schemas.microsoft.com/office/drawing/2014/main" id="{3F5F2F6F-17A5-44B4-BC1B-61BB0EAA4438}"/>
              </a:ext>
            </a:extLst>
          </p:cNvPr>
          <p:cNvSpPr/>
          <p:nvPr/>
        </p:nvSpPr>
        <p:spPr>
          <a:xfrm>
            <a:off x="5194589" y="2803162"/>
            <a:ext cx="597428" cy="4755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 dirty="0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81613996-191B-452E-9298-A76110275A2F}"/>
              </a:ext>
            </a:extLst>
          </p:cNvPr>
          <p:cNvSpPr/>
          <p:nvPr/>
        </p:nvSpPr>
        <p:spPr>
          <a:xfrm>
            <a:off x="7527894" y="2803161"/>
            <a:ext cx="600259" cy="475581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 dirty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8B640D44-7D53-4D91-AC4B-F447F75A4B43}"/>
              </a:ext>
            </a:extLst>
          </p:cNvPr>
          <p:cNvSpPr/>
          <p:nvPr/>
        </p:nvSpPr>
        <p:spPr>
          <a:xfrm>
            <a:off x="9864030" y="2803161"/>
            <a:ext cx="597429" cy="47558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2254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A5B9FF-1157-4B9A-8484-342DAF304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Oglej si posnetek in s pomočjo kriterijev na 3.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zdrsnici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naredi slušno analizo v zvezek.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EBCC45C-FDDC-4A72-B078-FE538BFAC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Karlheinz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Stockhausen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: Helikopterski godalni kvartet </a:t>
            </a:r>
            <a:r>
              <a:rPr lang="sl-SI" sz="2400" dirty="0">
                <a:hlinkClick r:id="rId2"/>
              </a:rPr>
              <a:t>https://www.youtube.com/watch?v=13D1YY_BvWU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Kaj se ti je zdelo ob ogledu/poslušanju najbolj nenavadno? (Odgovori v zvezek)</a:t>
            </a:r>
          </a:p>
        </p:txBody>
      </p:sp>
      <p:pic>
        <p:nvPicPr>
          <p:cNvPr id="5" name="Image11" descr="http://stickmusic.com/images/listennow.png">
            <a:extLst>
              <a:ext uri="{FF2B5EF4-FFF2-40B4-BE49-F238E27FC236}">
                <a16:creationId xmlns:a16="http://schemas.microsoft.com/office/drawing/2014/main" id="{D05417E0-96C2-4B9F-AC70-73A3200BAD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1" y="1930400"/>
            <a:ext cx="607819" cy="673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67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6D7247B-70AE-4626-9B29-9B53A8CB3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71" y="284813"/>
            <a:ext cx="9765379" cy="5577536"/>
          </a:xfrm>
        </p:spPr>
        <p:txBody>
          <a:bodyPr/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86E2F67-A217-47CB-9E83-D8ADCA3F96ED}"/>
              </a:ext>
            </a:extLst>
          </p:cNvPr>
          <p:cNvSpPr/>
          <p:nvPr/>
        </p:nvSpPr>
        <p:spPr>
          <a:xfrm rot="21071349">
            <a:off x="861391" y="1054744"/>
            <a:ext cx="2511396" cy="10656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OLIVIER MESSIAEN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CFC3905-5E3C-4280-A452-A95A44D423EA}"/>
              </a:ext>
            </a:extLst>
          </p:cNvPr>
          <p:cNvSpPr/>
          <p:nvPr/>
        </p:nvSpPr>
        <p:spPr>
          <a:xfrm rot="982460">
            <a:off x="4929808" y="816637"/>
            <a:ext cx="2736901" cy="11711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PIERRE SCHAEFFER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F851CD8C-0FF8-4623-B4FD-4B063E01810C}"/>
              </a:ext>
            </a:extLst>
          </p:cNvPr>
          <p:cNvSpPr/>
          <p:nvPr/>
        </p:nvSpPr>
        <p:spPr>
          <a:xfrm rot="465994">
            <a:off x="2144047" y="2896198"/>
            <a:ext cx="2736901" cy="10656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EDGAR VARÈSE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E2BE01CD-1548-49BC-8B2C-476EDA5BF0E4}"/>
              </a:ext>
            </a:extLst>
          </p:cNvPr>
          <p:cNvSpPr/>
          <p:nvPr/>
        </p:nvSpPr>
        <p:spPr>
          <a:xfrm rot="20702015">
            <a:off x="7712764" y="1987825"/>
            <a:ext cx="2511396" cy="12800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KARLHEINZ STOCKHAUSEN</a:t>
            </a:r>
          </a:p>
        </p:txBody>
      </p:sp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7125F77E-6FA2-4621-80D3-6B43C0E620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5687" y="4175786"/>
            <a:ext cx="845405" cy="845405"/>
          </a:xfrm>
          <a:prstGeom prst="rect">
            <a:avLst/>
          </a:prstGeom>
        </p:spPr>
      </p:pic>
      <p:sp>
        <p:nvSpPr>
          <p:cNvPr id="12" name="Puščica: desno 11">
            <a:extLst>
              <a:ext uri="{FF2B5EF4-FFF2-40B4-BE49-F238E27FC236}">
                <a16:creationId xmlns:a16="http://schemas.microsoft.com/office/drawing/2014/main" id="{6C7B4346-ABB5-4FF4-8A28-97AFFF295758}"/>
              </a:ext>
            </a:extLst>
          </p:cNvPr>
          <p:cNvSpPr/>
          <p:nvPr/>
        </p:nvSpPr>
        <p:spPr>
          <a:xfrm>
            <a:off x="4341944" y="4411591"/>
            <a:ext cx="1754056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Poslušaj…</a:t>
            </a:r>
          </a:p>
        </p:txBody>
      </p:sp>
    </p:spTree>
    <p:extLst>
      <p:ext uri="{BB962C8B-B14F-4D97-AF65-F5344CB8AC3E}">
        <p14:creationId xmlns:p14="http://schemas.microsoft.com/office/powerpoint/2010/main" val="393731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12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9A7B51-D269-4F59-8C03-F1DEAE2E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4157"/>
          </a:xfrm>
        </p:spPr>
        <p:txBody>
          <a:bodyPr/>
          <a:lstStyle/>
          <a:p>
            <a:r>
              <a:rPr lang="sl-SI" dirty="0"/>
              <a:t>Učbenik, str. 26, 27, 28, 30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883537-2513-459D-BFC9-129FAC99E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2783"/>
            <a:ext cx="8596668" cy="4318579"/>
          </a:xfrm>
        </p:spPr>
        <p:txBody>
          <a:bodyPr>
            <a:normAutofit/>
          </a:bodyPr>
          <a:lstStyle/>
          <a:p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Preberi si besedilo o omenjenih štirih skladateljih. V zvezke si izdelaj krajše zapiske (ključne besede – dela, značilnosti ustvarjanja posameznega skladatelja).</a:t>
            </a:r>
          </a:p>
          <a:p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 vsakem skladatelju si izmisli eno vprašanje (kot jih sicer zastavljate svojim sošolcem – spomni se na piramido znanja 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Vaša vprašanja bomo zbrali. </a:t>
            </a:r>
          </a:p>
          <a:p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Rezultat iskanja slik za vprašaj">
            <a:extLst>
              <a:ext uri="{FF2B5EF4-FFF2-40B4-BE49-F238E27FC236}">
                <a16:creationId xmlns:a16="http://schemas.microsoft.com/office/drawing/2014/main" id="{FA288B3E-DE66-411E-B346-93A0BFCC7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227" y="3590719"/>
            <a:ext cx="1952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73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2296BE-8AA6-47B7-BD52-CE542F55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9113"/>
          </a:xfrm>
        </p:spPr>
        <p:txBody>
          <a:bodyPr>
            <a:normAutofit/>
          </a:bodyPr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Slušni primeri: poslušaj in zapiši značilnosti in svoje mnenje v zvezek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341AE3-F0EA-41D6-83F8-18B9D9F8B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4731"/>
            <a:ext cx="8596668" cy="4636632"/>
          </a:xfrm>
        </p:spPr>
        <p:txBody>
          <a:bodyPr/>
          <a:lstStyle/>
          <a:p>
            <a:r>
              <a:rPr lang="sl-SI" dirty="0" err="1"/>
              <a:t>Olivier</a:t>
            </a:r>
            <a:r>
              <a:rPr lang="sl-SI" dirty="0"/>
              <a:t> </a:t>
            </a:r>
            <a:r>
              <a:rPr lang="sl-SI" dirty="0" err="1"/>
              <a:t>Messiaen</a:t>
            </a:r>
            <a:r>
              <a:rPr lang="sl-SI" dirty="0"/>
              <a:t>: Katalog ptičev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https://www.youtube.com/watch?v=DnDx33-oTFY</a:t>
            </a:r>
            <a:endParaRPr lang="sl-SI" dirty="0"/>
          </a:p>
          <a:p>
            <a:r>
              <a:rPr lang="sl-SI" dirty="0"/>
              <a:t>Pierre </a:t>
            </a:r>
            <a:r>
              <a:rPr lang="sl-SI" dirty="0" err="1"/>
              <a:t>Schaeffer</a:t>
            </a:r>
            <a:r>
              <a:rPr lang="sl-SI" dirty="0"/>
              <a:t>: Simfonija za osamljenega človeka</a:t>
            </a:r>
          </a:p>
          <a:p>
            <a:pPr marL="0" indent="0">
              <a:buNone/>
            </a:pPr>
            <a:r>
              <a:rPr lang="sl-SI" dirty="0">
                <a:hlinkClick r:id="rId3"/>
              </a:rPr>
              <a:t>https://www.youtube.com/watch?v=qwCmr6ERXfU</a:t>
            </a:r>
            <a:endParaRPr lang="sl-SI" dirty="0"/>
          </a:p>
          <a:p>
            <a:r>
              <a:rPr lang="sl-SI" dirty="0"/>
              <a:t>Edgar </a:t>
            </a:r>
            <a:r>
              <a:rPr lang="sl-SI" dirty="0" err="1"/>
              <a:t>Varese</a:t>
            </a:r>
            <a:r>
              <a:rPr lang="sl-SI" dirty="0"/>
              <a:t>: Elektronska poema</a:t>
            </a:r>
          </a:p>
          <a:p>
            <a:pPr marL="0" indent="0">
              <a:buNone/>
            </a:pPr>
            <a:r>
              <a:rPr lang="sl-SI" dirty="0">
                <a:hlinkClick r:id="rId4"/>
              </a:rPr>
              <a:t>https://www.youtube.com/watch?v=R-R3F3ZVbi8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3735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340E1B-BF9E-4C6B-8A94-046C21FDA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" y="609600"/>
            <a:ext cx="10111409" cy="3604591"/>
          </a:xfrm>
        </p:spPr>
        <p:txBody>
          <a:bodyPr>
            <a:normAutofit fontScale="90000"/>
          </a:bodyPr>
          <a:lstStyle/>
          <a:p>
            <a:r>
              <a:rPr lang="sl-SI" sz="2700" b="1" dirty="0">
                <a:latin typeface="Arial" panose="020B0604020202020204" pitchFamily="34" charset="0"/>
                <a:cs typeface="Arial" panose="020B0604020202020204" pitchFamily="34" charset="0"/>
              </a:rPr>
              <a:t>Petje pesmi: Prav lepa je domača fara, </a:t>
            </a:r>
            <a:r>
              <a:rPr lang="sl-SI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učb</a:t>
            </a:r>
            <a:r>
              <a:rPr lang="sl-SI" sz="2700" b="1" dirty="0">
                <a:latin typeface="Arial" panose="020B0604020202020204" pitchFamily="34" charset="0"/>
                <a:cs typeface="Arial" panose="020B0604020202020204" pitchFamily="34" charset="0"/>
              </a:rPr>
              <a:t>. (pesmarica), str. 41</a:t>
            </a:r>
            <a:b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Preberi besedilo pesmi. Poslušaj posnetek tolikokrat, da boš lahko zapel/a zraven. V zvezek odgovori na vprašanja:</a:t>
            </a:r>
            <a:b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Kakšna je pesem po izvoru?</a:t>
            </a:r>
            <a:b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Kakšen je </a:t>
            </a:r>
            <a:r>
              <a:rPr lang="sl-SI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taktovski</a:t>
            </a: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način? </a:t>
            </a:r>
            <a:b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Koliko je kitic? </a:t>
            </a:r>
            <a:b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Kako je spremenjeno besedilo v pesmi?</a:t>
            </a:r>
            <a:b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Ali bi lahko besedilo še spremenil/a? Kako?</a:t>
            </a:r>
            <a:b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olskavski zvon">
            <a:hlinkClick r:id="" action="ppaction://media"/>
            <a:extLst>
              <a:ext uri="{FF2B5EF4-FFF2-40B4-BE49-F238E27FC236}">
                <a16:creationId xmlns:a16="http://schemas.microsoft.com/office/drawing/2014/main" id="{C5D3EEAC-0E1D-454C-B020-69C4B754299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86528" y="4810127"/>
            <a:ext cx="761378" cy="761378"/>
          </a:xfrm>
        </p:spPr>
      </p:pic>
      <p:sp>
        <p:nvSpPr>
          <p:cNvPr id="5" name="Puščica: desno 4">
            <a:extLst>
              <a:ext uri="{FF2B5EF4-FFF2-40B4-BE49-F238E27FC236}">
                <a16:creationId xmlns:a16="http://schemas.microsoft.com/office/drawing/2014/main" id="{EFE4A91B-F487-4CAE-BF3D-CD7BEB7549FD}"/>
              </a:ext>
            </a:extLst>
          </p:cNvPr>
          <p:cNvSpPr/>
          <p:nvPr/>
        </p:nvSpPr>
        <p:spPr>
          <a:xfrm>
            <a:off x="2407126" y="4862723"/>
            <a:ext cx="1754056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Poslušaj…</a:t>
            </a:r>
          </a:p>
        </p:txBody>
      </p:sp>
    </p:spTree>
    <p:extLst>
      <p:ext uri="{BB962C8B-B14F-4D97-AF65-F5344CB8AC3E}">
        <p14:creationId xmlns:p14="http://schemas.microsoft.com/office/powerpoint/2010/main" val="246172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0CDA84-AC77-40A8-A83E-E6A45B10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0417"/>
          </a:xfrm>
        </p:spPr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Ustvarjalna naloga: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1FE97B-3757-4184-A29D-C039F8E77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8227"/>
            <a:ext cx="8596668" cy="4663136"/>
          </a:xfrm>
        </p:spPr>
        <p:txBody>
          <a:bodyPr/>
          <a:lstStyle/>
          <a:p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Pierre </a:t>
            </a:r>
            <a:r>
              <a:rPr lang="sl-SI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Schaeffer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ustvarjal </a:t>
            </a:r>
            <a:r>
              <a:rPr lang="sl-SI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t.i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KONKRETNO GLASBO, ki vključuje zvoke iz okolja, vsakdanjega življenja, narave,…</a:t>
            </a:r>
          </a:p>
          <a:p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Sprehodi se po svojem domu; kuhinji, stopi na balkon in prisluhni…</a:t>
            </a:r>
          </a:p>
          <a:p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Sedaj v zvezek napiši ime skladbe in svoje ime (kot skladatelja) ter si izmisli „partituro“ z zvoki, ki si jih slišal/a. </a:t>
            </a:r>
          </a:p>
        </p:txBody>
      </p:sp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73DCABEA-F209-497C-9683-177FA05ED1BC}"/>
              </a:ext>
            </a:extLst>
          </p:cNvPr>
          <p:cNvSpPr/>
          <p:nvPr/>
        </p:nvSpPr>
        <p:spPr>
          <a:xfrm>
            <a:off x="4736892" y="3020303"/>
            <a:ext cx="6071016" cy="37896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6" algn="ctr"/>
            <a:r>
              <a:rPr lang="sl-SI" sz="1600" dirty="0"/>
              <a:t>                      </a:t>
            </a:r>
          </a:p>
          <a:p>
            <a:pPr lvl="6" algn="ctr"/>
            <a:endParaRPr lang="sl-SI" sz="1600" dirty="0"/>
          </a:p>
          <a:p>
            <a:pPr lvl="6" algn="ctr"/>
            <a:endParaRPr lang="sl-SI" sz="1600" dirty="0"/>
          </a:p>
          <a:p>
            <a:pPr lvl="6" algn="ctr"/>
            <a:endParaRPr lang="sl-SI" sz="1600" dirty="0"/>
          </a:p>
          <a:p>
            <a:pPr lvl="6" algn="ctr"/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       Ime in priimek: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9405148-759D-45A2-AC39-68A47957154B}"/>
              </a:ext>
            </a:extLst>
          </p:cNvPr>
          <p:cNvSpPr txBox="1"/>
          <p:nvPr/>
        </p:nvSpPr>
        <p:spPr>
          <a:xfrm>
            <a:off x="6518767" y="3020303"/>
            <a:ext cx="1911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Ime skladbe; npr. </a:t>
            </a:r>
            <a:r>
              <a:rPr lang="sl-SI" b="1" dirty="0">
                <a:latin typeface="Felix Titling" panose="04060505060202020A04" pitchFamily="82" charset="0"/>
                <a:cs typeface="Arial" panose="020B0604020202020204" pitchFamily="34" charset="0"/>
              </a:rPr>
              <a:t>Petkov </a:t>
            </a:r>
            <a:r>
              <a:rPr lang="sl-SI" b="1" dirty="0" err="1">
                <a:latin typeface="Felix Titling" panose="04060505060202020A04" pitchFamily="82" charset="0"/>
                <a:cs typeface="Arial" panose="020B0604020202020204" pitchFamily="34" charset="0"/>
              </a:rPr>
              <a:t>nevsakdan</a:t>
            </a:r>
            <a:endParaRPr lang="sl-SI" b="1" dirty="0">
              <a:latin typeface="Felix Titling" panose="04060505060202020A04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18443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Vijoličn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2721</TotalTime>
  <Words>599</Words>
  <Application>Microsoft Office PowerPoint</Application>
  <PresentationFormat>Širokozaslonsko</PresentationFormat>
  <Paragraphs>84</Paragraphs>
  <Slides>10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7" baseType="lpstr">
      <vt:lpstr>Arial</vt:lpstr>
      <vt:lpstr>Calibri</vt:lpstr>
      <vt:lpstr>Felix Titling</vt:lpstr>
      <vt:lpstr>Trebuchet MS</vt:lpstr>
      <vt:lpstr>Wingdings</vt:lpstr>
      <vt:lpstr>Wingdings 3</vt:lpstr>
      <vt:lpstr>Gladko</vt:lpstr>
      <vt:lpstr>Pozdravljen/a pri Glasbeni umetnosti  </vt:lpstr>
      <vt:lpstr>Pripravi si:</vt:lpstr>
      <vt:lpstr>Pred tabo so kriteriji uspešnosti za poslušanje glasbe. Vi jih že dobro poznate. Naj ti bodo v pomoč pri poslušanju slušnih glasbenih primerov. Pri vsakem slušnem primeru si označujte v zvezek, pri kateri barvi se najdete pri posameznem kriteriju; zelena: popolnoma razumem, oranžna: delno razumem in rdeča: ne razumem/ne vem.</vt:lpstr>
      <vt:lpstr>Oglej si posnetek in s pomočjo kriterijev na 3. zdrsnici naredi slušno analizo v zvezek.</vt:lpstr>
      <vt:lpstr>PowerPointova predstavitev</vt:lpstr>
      <vt:lpstr>Učbenik, str. 26, 27, 28, 30</vt:lpstr>
      <vt:lpstr>Slušni primeri: poslušaj in zapiši značilnosti in svoje mnenje v zvezek</vt:lpstr>
      <vt:lpstr>Petje pesmi: Prav lepa je domača fara, učb. (pesmarica), str. 41  Preberi besedilo pesmi. Poslušaj posnetek tolikokrat, da boš lahko zapel/a zraven. V zvezek odgovori na vprašanja: - Kakšna je pesem po izvoru? - Kakšen je taktovski način?  - Koliko je kitic?  - Kako je spremenjeno besedilo v pesmi? - Ali bi lahko besedilo še spremenil/a? Kako?   </vt:lpstr>
      <vt:lpstr>Ustvarjalna naloga: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Pozdravljeni učenci.  </dc:title>
  <dc:creator>usr</dc:creator>
  <cp:lastModifiedBy>usr</cp:lastModifiedBy>
  <cp:revision>47</cp:revision>
  <dcterms:created xsi:type="dcterms:W3CDTF">2020-03-24T16:39:09Z</dcterms:created>
  <dcterms:modified xsi:type="dcterms:W3CDTF">2020-03-27T13:05:24Z</dcterms:modified>
</cp:coreProperties>
</file>