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3" r:id="rId9"/>
    <p:sldId id="274" r:id="rId10"/>
    <p:sldId id="270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1" r:id="rId19"/>
    <p:sldId id="272" r:id="rId20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2" autoAdjust="0"/>
    <p:restoredTop sz="94660"/>
  </p:normalViewPr>
  <p:slideViewPr>
    <p:cSldViewPr>
      <p:cViewPr varScale="1">
        <p:scale>
          <a:sx n="80" d="100"/>
          <a:sy n="80" d="100"/>
        </p:scale>
        <p:origin x="102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C3553-2987-4C8A-B44C-FBD84F6400B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8971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B1E4B-5BAC-4CB1-9722-7060CE6AF78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7863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1DE5D-CA6F-4458-BABE-CE5E298DA91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6941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FF3EA-BA71-4CD8-8649-78CE4CB52C0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69828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2120A-2176-470A-ABB9-E110DB3DF7D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23182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A8367-A004-473D-8A2C-6A60869C6E9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1855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A4DD2-C572-457A-A236-BD64FE0887A4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147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25EE5-C10B-4032-B05B-43EB8EEA7FC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8739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DB6DD-1770-452A-AF8F-4BF268C62BB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70118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D4C24-0950-4DA5-9E33-A23026A0708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0224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C4947-1742-4345-9E57-6CD8676C915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199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92144E9A-876A-4BE2-A33A-5322130FC59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J:\ZA%20RITMI&#268;NO%20GIBANJE%20OB%20GLASBI\06%20QUEEN%20-%20YOU'RE%20MY%20BEST%20FRIEND.mp3" TargetMode="External"/><Relationship Id="rId1" Type="http://schemas.microsoft.com/office/2007/relationships/media" Target="file:///J:\ZA%20RITMI&#268;NO%20GIBANJE%20OB%20GLASBI\06%20QUEEN%20-%20YOU'RE%20MY%20BEST%20FRIEND.mp3" TargetMode="Externa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H:\ZA%20RITMI&#268;NO%20GIBANJE%20OB%20GLASBI\07%20QUEEN%20-%20GOOD%20OLD-FASHIONED%20LOVER%20BOY.mp3" TargetMode="External"/><Relationship Id="rId1" Type="http://schemas.microsoft.com/office/2007/relationships/media" Target="file:///H:\ZA%20RITMI&#268;NO%20GIBANJE%20OB%20GLASBI\07%20QUEEN%20-%20GOOD%20OLD-FASHIONED%20LOVER%20BOY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Andrej\Documents\GLASBA%20ZA%20RITMI&#268;NO%20GIBANJE\10%20DIANA%20ROSS%20-%20UP-SIDE-DOWN.mp3" TargetMode="External"/><Relationship Id="rId1" Type="http://schemas.microsoft.com/office/2007/relationships/media" Target="file:///C:\Users\Andrej\Documents\GLASBA%20ZA%20RITMI&#268;NO%20GIBANJE\10%20DIANA%20ROSS%20-%20UP-SIDE-DOWN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ndrej\Desktop\09%20SIMPLY%20RED%20-%20RED%20BOX.mp3" TargetMode="External"/><Relationship Id="rId1" Type="http://schemas.microsoft.com/office/2007/relationships/media" Target="file:///C:\Documents%20and%20Settings\Andrej\Desktop\09%20SIMPLY%20RED%20-%20RED%20BOX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ndrej\Desktop\10%20FALCO%20-%20ROCK%20ME%20AMADEUS.mp3" TargetMode="External"/><Relationship Id="rId1" Type="http://schemas.microsoft.com/office/2007/relationships/media" Target="file:///C:\Documents%20and%20Settings\Andrej\Desktop\10%20FALCO%20-%20ROCK%20ME%20AMADEUS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ndrej\Desktop\11%20PETER%20GABRIEL%20-%20SLADGEHAMMER.mp3" TargetMode="External"/><Relationship Id="rId1" Type="http://schemas.microsoft.com/office/2007/relationships/media" Target="file:///C:\Documents%20and%20Settings\Andrej\Desktop\11%20PETER%20GABRIEL%20-%20SLADGEHAMMER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ndrej\Desktop\12%20STING%20-%20ENGLISHMAN%20IN%20NEW%20YORK.mp3" TargetMode="External"/><Relationship Id="rId1" Type="http://schemas.microsoft.com/office/2007/relationships/media" Target="file:///C:\Documents%20and%20Settings\Andrej\Desktop\12%20STING%20-%20ENGLISHMAN%20IN%20NEW%20YORK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ndrej\Desktop\13%20PRINCE%20-%20SWEET%20BABY.mp3" TargetMode="External"/><Relationship Id="rId1" Type="http://schemas.microsoft.com/office/2007/relationships/media" Target="file:///C:\Documents%20and%20Settings\Andrej\Desktop\13%20PRINCE%20-%20SWEET%20BABY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ndrej\Desktop\14%20QUINCY%20JONES%20-%20EVERY%20VALLEY%20SHALL%20BE%20EXALTED.mp3" TargetMode="External"/><Relationship Id="rId1" Type="http://schemas.microsoft.com/office/2007/relationships/media" Target="file:///C:\Documents%20and%20Settings\Andrej\Desktop\14%20QUINCY%20JONES%20-%20EVERY%20VALLEY%20SHALL%20BE%20EXALTED.mp3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ndrej\Desktop\15%20SANTANA%20-%20OYE%20COMO%20VA.mp3" TargetMode="External"/><Relationship Id="rId1" Type="http://schemas.microsoft.com/office/2007/relationships/media" Target="file:///C:\Documents%20and%20Settings\Andrej\Desktop\15%20SANTANA%20-%20OYE%20COMO%20VA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H:\ZA%20RITMI&#268;NO%20GIBANJE%20OB%20GLASBI\02%20BEACH%20BOYS%20-%20SURFING%20IN%20U.S.A..mp3" TargetMode="External"/><Relationship Id="rId1" Type="http://schemas.microsoft.com/office/2007/relationships/media" Target="file:///H:\ZA%20RITMI&#268;NO%20GIBANJE%20OB%20GLASBI\02%20BEACH%20BOYS%20-%20SURFING%20IN%20U.S.A.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ndrej\Desktop\03%20JOAO%20GILBERTO%20-%20%20GIRL%20FROM%20IPANEMA.mp3" TargetMode="External"/><Relationship Id="rId1" Type="http://schemas.microsoft.com/office/2007/relationships/media" Target="file:///C:\Documents%20and%20Settings\Andrej\Desktop\03%20JOAO%20GILBERTO%20-%20%20GIRL%20FROM%20IPANEMA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J:\ZA%20RITMI&#268;NO%20GIBANJE%20OB%20GLASBI\04%20DAVE%20BRUBECK%20-%20UNSQUARE%20DANCE.mp3" TargetMode="External"/><Relationship Id="rId1" Type="http://schemas.microsoft.com/office/2007/relationships/media" Target="file:///J:\ZA%20RITMI&#268;NO%20GIBANJE%20OB%20GLASBI\04%20DAVE%20BRUBECK%20-%20UNSQUARE%20DANCE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1372212" y="1124744"/>
            <a:ext cx="6580649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sl-SI" sz="80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mbria" panose="02040503050406030204" pitchFamily="18" charset="0"/>
              </a:rPr>
              <a:t>ZA RITMIČNO</a:t>
            </a:r>
          </a:p>
          <a:p>
            <a:pPr algn="ctr">
              <a:defRPr/>
            </a:pPr>
            <a:r>
              <a:rPr lang="sl-SI" sz="80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mbria" panose="02040503050406030204" pitchFamily="18" charset="0"/>
              </a:rPr>
              <a:t> GIBANJE</a:t>
            </a:r>
          </a:p>
          <a:p>
            <a:pPr algn="ctr">
              <a:defRPr/>
            </a:pPr>
            <a:r>
              <a:rPr lang="sl-SI" sz="80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mbria" panose="02040503050406030204" pitchFamily="18" charset="0"/>
              </a:rPr>
              <a:t> OB GLASBI</a:t>
            </a:r>
            <a:endParaRPr lang="sl-SI" sz="80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06 QUEEN - YOU'RE MY BEST FRIEND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1969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04" fill="hold"/>
                                        <p:tgtEl>
                                          <p:spTgt spid="163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8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ZA RITMIČNO GIBANJE OB GLASBI 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5688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07 QUEEN - GOOD OLD-FASHIONED LOVER BOY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412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172" fill="hold"/>
                                        <p:tgtEl>
                                          <p:spTgt spid="9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ZA RITMIČNO GIBANJE OB GLASBI 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0"/>
            <a:ext cx="5472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0 DIANA ROSS - UP-SIDE-DOW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13319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ZA RITMIČNO GIBANJE OB GLASBI 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0"/>
            <a:ext cx="5616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09 SIMPLY RED - RED BOX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412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636" fill="hold"/>
                                        <p:tgtEl>
                                          <p:spTgt spid="11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6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ZA RITMIČNO GIBANJE OB GLASBI 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55451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10 FALCO - ROCK ME AMADEUS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557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48" fill="hold"/>
                                        <p:tgtEl>
                                          <p:spTgt spid="122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9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ZA RITMIČNO GIBANJE OB GLASBI 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5976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11 PETER GABRIEL - SLADGEHAMMER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8446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780" fill="hold"/>
                                        <p:tgtEl>
                                          <p:spTgt spid="13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ZA RITMIČNO GIBANJE OB GLASBI 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0499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12 STING - ENGLISHMAN IN NEW YORK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16" fill="hold"/>
                                        <p:tgtEl>
                                          <p:spTgt spid="14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ZA RITMIČNO GIBANJE OB GLASBI 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0"/>
            <a:ext cx="5545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13 PRINCE - SWEET BABY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96" fill="hold"/>
                                        <p:tgtEl>
                                          <p:spTgt spid="15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14 QUINCY JONES - EVERY VALLEY SHALL BE EXALTED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3414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C:\Users\Andrej\Pictures\Slika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0"/>
            <a:ext cx="5505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80" fill="hold"/>
                                        <p:tgtEl>
                                          <p:spTgt spid="174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ZA RITMIČNO GIBANJE OB GLASBI 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6048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15 SANTANA - OYE COMO VA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3414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52" fill="hold"/>
                                        <p:tgtEl>
                                          <p:spTgt spid="184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4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ZA RITMIČNO GIBANJE OB GLASBI 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6769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603448"/>
            <a:ext cx="7200800" cy="820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7383215" y="5461773"/>
            <a:ext cx="17311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GREAT BALLS OF FIRE</a:t>
            </a:r>
            <a:endParaRPr lang="sl-SI" sz="1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4" name="GREAT BALLS OF FIRE - JERRY LEE LEWI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3973" y="5877272"/>
            <a:ext cx="609600" cy="609600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3203848" y="0"/>
            <a:ext cx="22465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GREAT BALLS OF FIRE</a:t>
            </a:r>
            <a:endParaRPr lang="sl-SI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ZA RITMIČNO GIBANJE OB GLASBI 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60350"/>
            <a:ext cx="5364163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02 BEACH BOYS - SURFING IN U.S.A.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412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76" fill="hold"/>
                                        <p:tgtEl>
                                          <p:spTgt spid="5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ZA RITMIČNO GIBANJE OB GLASBI 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0"/>
            <a:ext cx="6337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03 JOAO GILBERTO -  GIRL FROM IPANEMA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9810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676" fill="hold"/>
                                        <p:tgtEl>
                                          <p:spTgt spid="6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ZA RITMIČNO GIBANJE OB GLASBI 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5976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04 DAVE BRUBECK - UNSQUARE DANCE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412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76" fill="hold"/>
                                        <p:tgtEl>
                                          <p:spTgt spid="7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243408"/>
            <a:ext cx="6984776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05 CHORUS LINE - O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24208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ZA RITMIČNO GIBANJE OB GLASBI 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0"/>
            <a:ext cx="5616575" cy="6858000"/>
          </a:xfrm>
          <a:prstGeom prst="rect">
            <a:avLst/>
          </a:prstGeom>
          <a:solidFill>
            <a:srgbClr val="00CC99"/>
          </a:solidFill>
          <a:ln>
            <a:noFill/>
          </a:ln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0"/>
            <a:ext cx="8229600" cy="6553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l-SI" altLang="sl-SI" sz="3600" b="1" smtClean="0">
                <a:latin typeface="Franklin Gothic Medium" pitchFamily="34" charset="0"/>
              </a:rPr>
              <a:t>PROSTI PREVOD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800" smtClean="0">
                <a:latin typeface="Franklin Gothic Medium" pitchFamily="34" charset="0"/>
              </a:rPr>
              <a:t>VSAK NAJMANJŠI NJEN KORAK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800" smtClean="0">
                <a:latin typeface="Franklin Gothic Medium" pitchFamily="34" charset="0"/>
              </a:rPr>
              <a:t>JE PRAVA SENZACIJA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800" smtClean="0">
                <a:latin typeface="Franklin Gothic Medium" pitchFamily="34" charset="0"/>
              </a:rPr>
              <a:t>VSAK GIB ALI NJEN PREMIK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800" smtClean="0">
                <a:latin typeface="Franklin Gothic Medium" pitchFamily="34" charset="0"/>
              </a:rPr>
              <a:t>JE NEKAJ POSEBNEGA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800" smtClean="0">
                <a:latin typeface="Franklin Gothic Medium" pitchFamily="34" charset="0"/>
              </a:rPr>
              <a:t>SAMO NASMEŠEK, IN NOBEN DRUGI TI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800" smtClean="0">
                <a:latin typeface="Franklin Gothic Medium" pitchFamily="34" charset="0"/>
              </a:rPr>
              <a:t>VEČ NE BO DOVOLJ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800" smtClean="0">
                <a:latin typeface="Franklin Gothic Medium" pitchFamily="34" charset="0"/>
              </a:rPr>
              <a:t>ŽAL, NIKOLI VEČ NE BOŠ SAM Z NJO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800" smtClean="0">
                <a:latin typeface="Franklin Gothic Medium" pitchFamily="34" charset="0"/>
              </a:rPr>
              <a:t>SAMO TRENUTEK V NJENI PRISOTNOSTI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800" smtClean="0">
                <a:latin typeface="Franklin Gothic Medium" pitchFamily="34" charset="0"/>
              </a:rPr>
              <a:t>IN LAHKO POZABIŠ NA VSE OSTALE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800" smtClean="0">
                <a:latin typeface="Franklin Gothic Medium" pitchFamily="34" charset="0"/>
              </a:rPr>
              <a:t>TA PUNCA PREVSEGA VSE, O FANT !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800" smtClean="0">
                <a:latin typeface="Franklin Gothic Medium" pitchFamily="34" charset="0"/>
              </a:rPr>
              <a:t>DAJ ZBERI SE, A TI RES MORAM REČI,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800" smtClean="0">
                <a:latin typeface="Franklin Gothic Medium" pitchFamily="34" charset="0"/>
              </a:rPr>
              <a:t>TA JE “MRHA” ŠTEVILKA ENA !</a:t>
            </a:r>
          </a:p>
          <a:p>
            <a:pPr eaLnBrk="1" hangingPunct="1">
              <a:lnSpc>
                <a:spcPct val="90000"/>
              </a:lnSpc>
            </a:pPr>
            <a:endParaRPr lang="sl-SI" altLang="sl-SI" sz="2800" smtClean="0">
              <a:latin typeface="Franklin Gothic 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ekarnar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l-SI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l-SI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89</Words>
  <Application>Microsoft Office PowerPoint</Application>
  <PresentationFormat>Diaprojekcija na zaslonu (4:3)</PresentationFormat>
  <Paragraphs>18</Paragraphs>
  <Slides>19</Slides>
  <Notes>0</Notes>
  <HiddenSlides>0</HiddenSlides>
  <MMClips>15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3" baseType="lpstr">
      <vt:lpstr>Arial</vt:lpstr>
      <vt:lpstr>Cambria</vt:lpstr>
      <vt:lpstr>Franklin Gothic Medium</vt:lpstr>
      <vt:lpstr>Privzeti načrt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 RITMIČNO GIBANJE OB GLASBI</dc:title>
  <dc:creator>ANDREJ LOPARNIK</dc:creator>
  <cp:lastModifiedBy>Andrej Loparnik</cp:lastModifiedBy>
  <cp:revision>3</cp:revision>
  <dcterms:created xsi:type="dcterms:W3CDTF">2011-01-09T08:28:06Z</dcterms:created>
  <dcterms:modified xsi:type="dcterms:W3CDTF">2017-05-18T10:46:33Z</dcterms:modified>
</cp:coreProperties>
</file>