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7" r:id="rId3"/>
    <p:sldId id="259" r:id="rId4"/>
    <p:sldId id="260" r:id="rId5"/>
    <p:sldId id="261" r:id="rId6"/>
    <p:sldId id="262" r:id="rId7"/>
    <p:sldId id="263" r:id="rId8"/>
    <p:sldId id="264" r:id="rId9"/>
    <p:sldId id="265" r:id="rId10"/>
    <p:sldId id="266" r:id="rId11"/>
  </p:sldIdLst>
  <p:sldSz cx="12192000" cy="6858000"/>
  <p:notesSz cx="6858000" cy="9144000"/>
  <p:defaultText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2" d="100"/>
          <a:sy n="72" d="100"/>
        </p:scale>
        <p:origin x="96"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Naslovni diapozitiv">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2CD8F150-32C2-45EE-8D94-ADD63BEF0F93}"/>
              </a:ext>
            </a:extLst>
          </p:cNvPr>
          <p:cNvSpPr>
            <a:spLocks noGrp="1"/>
          </p:cNvSpPr>
          <p:nvPr>
            <p:ph type="ctrTitle"/>
          </p:nvPr>
        </p:nvSpPr>
        <p:spPr>
          <a:xfrm>
            <a:off x="1524000" y="1122363"/>
            <a:ext cx="9144000" cy="2387600"/>
          </a:xfrm>
        </p:spPr>
        <p:txBody>
          <a:bodyPr anchor="b"/>
          <a:lstStyle>
            <a:lvl1pPr algn="ctr">
              <a:defRPr sz="6000"/>
            </a:lvl1pPr>
          </a:lstStyle>
          <a:p>
            <a:r>
              <a:rPr lang="sl-SI"/>
              <a:t>Kliknite, če želite urediti slog naslova matrice</a:t>
            </a:r>
          </a:p>
        </p:txBody>
      </p:sp>
      <p:sp>
        <p:nvSpPr>
          <p:cNvPr id="3" name="Podnaslov 2">
            <a:extLst>
              <a:ext uri="{FF2B5EF4-FFF2-40B4-BE49-F238E27FC236}">
                <a16:creationId xmlns:a16="http://schemas.microsoft.com/office/drawing/2014/main" id="{BC96AA67-7BF3-46A5-B533-C51635DE867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l-SI"/>
              <a:t>Kliknite, če želite urediti slog podnaslova matrice</a:t>
            </a:r>
          </a:p>
        </p:txBody>
      </p:sp>
      <p:sp>
        <p:nvSpPr>
          <p:cNvPr id="4" name="Označba mesta datuma 3">
            <a:extLst>
              <a:ext uri="{FF2B5EF4-FFF2-40B4-BE49-F238E27FC236}">
                <a16:creationId xmlns:a16="http://schemas.microsoft.com/office/drawing/2014/main" id="{41AB3BF5-DC6D-4FCD-A15C-E814A09DC1A5}"/>
              </a:ext>
            </a:extLst>
          </p:cNvPr>
          <p:cNvSpPr>
            <a:spLocks noGrp="1"/>
          </p:cNvSpPr>
          <p:nvPr>
            <p:ph type="dt" sz="half" idx="10"/>
          </p:nvPr>
        </p:nvSpPr>
        <p:spPr/>
        <p:txBody>
          <a:bodyPr/>
          <a:lstStyle/>
          <a:p>
            <a:fld id="{A801F75C-FB83-45BB-A29C-C3FF04ED9C5A}" type="datetimeFigureOut">
              <a:rPr lang="sl-SI" smtClean="0"/>
              <a:t>15. 04. 2020</a:t>
            </a:fld>
            <a:endParaRPr lang="sl-SI"/>
          </a:p>
        </p:txBody>
      </p:sp>
      <p:sp>
        <p:nvSpPr>
          <p:cNvPr id="5" name="Označba mesta noge 4">
            <a:extLst>
              <a:ext uri="{FF2B5EF4-FFF2-40B4-BE49-F238E27FC236}">
                <a16:creationId xmlns:a16="http://schemas.microsoft.com/office/drawing/2014/main" id="{1390E446-2345-4214-B22B-ECDFF3330BBF}"/>
              </a:ext>
            </a:extLst>
          </p:cNvPr>
          <p:cNvSpPr>
            <a:spLocks noGrp="1"/>
          </p:cNvSpPr>
          <p:nvPr>
            <p:ph type="ftr" sz="quarter" idx="11"/>
          </p:nvPr>
        </p:nvSpPr>
        <p:spPr/>
        <p:txBody>
          <a:bodyPr/>
          <a:lstStyle/>
          <a:p>
            <a:endParaRPr lang="sl-SI"/>
          </a:p>
        </p:txBody>
      </p:sp>
      <p:sp>
        <p:nvSpPr>
          <p:cNvPr id="6" name="Označba mesta številke diapozitiva 5">
            <a:extLst>
              <a:ext uri="{FF2B5EF4-FFF2-40B4-BE49-F238E27FC236}">
                <a16:creationId xmlns:a16="http://schemas.microsoft.com/office/drawing/2014/main" id="{E3CBF025-22BD-4CAD-B4C0-6EB186B5A399}"/>
              </a:ext>
            </a:extLst>
          </p:cNvPr>
          <p:cNvSpPr>
            <a:spLocks noGrp="1"/>
          </p:cNvSpPr>
          <p:nvPr>
            <p:ph type="sldNum" sz="quarter" idx="12"/>
          </p:nvPr>
        </p:nvSpPr>
        <p:spPr/>
        <p:txBody>
          <a:bodyPr/>
          <a:lstStyle/>
          <a:p>
            <a:fld id="{C2284DB9-7C09-4D93-AB4C-08239B640171}" type="slidenum">
              <a:rPr lang="sl-SI" smtClean="0"/>
              <a:t>‹#›</a:t>
            </a:fld>
            <a:endParaRPr lang="sl-SI"/>
          </a:p>
        </p:txBody>
      </p:sp>
    </p:spTree>
    <p:extLst>
      <p:ext uri="{BB962C8B-B14F-4D97-AF65-F5344CB8AC3E}">
        <p14:creationId xmlns:p14="http://schemas.microsoft.com/office/powerpoint/2010/main" val="12795225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slov in navpično besedilo">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3C3E59FD-BE72-40DA-9FBC-3F378318DAC6}"/>
              </a:ext>
            </a:extLst>
          </p:cNvPr>
          <p:cNvSpPr>
            <a:spLocks noGrp="1"/>
          </p:cNvSpPr>
          <p:nvPr>
            <p:ph type="title"/>
          </p:nvPr>
        </p:nvSpPr>
        <p:spPr/>
        <p:txBody>
          <a:bodyPr/>
          <a:lstStyle/>
          <a:p>
            <a:r>
              <a:rPr lang="sl-SI"/>
              <a:t>Kliknite, če želite urediti slog naslova matrice</a:t>
            </a:r>
          </a:p>
        </p:txBody>
      </p:sp>
      <p:sp>
        <p:nvSpPr>
          <p:cNvPr id="3" name="Označba mesta navpičnega besedila 2">
            <a:extLst>
              <a:ext uri="{FF2B5EF4-FFF2-40B4-BE49-F238E27FC236}">
                <a16:creationId xmlns:a16="http://schemas.microsoft.com/office/drawing/2014/main" id="{89E5C8F1-6471-4EEE-ADF9-95178AEE50FA}"/>
              </a:ext>
            </a:extLst>
          </p:cNvPr>
          <p:cNvSpPr>
            <a:spLocks noGrp="1"/>
          </p:cNvSpPr>
          <p:nvPr>
            <p:ph type="body" orient="vert" idx="1"/>
          </p:nvPr>
        </p:nvSpPr>
        <p:spPr/>
        <p:txBody>
          <a:bodyPr vert="eaVert"/>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p>
        </p:txBody>
      </p:sp>
      <p:sp>
        <p:nvSpPr>
          <p:cNvPr id="4" name="Označba mesta datuma 3">
            <a:extLst>
              <a:ext uri="{FF2B5EF4-FFF2-40B4-BE49-F238E27FC236}">
                <a16:creationId xmlns:a16="http://schemas.microsoft.com/office/drawing/2014/main" id="{675992FD-A358-4886-A976-BEC1D3F9C6A6}"/>
              </a:ext>
            </a:extLst>
          </p:cNvPr>
          <p:cNvSpPr>
            <a:spLocks noGrp="1"/>
          </p:cNvSpPr>
          <p:nvPr>
            <p:ph type="dt" sz="half" idx="10"/>
          </p:nvPr>
        </p:nvSpPr>
        <p:spPr/>
        <p:txBody>
          <a:bodyPr/>
          <a:lstStyle/>
          <a:p>
            <a:fld id="{A801F75C-FB83-45BB-A29C-C3FF04ED9C5A}" type="datetimeFigureOut">
              <a:rPr lang="sl-SI" smtClean="0"/>
              <a:t>15. 04. 2020</a:t>
            </a:fld>
            <a:endParaRPr lang="sl-SI"/>
          </a:p>
        </p:txBody>
      </p:sp>
      <p:sp>
        <p:nvSpPr>
          <p:cNvPr id="5" name="Označba mesta noge 4">
            <a:extLst>
              <a:ext uri="{FF2B5EF4-FFF2-40B4-BE49-F238E27FC236}">
                <a16:creationId xmlns:a16="http://schemas.microsoft.com/office/drawing/2014/main" id="{E0C3F8BA-BC28-438C-9424-5D9063EEE47B}"/>
              </a:ext>
            </a:extLst>
          </p:cNvPr>
          <p:cNvSpPr>
            <a:spLocks noGrp="1"/>
          </p:cNvSpPr>
          <p:nvPr>
            <p:ph type="ftr" sz="quarter" idx="11"/>
          </p:nvPr>
        </p:nvSpPr>
        <p:spPr/>
        <p:txBody>
          <a:bodyPr/>
          <a:lstStyle/>
          <a:p>
            <a:endParaRPr lang="sl-SI"/>
          </a:p>
        </p:txBody>
      </p:sp>
      <p:sp>
        <p:nvSpPr>
          <p:cNvPr id="6" name="Označba mesta številke diapozitiva 5">
            <a:extLst>
              <a:ext uri="{FF2B5EF4-FFF2-40B4-BE49-F238E27FC236}">
                <a16:creationId xmlns:a16="http://schemas.microsoft.com/office/drawing/2014/main" id="{377B48DF-ED44-451F-A789-2578837DAA45}"/>
              </a:ext>
            </a:extLst>
          </p:cNvPr>
          <p:cNvSpPr>
            <a:spLocks noGrp="1"/>
          </p:cNvSpPr>
          <p:nvPr>
            <p:ph type="sldNum" sz="quarter" idx="12"/>
          </p:nvPr>
        </p:nvSpPr>
        <p:spPr/>
        <p:txBody>
          <a:bodyPr/>
          <a:lstStyle/>
          <a:p>
            <a:fld id="{C2284DB9-7C09-4D93-AB4C-08239B640171}" type="slidenum">
              <a:rPr lang="sl-SI" smtClean="0"/>
              <a:t>‹#›</a:t>
            </a:fld>
            <a:endParaRPr lang="sl-SI"/>
          </a:p>
        </p:txBody>
      </p:sp>
    </p:spTree>
    <p:extLst>
      <p:ext uri="{BB962C8B-B14F-4D97-AF65-F5344CB8AC3E}">
        <p14:creationId xmlns:p14="http://schemas.microsoft.com/office/powerpoint/2010/main" val="17305788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Navpični naslov in besedilo">
    <p:spTree>
      <p:nvGrpSpPr>
        <p:cNvPr id="1" name=""/>
        <p:cNvGrpSpPr/>
        <p:nvPr/>
      </p:nvGrpSpPr>
      <p:grpSpPr>
        <a:xfrm>
          <a:off x="0" y="0"/>
          <a:ext cx="0" cy="0"/>
          <a:chOff x="0" y="0"/>
          <a:chExt cx="0" cy="0"/>
        </a:xfrm>
      </p:grpSpPr>
      <p:sp>
        <p:nvSpPr>
          <p:cNvPr id="2" name="Navpični naslov 1">
            <a:extLst>
              <a:ext uri="{FF2B5EF4-FFF2-40B4-BE49-F238E27FC236}">
                <a16:creationId xmlns:a16="http://schemas.microsoft.com/office/drawing/2014/main" id="{BAD42EA4-E3B9-4830-836A-CACC7507091D}"/>
              </a:ext>
            </a:extLst>
          </p:cNvPr>
          <p:cNvSpPr>
            <a:spLocks noGrp="1"/>
          </p:cNvSpPr>
          <p:nvPr>
            <p:ph type="title" orient="vert"/>
          </p:nvPr>
        </p:nvSpPr>
        <p:spPr>
          <a:xfrm>
            <a:off x="8724900" y="365125"/>
            <a:ext cx="2628900" cy="5811838"/>
          </a:xfrm>
        </p:spPr>
        <p:txBody>
          <a:bodyPr vert="eaVert"/>
          <a:lstStyle/>
          <a:p>
            <a:r>
              <a:rPr lang="sl-SI"/>
              <a:t>Kliknite, če želite urediti slog naslova matrice</a:t>
            </a:r>
          </a:p>
        </p:txBody>
      </p:sp>
      <p:sp>
        <p:nvSpPr>
          <p:cNvPr id="3" name="Označba mesta navpičnega besedila 2">
            <a:extLst>
              <a:ext uri="{FF2B5EF4-FFF2-40B4-BE49-F238E27FC236}">
                <a16:creationId xmlns:a16="http://schemas.microsoft.com/office/drawing/2014/main" id="{59B1A5EB-928E-4DA8-BEED-9702EF4A8AED}"/>
              </a:ext>
            </a:extLst>
          </p:cNvPr>
          <p:cNvSpPr>
            <a:spLocks noGrp="1"/>
          </p:cNvSpPr>
          <p:nvPr>
            <p:ph type="body" orient="vert" idx="1"/>
          </p:nvPr>
        </p:nvSpPr>
        <p:spPr>
          <a:xfrm>
            <a:off x="838200" y="365125"/>
            <a:ext cx="7734300" cy="5811838"/>
          </a:xfrm>
        </p:spPr>
        <p:txBody>
          <a:bodyPr vert="eaVert"/>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p>
        </p:txBody>
      </p:sp>
      <p:sp>
        <p:nvSpPr>
          <p:cNvPr id="4" name="Označba mesta datuma 3">
            <a:extLst>
              <a:ext uri="{FF2B5EF4-FFF2-40B4-BE49-F238E27FC236}">
                <a16:creationId xmlns:a16="http://schemas.microsoft.com/office/drawing/2014/main" id="{96D63467-C303-41A4-A729-1C13C3684270}"/>
              </a:ext>
            </a:extLst>
          </p:cNvPr>
          <p:cNvSpPr>
            <a:spLocks noGrp="1"/>
          </p:cNvSpPr>
          <p:nvPr>
            <p:ph type="dt" sz="half" idx="10"/>
          </p:nvPr>
        </p:nvSpPr>
        <p:spPr/>
        <p:txBody>
          <a:bodyPr/>
          <a:lstStyle/>
          <a:p>
            <a:fld id="{A801F75C-FB83-45BB-A29C-C3FF04ED9C5A}" type="datetimeFigureOut">
              <a:rPr lang="sl-SI" smtClean="0"/>
              <a:t>15. 04. 2020</a:t>
            </a:fld>
            <a:endParaRPr lang="sl-SI"/>
          </a:p>
        </p:txBody>
      </p:sp>
      <p:sp>
        <p:nvSpPr>
          <p:cNvPr id="5" name="Označba mesta noge 4">
            <a:extLst>
              <a:ext uri="{FF2B5EF4-FFF2-40B4-BE49-F238E27FC236}">
                <a16:creationId xmlns:a16="http://schemas.microsoft.com/office/drawing/2014/main" id="{5E4FF466-DDF2-403A-A670-89B2C7905DC5}"/>
              </a:ext>
            </a:extLst>
          </p:cNvPr>
          <p:cNvSpPr>
            <a:spLocks noGrp="1"/>
          </p:cNvSpPr>
          <p:nvPr>
            <p:ph type="ftr" sz="quarter" idx="11"/>
          </p:nvPr>
        </p:nvSpPr>
        <p:spPr/>
        <p:txBody>
          <a:bodyPr/>
          <a:lstStyle/>
          <a:p>
            <a:endParaRPr lang="sl-SI"/>
          </a:p>
        </p:txBody>
      </p:sp>
      <p:sp>
        <p:nvSpPr>
          <p:cNvPr id="6" name="Označba mesta številke diapozitiva 5">
            <a:extLst>
              <a:ext uri="{FF2B5EF4-FFF2-40B4-BE49-F238E27FC236}">
                <a16:creationId xmlns:a16="http://schemas.microsoft.com/office/drawing/2014/main" id="{6CB617F2-CBED-4917-A6B6-0C22DB16107B}"/>
              </a:ext>
            </a:extLst>
          </p:cNvPr>
          <p:cNvSpPr>
            <a:spLocks noGrp="1"/>
          </p:cNvSpPr>
          <p:nvPr>
            <p:ph type="sldNum" sz="quarter" idx="12"/>
          </p:nvPr>
        </p:nvSpPr>
        <p:spPr/>
        <p:txBody>
          <a:bodyPr/>
          <a:lstStyle/>
          <a:p>
            <a:fld id="{C2284DB9-7C09-4D93-AB4C-08239B640171}" type="slidenum">
              <a:rPr lang="sl-SI" smtClean="0"/>
              <a:t>‹#›</a:t>
            </a:fld>
            <a:endParaRPr lang="sl-SI"/>
          </a:p>
        </p:txBody>
      </p:sp>
    </p:spTree>
    <p:extLst>
      <p:ext uri="{BB962C8B-B14F-4D97-AF65-F5344CB8AC3E}">
        <p14:creationId xmlns:p14="http://schemas.microsoft.com/office/powerpoint/2010/main" val="34909005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slov in vsebina">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50869A29-01F6-4462-A2BC-46C5BC1692D2}"/>
              </a:ext>
            </a:extLst>
          </p:cNvPr>
          <p:cNvSpPr>
            <a:spLocks noGrp="1"/>
          </p:cNvSpPr>
          <p:nvPr>
            <p:ph type="title"/>
          </p:nvPr>
        </p:nvSpPr>
        <p:spPr/>
        <p:txBody>
          <a:bodyPr/>
          <a:lstStyle/>
          <a:p>
            <a:r>
              <a:rPr lang="sl-SI"/>
              <a:t>Kliknite, če želite urediti slog naslova matrice</a:t>
            </a:r>
          </a:p>
        </p:txBody>
      </p:sp>
      <p:sp>
        <p:nvSpPr>
          <p:cNvPr id="3" name="Označba mesta vsebine 2">
            <a:extLst>
              <a:ext uri="{FF2B5EF4-FFF2-40B4-BE49-F238E27FC236}">
                <a16:creationId xmlns:a16="http://schemas.microsoft.com/office/drawing/2014/main" id="{076D336C-B41D-4274-9CC4-FA2509F911CB}"/>
              </a:ext>
            </a:extLst>
          </p:cNvPr>
          <p:cNvSpPr>
            <a:spLocks noGrp="1"/>
          </p:cNvSpPr>
          <p:nvPr>
            <p:ph idx="1"/>
          </p:nvPr>
        </p:nvSpPr>
        <p:spPr/>
        <p:txBody>
          <a:bodyPr/>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p>
        </p:txBody>
      </p:sp>
      <p:sp>
        <p:nvSpPr>
          <p:cNvPr id="4" name="Označba mesta datuma 3">
            <a:extLst>
              <a:ext uri="{FF2B5EF4-FFF2-40B4-BE49-F238E27FC236}">
                <a16:creationId xmlns:a16="http://schemas.microsoft.com/office/drawing/2014/main" id="{7D939471-0408-4E19-AB8F-9EA41DBE238C}"/>
              </a:ext>
            </a:extLst>
          </p:cNvPr>
          <p:cNvSpPr>
            <a:spLocks noGrp="1"/>
          </p:cNvSpPr>
          <p:nvPr>
            <p:ph type="dt" sz="half" idx="10"/>
          </p:nvPr>
        </p:nvSpPr>
        <p:spPr/>
        <p:txBody>
          <a:bodyPr/>
          <a:lstStyle/>
          <a:p>
            <a:fld id="{A801F75C-FB83-45BB-A29C-C3FF04ED9C5A}" type="datetimeFigureOut">
              <a:rPr lang="sl-SI" smtClean="0"/>
              <a:t>15. 04. 2020</a:t>
            </a:fld>
            <a:endParaRPr lang="sl-SI"/>
          </a:p>
        </p:txBody>
      </p:sp>
      <p:sp>
        <p:nvSpPr>
          <p:cNvPr id="5" name="Označba mesta noge 4">
            <a:extLst>
              <a:ext uri="{FF2B5EF4-FFF2-40B4-BE49-F238E27FC236}">
                <a16:creationId xmlns:a16="http://schemas.microsoft.com/office/drawing/2014/main" id="{BD000675-9DC0-4587-8F94-7137324693A4}"/>
              </a:ext>
            </a:extLst>
          </p:cNvPr>
          <p:cNvSpPr>
            <a:spLocks noGrp="1"/>
          </p:cNvSpPr>
          <p:nvPr>
            <p:ph type="ftr" sz="quarter" idx="11"/>
          </p:nvPr>
        </p:nvSpPr>
        <p:spPr/>
        <p:txBody>
          <a:bodyPr/>
          <a:lstStyle/>
          <a:p>
            <a:endParaRPr lang="sl-SI"/>
          </a:p>
        </p:txBody>
      </p:sp>
      <p:sp>
        <p:nvSpPr>
          <p:cNvPr id="6" name="Označba mesta številke diapozitiva 5">
            <a:extLst>
              <a:ext uri="{FF2B5EF4-FFF2-40B4-BE49-F238E27FC236}">
                <a16:creationId xmlns:a16="http://schemas.microsoft.com/office/drawing/2014/main" id="{6011EFE5-BFAE-4E17-8CDF-52F3D7885E04}"/>
              </a:ext>
            </a:extLst>
          </p:cNvPr>
          <p:cNvSpPr>
            <a:spLocks noGrp="1"/>
          </p:cNvSpPr>
          <p:nvPr>
            <p:ph type="sldNum" sz="quarter" idx="12"/>
          </p:nvPr>
        </p:nvSpPr>
        <p:spPr/>
        <p:txBody>
          <a:bodyPr/>
          <a:lstStyle/>
          <a:p>
            <a:fld id="{C2284DB9-7C09-4D93-AB4C-08239B640171}" type="slidenum">
              <a:rPr lang="sl-SI" smtClean="0"/>
              <a:t>‹#›</a:t>
            </a:fld>
            <a:endParaRPr lang="sl-SI"/>
          </a:p>
        </p:txBody>
      </p:sp>
    </p:spTree>
    <p:extLst>
      <p:ext uri="{BB962C8B-B14F-4D97-AF65-F5344CB8AC3E}">
        <p14:creationId xmlns:p14="http://schemas.microsoft.com/office/powerpoint/2010/main" val="24854272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Glava odseka">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852D935F-9728-4436-95C3-A61816D2D70F}"/>
              </a:ext>
            </a:extLst>
          </p:cNvPr>
          <p:cNvSpPr>
            <a:spLocks noGrp="1"/>
          </p:cNvSpPr>
          <p:nvPr>
            <p:ph type="title"/>
          </p:nvPr>
        </p:nvSpPr>
        <p:spPr>
          <a:xfrm>
            <a:off x="831850" y="1709738"/>
            <a:ext cx="10515600" cy="2852737"/>
          </a:xfrm>
        </p:spPr>
        <p:txBody>
          <a:bodyPr anchor="b"/>
          <a:lstStyle>
            <a:lvl1pPr>
              <a:defRPr sz="6000"/>
            </a:lvl1pPr>
          </a:lstStyle>
          <a:p>
            <a:r>
              <a:rPr lang="sl-SI"/>
              <a:t>Kliknite, če želite urediti slog naslova matrice</a:t>
            </a:r>
          </a:p>
        </p:txBody>
      </p:sp>
      <p:sp>
        <p:nvSpPr>
          <p:cNvPr id="3" name="Označba mesta besedila 2">
            <a:extLst>
              <a:ext uri="{FF2B5EF4-FFF2-40B4-BE49-F238E27FC236}">
                <a16:creationId xmlns:a16="http://schemas.microsoft.com/office/drawing/2014/main" id="{85793164-E92D-4937-A5E3-0D1E73C87AC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l-SI"/>
              <a:t>Kliknite za urejanje slogov besedila matrice</a:t>
            </a:r>
          </a:p>
        </p:txBody>
      </p:sp>
      <p:sp>
        <p:nvSpPr>
          <p:cNvPr id="4" name="Označba mesta datuma 3">
            <a:extLst>
              <a:ext uri="{FF2B5EF4-FFF2-40B4-BE49-F238E27FC236}">
                <a16:creationId xmlns:a16="http://schemas.microsoft.com/office/drawing/2014/main" id="{74368EF0-E4D7-43D5-A9B7-77118982C0E1}"/>
              </a:ext>
            </a:extLst>
          </p:cNvPr>
          <p:cNvSpPr>
            <a:spLocks noGrp="1"/>
          </p:cNvSpPr>
          <p:nvPr>
            <p:ph type="dt" sz="half" idx="10"/>
          </p:nvPr>
        </p:nvSpPr>
        <p:spPr/>
        <p:txBody>
          <a:bodyPr/>
          <a:lstStyle/>
          <a:p>
            <a:fld id="{A801F75C-FB83-45BB-A29C-C3FF04ED9C5A}" type="datetimeFigureOut">
              <a:rPr lang="sl-SI" smtClean="0"/>
              <a:t>15. 04. 2020</a:t>
            </a:fld>
            <a:endParaRPr lang="sl-SI"/>
          </a:p>
        </p:txBody>
      </p:sp>
      <p:sp>
        <p:nvSpPr>
          <p:cNvPr id="5" name="Označba mesta noge 4">
            <a:extLst>
              <a:ext uri="{FF2B5EF4-FFF2-40B4-BE49-F238E27FC236}">
                <a16:creationId xmlns:a16="http://schemas.microsoft.com/office/drawing/2014/main" id="{BF5FE183-02BF-4183-A481-126F4B979536}"/>
              </a:ext>
            </a:extLst>
          </p:cNvPr>
          <p:cNvSpPr>
            <a:spLocks noGrp="1"/>
          </p:cNvSpPr>
          <p:nvPr>
            <p:ph type="ftr" sz="quarter" idx="11"/>
          </p:nvPr>
        </p:nvSpPr>
        <p:spPr/>
        <p:txBody>
          <a:bodyPr/>
          <a:lstStyle/>
          <a:p>
            <a:endParaRPr lang="sl-SI"/>
          </a:p>
        </p:txBody>
      </p:sp>
      <p:sp>
        <p:nvSpPr>
          <p:cNvPr id="6" name="Označba mesta številke diapozitiva 5">
            <a:extLst>
              <a:ext uri="{FF2B5EF4-FFF2-40B4-BE49-F238E27FC236}">
                <a16:creationId xmlns:a16="http://schemas.microsoft.com/office/drawing/2014/main" id="{8C1EA9D7-6C3F-4A65-A0EC-366F4C72F9C9}"/>
              </a:ext>
            </a:extLst>
          </p:cNvPr>
          <p:cNvSpPr>
            <a:spLocks noGrp="1"/>
          </p:cNvSpPr>
          <p:nvPr>
            <p:ph type="sldNum" sz="quarter" idx="12"/>
          </p:nvPr>
        </p:nvSpPr>
        <p:spPr/>
        <p:txBody>
          <a:bodyPr/>
          <a:lstStyle/>
          <a:p>
            <a:fld id="{C2284DB9-7C09-4D93-AB4C-08239B640171}" type="slidenum">
              <a:rPr lang="sl-SI" smtClean="0"/>
              <a:t>‹#›</a:t>
            </a:fld>
            <a:endParaRPr lang="sl-SI"/>
          </a:p>
        </p:txBody>
      </p:sp>
    </p:spTree>
    <p:extLst>
      <p:ext uri="{BB962C8B-B14F-4D97-AF65-F5344CB8AC3E}">
        <p14:creationId xmlns:p14="http://schemas.microsoft.com/office/powerpoint/2010/main" val="34797554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e vsebini">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AC2D5AE2-3DAD-4B3B-BD32-15151B6E7E93}"/>
              </a:ext>
            </a:extLst>
          </p:cNvPr>
          <p:cNvSpPr>
            <a:spLocks noGrp="1"/>
          </p:cNvSpPr>
          <p:nvPr>
            <p:ph type="title"/>
          </p:nvPr>
        </p:nvSpPr>
        <p:spPr/>
        <p:txBody>
          <a:bodyPr/>
          <a:lstStyle/>
          <a:p>
            <a:r>
              <a:rPr lang="sl-SI"/>
              <a:t>Kliknite, če želite urediti slog naslova matrice</a:t>
            </a:r>
          </a:p>
        </p:txBody>
      </p:sp>
      <p:sp>
        <p:nvSpPr>
          <p:cNvPr id="3" name="Označba mesta vsebine 2">
            <a:extLst>
              <a:ext uri="{FF2B5EF4-FFF2-40B4-BE49-F238E27FC236}">
                <a16:creationId xmlns:a16="http://schemas.microsoft.com/office/drawing/2014/main" id="{2A017D78-A562-4C22-AC23-2B946656A144}"/>
              </a:ext>
            </a:extLst>
          </p:cNvPr>
          <p:cNvSpPr>
            <a:spLocks noGrp="1"/>
          </p:cNvSpPr>
          <p:nvPr>
            <p:ph sz="half" idx="1"/>
          </p:nvPr>
        </p:nvSpPr>
        <p:spPr>
          <a:xfrm>
            <a:off x="838200" y="1825625"/>
            <a:ext cx="5181600" cy="4351338"/>
          </a:xfrm>
        </p:spPr>
        <p:txBody>
          <a:bodyPr/>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p>
        </p:txBody>
      </p:sp>
      <p:sp>
        <p:nvSpPr>
          <p:cNvPr id="4" name="Označba mesta vsebine 3">
            <a:extLst>
              <a:ext uri="{FF2B5EF4-FFF2-40B4-BE49-F238E27FC236}">
                <a16:creationId xmlns:a16="http://schemas.microsoft.com/office/drawing/2014/main" id="{8C21CA79-AA0B-450A-B9E6-35718619B96A}"/>
              </a:ext>
            </a:extLst>
          </p:cNvPr>
          <p:cNvSpPr>
            <a:spLocks noGrp="1"/>
          </p:cNvSpPr>
          <p:nvPr>
            <p:ph sz="half" idx="2"/>
          </p:nvPr>
        </p:nvSpPr>
        <p:spPr>
          <a:xfrm>
            <a:off x="6172200" y="1825625"/>
            <a:ext cx="5181600" cy="4351338"/>
          </a:xfrm>
        </p:spPr>
        <p:txBody>
          <a:bodyPr/>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p>
        </p:txBody>
      </p:sp>
      <p:sp>
        <p:nvSpPr>
          <p:cNvPr id="5" name="Označba mesta datuma 4">
            <a:extLst>
              <a:ext uri="{FF2B5EF4-FFF2-40B4-BE49-F238E27FC236}">
                <a16:creationId xmlns:a16="http://schemas.microsoft.com/office/drawing/2014/main" id="{718370A4-728B-43EE-B5F2-58E2B5DFAC4D}"/>
              </a:ext>
            </a:extLst>
          </p:cNvPr>
          <p:cNvSpPr>
            <a:spLocks noGrp="1"/>
          </p:cNvSpPr>
          <p:nvPr>
            <p:ph type="dt" sz="half" idx="10"/>
          </p:nvPr>
        </p:nvSpPr>
        <p:spPr/>
        <p:txBody>
          <a:bodyPr/>
          <a:lstStyle/>
          <a:p>
            <a:fld id="{A801F75C-FB83-45BB-A29C-C3FF04ED9C5A}" type="datetimeFigureOut">
              <a:rPr lang="sl-SI" smtClean="0"/>
              <a:t>15. 04. 2020</a:t>
            </a:fld>
            <a:endParaRPr lang="sl-SI"/>
          </a:p>
        </p:txBody>
      </p:sp>
      <p:sp>
        <p:nvSpPr>
          <p:cNvPr id="6" name="Označba mesta noge 5">
            <a:extLst>
              <a:ext uri="{FF2B5EF4-FFF2-40B4-BE49-F238E27FC236}">
                <a16:creationId xmlns:a16="http://schemas.microsoft.com/office/drawing/2014/main" id="{8CC5BA89-26DE-4081-9F5F-0B621E081241}"/>
              </a:ext>
            </a:extLst>
          </p:cNvPr>
          <p:cNvSpPr>
            <a:spLocks noGrp="1"/>
          </p:cNvSpPr>
          <p:nvPr>
            <p:ph type="ftr" sz="quarter" idx="11"/>
          </p:nvPr>
        </p:nvSpPr>
        <p:spPr/>
        <p:txBody>
          <a:bodyPr/>
          <a:lstStyle/>
          <a:p>
            <a:endParaRPr lang="sl-SI"/>
          </a:p>
        </p:txBody>
      </p:sp>
      <p:sp>
        <p:nvSpPr>
          <p:cNvPr id="7" name="Označba mesta številke diapozitiva 6">
            <a:extLst>
              <a:ext uri="{FF2B5EF4-FFF2-40B4-BE49-F238E27FC236}">
                <a16:creationId xmlns:a16="http://schemas.microsoft.com/office/drawing/2014/main" id="{6A9CCE83-C1BC-4F42-8F8C-D0166E1C232E}"/>
              </a:ext>
            </a:extLst>
          </p:cNvPr>
          <p:cNvSpPr>
            <a:spLocks noGrp="1"/>
          </p:cNvSpPr>
          <p:nvPr>
            <p:ph type="sldNum" sz="quarter" idx="12"/>
          </p:nvPr>
        </p:nvSpPr>
        <p:spPr/>
        <p:txBody>
          <a:bodyPr/>
          <a:lstStyle/>
          <a:p>
            <a:fld id="{C2284DB9-7C09-4D93-AB4C-08239B640171}" type="slidenum">
              <a:rPr lang="sl-SI" smtClean="0"/>
              <a:t>‹#›</a:t>
            </a:fld>
            <a:endParaRPr lang="sl-SI"/>
          </a:p>
        </p:txBody>
      </p:sp>
    </p:spTree>
    <p:extLst>
      <p:ext uri="{BB962C8B-B14F-4D97-AF65-F5344CB8AC3E}">
        <p14:creationId xmlns:p14="http://schemas.microsoft.com/office/powerpoint/2010/main" val="17843941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rimerjava">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BAF7E92F-D95E-4B6C-9178-8819F894AFD8}"/>
              </a:ext>
            </a:extLst>
          </p:cNvPr>
          <p:cNvSpPr>
            <a:spLocks noGrp="1"/>
          </p:cNvSpPr>
          <p:nvPr>
            <p:ph type="title"/>
          </p:nvPr>
        </p:nvSpPr>
        <p:spPr>
          <a:xfrm>
            <a:off x="839788" y="365125"/>
            <a:ext cx="10515600" cy="1325563"/>
          </a:xfrm>
        </p:spPr>
        <p:txBody>
          <a:bodyPr/>
          <a:lstStyle/>
          <a:p>
            <a:r>
              <a:rPr lang="sl-SI"/>
              <a:t>Kliknite, če želite urediti slog naslova matrice</a:t>
            </a:r>
          </a:p>
        </p:txBody>
      </p:sp>
      <p:sp>
        <p:nvSpPr>
          <p:cNvPr id="3" name="Označba mesta besedila 2">
            <a:extLst>
              <a:ext uri="{FF2B5EF4-FFF2-40B4-BE49-F238E27FC236}">
                <a16:creationId xmlns:a16="http://schemas.microsoft.com/office/drawing/2014/main" id="{50FD6ADF-E366-492D-ACE0-697F33A0742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a:t>Kliknite za urejanje slogov besedila matrice</a:t>
            </a:r>
          </a:p>
        </p:txBody>
      </p:sp>
      <p:sp>
        <p:nvSpPr>
          <p:cNvPr id="4" name="Označba mesta vsebine 3">
            <a:extLst>
              <a:ext uri="{FF2B5EF4-FFF2-40B4-BE49-F238E27FC236}">
                <a16:creationId xmlns:a16="http://schemas.microsoft.com/office/drawing/2014/main" id="{FF88F337-56AE-4B1D-95F5-FE9C8973235D}"/>
              </a:ext>
            </a:extLst>
          </p:cNvPr>
          <p:cNvSpPr>
            <a:spLocks noGrp="1"/>
          </p:cNvSpPr>
          <p:nvPr>
            <p:ph sz="half" idx="2"/>
          </p:nvPr>
        </p:nvSpPr>
        <p:spPr>
          <a:xfrm>
            <a:off x="839788" y="2505075"/>
            <a:ext cx="5157787" cy="3684588"/>
          </a:xfrm>
        </p:spPr>
        <p:txBody>
          <a:bodyPr/>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p>
        </p:txBody>
      </p:sp>
      <p:sp>
        <p:nvSpPr>
          <p:cNvPr id="5" name="Označba mesta besedila 4">
            <a:extLst>
              <a:ext uri="{FF2B5EF4-FFF2-40B4-BE49-F238E27FC236}">
                <a16:creationId xmlns:a16="http://schemas.microsoft.com/office/drawing/2014/main" id="{FDFBD27F-F250-4BCC-9484-AC01797581D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a:t>Kliknite za urejanje slogov besedila matrice</a:t>
            </a:r>
          </a:p>
        </p:txBody>
      </p:sp>
      <p:sp>
        <p:nvSpPr>
          <p:cNvPr id="6" name="Označba mesta vsebine 5">
            <a:extLst>
              <a:ext uri="{FF2B5EF4-FFF2-40B4-BE49-F238E27FC236}">
                <a16:creationId xmlns:a16="http://schemas.microsoft.com/office/drawing/2014/main" id="{5423E949-9A7C-4D2F-A754-36E8F9B00459}"/>
              </a:ext>
            </a:extLst>
          </p:cNvPr>
          <p:cNvSpPr>
            <a:spLocks noGrp="1"/>
          </p:cNvSpPr>
          <p:nvPr>
            <p:ph sz="quarter" idx="4"/>
          </p:nvPr>
        </p:nvSpPr>
        <p:spPr>
          <a:xfrm>
            <a:off x="6172200" y="2505075"/>
            <a:ext cx="5183188" cy="3684588"/>
          </a:xfrm>
        </p:spPr>
        <p:txBody>
          <a:bodyPr/>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p>
        </p:txBody>
      </p:sp>
      <p:sp>
        <p:nvSpPr>
          <p:cNvPr id="7" name="Označba mesta datuma 6">
            <a:extLst>
              <a:ext uri="{FF2B5EF4-FFF2-40B4-BE49-F238E27FC236}">
                <a16:creationId xmlns:a16="http://schemas.microsoft.com/office/drawing/2014/main" id="{A8831C45-51AF-4515-8504-AFFCA8F1E9F7}"/>
              </a:ext>
            </a:extLst>
          </p:cNvPr>
          <p:cNvSpPr>
            <a:spLocks noGrp="1"/>
          </p:cNvSpPr>
          <p:nvPr>
            <p:ph type="dt" sz="half" idx="10"/>
          </p:nvPr>
        </p:nvSpPr>
        <p:spPr/>
        <p:txBody>
          <a:bodyPr/>
          <a:lstStyle/>
          <a:p>
            <a:fld id="{A801F75C-FB83-45BB-A29C-C3FF04ED9C5A}" type="datetimeFigureOut">
              <a:rPr lang="sl-SI" smtClean="0"/>
              <a:t>15. 04. 2020</a:t>
            </a:fld>
            <a:endParaRPr lang="sl-SI"/>
          </a:p>
        </p:txBody>
      </p:sp>
      <p:sp>
        <p:nvSpPr>
          <p:cNvPr id="8" name="Označba mesta noge 7">
            <a:extLst>
              <a:ext uri="{FF2B5EF4-FFF2-40B4-BE49-F238E27FC236}">
                <a16:creationId xmlns:a16="http://schemas.microsoft.com/office/drawing/2014/main" id="{54B420EC-7E86-434A-BF0E-217EB3A6EB04}"/>
              </a:ext>
            </a:extLst>
          </p:cNvPr>
          <p:cNvSpPr>
            <a:spLocks noGrp="1"/>
          </p:cNvSpPr>
          <p:nvPr>
            <p:ph type="ftr" sz="quarter" idx="11"/>
          </p:nvPr>
        </p:nvSpPr>
        <p:spPr/>
        <p:txBody>
          <a:bodyPr/>
          <a:lstStyle/>
          <a:p>
            <a:endParaRPr lang="sl-SI"/>
          </a:p>
        </p:txBody>
      </p:sp>
      <p:sp>
        <p:nvSpPr>
          <p:cNvPr id="9" name="Označba mesta številke diapozitiva 8">
            <a:extLst>
              <a:ext uri="{FF2B5EF4-FFF2-40B4-BE49-F238E27FC236}">
                <a16:creationId xmlns:a16="http://schemas.microsoft.com/office/drawing/2014/main" id="{66285141-7B1F-4F8E-8086-DDD8B48A9549}"/>
              </a:ext>
            </a:extLst>
          </p:cNvPr>
          <p:cNvSpPr>
            <a:spLocks noGrp="1"/>
          </p:cNvSpPr>
          <p:nvPr>
            <p:ph type="sldNum" sz="quarter" idx="12"/>
          </p:nvPr>
        </p:nvSpPr>
        <p:spPr/>
        <p:txBody>
          <a:bodyPr/>
          <a:lstStyle/>
          <a:p>
            <a:fld id="{C2284DB9-7C09-4D93-AB4C-08239B640171}" type="slidenum">
              <a:rPr lang="sl-SI" smtClean="0"/>
              <a:t>‹#›</a:t>
            </a:fld>
            <a:endParaRPr lang="sl-SI"/>
          </a:p>
        </p:txBody>
      </p:sp>
    </p:spTree>
    <p:extLst>
      <p:ext uri="{BB962C8B-B14F-4D97-AF65-F5344CB8AC3E}">
        <p14:creationId xmlns:p14="http://schemas.microsoft.com/office/powerpoint/2010/main" val="516293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amo naslov">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55CA031D-8A29-460D-BEBC-B6EBF3889420}"/>
              </a:ext>
            </a:extLst>
          </p:cNvPr>
          <p:cNvSpPr>
            <a:spLocks noGrp="1"/>
          </p:cNvSpPr>
          <p:nvPr>
            <p:ph type="title"/>
          </p:nvPr>
        </p:nvSpPr>
        <p:spPr/>
        <p:txBody>
          <a:bodyPr/>
          <a:lstStyle/>
          <a:p>
            <a:r>
              <a:rPr lang="sl-SI"/>
              <a:t>Kliknite, če želite urediti slog naslova matrice</a:t>
            </a:r>
          </a:p>
        </p:txBody>
      </p:sp>
      <p:sp>
        <p:nvSpPr>
          <p:cNvPr id="3" name="Označba mesta datuma 2">
            <a:extLst>
              <a:ext uri="{FF2B5EF4-FFF2-40B4-BE49-F238E27FC236}">
                <a16:creationId xmlns:a16="http://schemas.microsoft.com/office/drawing/2014/main" id="{2E07EF11-B0FD-406A-A283-744B33F6B571}"/>
              </a:ext>
            </a:extLst>
          </p:cNvPr>
          <p:cNvSpPr>
            <a:spLocks noGrp="1"/>
          </p:cNvSpPr>
          <p:nvPr>
            <p:ph type="dt" sz="half" idx="10"/>
          </p:nvPr>
        </p:nvSpPr>
        <p:spPr/>
        <p:txBody>
          <a:bodyPr/>
          <a:lstStyle/>
          <a:p>
            <a:fld id="{A801F75C-FB83-45BB-A29C-C3FF04ED9C5A}" type="datetimeFigureOut">
              <a:rPr lang="sl-SI" smtClean="0"/>
              <a:t>15. 04. 2020</a:t>
            </a:fld>
            <a:endParaRPr lang="sl-SI"/>
          </a:p>
        </p:txBody>
      </p:sp>
      <p:sp>
        <p:nvSpPr>
          <p:cNvPr id="4" name="Označba mesta noge 3">
            <a:extLst>
              <a:ext uri="{FF2B5EF4-FFF2-40B4-BE49-F238E27FC236}">
                <a16:creationId xmlns:a16="http://schemas.microsoft.com/office/drawing/2014/main" id="{28D9ABCF-2D19-414B-9FB1-B1EED4EB34E5}"/>
              </a:ext>
            </a:extLst>
          </p:cNvPr>
          <p:cNvSpPr>
            <a:spLocks noGrp="1"/>
          </p:cNvSpPr>
          <p:nvPr>
            <p:ph type="ftr" sz="quarter" idx="11"/>
          </p:nvPr>
        </p:nvSpPr>
        <p:spPr/>
        <p:txBody>
          <a:bodyPr/>
          <a:lstStyle/>
          <a:p>
            <a:endParaRPr lang="sl-SI"/>
          </a:p>
        </p:txBody>
      </p:sp>
      <p:sp>
        <p:nvSpPr>
          <p:cNvPr id="5" name="Označba mesta številke diapozitiva 4">
            <a:extLst>
              <a:ext uri="{FF2B5EF4-FFF2-40B4-BE49-F238E27FC236}">
                <a16:creationId xmlns:a16="http://schemas.microsoft.com/office/drawing/2014/main" id="{307AC16F-D827-497A-B9FD-4640AB78D3E3}"/>
              </a:ext>
            </a:extLst>
          </p:cNvPr>
          <p:cNvSpPr>
            <a:spLocks noGrp="1"/>
          </p:cNvSpPr>
          <p:nvPr>
            <p:ph type="sldNum" sz="quarter" idx="12"/>
          </p:nvPr>
        </p:nvSpPr>
        <p:spPr/>
        <p:txBody>
          <a:bodyPr/>
          <a:lstStyle/>
          <a:p>
            <a:fld id="{C2284DB9-7C09-4D93-AB4C-08239B640171}" type="slidenum">
              <a:rPr lang="sl-SI" smtClean="0"/>
              <a:t>‹#›</a:t>
            </a:fld>
            <a:endParaRPr lang="sl-SI"/>
          </a:p>
        </p:txBody>
      </p:sp>
    </p:spTree>
    <p:extLst>
      <p:ext uri="{BB962C8B-B14F-4D97-AF65-F5344CB8AC3E}">
        <p14:creationId xmlns:p14="http://schemas.microsoft.com/office/powerpoint/2010/main" val="25228901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azen">
    <p:spTree>
      <p:nvGrpSpPr>
        <p:cNvPr id="1" name=""/>
        <p:cNvGrpSpPr/>
        <p:nvPr/>
      </p:nvGrpSpPr>
      <p:grpSpPr>
        <a:xfrm>
          <a:off x="0" y="0"/>
          <a:ext cx="0" cy="0"/>
          <a:chOff x="0" y="0"/>
          <a:chExt cx="0" cy="0"/>
        </a:xfrm>
      </p:grpSpPr>
      <p:sp>
        <p:nvSpPr>
          <p:cNvPr id="2" name="Označba mesta datuma 1">
            <a:extLst>
              <a:ext uri="{FF2B5EF4-FFF2-40B4-BE49-F238E27FC236}">
                <a16:creationId xmlns:a16="http://schemas.microsoft.com/office/drawing/2014/main" id="{64F22E4A-339B-4BBD-A80E-9D37FD3FE153}"/>
              </a:ext>
            </a:extLst>
          </p:cNvPr>
          <p:cNvSpPr>
            <a:spLocks noGrp="1"/>
          </p:cNvSpPr>
          <p:nvPr>
            <p:ph type="dt" sz="half" idx="10"/>
          </p:nvPr>
        </p:nvSpPr>
        <p:spPr/>
        <p:txBody>
          <a:bodyPr/>
          <a:lstStyle/>
          <a:p>
            <a:fld id="{A801F75C-FB83-45BB-A29C-C3FF04ED9C5A}" type="datetimeFigureOut">
              <a:rPr lang="sl-SI" smtClean="0"/>
              <a:t>15. 04. 2020</a:t>
            </a:fld>
            <a:endParaRPr lang="sl-SI"/>
          </a:p>
        </p:txBody>
      </p:sp>
      <p:sp>
        <p:nvSpPr>
          <p:cNvPr id="3" name="Označba mesta noge 2">
            <a:extLst>
              <a:ext uri="{FF2B5EF4-FFF2-40B4-BE49-F238E27FC236}">
                <a16:creationId xmlns:a16="http://schemas.microsoft.com/office/drawing/2014/main" id="{2F99BFD7-1DC0-453D-96A9-06AA12C41660}"/>
              </a:ext>
            </a:extLst>
          </p:cNvPr>
          <p:cNvSpPr>
            <a:spLocks noGrp="1"/>
          </p:cNvSpPr>
          <p:nvPr>
            <p:ph type="ftr" sz="quarter" idx="11"/>
          </p:nvPr>
        </p:nvSpPr>
        <p:spPr/>
        <p:txBody>
          <a:bodyPr/>
          <a:lstStyle/>
          <a:p>
            <a:endParaRPr lang="sl-SI"/>
          </a:p>
        </p:txBody>
      </p:sp>
      <p:sp>
        <p:nvSpPr>
          <p:cNvPr id="4" name="Označba mesta številke diapozitiva 3">
            <a:extLst>
              <a:ext uri="{FF2B5EF4-FFF2-40B4-BE49-F238E27FC236}">
                <a16:creationId xmlns:a16="http://schemas.microsoft.com/office/drawing/2014/main" id="{49FB1BDC-19C4-45E1-A343-1D089E529637}"/>
              </a:ext>
            </a:extLst>
          </p:cNvPr>
          <p:cNvSpPr>
            <a:spLocks noGrp="1"/>
          </p:cNvSpPr>
          <p:nvPr>
            <p:ph type="sldNum" sz="quarter" idx="12"/>
          </p:nvPr>
        </p:nvSpPr>
        <p:spPr/>
        <p:txBody>
          <a:bodyPr/>
          <a:lstStyle/>
          <a:p>
            <a:fld id="{C2284DB9-7C09-4D93-AB4C-08239B640171}" type="slidenum">
              <a:rPr lang="sl-SI" smtClean="0"/>
              <a:t>‹#›</a:t>
            </a:fld>
            <a:endParaRPr lang="sl-SI"/>
          </a:p>
        </p:txBody>
      </p:sp>
    </p:spTree>
    <p:extLst>
      <p:ext uri="{BB962C8B-B14F-4D97-AF65-F5344CB8AC3E}">
        <p14:creationId xmlns:p14="http://schemas.microsoft.com/office/powerpoint/2010/main" val="36479121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Vsebina z naslovom">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F9E0AEA4-FF65-4F79-8A6A-E241C9C51830}"/>
              </a:ext>
            </a:extLst>
          </p:cNvPr>
          <p:cNvSpPr>
            <a:spLocks noGrp="1"/>
          </p:cNvSpPr>
          <p:nvPr>
            <p:ph type="title"/>
          </p:nvPr>
        </p:nvSpPr>
        <p:spPr>
          <a:xfrm>
            <a:off x="839788" y="457200"/>
            <a:ext cx="3932237" cy="1600200"/>
          </a:xfrm>
        </p:spPr>
        <p:txBody>
          <a:bodyPr anchor="b"/>
          <a:lstStyle>
            <a:lvl1pPr>
              <a:defRPr sz="3200"/>
            </a:lvl1pPr>
          </a:lstStyle>
          <a:p>
            <a:r>
              <a:rPr lang="sl-SI"/>
              <a:t>Kliknite, če želite urediti slog naslova matrice</a:t>
            </a:r>
          </a:p>
        </p:txBody>
      </p:sp>
      <p:sp>
        <p:nvSpPr>
          <p:cNvPr id="3" name="Označba mesta vsebine 2">
            <a:extLst>
              <a:ext uri="{FF2B5EF4-FFF2-40B4-BE49-F238E27FC236}">
                <a16:creationId xmlns:a16="http://schemas.microsoft.com/office/drawing/2014/main" id="{000D724A-811D-4586-B5E4-5AA4C4BD804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p>
        </p:txBody>
      </p:sp>
      <p:sp>
        <p:nvSpPr>
          <p:cNvPr id="4" name="Označba mesta besedila 3">
            <a:extLst>
              <a:ext uri="{FF2B5EF4-FFF2-40B4-BE49-F238E27FC236}">
                <a16:creationId xmlns:a16="http://schemas.microsoft.com/office/drawing/2014/main" id="{7F0DC463-D4F2-465D-B58C-BC1970A8BD4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l-SI"/>
              <a:t>Kliknite za urejanje slogov besedila matrice</a:t>
            </a:r>
          </a:p>
        </p:txBody>
      </p:sp>
      <p:sp>
        <p:nvSpPr>
          <p:cNvPr id="5" name="Označba mesta datuma 4">
            <a:extLst>
              <a:ext uri="{FF2B5EF4-FFF2-40B4-BE49-F238E27FC236}">
                <a16:creationId xmlns:a16="http://schemas.microsoft.com/office/drawing/2014/main" id="{6E5E2B71-1C7C-4EB8-B572-7A7EB60D2563}"/>
              </a:ext>
            </a:extLst>
          </p:cNvPr>
          <p:cNvSpPr>
            <a:spLocks noGrp="1"/>
          </p:cNvSpPr>
          <p:nvPr>
            <p:ph type="dt" sz="half" idx="10"/>
          </p:nvPr>
        </p:nvSpPr>
        <p:spPr/>
        <p:txBody>
          <a:bodyPr/>
          <a:lstStyle/>
          <a:p>
            <a:fld id="{A801F75C-FB83-45BB-A29C-C3FF04ED9C5A}" type="datetimeFigureOut">
              <a:rPr lang="sl-SI" smtClean="0"/>
              <a:t>15. 04. 2020</a:t>
            </a:fld>
            <a:endParaRPr lang="sl-SI"/>
          </a:p>
        </p:txBody>
      </p:sp>
      <p:sp>
        <p:nvSpPr>
          <p:cNvPr id="6" name="Označba mesta noge 5">
            <a:extLst>
              <a:ext uri="{FF2B5EF4-FFF2-40B4-BE49-F238E27FC236}">
                <a16:creationId xmlns:a16="http://schemas.microsoft.com/office/drawing/2014/main" id="{57014A31-3BB2-4A18-A1FF-062035044D15}"/>
              </a:ext>
            </a:extLst>
          </p:cNvPr>
          <p:cNvSpPr>
            <a:spLocks noGrp="1"/>
          </p:cNvSpPr>
          <p:nvPr>
            <p:ph type="ftr" sz="quarter" idx="11"/>
          </p:nvPr>
        </p:nvSpPr>
        <p:spPr/>
        <p:txBody>
          <a:bodyPr/>
          <a:lstStyle/>
          <a:p>
            <a:endParaRPr lang="sl-SI"/>
          </a:p>
        </p:txBody>
      </p:sp>
      <p:sp>
        <p:nvSpPr>
          <p:cNvPr id="7" name="Označba mesta številke diapozitiva 6">
            <a:extLst>
              <a:ext uri="{FF2B5EF4-FFF2-40B4-BE49-F238E27FC236}">
                <a16:creationId xmlns:a16="http://schemas.microsoft.com/office/drawing/2014/main" id="{69E510D2-8A8A-449F-9565-6EF77BABC2D3}"/>
              </a:ext>
            </a:extLst>
          </p:cNvPr>
          <p:cNvSpPr>
            <a:spLocks noGrp="1"/>
          </p:cNvSpPr>
          <p:nvPr>
            <p:ph type="sldNum" sz="quarter" idx="12"/>
          </p:nvPr>
        </p:nvSpPr>
        <p:spPr/>
        <p:txBody>
          <a:bodyPr/>
          <a:lstStyle/>
          <a:p>
            <a:fld id="{C2284DB9-7C09-4D93-AB4C-08239B640171}" type="slidenum">
              <a:rPr lang="sl-SI" smtClean="0"/>
              <a:t>‹#›</a:t>
            </a:fld>
            <a:endParaRPr lang="sl-SI"/>
          </a:p>
        </p:txBody>
      </p:sp>
    </p:spTree>
    <p:extLst>
      <p:ext uri="{BB962C8B-B14F-4D97-AF65-F5344CB8AC3E}">
        <p14:creationId xmlns:p14="http://schemas.microsoft.com/office/powerpoint/2010/main" val="27079167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Naslov in slika">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8B75EE1C-2D47-41A7-AF59-A09364A13BF7}"/>
              </a:ext>
            </a:extLst>
          </p:cNvPr>
          <p:cNvSpPr>
            <a:spLocks noGrp="1"/>
          </p:cNvSpPr>
          <p:nvPr>
            <p:ph type="title"/>
          </p:nvPr>
        </p:nvSpPr>
        <p:spPr>
          <a:xfrm>
            <a:off x="839788" y="457200"/>
            <a:ext cx="3932237" cy="1600200"/>
          </a:xfrm>
        </p:spPr>
        <p:txBody>
          <a:bodyPr anchor="b"/>
          <a:lstStyle>
            <a:lvl1pPr>
              <a:defRPr sz="3200"/>
            </a:lvl1pPr>
          </a:lstStyle>
          <a:p>
            <a:r>
              <a:rPr lang="sl-SI"/>
              <a:t>Kliknite, če želite urediti slog naslova matrice</a:t>
            </a:r>
          </a:p>
        </p:txBody>
      </p:sp>
      <p:sp>
        <p:nvSpPr>
          <p:cNvPr id="3" name="Označba mesta slike 2">
            <a:extLst>
              <a:ext uri="{FF2B5EF4-FFF2-40B4-BE49-F238E27FC236}">
                <a16:creationId xmlns:a16="http://schemas.microsoft.com/office/drawing/2014/main" id="{61140CEC-B1A5-4FF6-A7AC-DB5D4AA7408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l-SI"/>
          </a:p>
        </p:txBody>
      </p:sp>
      <p:sp>
        <p:nvSpPr>
          <p:cNvPr id="4" name="Označba mesta besedila 3">
            <a:extLst>
              <a:ext uri="{FF2B5EF4-FFF2-40B4-BE49-F238E27FC236}">
                <a16:creationId xmlns:a16="http://schemas.microsoft.com/office/drawing/2014/main" id="{56125D98-54AD-4D18-AE58-7933F4B2171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l-SI"/>
              <a:t>Kliknite za urejanje slogov besedila matrice</a:t>
            </a:r>
          </a:p>
        </p:txBody>
      </p:sp>
      <p:sp>
        <p:nvSpPr>
          <p:cNvPr id="5" name="Označba mesta datuma 4">
            <a:extLst>
              <a:ext uri="{FF2B5EF4-FFF2-40B4-BE49-F238E27FC236}">
                <a16:creationId xmlns:a16="http://schemas.microsoft.com/office/drawing/2014/main" id="{8BF24EEA-D686-466D-88AB-B2165BCA2D66}"/>
              </a:ext>
            </a:extLst>
          </p:cNvPr>
          <p:cNvSpPr>
            <a:spLocks noGrp="1"/>
          </p:cNvSpPr>
          <p:nvPr>
            <p:ph type="dt" sz="half" idx="10"/>
          </p:nvPr>
        </p:nvSpPr>
        <p:spPr/>
        <p:txBody>
          <a:bodyPr/>
          <a:lstStyle/>
          <a:p>
            <a:fld id="{A801F75C-FB83-45BB-A29C-C3FF04ED9C5A}" type="datetimeFigureOut">
              <a:rPr lang="sl-SI" smtClean="0"/>
              <a:t>15. 04. 2020</a:t>
            </a:fld>
            <a:endParaRPr lang="sl-SI"/>
          </a:p>
        </p:txBody>
      </p:sp>
      <p:sp>
        <p:nvSpPr>
          <p:cNvPr id="6" name="Označba mesta noge 5">
            <a:extLst>
              <a:ext uri="{FF2B5EF4-FFF2-40B4-BE49-F238E27FC236}">
                <a16:creationId xmlns:a16="http://schemas.microsoft.com/office/drawing/2014/main" id="{0E1AAE5C-9B94-4F38-A223-29C44FCD476F}"/>
              </a:ext>
            </a:extLst>
          </p:cNvPr>
          <p:cNvSpPr>
            <a:spLocks noGrp="1"/>
          </p:cNvSpPr>
          <p:nvPr>
            <p:ph type="ftr" sz="quarter" idx="11"/>
          </p:nvPr>
        </p:nvSpPr>
        <p:spPr/>
        <p:txBody>
          <a:bodyPr/>
          <a:lstStyle/>
          <a:p>
            <a:endParaRPr lang="sl-SI"/>
          </a:p>
        </p:txBody>
      </p:sp>
      <p:sp>
        <p:nvSpPr>
          <p:cNvPr id="7" name="Označba mesta številke diapozitiva 6">
            <a:extLst>
              <a:ext uri="{FF2B5EF4-FFF2-40B4-BE49-F238E27FC236}">
                <a16:creationId xmlns:a16="http://schemas.microsoft.com/office/drawing/2014/main" id="{6C3FAA20-5CDA-4B88-989C-901D161E43B1}"/>
              </a:ext>
            </a:extLst>
          </p:cNvPr>
          <p:cNvSpPr>
            <a:spLocks noGrp="1"/>
          </p:cNvSpPr>
          <p:nvPr>
            <p:ph type="sldNum" sz="quarter" idx="12"/>
          </p:nvPr>
        </p:nvSpPr>
        <p:spPr/>
        <p:txBody>
          <a:bodyPr/>
          <a:lstStyle/>
          <a:p>
            <a:fld id="{C2284DB9-7C09-4D93-AB4C-08239B640171}" type="slidenum">
              <a:rPr lang="sl-SI" smtClean="0"/>
              <a:t>‹#›</a:t>
            </a:fld>
            <a:endParaRPr lang="sl-SI"/>
          </a:p>
        </p:txBody>
      </p:sp>
    </p:spTree>
    <p:extLst>
      <p:ext uri="{BB962C8B-B14F-4D97-AF65-F5344CB8AC3E}">
        <p14:creationId xmlns:p14="http://schemas.microsoft.com/office/powerpoint/2010/main" val="33336368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sp>
        <p:nvSpPr>
          <p:cNvPr id="2" name="Označba mesta naslova 1">
            <a:extLst>
              <a:ext uri="{FF2B5EF4-FFF2-40B4-BE49-F238E27FC236}">
                <a16:creationId xmlns:a16="http://schemas.microsoft.com/office/drawing/2014/main" id="{73A6A71A-FFD4-4300-B108-FBA4907C1EA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l-SI"/>
              <a:t>Kliknite, če želite urediti slog naslova matrice</a:t>
            </a:r>
          </a:p>
        </p:txBody>
      </p:sp>
      <p:sp>
        <p:nvSpPr>
          <p:cNvPr id="3" name="Označba mesta besedila 2">
            <a:extLst>
              <a:ext uri="{FF2B5EF4-FFF2-40B4-BE49-F238E27FC236}">
                <a16:creationId xmlns:a16="http://schemas.microsoft.com/office/drawing/2014/main" id="{5B8A5AB5-7007-4461-82D0-732FEF9BF0D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p>
        </p:txBody>
      </p:sp>
      <p:sp>
        <p:nvSpPr>
          <p:cNvPr id="4" name="Označba mesta datuma 3">
            <a:extLst>
              <a:ext uri="{FF2B5EF4-FFF2-40B4-BE49-F238E27FC236}">
                <a16:creationId xmlns:a16="http://schemas.microsoft.com/office/drawing/2014/main" id="{FEEC48F3-1B6D-4362-9486-53B6F2AA3FC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801F75C-FB83-45BB-A29C-C3FF04ED9C5A}" type="datetimeFigureOut">
              <a:rPr lang="sl-SI" smtClean="0"/>
              <a:t>15. 04. 2020</a:t>
            </a:fld>
            <a:endParaRPr lang="sl-SI"/>
          </a:p>
        </p:txBody>
      </p:sp>
      <p:sp>
        <p:nvSpPr>
          <p:cNvPr id="5" name="Označba mesta noge 4">
            <a:extLst>
              <a:ext uri="{FF2B5EF4-FFF2-40B4-BE49-F238E27FC236}">
                <a16:creationId xmlns:a16="http://schemas.microsoft.com/office/drawing/2014/main" id="{A4372D8C-1B10-49D2-924C-545B66CFD53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l-SI"/>
          </a:p>
        </p:txBody>
      </p:sp>
      <p:sp>
        <p:nvSpPr>
          <p:cNvPr id="6" name="Označba mesta številke diapozitiva 5">
            <a:extLst>
              <a:ext uri="{FF2B5EF4-FFF2-40B4-BE49-F238E27FC236}">
                <a16:creationId xmlns:a16="http://schemas.microsoft.com/office/drawing/2014/main" id="{A54F3673-27FE-4A0B-8170-DEFC1815115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2284DB9-7C09-4D93-AB4C-08239B640171}" type="slidenum">
              <a:rPr lang="sl-SI" smtClean="0"/>
              <a:t>‹#›</a:t>
            </a:fld>
            <a:endParaRPr lang="sl-SI"/>
          </a:p>
        </p:txBody>
      </p:sp>
    </p:spTree>
    <p:extLst>
      <p:ext uri="{BB962C8B-B14F-4D97-AF65-F5344CB8AC3E}">
        <p14:creationId xmlns:p14="http://schemas.microsoft.com/office/powerpoint/2010/main" val="19826755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8" Type="http://schemas.openxmlformats.org/officeDocument/2006/relationships/hyperlink" Target="https://radioaktual.si/clanek/v/aktualova-akademija-glasbe/56ed515512e2a/trobila" TargetMode="External"/><Relationship Id="rId13" Type="http://schemas.openxmlformats.org/officeDocument/2006/relationships/hyperlink" Target="https://www.google.com/search?q=godala&amp;sxsrf=ALeKk002eXpX4boimclYTSu__PuhI7lSkw:1586970442982&amp;source=lnms&amp;tbm=isch&amp;sa=X&amp;ved=2ahUKEwiKmZfM9eroAhUD8qYKHVTYD_EQ_AUoAXoECAwQAw&amp;biw=1707&amp;bih=720#imgrc=rjydab2KfTfy6M" TargetMode="External"/><Relationship Id="rId3" Type="http://schemas.openxmlformats.org/officeDocument/2006/relationships/hyperlink" Target="https://www.napovednik.com/cankarjev-dom" TargetMode="External"/><Relationship Id="rId7" Type="http://schemas.openxmlformats.org/officeDocument/2006/relationships/hyperlink" Target="https://www.google.com/search?q=pihala&amp;sxsrf=ALeKk03dY_rluWJE9CveDeFYnwhPgTrftA:1586967844835&amp;source=lnms&amp;tbm=isch&amp;sa=X&amp;ved=2ahUKEwiS56T16-roAhViwIsKHc9JBI4Q_AUoAXoECBIQAw&amp;biw=1707&amp;bih=781#imgrc=Xwjoj0yTknhobM" TargetMode="External"/><Relationship Id="rId12" Type="http://schemas.openxmlformats.org/officeDocument/2006/relationships/hyperlink" Target="https://sites.google.com/site/orglenajzahtevnejseglasbilo/" TargetMode="External"/><Relationship Id="rId2" Type="http://schemas.openxmlformats.org/officeDocument/2006/relationships/hyperlink" Target="http://osknezak.splet.arnes.si/files/2017/10/bus.jpg" TargetMode="External"/><Relationship Id="rId1" Type="http://schemas.openxmlformats.org/officeDocument/2006/relationships/slideLayout" Target="../slideLayouts/slideLayout7.xml"/><Relationship Id="rId6" Type="http://schemas.openxmlformats.org/officeDocument/2006/relationships/hyperlink" Target="https://www.europeana.eu/sl/item/09102/_RMAH_118516_NL" TargetMode="External"/><Relationship Id="rId11" Type="http://schemas.openxmlformats.org/officeDocument/2006/relationships/hyperlink" Target="https://www.melodija.si/citre" TargetMode="External"/><Relationship Id="rId5" Type="http://schemas.openxmlformats.org/officeDocument/2006/relationships/hyperlink" Target="https://www.dnevnik.si/1042862117" TargetMode="External"/><Relationship Id="rId10" Type="http://schemas.openxmlformats.org/officeDocument/2006/relationships/hyperlink" Target="https://www.glasbenamatica.org/sola/" TargetMode="External"/><Relationship Id="rId4" Type="http://schemas.openxmlformats.org/officeDocument/2006/relationships/hyperlink" Target="https://www.slovenia-convention.com/sl/pester-november-v-cankarjevem-domu/" TargetMode="External"/><Relationship Id="rId9" Type="http://schemas.openxmlformats.org/officeDocument/2006/relationships/hyperlink" Target="https://www.gs-krsko.si/koledar/tekmovanja/23-predtekmovanje-mladih-glasbenikov-republike-slovenije-2020-tolkala" TargetMode="External"/><Relationship Id="rId14" Type="http://schemas.openxmlformats.org/officeDocument/2006/relationships/hyperlink" Target="https://sl.wikipedia.org/wiki/Sergej_Prokofjev" TargetMode="Externa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4.jpg"/><Relationship Id="rId5" Type="http://schemas.openxmlformats.org/officeDocument/2006/relationships/image" Target="../media/image3.jpg"/><Relationship Id="rId4" Type="http://schemas.openxmlformats.org/officeDocument/2006/relationships/image" Target="../media/image2.jp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1.png"/><Relationship Id="rId4" Type="http://schemas.openxmlformats.org/officeDocument/2006/relationships/image" Target="../media/image5.jpg"/></Relationships>
</file>

<file path=ppt/slides/_rels/slide4.xml.rels><?xml version="1.0" encoding="UTF-8" standalone="yes"?>
<Relationships xmlns="http://schemas.openxmlformats.org/package/2006/relationships"><Relationship Id="rId8" Type="http://schemas.openxmlformats.org/officeDocument/2006/relationships/image" Target="../media/image10.jpg"/><Relationship Id="rId13" Type="http://schemas.openxmlformats.org/officeDocument/2006/relationships/image" Target="../media/image15.jpeg"/><Relationship Id="rId3" Type="http://schemas.openxmlformats.org/officeDocument/2006/relationships/slideLayout" Target="../slideLayouts/slideLayout7.xml"/><Relationship Id="rId7" Type="http://schemas.openxmlformats.org/officeDocument/2006/relationships/image" Target="../media/image9.jpg"/><Relationship Id="rId12" Type="http://schemas.openxmlformats.org/officeDocument/2006/relationships/image" Target="../media/image14.jp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8.jpg"/><Relationship Id="rId11" Type="http://schemas.openxmlformats.org/officeDocument/2006/relationships/image" Target="../media/image13.jpeg"/><Relationship Id="rId5" Type="http://schemas.openxmlformats.org/officeDocument/2006/relationships/image" Target="../media/image7.jpg"/><Relationship Id="rId15" Type="http://schemas.openxmlformats.org/officeDocument/2006/relationships/image" Target="../media/image1.png"/><Relationship Id="rId10" Type="http://schemas.openxmlformats.org/officeDocument/2006/relationships/image" Target="../media/image12.png"/><Relationship Id="rId4" Type="http://schemas.openxmlformats.org/officeDocument/2006/relationships/image" Target="../media/image6.jpg"/><Relationship Id="rId9" Type="http://schemas.openxmlformats.org/officeDocument/2006/relationships/image" Target="../media/image11.jpg"/><Relationship Id="rId14" Type="http://schemas.openxmlformats.org/officeDocument/2006/relationships/image" Target="../media/image16.jp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png"/><Relationship Id="rId5" Type="http://schemas.openxmlformats.org/officeDocument/2006/relationships/image" Target="../media/image18.jpg"/><Relationship Id="rId4" Type="http://schemas.openxmlformats.org/officeDocument/2006/relationships/image" Target="../media/image17.jp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png"/><Relationship Id="rId5" Type="http://schemas.openxmlformats.org/officeDocument/2006/relationships/image" Target="../media/image19.jpg"/><Relationship Id="rId4" Type="http://schemas.openxmlformats.org/officeDocument/2006/relationships/hyperlink" Target="https://youtu.be/Va8Uz6MoKLg" TargetMode="Externa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png"/><Relationship Id="rId5" Type="http://schemas.openxmlformats.org/officeDocument/2006/relationships/image" Target="../media/image20.jpg"/><Relationship Id="rId4" Type="http://schemas.openxmlformats.org/officeDocument/2006/relationships/hyperlink" Target="https://www.youtube.com/watch?v=cgaL-XV_7BM" TargetMode="External"/></Relationships>
</file>

<file path=ppt/slides/_rels/slide8.xml.rels><?xml version="1.0" encoding="UTF-8" standalone="yes"?>
<Relationships xmlns="http://schemas.openxmlformats.org/package/2006/relationships"><Relationship Id="rId8" Type="http://schemas.openxmlformats.org/officeDocument/2006/relationships/hyperlink" Target="https://www.youtube.com/watch?v=y_c_hnvmYP0" TargetMode="External"/><Relationship Id="rId3" Type="http://schemas.microsoft.com/office/2007/relationships/media" Target="../media/media9.m4a"/><Relationship Id="rId7" Type="http://schemas.openxmlformats.org/officeDocument/2006/relationships/image" Target="../media/image21.jp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hyperlink" Target="http://www.os-velikapolana.si/reciklirani-orkester/" TargetMode="External"/><Relationship Id="rId5" Type="http://schemas.openxmlformats.org/officeDocument/2006/relationships/slideLayout" Target="../slideLayouts/slideLayout7.xml"/><Relationship Id="rId4" Type="http://schemas.openxmlformats.org/officeDocument/2006/relationships/audio" Target="../media/media9.m4a"/><Relationship Id="rId9"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DCC32FA2-366D-4D1D-BE07-EFB38EDF5814}"/>
              </a:ext>
            </a:extLst>
          </p:cNvPr>
          <p:cNvSpPr>
            <a:spLocks noGrp="1"/>
          </p:cNvSpPr>
          <p:nvPr>
            <p:ph type="ctrTitle"/>
          </p:nvPr>
        </p:nvSpPr>
        <p:spPr>
          <a:xfrm>
            <a:off x="1524000" y="1122363"/>
            <a:ext cx="9144000" cy="1952141"/>
          </a:xfrm>
        </p:spPr>
        <p:txBody>
          <a:bodyPr>
            <a:normAutofit/>
          </a:bodyPr>
          <a:lstStyle/>
          <a:p>
            <a:r>
              <a:rPr lang="sl-SI" sz="7200" b="1" dirty="0">
                <a:latin typeface="Arial" panose="020B0604020202020204" pitchFamily="34" charset="0"/>
                <a:cs typeface="Arial" panose="020B0604020202020204" pitchFamily="34" charset="0"/>
              </a:rPr>
              <a:t>KULTURNI DAN</a:t>
            </a:r>
          </a:p>
        </p:txBody>
      </p:sp>
      <p:sp>
        <p:nvSpPr>
          <p:cNvPr id="3" name="Podnaslov 2">
            <a:extLst>
              <a:ext uri="{FF2B5EF4-FFF2-40B4-BE49-F238E27FC236}">
                <a16:creationId xmlns:a16="http://schemas.microsoft.com/office/drawing/2014/main" id="{132077BF-2DDF-406F-8044-2C1AFDC50874}"/>
              </a:ext>
            </a:extLst>
          </p:cNvPr>
          <p:cNvSpPr>
            <a:spLocks noGrp="1"/>
          </p:cNvSpPr>
          <p:nvPr>
            <p:ph type="subTitle" idx="1"/>
          </p:nvPr>
        </p:nvSpPr>
        <p:spPr/>
        <p:txBody>
          <a:bodyPr>
            <a:normAutofit fontScale="92500" lnSpcReduction="20000"/>
          </a:bodyPr>
          <a:lstStyle/>
          <a:p>
            <a:r>
              <a:rPr lang="sl-SI" sz="3600" dirty="0">
                <a:latin typeface="Arial" panose="020B0604020202020204" pitchFamily="34" charset="0"/>
                <a:cs typeface="Arial" panose="020B0604020202020204" pitchFamily="34" charset="0"/>
              </a:rPr>
              <a:t>OŠ KRIŽE</a:t>
            </a:r>
          </a:p>
          <a:p>
            <a:r>
              <a:rPr lang="sl-SI" dirty="0">
                <a:latin typeface="Arial" panose="020B0604020202020204" pitchFamily="34" charset="0"/>
                <a:cs typeface="Arial" panose="020B0604020202020204" pitchFamily="34" charset="0"/>
              </a:rPr>
              <a:t>ČETRTEK, 16. 4. 2020</a:t>
            </a:r>
          </a:p>
          <a:p>
            <a:r>
              <a:rPr lang="sl-SI" dirty="0">
                <a:latin typeface="Arial" panose="020B0604020202020204" pitchFamily="34" charset="0"/>
                <a:cs typeface="Arial" panose="020B0604020202020204" pitchFamily="34" charset="0"/>
              </a:rPr>
              <a:t>DELO NA DALJAVO</a:t>
            </a:r>
          </a:p>
          <a:p>
            <a:r>
              <a:rPr lang="sl-SI" dirty="0">
                <a:latin typeface="Arial" panose="020B0604020202020204" pitchFamily="34" charset="0"/>
                <a:cs typeface="Arial" panose="020B0604020202020204" pitchFamily="34" charset="0"/>
              </a:rPr>
              <a:t>1., 2. IN 3. RAZRED</a:t>
            </a:r>
          </a:p>
        </p:txBody>
      </p:sp>
      <p:pic>
        <p:nvPicPr>
          <p:cNvPr id="4" name="A62DF3AF">
            <a:hlinkClick r:id="" action="ppaction://media"/>
            <a:extLst>
              <a:ext uri="{FF2B5EF4-FFF2-40B4-BE49-F238E27FC236}">
                <a16:creationId xmlns:a16="http://schemas.microsoft.com/office/drawing/2014/main" id="{0AE751A6-B02B-4239-BE2E-86F4F1305D2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655970" y="4239522"/>
            <a:ext cx="609600" cy="609600"/>
          </a:xfrm>
          <a:prstGeom prst="rect">
            <a:avLst/>
          </a:prstGeom>
        </p:spPr>
      </p:pic>
    </p:spTree>
    <p:extLst>
      <p:ext uri="{BB962C8B-B14F-4D97-AF65-F5344CB8AC3E}">
        <p14:creationId xmlns:p14="http://schemas.microsoft.com/office/powerpoint/2010/main" val="1093944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04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jeZBesedilom 1">
            <a:extLst>
              <a:ext uri="{FF2B5EF4-FFF2-40B4-BE49-F238E27FC236}">
                <a16:creationId xmlns:a16="http://schemas.microsoft.com/office/drawing/2014/main" id="{E6CD317B-0A40-4554-9159-7170FE0CEB50}"/>
              </a:ext>
            </a:extLst>
          </p:cNvPr>
          <p:cNvSpPr txBox="1"/>
          <p:nvPr/>
        </p:nvSpPr>
        <p:spPr>
          <a:xfrm>
            <a:off x="1113182" y="1470991"/>
            <a:ext cx="9727096" cy="3600986"/>
          </a:xfrm>
          <a:prstGeom prst="rect">
            <a:avLst/>
          </a:prstGeom>
          <a:noFill/>
        </p:spPr>
        <p:txBody>
          <a:bodyPr wrap="square" rtlCol="0">
            <a:spAutoFit/>
          </a:bodyPr>
          <a:lstStyle/>
          <a:p>
            <a:r>
              <a:rPr lang="sl-SI" sz="1200" dirty="0"/>
              <a:t>Viri slik: </a:t>
            </a:r>
          </a:p>
          <a:p>
            <a:endParaRPr lang="sl-SI" sz="1200" dirty="0"/>
          </a:p>
          <a:p>
            <a:r>
              <a:rPr lang="sl-SI" sz="1200" dirty="0"/>
              <a:t>Slika avtobus: </a:t>
            </a:r>
            <a:r>
              <a:rPr lang="sl-SI" sz="1200" u="sng" dirty="0">
                <a:hlinkClick r:id="rId2"/>
              </a:rPr>
              <a:t>http://osknezak.splet.arnes.si/files/2017/10/bus.jpg</a:t>
            </a:r>
            <a:endParaRPr lang="sl-SI" sz="1200" dirty="0"/>
          </a:p>
          <a:p>
            <a:r>
              <a:rPr lang="sl-SI" sz="1200" dirty="0"/>
              <a:t>Cankarjev dom </a:t>
            </a:r>
            <a:r>
              <a:rPr lang="sl-SI" sz="1200" u="sng" dirty="0">
                <a:hlinkClick r:id="rId3"/>
              </a:rPr>
              <a:t>https://www.napovednik.com/cankarjev-dom</a:t>
            </a:r>
            <a:endParaRPr lang="sl-SI" sz="1200" dirty="0"/>
          </a:p>
          <a:p>
            <a:r>
              <a:rPr lang="sl-SI" sz="1200" dirty="0"/>
              <a:t>Gallusova dvorana </a:t>
            </a:r>
            <a:r>
              <a:rPr lang="sl-SI" sz="1200" u="sng" dirty="0">
                <a:hlinkClick r:id="rId4"/>
              </a:rPr>
              <a:t>https://www.slovenia-convention.com/sl/pester-november-v-cankarjevem-domu/</a:t>
            </a:r>
            <a:endParaRPr lang="sl-SI" sz="1200" dirty="0"/>
          </a:p>
          <a:p>
            <a:r>
              <a:rPr lang="sl-SI" sz="1200" dirty="0"/>
              <a:t>Orkester Slovenske filharmonije </a:t>
            </a:r>
            <a:r>
              <a:rPr lang="sl-SI" sz="1200" u="sng" dirty="0">
                <a:hlinkClick r:id="rId5"/>
              </a:rPr>
              <a:t>https://www.dnevnik.si/1042862117</a:t>
            </a:r>
            <a:endParaRPr lang="sl-SI" sz="1200" dirty="0"/>
          </a:p>
          <a:p>
            <a:r>
              <a:rPr lang="sl-SI" sz="1200" dirty="0"/>
              <a:t>Trstenke: </a:t>
            </a:r>
            <a:r>
              <a:rPr lang="sl-SI" sz="1200" u="sng" dirty="0">
                <a:hlinkClick r:id="rId6"/>
              </a:rPr>
              <a:t>https://www.europeana.eu/sl/item/09102/_RMAH_118516_NL</a:t>
            </a:r>
            <a:endParaRPr lang="sl-SI" sz="1200" dirty="0"/>
          </a:p>
          <a:p>
            <a:r>
              <a:rPr lang="sl-SI" sz="1200" dirty="0"/>
              <a:t>Pihala: </a:t>
            </a:r>
            <a:r>
              <a:rPr lang="sl-SI" sz="1200" u="sng" dirty="0">
                <a:hlinkClick r:id="rId7"/>
              </a:rPr>
              <a:t>https://www.google.com/search?q=pihala&amp;sxsrf=ALeKk03dY_rluWJE9CveDeFYnwhPgTrftA:1586967844835&amp;source=lnms&amp;tbm=isch&amp;sa=X&amp;ved=2ahUKEwiS56T16-roAhViwIsKHc9JBI4Q_AUoAXoECBIQAw&amp;biw=1707&amp;bih=781#imgrc=Xwjoj0yTknhobM</a:t>
            </a:r>
            <a:endParaRPr lang="sl-SI" sz="1200" dirty="0"/>
          </a:p>
          <a:p>
            <a:r>
              <a:rPr lang="sl-SI" sz="1200" dirty="0"/>
              <a:t>Trobila: </a:t>
            </a:r>
            <a:r>
              <a:rPr lang="sl-SI" sz="1200" u="sng" dirty="0">
                <a:hlinkClick r:id="rId8"/>
              </a:rPr>
              <a:t>https://radioaktual.si/clanek/v/aktualova-akademija-glasbe/56ed515512e2a/trobila</a:t>
            </a:r>
            <a:endParaRPr lang="sl-SI" sz="1200" dirty="0"/>
          </a:p>
          <a:p>
            <a:r>
              <a:rPr lang="sl-SI" sz="1200" dirty="0"/>
              <a:t>Tolkala: </a:t>
            </a:r>
            <a:r>
              <a:rPr lang="sl-SI" sz="1200" u="sng" dirty="0">
                <a:hlinkClick r:id="rId9"/>
              </a:rPr>
              <a:t>https://www.gs-krsko.si/koledar/tekmovanja/23-predtekmovanje-mladih-glasbenikov-republike-slovenije-2020-tolkala</a:t>
            </a:r>
            <a:endParaRPr lang="sl-SI" sz="1200" dirty="0"/>
          </a:p>
          <a:p>
            <a:r>
              <a:rPr lang="sl-SI" sz="1200" dirty="0"/>
              <a:t>Kitara, harfa, klavir, harmonika: </a:t>
            </a:r>
            <a:r>
              <a:rPr lang="sl-SI" sz="1200" u="sng" dirty="0">
                <a:hlinkClick r:id="rId10"/>
              </a:rPr>
              <a:t>https://www.glasbenamatica.org/sola/</a:t>
            </a:r>
            <a:endParaRPr lang="sl-SI" sz="1200" dirty="0"/>
          </a:p>
          <a:p>
            <a:r>
              <a:rPr lang="sl-SI" sz="1200" dirty="0"/>
              <a:t>Citre: </a:t>
            </a:r>
            <a:r>
              <a:rPr lang="sl-SI" sz="1200" u="sng" dirty="0">
                <a:hlinkClick r:id="rId11"/>
              </a:rPr>
              <a:t>https://www.melodija.si/citre</a:t>
            </a:r>
            <a:endParaRPr lang="sl-SI" sz="1200" dirty="0"/>
          </a:p>
          <a:p>
            <a:r>
              <a:rPr lang="sl-SI" sz="1200" dirty="0"/>
              <a:t>Orgle: </a:t>
            </a:r>
            <a:r>
              <a:rPr lang="sl-SI" sz="1200" u="sng" dirty="0">
                <a:hlinkClick r:id="rId12"/>
              </a:rPr>
              <a:t>https://sites.google.com/site/orglenajzahtevnejseglasbilo/</a:t>
            </a:r>
            <a:endParaRPr lang="sl-SI" sz="1200" dirty="0"/>
          </a:p>
          <a:p>
            <a:r>
              <a:rPr lang="sl-SI" sz="1200" dirty="0"/>
              <a:t>Godala: </a:t>
            </a:r>
            <a:r>
              <a:rPr lang="sl-SI" sz="1200" u="sng" dirty="0">
                <a:hlinkClick r:id="rId13"/>
              </a:rPr>
              <a:t>https://www.google.com/search?q=godala&amp;sxsrf=ALeKk002eXpX4boimclYTSu__PuhI7lSkw:1586970442982&amp;source=lnms&amp;tbm=isch&amp;sa=X&amp;ved=2ahUKEwiKmZfM9eroAhUD8qYKHVTYD_EQ_AUoAXoECAwQAw&amp;biw=1707&amp;bih=720#imgrc=rjydab2KfTfy6M</a:t>
            </a:r>
            <a:endParaRPr lang="sl-SI" sz="1200" dirty="0"/>
          </a:p>
          <a:p>
            <a:r>
              <a:rPr lang="sl-SI" sz="1200" dirty="0"/>
              <a:t>Skladatelj: </a:t>
            </a:r>
            <a:r>
              <a:rPr lang="sl-SI" sz="1200" u="sng" dirty="0">
                <a:hlinkClick r:id="rId14"/>
              </a:rPr>
              <a:t>https://sl.wikipedia.org/wiki/Sergej_Prokofjev</a:t>
            </a:r>
            <a:endParaRPr lang="sl-SI" sz="1200" dirty="0"/>
          </a:p>
        </p:txBody>
      </p:sp>
    </p:spTree>
    <p:extLst>
      <p:ext uri="{BB962C8B-B14F-4D97-AF65-F5344CB8AC3E}">
        <p14:creationId xmlns:p14="http://schemas.microsoft.com/office/powerpoint/2010/main" val="27562238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ravokotnik: zaokroženi vogali 2" descr="Slika, ki vsebuje besede risba&#10;&#10;Opis je samodejno ustvarjen">
            <a:extLst>
              <a:ext uri="{FF2B5EF4-FFF2-40B4-BE49-F238E27FC236}">
                <a16:creationId xmlns:a16="http://schemas.microsoft.com/office/drawing/2014/main" id="{36B5B826-4A8D-4DDC-8503-4AC577A5C5BB}"/>
              </a:ext>
            </a:extLst>
          </p:cNvPr>
          <p:cNvSpPr/>
          <p:nvPr/>
        </p:nvSpPr>
        <p:spPr>
          <a:xfrm>
            <a:off x="1513162" y="694696"/>
            <a:ext cx="2749884" cy="1900949"/>
          </a:xfrm>
          <a:prstGeom prst="roundRect">
            <a:avLst/>
          </a:prstGeom>
          <a:blipFill>
            <a:blip r:embed="rId4">
              <a:extLst>
                <a:ext uri="{28A0092B-C50C-407E-A947-70E740481C1C}">
                  <a14:useLocalDpi xmlns:a14="http://schemas.microsoft.com/office/drawing/2010/main" val="0"/>
                </a:ext>
              </a:extLst>
            </a:blip>
            <a:srcRect/>
            <a:stretch>
              <a:fillRect t="-4000" b="-4000"/>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4" name="Pravokotnik: zaokroženi vogali 3" descr="Slika, ki vsebuje besede stavba, cesta, zunanje, ulica&#10;&#10;Opis je samodejno ustvarjen">
            <a:extLst>
              <a:ext uri="{FF2B5EF4-FFF2-40B4-BE49-F238E27FC236}">
                <a16:creationId xmlns:a16="http://schemas.microsoft.com/office/drawing/2014/main" id="{01914432-49A4-470A-ABAB-4B9454C23DBD}"/>
              </a:ext>
            </a:extLst>
          </p:cNvPr>
          <p:cNvSpPr/>
          <p:nvPr/>
        </p:nvSpPr>
        <p:spPr>
          <a:xfrm>
            <a:off x="7536195" y="694696"/>
            <a:ext cx="3142643" cy="2040232"/>
          </a:xfrm>
          <a:prstGeom prst="roundRect">
            <a:avLst/>
          </a:prstGeom>
          <a:blipFill>
            <a:blip r:embed="rId5">
              <a:extLst>
                <a:ext uri="{28A0092B-C50C-407E-A947-70E740481C1C}">
                  <a14:useLocalDpi xmlns:a14="http://schemas.microsoft.com/office/drawing/2010/main" val="0"/>
                </a:ext>
              </a:extLst>
            </a:blip>
            <a:srcRect/>
            <a:stretch>
              <a:fillRect l="-2000" r="-2000"/>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6" name="Pravokotnik: zaokroženi vogali 5" descr="Slika, ki vsebuje besede miza, računalnik&#10;&#10;Opis je samodejno ustvarjen">
            <a:extLst>
              <a:ext uri="{FF2B5EF4-FFF2-40B4-BE49-F238E27FC236}">
                <a16:creationId xmlns:a16="http://schemas.microsoft.com/office/drawing/2014/main" id="{9DE7E6DE-CEE6-47B6-8F57-86A130BE3337}"/>
              </a:ext>
            </a:extLst>
          </p:cNvPr>
          <p:cNvSpPr/>
          <p:nvPr/>
        </p:nvSpPr>
        <p:spPr>
          <a:xfrm>
            <a:off x="1206383" y="4071102"/>
            <a:ext cx="3363442" cy="2092202"/>
          </a:xfrm>
          <a:prstGeom prst="roundRect">
            <a:avLst/>
          </a:prstGeom>
          <a:blipFill>
            <a:blip r:embed="rId6">
              <a:extLst>
                <a:ext uri="{28A0092B-C50C-407E-A947-70E740481C1C}">
                  <a14:useLocalDpi xmlns:a14="http://schemas.microsoft.com/office/drawing/2010/main" val="0"/>
                </a:ext>
              </a:extLst>
            </a:blip>
            <a:srcRect/>
            <a:stretch>
              <a:fillRect l="-2000" r="-2000"/>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sl-SI" dirty="0"/>
          </a:p>
        </p:txBody>
      </p:sp>
      <p:sp>
        <p:nvSpPr>
          <p:cNvPr id="7" name="Pravokotnik 6">
            <a:extLst>
              <a:ext uri="{FF2B5EF4-FFF2-40B4-BE49-F238E27FC236}">
                <a16:creationId xmlns:a16="http://schemas.microsoft.com/office/drawing/2014/main" id="{1B8EEB31-B2E2-4CE9-837F-4F78EAF05329}"/>
              </a:ext>
            </a:extLst>
          </p:cNvPr>
          <p:cNvSpPr/>
          <p:nvPr/>
        </p:nvSpPr>
        <p:spPr>
          <a:xfrm>
            <a:off x="5050165" y="4332373"/>
            <a:ext cx="6295869" cy="1569660"/>
          </a:xfrm>
          <a:prstGeom prst="rect">
            <a:avLst/>
          </a:prstGeom>
        </p:spPr>
        <p:txBody>
          <a:bodyPr wrap="square">
            <a:spAutoFit/>
          </a:bodyPr>
          <a:lstStyle/>
          <a:p>
            <a:pPr lvl="0"/>
            <a:r>
              <a:rPr lang="sl-SI" sz="2400" dirty="0">
                <a:latin typeface="Arial" panose="020B0604020202020204" pitchFamily="34" charset="0"/>
                <a:cs typeface="Arial" panose="020B0604020202020204" pitchFamily="34" charset="0"/>
              </a:rPr>
              <a:t>IN SI V NAJVEČJI KULTURNI DVORANI V SLOVENIJI, TO JE </a:t>
            </a:r>
            <a:r>
              <a:rPr lang="sl-SI" sz="2400" b="1" dirty="0">
                <a:latin typeface="Arial" panose="020B0604020202020204" pitchFamily="34" charset="0"/>
                <a:cs typeface="Arial" panose="020B0604020202020204" pitchFamily="34" charset="0"/>
              </a:rPr>
              <a:t>GALLUSOVI DVORANI</a:t>
            </a:r>
            <a:r>
              <a:rPr lang="sl-SI" sz="2400" dirty="0">
                <a:latin typeface="Arial" panose="020B0604020202020204" pitchFamily="34" charset="0"/>
                <a:cs typeface="Arial" panose="020B0604020202020204" pitchFamily="34" charset="0"/>
              </a:rPr>
              <a:t>, OGLEDALI SIMFONIČNO MATINEJO ORKESTER, PETER IN VOLK.</a:t>
            </a:r>
          </a:p>
        </p:txBody>
      </p:sp>
      <p:sp>
        <p:nvSpPr>
          <p:cNvPr id="8" name="Pravokotnik 7">
            <a:extLst>
              <a:ext uri="{FF2B5EF4-FFF2-40B4-BE49-F238E27FC236}">
                <a16:creationId xmlns:a16="http://schemas.microsoft.com/office/drawing/2014/main" id="{9F79FBAF-0007-4441-B8B4-9E336FF23E2A}"/>
              </a:ext>
            </a:extLst>
          </p:cNvPr>
          <p:cNvSpPr/>
          <p:nvPr/>
        </p:nvSpPr>
        <p:spPr>
          <a:xfrm>
            <a:off x="759502" y="2786898"/>
            <a:ext cx="4791856" cy="830997"/>
          </a:xfrm>
          <a:prstGeom prst="rect">
            <a:avLst/>
          </a:prstGeom>
        </p:spPr>
        <p:txBody>
          <a:bodyPr wrap="square">
            <a:spAutoFit/>
          </a:bodyPr>
          <a:lstStyle/>
          <a:p>
            <a:pPr lvl="0" algn="ctr"/>
            <a:r>
              <a:rPr lang="sl-SI" sz="2400" dirty="0">
                <a:latin typeface="Arial" panose="020B0604020202020204" pitchFamily="34" charset="0"/>
                <a:cs typeface="Arial" panose="020B0604020202020204" pitchFamily="34" charset="0"/>
              </a:rPr>
              <a:t>TA TEDEN BI SE Z AVTOBUSOM PELJALI V LJUBLJANO.</a:t>
            </a:r>
          </a:p>
        </p:txBody>
      </p:sp>
      <p:sp>
        <p:nvSpPr>
          <p:cNvPr id="9" name="Pravokotnik 8">
            <a:extLst>
              <a:ext uri="{FF2B5EF4-FFF2-40B4-BE49-F238E27FC236}">
                <a16:creationId xmlns:a16="http://schemas.microsoft.com/office/drawing/2014/main" id="{70482B2A-6B03-4C02-9ADA-A3BB54F907C8}"/>
              </a:ext>
            </a:extLst>
          </p:cNvPr>
          <p:cNvSpPr/>
          <p:nvPr/>
        </p:nvSpPr>
        <p:spPr>
          <a:xfrm>
            <a:off x="7083564" y="2967335"/>
            <a:ext cx="4047903" cy="461665"/>
          </a:xfrm>
          <a:prstGeom prst="rect">
            <a:avLst/>
          </a:prstGeom>
        </p:spPr>
        <p:txBody>
          <a:bodyPr wrap="none">
            <a:spAutoFit/>
          </a:bodyPr>
          <a:lstStyle/>
          <a:p>
            <a:pPr lvl="0"/>
            <a:r>
              <a:rPr lang="sl-SI" sz="2400" dirty="0">
                <a:latin typeface="Arial" panose="020B0604020202020204" pitchFamily="34" charset="0"/>
                <a:cs typeface="Arial" panose="020B0604020202020204" pitchFamily="34" charset="0"/>
              </a:rPr>
              <a:t>ŠLI BI V CANKARJEV DOM</a:t>
            </a:r>
          </a:p>
        </p:txBody>
      </p:sp>
      <p:pic>
        <p:nvPicPr>
          <p:cNvPr id="10" name="1AD85924">
            <a:hlinkClick r:id="" action="ppaction://media"/>
            <a:extLst>
              <a:ext uri="{FF2B5EF4-FFF2-40B4-BE49-F238E27FC236}">
                <a16:creationId xmlns:a16="http://schemas.microsoft.com/office/drawing/2014/main" id="{14F4EB35-0120-4BE7-A40D-21D456F9C27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215270" y="2844752"/>
            <a:ext cx="609600" cy="609600"/>
          </a:xfrm>
          <a:prstGeom prst="rect">
            <a:avLst/>
          </a:prstGeom>
        </p:spPr>
      </p:pic>
    </p:spTree>
    <p:extLst>
      <p:ext uri="{BB962C8B-B14F-4D97-AF65-F5344CB8AC3E}">
        <p14:creationId xmlns:p14="http://schemas.microsoft.com/office/powerpoint/2010/main" val="1857196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8576" fill="hold"/>
                                        <p:tgtEl>
                                          <p:spTgt spid="10"/>
                                        </p:tgtEl>
                                      </p:cBhvr>
                                    </p:cmd>
                                  </p:childTnLst>
                                </p:cTn>
                              </p:par>
                              <p:par>
                                <p:cTn id="7" presetID="42"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fade">
                                      <p:cBhvr>
                                        <p:cTn id="9" dur="2000"/>
                                        <p:tgtEl>
                                          <p:spTgt spid="3"/>
                                        </p:tgtEl>
                                      </p:cBhvr>
                                    </p:animEffect>
                                    <p:anim calcmode="lin" valueType="num">
                                      <p:cBhvr>
                                        <p:cTn id="10" dur="2000" fill="hold"/>
                                        <p:tgtEl>
                                          <p:spTgt spid="3"/>
                                        </p:tgtEl>
                                        <p:attrNameLst>
                                          <p:attrName>ppt_x</p:attrName>
                                        </p:attrNameLst>
                                      </p:cBhvr>
                                      <p:tavLst>
                                        <p:tav tm="0">
                                          <p:val>
                                            <p:strVal val="#ppt_x"/>
                                          </p:val>
                                        </p:tav>
                                        <p:tav tm="100000">
                                          <p:val>
                                            <p:strVal val="#ppt_x"/>
                                          </p:val>
                                        </p:tav>
                                      </p:tavLst>
                                    </p:anim>
                                    <p:anim calcmode="lin" valueType="num">
                                      <p:cBhvr>
                                        <p:cTn id="11" dur="2000" fill="hold"/>
                                        <p:tgtEl>
                                          <p:spTgt spid="3"/>
                                        </p:tgtEl>
                                        <p:attrNameLst>
                                          <p:attrName>ppt_y</p:attrName>
                                        </p:attrNameLst>
                                      </p:cBhvr>
                                      <p:tavLst>
                                        <p:tav tm="0">
                                          <p:val>
                                            <p:strVal val="#ppt_y+.1"/>
                                          </p:val>
                                        </p:tav>
                                        <p:tav tm="100000">
                                          <p:val>
                                            <p:strVal val="#ppt_y"/>
                                          </p:val>
                                        </p:tav>
                                      </p:tavLst>
                                    </p:anim>
                                  </p:childTnLst>
                                </p:cTn>
                              </p:par>
                              <p:par>
                                <p:cTn id="12" presetID="42" presetClass="entr" presetSubtype="0" fill="hold" grpId="0" nodeType="with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3000"/>
                                        <p:tgtEl>
                                          <p:spTgt spid="8"/>
                                        </p:tgtEl>
                                      </p:cBhvr>
                                    </p:animEffect>
                                    <p:anim calcmode="lin" valueType="num">
                                      <p:cBhvr>
                                        <p:cTn id="15" dur="3000" fill="hold"/>
                                        <p:tgtEl>
                                          <p:spTgt spid="8"/>
                                        </p:tgtEl>
                                        <p:attrNameLst>
                                          <p:attrName>ppt_x</p:attrName>
                                        </p:attrNameLst>
                                      </p:cBhvr>
                                      <p:tavLst>
                                        <p:tav tm="0">
                                          <p:val>
                                            <p:strVal val="#ppt_x"/>
                                          </p:val>
                                        </p:tav>
                                        <p:tav tm="100000">
                                          <p:val>
                                            <p:strVal val="#ppt_x"/>
                                          </p:val>
                                        </p:tav>
                                      </p:tavLst>
                                    </p:anim>
                                    <p:anim calcmode="lin" valueType="num">
                                      <p:cBhvr>
                                        <p:cTn id="16" dur="3000" fill="hold"/>
                                        <p:tgtEl>
                                          <p:spTgt spid="8"/>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300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3000"/>
                                        <p:tgtEl>
                                          <p:spTgt spid="4"/>
                                        </p:tgtEl>
                                      </p:cBhvr>
                                    </p:animEffect>
                                    <p:anim calcmode="lin" valueType="num">
                                      <p:cBhvr>
                                        <p:cTn id="20" dur="3000" fill="hold"/>
                                        <p:tgtEl>
                                          <p:spTgt spid="4"/>
                                        </p:tgtEl>
                                        <p:attrNameLst>
                                          <p:attrName>ppt_x</p:attrName>
                                        </p:attrNameLst>
                                      </p:cBhvr>
                                      <p:tavLst>
                                        <p:tav tm="0">
                                          <p:val>
                                            <p:strVal val="#ppt_x"/>
                                          </p:val>
                                        </p:tav>
                                        <p:tav tm="100000">
                                          <p:val>
                                            <p:strVal val="#ppt_x"/>
                                          </p:val>
                                        </p:tav>
                                      </p:tavLst>
                                    </p:anim>
                                    <p:anim calcmode="lin" valueType="num">
                                      <p:cBhvr>
                                        <p:cTn id="21" dur="3000" fill="hold"/>
                                        <p:tgtEl>
                                          <p:spTgt spid="4"/>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300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3000"/>
                                        <p:tgtEl>
                                          <p:spTgt spid="9"/>
                                        </p:tgtEl>
                                      </p:cBhvr>
                                    </p:animEffect>
                                    <p:anim calcmode="lin" valueType="num">
                                      <p:cBhvr>
                                        <p:cTn id="25" dur="3000" fill="hold"/>
                                        <p:tgtEl>
                                          <p:spTgt spid="9"/>
                                        </p:tgtEl>
                                        <p:attrNameLst>
                                          <p:attrName>ppt_x</p:attrName>
                                        </p:attrNameLst>
                                      </p:cBhvr>
                                      <p:tavLst>
                                        <p:tav tm="0">
                                          <p:val>
                                            <p:strVal val="#ppt_x"/>
                                          </p:val>
                                        </p:tav>
                                        <p:tav tm="100000">
                                          <p:val>
                                            <p:strVal val="#ppt_x"/>
                                          </p:val>
                                        </p:tav>
                                      </p:tavLst>
                                    </p:anim>
                                    <p:anim calcmode="lin" valueType="num">
                                      <p:cBhvr>
                                        <p:cTn id="26" dur="3000" fill="hold"/>
                                        <p:tgtEl>
                                          <p:spTgt spid="9"/>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600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3000"/>
                                        <p:tgtEl>
                                          <p:spTgt spid="6"/>
                                        </p:tgtEl>
                                      </p:cBhvr>
                                    </p:animEffect>
                                    <p:anim calcmode="lin" valueType="num">
                                      <p:cBhvr>
                                        <p:cTn id="30" dur="3000" fill="hold"/>
                                        <p:tgtEl>
                                          <p:spTgt spid="6"/>
                                        </p:tgtEl>
                                        <p:attrNameLst>
                                          <p:attrName>ppt_x</p:attrName>
                                        </p:attrNameLst>
                                      </p:cBhvr>
                                      <p:tavLst>
                                        <p:tav tm="0">
                                          <p:val>
                                            <p:strVal val="#ppt_x"/>
                                          </p:val>
                                        </p:tav>
                                        <p:tav tm="100000">
                                          <p:val>
                                            <p:strVal val="#ppt_x"/>
                                          </p:val>
                                        </p:tav>
                                      </p:tavLst>
                                    </p:anim>
                                    <p:anim calcmode="lin" valueType="num">
                                      <p:cBhvr>
                                        <p:cTn id="31" dur="3000" fill="hold"/>
                                        <p:tgtEl>
                                          <p:spTgt spid="6"/>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6000"/>
                                  </p:stCondLst>
                                  <p:childTnLst>
                                    <p:set>
                                      <p:cBhvr>
                                        <p:cTn id="33" dur="1" fill="hold">
                                          <p:stCondLst>
                                            <p:cond delay="0"/>
                                          </p:stCondLst>
                                        </p:cTn>
                                        <p:tgtEl>
                                          <p:spTgt spid="7"/>
                                        </p:tgtEl>
                                        <p:attrNameLst>
                                          <p:attrName>style.visibility</p:attrName>
                                        </p:attrNameLst>
                                      </p:cBhvr>
                                      <p:to>
                                        <p:strVal val="visible"/>
                                      </p:to>
                                    </p:set>
                                    <p:animEffect transition="in" filter="fade">
                                      <p:cBhvr>
                                        <p:cTn id="34" dur="3000"/>
                                        <p:tgtEl>
                                          <p:spTgt spid="7"/>
                                        </p:tgtEl>
                                      </p:cBhvr>
                                    </p:animEffect>
                                    <p:anim calcmode="lin" valueType="num">
                                      <p:cBhvr>
                                        <p:cTn id="35" dur="3000" fill="hold"/>
                                        <p:tgtEl>
                                          <p:spTgt spid="7"/>
                                        </p:tgtEl>
                                        <p:attrNameLst>
                                          <p:attrName>ppt_x</p:attrName>
                                        </p:attrNameLst>
                                      </p:cBhvr>
                                      <p:tavLst>
                                        <p:tav tm="0">
                                          <p:val>
                                            <p:strVal val="#ppt_x"/>
                                          </p:val>
                                        </p:tav>
                                        <p:tav tm="100000">
                                          <p:val>
                                            <p:strVal val="#ppt_x"/>
                                          </p:val>
                                        </p:tav>
                                      </p:tavLst>
                                    </p:anim>
                                    <p:anim calcmode="lin" valueType="num">
                                      <p:cBhvr>
                                        <p:cTn id="36" dur="3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7" fill="hold" display="0">
                  <p:stCondLst>
                    <p:cond delay="indefinite"/>
                  </p:stCondLst>
                  <p:endCondLst>
                    <p:cond evt="onStopAudio" delay="0">
                      <p:tgtEl>
                        <p:sldTgt/>
                      </p:tgtEl>
                    </p:cond>
                  </p:endCondLst>
                </p:cTn>
                <p:tgtEl>
                  <p:spTgt spid="10"/>
                </p:tgtEl>
              </p:cMediaNode>
            </p:audio>
          </p:childTnLst>
        </p:cTn>
      </p:par>
    </p:tnLst>
    <p:bldLst>
      <p:bldP spid="6" grpId="0" animBg="1"/>
      <p:bldP spid="7" grpId="0"/>
      <p:bldP spid="8" grpId="0"/>
      <p:bldP spid="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lika 2" descr="Slika, ki vsebuje besede oseba, dvorana, cesta, motorno kolo&#10;&#10;Opis je samodejno ustvarjen">
            <a:extLst>
              <a:ext uri="{FF2B5EF4-FFF2-40B4-BE49-F238E27FC236}">
                <a16:creationId xmlns:a16="http://schemas.microsoft.com/office/drawing/2014/main" id="{ACDE33B2-3E4E-4FDD-BB2A-48CEDF21C2F9}"/>
              </a:ext>
            </a:extLst>
          </p:cNvPr>
          <p:cNvPicPr>
            <a:picLocks noChangeAspect="1"/>
          </p:cNvPicPr>
          <p:nvPr/>
        </p:nvPicPr>
        <p:blipFill rotWithShape="1">
          <a:blip r:embed="rId4">
            <a:extLst>
              <a:ext uri="{28A0092B-C50C-407E-A947-70E740481C1C}">
                <a14:useLocalDpi xmlns:a14="http://schemas.microsoft.com/office/drawing/2010/main" val="0"/>
              </a:ext>
            </a:extLst>
          </a:blip>
          <a:srcRect t="19383" r="-1" b="-1"/>
          <a:stretch/>
        </p:blipFill>
        <p:spPr>
          <a:xfrm>
            <a:off x="2224726" y="1114548"/>
            <a:ext cx="7356596" cy="3958754"/>
          </a:xfrm>
          <a:prstGeom prst="rect">
            <a:avLst/>
          </a:prstGeom>
        </p:spPr>
      </p:pic>
      <p:sp>
        <p:nvSpPr>
          <p:cNvPr id="5" name="PoljeZBesedilom 4">
            <a:extLst>
              <a:ext uri="{FF2B5EF4-FFF2-40B4-BE49-F238E27FC236}">
                <a16:creationId xmlns:a16="http://schemas.microsoft.com/office/drawing/2014/main" id="{AAD97926-E2EC-4C02-A82F-37E65B0D7BAB}"/>
              </a:ext>
            </a:extLst>
          </p:cNvPr>
          <p:cNvSpPr txBox="1"/>
          <p:nvPr/>
        </p:nvSpPr>
        <p:spPr>
          <a:xfrm>
            <a:off x="901148" y="556591"/>
            <a:ext cx="10442713" cy="461665"/>
          </a:xfrm>
          <a:prstGeom prst="rect">
            <a:avLst/>
          </a:prstGeom>
          <a:noFill/>
        </p:spPr>
        <p:txBody>
          <a:bodyPr wrap="square" rtlCol="0">
            <a:spAutoFit/>
          </a:bodyPr>
          <a:lstStyle/>
          <a:p>
            <a:pPr algn="ctr"/>
            <a:r>
              <a:rPr lang="sl-SI" sz="2400" dirty="0">
                <a:latin typeface="Arial" panose="020B0604020202020204" pitchFamily="34" charset="0"/>
                <a:cs typeface="Arial" panose="020B0604020202020204" pitchFamily="34" charset="0"/>
              </a:rPr>
              <a:t>NASTOPAL BI </a:t>
            </a:r>
            <a:r>
              <a:rPr lang="sl-SI" sz="2400" b="1" dirty="0">
                <a:latin typeface="Arial" panose="020B0604020202020204" pitchFamily="34" charset="0"/>
                <a:cs typeface="Arial" panose="020B0604020202020204" pitchFamily="34" charset="0"/>
              </a:rPr>
              <a:t>SIMFONIČNI ORKESTER SLOVENSKE FILHARMONIJE</a:t>
            </a:r>
            <a:r>
              <a:rPr lang="sl-SI" sz="2400" dirty="0">
                <a:latin typeface="Arial" panose="020B0604020202020204" pitchFamily="34" charset="0"/>
                <a:cs typeface="Arial" panose="020B0604020202020204" pitchFamily="34" charset="0"/>
              </a:rPr>
              <a:t>.</a:t>
            </a:r>
          </a:p>
        </p:txBody>
      </p:sp>
      <p:sp>
        <p:nvSpPr>
          <p:cNvPr id="6" name="PoljeZBesedilom 5">
            <a:extLst>
              <a:ext uri="{FF2B5EF4-FFF2-40B4-BE49-F238E27FC236}">
                <a16:creationId xmlns:a16="http://schemas.microsoft.com/office/drawing/2014/main" id="{EEF56182-7E0B-4866-A50D-89ECA2D30621}"/>
              </a:ext>
            </a:extLst>
          </p:cNvPr>
          <p:cNvSpPr txBox="1"/>
          <p:nvPr/>
        </p:nvSpPr>
        <p:spPr>
          <a:xfrm>
            <a:off x="901148" y="5169594"/>
            <a:ext cx="6665842" cy="1200329"/>
          </a:xfrm>
          <a:prstGeom prst="rect">
            <a:avLst/>
          </a:prstGeom>
          <a:noFill/>
        </p:spPr>
        <p:txBody>
          <a:bodyPr wrap="square" rtlCol="0">
            <a:spAutoFit/>
          </a:bodyPr>
          <a:lstStyle/>
          <a:p>
            <a:pPr algn="ctr"/>
            <a:r>
              <a:rPr lang="sl-SI" sz="2400" dirty="0">
                <a:latin typeface="Arial" panose="020B0604020202020204" pitchFamily="34" charset="0"/>
                <a:cs typeface="Arial" panose="020B0604020202020204" pitchFamily="34" charset="0"/>
              </a:rPr>
              <a:t>TO JE NAJVEČJI ORKESTER V SLOVENIJI IN GLASBENIKI IGRAJO NA VEČ KOT 50 RAZLIČNIH INŠTRUMENTOV.</a:t>
            </a:r>
          </a:p>
        </p:txBody>
      </p:sp>
      <p:pic>
        <p:nvPicPr>
          <p:cNvPr id="7" name="FEEC08EC">
            <a:hlinkClick r:id="" action="ppaction://media"/>
            <a:extLst>
              <a:ext uri="{FF2B5EF4-FFF2-40B4-BE49-F238E27FC236}">
                <a16:creationId xmlns:a16="http://schemas.microsoft.com/office/drawing/2014/main" id="{3CC8B589-FB17-488C-80E4-7EBF9FA8166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581322" y="5133852"/>
            <a:ext cx="609600" cy="609600"/>
          </a:xfrm>
          <a:prstGeom prst="rect">
            <a:avLst/>
          </a:prstGeom>
        </p:spPr>
      </p:pic>
    </p:spTree>
    <p:extLst>
      <p:ext uri="{BB962C8B-B14F-4D97-AF65-F5344CB8AC3E}">
        <p14:creationId xmlns:p14="http://schemas.microsoft.com/office/powerpoint/2010/main" val="4184681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095"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jeZBesedilom 1">
            <a:extLst>
              <a:ext uri="{FF2B5EF4-FFF2-40B4-BE49-F238E27FC236}">
                <a16:creationId xmlns:a16="http://schemas.microsoft.com/office/drawing/2014/main" id="{3645BB18-4248-481B-A59B-AB93B8F5E7E6}"/>
              </a:ext>
            </a:extLst>
          </p:cNvPr>
          <p:cNvSpPr txBox="1"/>
          <p:nvPr/>
        </p:nvSpPr>
        <p:spPr>
          <a:xfrm>
            <a:off x="2661984" y="386786"/>
            <a:ext cx="5503962" cy="1077218"/>
          </a:xfrm>
          <a:prstGeom prst="rect">
            <a:avLst/>
          </a:prstGeom>
          <a:noFill/>
        </p:spPr>
        <p:txBody>
          <a:bodyPr wrap="square" rtlCol="0">
            <a:spAutoFit/>
          </a:bodyPr>
          <a:lstStyle/>
          <a:p>
            <a:pPr algn="ctr"/>
            <a:r>
              <a:rPr lang="sl-SI" sz="2400" dirty="0">
                <a:latin typeface="Arial" panose="020B0604020202020204" pitchFamily="34" charset="0"/>
                <a:cs typeface="Arial" panose="020B0604020202020204" pitchFamily="34" charset="0"/>
              </a:rPr>
              <a:t>KATERE INŠTRUMENTE POZNAŠ</a:t>
            </a:r>
          </a:p>
          <a:p>
            <a:pPr algn="ctr"/>
            <a:r>
              <a:rPr lang="sl-SI" sz="2000" dirty="0">
                <a:latin typeface="Arial" panose="020B0604020202020204" pitchFamily="34" charset="0"/>
                <a:cs typeface="Arial" panose="020B0604020202020204" pitchFamily="34" charset="0"/>
              </a:rPr>
              <a:t>IN KAKO LAHKO IGRAMO NA INŠTRUMENTE, DA ZAZVENIJO?</a:t>
            </a:r>
          </a:p>
        </p:txBody>
      </p:sp>
      <p:sp>
        <p:nvSpPr>
          <p:cNvPr id="3" name="PoljeZBesedilom 2">
            <a:extLst>
              <a:ext uri="{FF2B5EF4-FFF2-40B4-BE49-F238E27FC236}">
                <a16:creationId xmlns:a16="http://schemas.microsoft.com/office/drawing/2014/main" id="{4E0E2324-F090-4CCE-BFB3-AB8667E04E95}"/>
              </a:ext>
            </a:extLst>
          </p:cNvPr>
          <p:cNvSpPr txBox="1"/>
          <p:nvPr/>
        </p:nvSpPr>
        <p:spPr>
          <a:xfrm>
            <a:off x="461908" y="2975218"/>
            <a:ext cx="1022335" cy="369332"/>
          </a:xfrm>
          <a:prstGeom prst="rect">
            <a:avLst/>
          </a:prstGeom>
          <a:noFill/>
        </p:spPr>
        <p:txBody>
          <a:bodyPr wrap="square" rtlCol="0">
            <a:spAutoFit/>
          </a:bodyPr>
          <a:lstStyle/>
          <a:p>
            <a:r>
              <a:rPr lang="sl-SI" dirty="0"/>
              <a:t>PIHAMO</a:t>
            </a:r>
          </a:p>
        </p:txBody>
      </p:sp>
      <p:sp>
        <p:nvSpPr>
          <p:cNvPr id="4" name="PoljeZBesedilom 3">
            <a:extLst>
              <a:ext uri="{FF2B5EF4-FFF2-40B4-BE49-F238E27FC236}">
                <a16:creationId xmlns:a16="http://schemas.microsoft.com/office/drawing/2014/main" id="{4BF9CC20-FF0B-452D-A899-8E964EB8E2FC}"/>
              </a:ext>
            </a:extLst>
          </p:cNvPr>
          <p:cNvSpPr txBox="1"/>
          <p:nvPr/>
        </p:nvSpPr>
        <p:spPr>
          <a:xfrm>
            <a:off x="4299155" y="1766824"/>
            <a:ext cx="1364975" cy="369332"/>
          </a:xfrm>
          <a:prstGeom prst="rect">
            <a:avLst/>
          </a:prstGeom>
          <a:noFill/>
        </p:spPr>
        <p:txBody>
          <a:bodyPr wrap="square" rtlCol="0">
            <a:spAutoFit/>
          </a:bodyPr>
          <a:lstStyle/>
          <a:p>
            <a:r>
              <a:rPr lang="sl-SI" dirty="0"/>
              <a:t>TROBIMO</a:t>
            </a:r>
          </a:p>
        </p:txBody>
      </p:sp>
      <p:sp>
        <p:nvSpPr>
          <p:cNvPr id="6" name="PoljeZBesedilom 5">
            <a:extLst>
              <a:ext uri="{FF2B5EF4-FFF2-40B4-BE49-F238E27FC236}">
                <a16:creationId xmlns:a16="http://schemas.microsoft.com/office/drawing/2014/main" id="{A73AAFD1-EF0D-48B0-A712-18A9006FEF33}"/>
              </a:ext>
            </a:extLst>
          </p:cNvPr>
          <p:cNvSpPr txBox="1"/>
          <p:nvPr/>
        </p:nvSpPr>
        <p:spPr>
          <a:xfrm>
            <a:off x="6043037" y="4157184"/>
            <a:ext cx="1696278" cy="369332"/>
          </a:xfrm>
          <a:prstGeom prst="rect">
            <a:avLst/>
          </a:prstGeom>
          <a:noFill/>
        </p:spPr>
        <p:txBody>
          <a:bodyPr wrap="square" rtlCol="0">
            <a:spAutoFit/>
          </a:bodyPr>
          <a:lstStyle/>
          <a:p>
            <a:r>
              <a:rPr lang="sl-SI" dirty="0"/>
              <a:t>BRENKAMO</a:t>
            </a:r>
          </a:p>
        </p:txBody>
      </p:sp>
      <p:sp>
        <p:nvSpPr>
          <p:cNvPr id="7" name="PoljeZBesedilom 6">
            <a:extLst>
              <a:ext uri="{FF2B5EF4-FFF2-40B4-BE49-F238E27FC236}">
                <a16:creationId xmlns:a16="http://schemas.microsoft.com/office/drawing/2014/main" id="{FE5C144C-66A4-4F74-A80B-12D5C5BBC6DA}"/>
              </a:ext>
            </a:extLst>
          </p:cNvPr>
          <p:cNvSpPr txBox="1"/>
          <p:nvPr/>
        </p:nvSpPr>
        <p:spPr>
          <a:xfrm>
            <a:off x="8505929" y="1618243"/>
            <a:ext cx="1364974" cy="369332"/>
          </a:xfrm>
          <a:prstGeom prst="rect">
            <a:avLst/>
          </a:prstGeom>
          <a:noFill/>
        </p:spPr>
        <p:txBody>
          <a:bodyPr wrap="square" rtlCol="0">
            <a:spAutoFit/>
          </a:bodyPr>
          <a:lstStyle/>
          <a:p>
            <a:r>
              <a:rPr lang="sl-SI" dirty="0"/>
              <a:t>UDARJAMO</a:t>
            </a:r>
          </a:p>
        </p:txBody>
      </p:sp>
      <p:sp>
        <p:nvSpPr>
          <p:cNvPr id="8" name="PoljeZBesedilom 7">
            <a:extLst>
              <a:ext uri="{FF2B5EF4-FFF2-40B4-BE49-F238E27FC236}">
                <a16:creationId xmlns:a16="http://schemas.microsoft.com/office/drawing/2014/main" id="{914C0E05-607D-4195-B1D9-815BA0A3B965}"/>
              </a:ext>
            </a:extLst>
          </p:cNvPr>
          <p:cNvSpPr txBox="1"/>
          <p:nvPr/>
        </p:nvSpPr>
        <p:spPr>
          <a:xfrm>
            <a:off x="9462312" y="4930002"/>
            <a:ext cx="1232453" cy="646331"/>
          </a:xfrm>
          <a:prstGeom prst="rect">
            <a:avLst/>
          </a:prstGeom>
          <a:noFill/>
        </p:spPr>
        <p:txBody>
          <a:bodyPr wrap="square" rtlCol="0">
            <a:spAutoFit/>
          </a:bodyPr>
          <a:lstStyle/>
          <a:p>
            <a:r>
              <a:rPr lang="sl-SI" dirty="0"/>
              <a:t>IGRAMO NA TIPKE</a:t>
            </a:r>
          </a:p>
        </p:txBody>
      </p:sp>
      <p:pic>
        <p:nvPicPr>
          <p:cNvPr id="10" name="Slika 9">
            <a:extLst>
              <a:ext uri="{FF2B5EF4-FFF2-40B4-BE49-F238E27FC236}">
                <a16:creationId xmlns:a16="http://schemas.microsoft.com/office/drawing/2014/main" id="{C96E7C87-AB9E-4004-B5A9-E552E438629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172547" y="660629"/>
            <a:ext cx="2580727" cy="1903870"/>
          </a:xfrm>
          <a:prstGeom prst="rect">
            <a:avLst/>
          </a:prstGeom>
        </p:spPr>
      </p:pic>
      <p:pic>
        <p:nvPicPr>
          <p:cNvPr id="26" name="Slika 25">
            <a:extLst>
              <a:ext uri="{FF2B5EF4-FFF2-40B4-BE49-F238E27FC236}">
                <a16:creationId xmlns:a16="http://schemas.microsoft.com/office/drawing/2014/main" id="{2F60AAB5-C5BE-4D30-9E4E-B40205A89F8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94765" y="5811532"/>
            <a:ext cx="1152677" cy="812277"/>
          </a:xfrm>
          <a:prstGeom prst="rect">
            <a:avLst/>
          </a:prstGeom>
        </p:spPr>
      </p:pic>
      <p:pic>
        <p:nvPicPr>
          <p:cNvPr id="28" name="Slika 27" descr="Slika, ki vsebuje besede klavir, glasba, miza&#10;&#10;Opis je samodejno ustvarjen">
            <a:extLst>
              <a:ext uri="{FF2B5EF4-FFF2-40B4-BE49-F238E27FC236}">
                <a16:creationId xmlns:a16="http://schemas.microsoft.com/office/drawing/2014/main" id="{272E3446-1395-45DB-8BD5-4D6FE2617A9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87301" y="5719885"/>
            <a:ext cx="969711" cy="995570"/>
          </a:xfrm>
          <a:prstGeom prst="rect">
            <a:avLst/>
          </a:prstGeom>
        </p:spPr>
      </p:pic>
      <p:pic>
        <p:nvPicPr>
          <p:cNvPr id="30" name="Slika 29" descr="Slika, ki vsebuje besede glasba, orgle, notranji, stol&#10;&#10;Opis je samodejno ustvarjen">
            <a:extLst>
              <a:ext uri="{FF2B5EF4-FFF2-40B4-BE49-F238E27FC236}">
                <a16:creationId xmlns:a16="http://schemas.microsoft.com/office/drawing/2014/main" id="{3F020AF0-85AC-4B75-8562-7815F01793F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637517" y="4460004"/>
            <a:ext cx="1267171" cy="1064424"/>
          </a:xfrm>
          <a:prstGeom prst="rect">
            <a:avLst/>
          </a:prstGeom>
        </p:spPr>
      </p:pic>
      <p:pic>
        <p:nvPicPr>
          <p:cNvPr id="32" name="Slika 31" descr="Slika, ki vsebuje besede ogledalo&#10;&#10;Opis je samodejno ustvarjen">
            <a:extLst>
              <a:ext uri="{FF2B5EF4-FFF2-40B4-BE49-F238E27FC236}">
                <a16:creationId xmlns:a16="http://schemas.microsoft.com/office/drawing/2014/main" id="{4EBCEF24-C31E-415F-99AE-658309F4BE0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096000" y="4837715"/>
            <a:ext cx="2503653" cy="1877740"/>
          </a:xfrm>
          <a:prstGeom prst="rect">
            <a:avLst/>
          </a:prstGeom>
        </p:spPr>
      </p:pic>
      <p:pic>
        <p:nvPicPr>
          <p:cNvPr id="34" name="Slika 33" descr="Slika, ki vsebuje besede glasba, kitara&#10;&#10;Opis je samodejno ustvarjen">
            <a:extLst>
              <a:ext uri="{FF2B5EF4-FFF2-40B4-BE49-F238E27FC236}">
                <a16:creationId xmlns:a16="http://schemas.microsoft.com/office/drawing/2014/main" id="{DEBB299F-85AE-4F0B-A942-3313394B5E4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664130" y="4516727"/>
            <a:ext cx="1196583" cy="1435899"/>
          </a:xfrm>
          <a:prstGeom prst="rect">
            <a:avLst/>
          </a:prstGeom>
        </p:spPr>
      </p:pic>
      <p:pic>
        <p:nvPicPr>
          <p:cNvPr id="36" name="Slika 35" descr="Slika, ki vsebuje besede glasba, kitara&#10;&#10;Opis je samodejno ustvarjen">
            <a:extLst>
              <a:ext uri="{FF2B5EF4-FFF2-40B4-BE49-F238E27FC236}">
                <a16:creationId xmlns:a16="http://schemas.microsoft.com/office/drawing/2014/main" id="{E45287F4-5B6E-4F11-9ED8-BBB9DC29FF2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565912" y="5952626"/>
            <a:ext cx="1361061" cy="680531"/>
          </a:xfrm>
          <a:prstGeom prst="rect">
            <a:avLst/>
          </a:prstGeom>
        </p:spPr>
      </p:pic>
      <p:pic>
        <p:nvPicPr>
          <p:cNvPr id="38" name="Slika 37" descr="Slika, ki vsebuje besede notranji, tla, miza, soba&#10;&#10;Opis je samodejno ustvarjen">
            <a:extLst>
              <a:ext uri="{FF2B5EF4-FFF2-40B4-BE49-F238E27FC236}">
                <a16:creationId xmlns:a16="http://schemas.microsoft.com/office/drawing/2014/main" id="{1920686C-F221-43D6-8574-9A8052D9349E}"/>
              </a:ext>
            </a:extLst>
          </p:cNvPr>
          <p:cNvPicPr>
            <a:picLocks noChangeAspect="1"/>
          </p:cNvPicPr>
          <p:nvPr/>
        </p:nvPicPr>
        <p:blipFill rotWithShape="1">
          <a:blip r:embed="rId11">
            <a:extLst>
              <a:ext uri="{28A0092B-C50C-407E-A947-70E740481C1C}">
                <a14:useLocalDpi xmlns:a14="http://schemas.microsoft.com/office/drawing/2010/main" val="0"/>
              </a:ext>
            </a:extLst>
          </a:blip>
          <a:srcRect l="204" r="204"/>
          <a:stretch/>
        </p:blipFill>
        <p:spPr>
          <a:xfrm>
            <a:off x="7575021" y="1997101"/>
            <a:ext cx="3226791" cy="2160083"/>
          </a:xfrm>
          <a:prstGeom prst="rect">
            <a:avLst/>
          </a:prstGeom>
        </p:spPr>
      </p:pic>
      <p:pic>
        <p:nvPicPr>
          <p:cNvPr id="40" name="Slika 39" descr="Slika, ki vsebuje besede glasba, sedeče, miza, lesen&#10;&#10;Opis je samodejno ustvarjen">
            <a:extLst>
              <a:ext uri="{FF2B5EF4-FFF2-40B4-BE49-F238E27FC236}">
                <a16:creationId xmlns:a16="http://schemas.microsoft.com/office/drawing/2014/main" id="{50B70E55-3BD8-447D-AAAF-9B08E84EF1B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39526" y="4341850"/>
            <a:ext cx="2895600" cy="2314575"/>
          </a:xfrm>
          <a:prstGeom prst="rect">
            <a:avLst/>
          </a:prstGeom>
        </p:spPr>
      </p:pic>
      <p:sp>
        <p:nvSpPr>
          <p:cNvPr id="41" name="PoljeZBesedilom 40">
            <a:extLst>
              <a:ext uri="{FF2B5EF4-FFF2-40B4-BE49-F238E27FC236}">
                <a16:creationId xmlns:a16="http://schemas.microsoft.com/office/drawing/2014/main" id="{C8FD576C-F070-4D3A-B559-906CD47AB7C4}"/>
              </a:ext>
            </a:extLst>
          </p:cNvPr>
          <p:cNvSpPr txBox="1"/>
          <p:nvPr/>
        </p:nvSpPr>
        <p:spPr>
          <a:xfrm>
            <a:off x="510974" y="3972518"/>
            <a:ext cx="1903871" cy="369332"/>
          </a:xfrm>
          <a:prstGeom prst="rect">
            <a:avLst/>
          </a:prstGeom>
          <a:noFill/>
        </p:spPr>
        <p:txBody>
          <a:bodyPr wrap="square" rtlCol="0">
            <a:spAutoFit/>
          </a:bodyPr>
          <a:lstStyle/>
          <a:p>
            <a:r>
              <a:rPr lang="sl-SI" dirty="0"/>
              <a:t>IGRAMO Z LOKOM</a:t>
            </a:r>
          </a:p>
        </p:txBody>
      </p:sp>
      <p:pic>
        <p:nvPicPr>
          <p:cNvPr id="43" name="Slika 42" descr="Slika, ki vsebuje besede medenina, glasba, miza, staro&#10;&#10;Opis je samodejno ustvarjen">
            <a:extLst>
              <a:ext uri="{FF2B5EF4-FFF2-40B4-BE49-F238E27FC236}">
                <a16:creationId xmlns:a16="http://schemas.microsoft.com/office/drawing/2014/main" id="{BA5FFC5B-6273-4B2C-ADFA-7E82FE24EFDB}"/>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722103" y="2162806"/>
            <a:ext cx="2553443" cy="1956959"/>
          </a:xfrm>
          <a:prstGeom prst="rect">
            <a:avLst/>
          </a:prstGeom>
        </p:spPr>
      </p:pic>
      <p:pic>
        <p:nvPicPr>
          <p:cNvPr id="45" name="Slika 44" descr="Slika, ki vsebuje besede glasba&#10;&#10;Opis je samodejno ustvarjen">
            <a:extLst>
              <a:ext uri="{FF2B5EF4-FFF2-40B4-BE49-F238E27FC236}">
                <a16:creationId xmlns:a16="http://schemas.microsoft.com/office/drawing/2014/main" id="{8B4DE531-3B97-4E84-81AA-CB5791449E35}"/>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570580" y="2660969"/>
            <a:ext cx="1091404" cy="769440"/>
          </a:xfrm>
          <a:prstGeom prst="rect">
            <a:avLst/>
          </a:prstGeom>
        </p:spPr>
      </p:pic>
      <p:pic>
        <p:nvPicPr>
          <p:cNvPr id="48" name="6D13265D">
            <a:hlinkClick r:id="" action="ppaction://media"/>
            <a:extLst>
              <a:ext uri="{FF2B5EF4-FFF2-40B4-BE49-F238E27FC236}">
                <a16:creationId xmlns:a16="http://schemas.microsoft.com/office/drawing/2014/main" id="{58511228-8E43-4DA7-B547-6E5586C60164}"/>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9495338" y="213178"/>
            <a:ext cx="609600" cy="609600"/>
          </a:xfrm>
          <a:prstGeom prst="rect">
            <a:avLst/>
          </a:prstGeom>
        </p:spPr>
      </p:pic>
    </p:spTree>
    <p:extLst>
      <p:ext uri="{BB962C8B-B14F-4D97-AF65-F5344CB8AC3E}">
        <p14:creationId xmlns:p14="http://schemas.microsoft.com/office/powerpoint/2010/main" val="1455502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251" fill="hold"/>
                                        <p:tgtEl>
                                          <p:spTgt spid="48"/>
                                        </p:tgtEl>
                                      </p:cBhvr>
                                    </p:cmd>
                                  </p:childTnLst>
                                </p:cTn>
                              </p:par>
                              <p:par>
                                <p:cTn id="7" presetID="42"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2000"/>
                                        <p:tgtEl>
                                          <p:spTgt spid="2"/>
                                        </p:tgtEl>
                                      </p:cBhvr>
                                    </p:animEffect>
                                    <p:anim calcmode="lin" valueType="num">
                                      <p:cBhvr>
                                        <p:cTn id="10" dur="2000" fill="hold"/>
                                        <p:tgtEl>
                                          <p:spTgt spid="2"/>
                                        </p:tgtEl>
                                        <p:attrNameLst>
                                          <p:attrName>ppt_x</p:attrName>
                                        </p:attrNameLst>
                                      </p:cBhvr>
                                      <p:tavLst>
                                        <p:tav tm="0">
                                          <p:val>
                                            <p:strVal val="#ppt_x"/>
                                          </p:val>
                                        </p:tav>
                                        <p:tav tm="100000">
                                          <p:val>
                                            <p:strVal val="#ppt_x"/>
                                          </p:val>
                                        </p:tav>
                                      </p:tavLst>
                                    </p:anim>
                                    <p:anim calcmode="lin" valueType="num">
                                      <p:cBhvr>
                                        <p:cTn id="11" dur="2000" fill="hold"/>
                                        <p:tgtEl>
                                          <p:spTgt spid="2"/>
                                        </p:tgtEl>
                                        <p:attrNameLst>
                                          <p:attrName>ppt_y</p:attrName>
                                        </p:attrNameLst>
                                      </p:cBhvr>
                                      <p:tavLst>
                                        <p:tav tm="0">
                                          <p:val>
                                            <p:strVal val="#ppt_y+.1"/>
                                          </p:val>
                                        </p:tav>
                                        <p:tav tm="100000">
                                          <p:val>
                                            <p:strVal val="#ppt_y"/>
                                          </p:val>
                                        </p:tav>
                                      </p:tavLst>
                                    </p:anim>
                                  </p:childTnLst>
                                </p:cTn>
                              </p:par>
                              <p:par>
                                <p:cTn id="12" presetID="42" presetClass="entr" presetSubtype="0" fill="hold" nodeType="withEffect">
                                  <p:stCondLst>
                                    <p:cond delay="550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5500"/>
                                  </p:stCondLst>
                                  <p:childTnLst>
                                    <p:set>
                                      <p:cBhvr>
                                        <p:cTn id="18" dur="1" fill="hold">
                                          <p:stCondLst>
                                            <p:cond delay="0"/>
                                          </p:stCondLst>
                                        </p:cTn>
                                        <p:tgtEl>
                                          <p:spTgt spid="45"/>
                                        </p:tgtEl>
                                        <p:attrNameLst>
                                          <p:attrName>style.visibility</p:attrName>
                                        </p:attrNameLst>
                                      </p:cBhvr>
                                      <p:to>
                                        <p:strVal val="visible"/>
                                      </p:to>
                                    </p:set>
                                    <p:animEffect transition="in" filter="fade">
                                      <p:cBhvr>
                                        <p:cTn id="19" dur="1000"/>
                                        <p:tgtEl>
                                          <p:spTgt spid="45"/>
                                        </p:tgtEl>
                                      </p:cBhvr>
                                    </p:animEffect>
                                    <p:anim calcmode="lin" valueType="num">
                                      <p:cBhvr>
                                        <p:cTn id="20" dur="1000" fill="hold"/>
                                        <p:tgtEl>
                                          <p:spTgt spid="45"/>
                                        </p:tgtEl>
                                        <p:attrNameLst>
                                          <p:attrName>ppt_x</p:attrName>
                                        </p:attrNameLst>
                                      </p:cBhvr>
                                      <p:tavLst>
                                        <p:tav tm="0">
                                          <p:val>
                                            <p:strVal val="#ppt_x"/>
                                          </p:val>
                                        </p:tav>
                                        <p:tav tm="100000">
                                          <p:val>
                                            <p:strVal val="#ppt_x"/>
                                          </p:val>
                                        </p:tav>
                                      </p:tavLst>
                                    </p:anim>
                                    <p:anim calcmode="lin" valueType="num">
                                      <p:cBhvr>
                                        <p:cTn id="21" dur="1000" fill="hold"/>
                                        <p:tgtEl>
                                          <p:spTgt spid="45"/>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550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1000"/>
                                        <p:tgtEl>
                                          <p:spTgt spid="3"/>
                                        </p:tgtEl>
                                      </p:cBhvr>
                                    </p:animEffect>
                                    <p:anim calcmode="lin" valueType="num">
                                      <p:cBhvr>
                                        <p:cTn id="25" dur="1000" fill="hold"/>
                                        <p:tgtEl>
                                          <p:spTgt spid="3"/>
                                        </p:tgtEl>
                                        <p:attrNameLst>
                                          <p:attrName>ppt_x</p:attrName>
                                        </p:attrNameLst>
                                      </p:cBhvr>
                                      <p:tavLst>
                                        <p:tav tm="0">
                                          <p:val>
                                            <p:strVal val="#ppt_x"/>
                                          </p:val>
                                        </p:tav>
                                        <p:tav tm="100000">
                                          <p:val>
                                            <p:strVal val="#ppt_x"/>
                                          </p:val>
                                        </p:tav>
                                      </p:tavLst>
                                    </p:anim>
                                    <p:anim calcmode="lin" valueType="num">
                                      <p:cBhvr>
                                        <p:cTn id="26" dur="1000" fill="hold"/>
                                        <p:tgtEl>
                                          <p:spTgt spid="3"/>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7500"/>
                                  </p:stCondLst>
                                  <p:childTnLst>
                                    <p:set>
                                      <p:cBhvr>
                                        <p:cTn id="28" dur="1" fill="hold">
                                          <p:stCondLst>
                                            <p:cond delay="0"/>
                                          </p:stCondLst>
                                        </p:cTn>
                                        <p:tgtEl>
                                          <p:spTgt spid="4"/>
                                        </p:tgtEl>
                                        <p:attrNameLst>
                                          <p:attrName>style.visibility</p:attrName>
                                        </p:attrNameLst>
                                      </p:cBhvr>
                                      <p:to>
                                        <p:strVal val="visible"/>
                                      </p:to>
                                    </p:set>
                                    <p:animEffect transition="in" filter="fade">
                                      <p:cBhvr>
                                        <p:cTn id="29" dur="1000"/>
                                        <p:tgtEl>
                                          <p:spTgt spid="4"/>
                                        </p:tgtEl>
                                      </p:cBhvr>
                                    </p:animEffect>
                                    <p:anim calcmode="lin" valueType="num">
                                      <p:cBhvr>
                                        <p:cTn id="30" dur="1000" fill="hold"/>
                                        <p:tgtEl>
                                          <p:spTgt spid="4"/>
                                        </p:tgtEl>
                                        <p:attrNameLst>
                                          <p:attrName>ppt_x</p:attrName>
                                        </p:attrNameLst>
                                      </p:cBhvr>
                                      <p:tavLst>
                                        <p:tav tm="0">
                                          <p:val>
                                            <p:strVal val="#ppt_x"/>
                                          </p:val>
                                        </p:tav>
                                        <p:tav tm="100000">
                                          <p:val>
                                            <p:strVal val="#ppt_x"/>
                                          </p:val>
                                        </p:tav>
                                      </p:tavLst>
                                    </p:anim>
                                    <p:anim calcmode="lin" valueType="num">
                                      <p:cBhvr>
                                        <p:cTn id="31" dur="1000" fill="hold"/>
                                        <p:tgtEl>
                                          <p:spTgt spid="4"/>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7500"/>
                                  </p:stCondLst>
                                  <p:childTnLst>
                                    <p:set>
                                      <p:cBhvr>
                                        <p:cTn id="33" dur="1" fill="hold">
                                          <p:stCondLst>
                                            <p:cond delay="0"/>
                                          </p:stCondLst>
                                        </p:cTn>
                                        <p:tgtEl>
                                          <p:spTgt spid="43"/>
                                        </p:tgtEl>
                                        <p:attrNameLst>
                                          <p:attrName>style.visibility</p:attrName>
                                        </p:attrNameLst>
                                      </p:cBhvr>
                                      <p:to>
                                        <p:strVal val="visible"/>
                                      </p:to>
                                    </p:set>
                                    <p:animEffect transition="in" filter="fade">
                                      <p:cBhvr>
                                        <p:cTn id="34" dur="1000"/>
                                        <p:tgtEl>
                                          <p:spTgt spid="43"/>
                                        </p:tgtEl>
                                      </p:cBhvr>
                                    </p:animEffect>
                                    <p:anim calcmode="lin" valueType="num">
                                      <p:cBhvr>
                                        <p:cTn id="35" dur="1000" fill="hold"/>
                                        <p:tgtEl>
                                          <p:spTgt spid="43"/>
                                        </p:tgtEl>
                                        <p:attrNameLst>
                                          <p:attrName>ppt_x</p:attrName>
                                        </p:attrNameLst>
                                      </p:cBhvr>
                                      <p:tavLst>
                                        <p:tav tm="0">
                                          <p:val>
                                            <p:strVal val="#ppt_x"/>
                                          </p:val>
                                        </p:tav>
                                        <p:tav tm="100000">
                                          <p:val>
                                            <p:strVal val="#ppt_x"/>
                                          </p:val>
                                        </p:tav>
                                      </p:tavLst>
                                    </p:anim>
                                    <p:anim calcmode="lin" valueType="num">
                                      <p:cBhvr>
                                        <p:cTn id="36" dur="1000" fill="hold"/>
                                        <p:tgtEl>
                                          <p:spTgt spid="43"/>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9500"/>
                                  </p:stCondLst>
                                  <p:childTnLst>
                                    <p:set>
                                      <p:cBhvr>
                                        <p:cTn id="38" dur="1" fill="hold">
                                          <p:stCondLst>
                                            <p:cond delay="0"/>
                                          </p:stCondLst>
                                        </p:cTn>
                                        <p:tgtEl>
                                          <p:spTgt spid="7"/>
                                        </p:tgtEl>
                                        <p:attrNameLst>
                                          <p:attrName>style.visibility</p:attrName>
                                        </p:attrNameLst>
                                      </p:cBhvr>
                                      <p:to>
                                        <p:strVal val="visible"/>
                                      </p:to>
                                    </p:set>
                                    <p:animEffect transition="in" filter="fade">
                                      <p:cBhvr>
                                        <p:cTn id="39" dur="1000"/>
                                        <p:tgtEl>
                                          <p:spTgt spid="7"/>
                                        </p:tgtEl>
                                      </p:cBhvr>
                                    </p:animEffect>
                                    <p:anim calcmode="lin" valueType="num">
                                      <p:cBhvr>
                                        <p:cTn id="40" dur="1000" fill="hold"/>
                                        <p:tgtEl>
                                          <p:spTgt spid="7"/>
                                        </p:tgtEl>
                                        <p:attrNameLst>
                                          <p:attrName>ppt_x</p:attrName>
                                        </p:attrNameLst>
                                      </p:cBhvr>
                                      <p:tavLst>
                                        <p:tav tm="0">
                                          <p:val>
                                            <p:strVal val="#ppt_x"/>
                                          </p:val>
                                        </p:tav>
                                        <p:tav tm="100000">
                                          <p:val>
                                            <p:strVal val="#ppt_x"/>
                                          </p:val>
                                        </p:tav>
                                      </p:tavLst>
                                    </p:anim>
                                    <p:anim calcmode="lin" valueType="num">
                                      <p:cBhvr>
                                        <p:cTn id="41" dur="1000" fill="hold"/>
                                        <p:tgtEl>
                                          <p:spTgt spid="7"/>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9500"/>
                                  </p:stCondLst>
                                  <p:childTnLst>
                                    <p:set>
                                      <p:cBhvr>
                                        <p:cTn id="43" dur="1" fill="hold">
                                          <p:stCondLst>
                                            <p:cond delay="0"/>
                                          </p:stCondLst>
                                        </p:cTn>
                                        <p:tgtEl>
                                          <p:spTgt spid="38"/>
                                        </p:tgtEl>
                                        <p:attrNameLst>
                                          <p:attrName>style.visibility</p:attrName>
                                        </p:attrNameLst>
                                      </p:cBhvr>
                                      <p:to>
                                        <p:strVal val="visible"/>
                                      </p:to>
                                    </p:set>
                                    <p:animEffect transition="in" filter="fade">
                                      <p:cBhvr>
                                        <p:cTn id="44" dur="1000"/>
                                        <p:tgtEl>
                                          <p:spTgt spid="38"/>
                                        </p:tgtEl>
                                      </p:cBhvr>
                                    </p:animEffect>
                                    <p:anim calcmode="lin" valueType="num">
                                      <p:cBhvr>
                                        <p:cTn id="45" dur="1000" fill="hold"/>
                                        <p:tgtEl>
                                          <p:spTgt spid="38"/>
                                        </p:tgtEl>
                                        <p:attrNameLst>
                                          <p:attrName>ppt_x</p:attrName>
                                        </p:attrNameLst>
                                      </p:cBhvr>
                                      <p:tavLst>
                                        <p:tav tm="0">
                                          <p:val>
                                            <p:strVal val="#ppt_x"/>
                                          </p:val>
                                        </p:tav>
                                        <p:tav tm="100000">
                                          <p:val>
                                            <p:strVal val="#ppt_x"/>
                                          </p:val>
                                        </p:tav>
                                      </p:tavLst>
                                    </p:anim>
                                    <p:anim calcmode="lin" valueType="num">
                                      <p:cBhvr>
                                        <p:cTn id="46" dur="1000" fill="hold"/>
                                        <p:tgtEl>
                                          <p:spTgt spid="38"/>
                                        </p:tgtEl>
                                        <p:attrNameLst>
                                          <p:attrName>ppt_y</p:attrName>
                                        </p:attrNameLst>
                                      </p:cBhvr>
                                      <p:tavLst>
                                        <p:tav tm="0">
                                          <p:val>
                                            <p:strVal val="#ppt_y+.1"/>
                                          </p:val>
                                        </p:tav>
                                        <p:tav tm="100000">
                                          <p:val>
                                            <p:strVal val="#ppt_y"/>
                                          </p:val>
                                        </p:tav>
                                      </p:tavLst>
                                    </p:anim>
                                  </p:childTnLst>
                                </p:cTn>
                              </p:par>
                              <p:par>
                                <p:cTn id="47" presetID="42" presetClass="entr" presetSubtype="0" fill="hold" grpId="0" nodeType="withEffect">
                                  <p:stCondLst>
                                    <p:cond delay="11500"/>
                                  </p:stCondLst>
                                  <p:childTnLst>
                                    <p:set>
                                      <p:cBhvr>
                                        <p:cTn id="48" dur="1" fill="hold">
                                          <p:stCondLst>
                                            <p:cond delay="0"/>
                                          </p:stCondLst>
                                        </p:cTn>
                                        <p:tgtEl>
                                          <p:spTgt spid="41"/>
                                        </p:tgtEl>
                                        <p:attrNameLst>
                                          <p:attrName>style.visibility</p:attrName>
                                        </p:attrNameLst>
                                      </p:cBhvr>
                                      <p:to>
                                        <p:strVal val="visible"/>
                                      </p:to>
                                    </p:set>
                                    <p:animEffect transition="in" filter="fade">
                                      <p:cBhvr>
                                        <p:cTn id="49" dur="1000"/>
                                        <p:tgtEl>
                                          <p:spTgt spid="41"/>
                                        </p:tgtEl>
                                      </p:cBhvr>
                                    </p:animEffect>
                                    <p:anim calcmode="lin" valueType="num">
                                      <p:cBhvr>
                                        <p:cTn id="50" dur="1000" fill="hold"/>
                                        <p:tgtEl>
                                          <p:spTgt spid="41"/>
                                        </p:tgtEl>
                                        <p:attrNameLst>
                                          <p:attrName>ppt_x</p:attrName>
                                        </p:attrNameLst>
                                      </p:cBhvr>
                                      <p:tavLst>
                                        <p:tav tm="0">
                                          <p:val>
                                            <p:strVal val="#ppt_x"/>
                                          </p:val>
                                        </p:tav>
                                        <p:tav tm="100000">
                                          <p:val>
                                            <p:strVal val="#ppt_x"/>
                                          </p:val>
                                        </p:tav>
                                      </p:tavLst>
                                    </p:anim>
                                    <p:anim calcmode="lin" valueType="num">
                                      <p:cBhvr>
                                        <p:cTn id="51" dur="1000" fill="hold"/>
                                        <p:tgtEl>
                                          <p:spTgt spid="41"/>
                                        </p:tgtEl>
                                        <p:attrNameLst>
                                          <p:attrName>ppt_y</p:attrName>
                                        </p:attrNameLst>
                                      </p:cBhvr>
                                      <p:tavLst>
                                        <p:tav tm="0">
                                          <p:val>
                                            <p:strVal val="#ppt_y+.1"/>
                                          </p:val>
                                        </p:tav>
                                        <p:tav tm="100000">
                                          <p:val>
                                            <p:strVal val="#ppt_y"/>
                                          </p:val>
                                        </p:tav>
                                      </p:tavLst>
                                    </p:anim>
                                  </p:childTnLst>
                                </p:cTn>
                              </p:par>
                              <p:par>
                                <p:cTn id="52" presetID="42" presetClass="entr" presetSubtype="0" fill="hold" nodeType="withEffect">
                                  <p:stCondLst>
                                    <p:cond delay="11500"/>
                                  </p:stCondLst>
                                  <p:childTnLst>
                                    <p:set>
                                      <p:cBhvr>
                                        <p:cTn id="53" dur="1" fill="hold">
                                          <p:stCondLst>
                                            <p:cond delay="0"/>
                                          </p:stCondLst>
                                        </p:cTn>
                                        <p:tgtEl>
                                          <p:spTgt spid="40"/>
                                        </p:tgtEl>
                                        <p:attrNameLst>
                                          <p:attrName>style.visibility</p:attrName>
                                        </p:attrNameLst>
                                      </p:cBhvr>
                                      <p:to>
                                        <p:strVal val="visible"/>
                                      </p:to>
                                    </p:set>
                                    <p:animEffect transition="in" filter="fade">
                                      <p:cBhvr>
                                        <p:cTn id="54" dur="1000"/>
                                        <p:tgtEl>
                                          <p:spTgt spid="40"/>
                                        </p:tgtEl>
                                      </p:cBhvr>
                                    </p:animEffect>
                                    <p:anim calcmode="lin" valueType="num">
                                      <p:cBhvr>
                                        <p:cTn id="55" dur="1000" fill="hold"/>
                                        <p:tgtEl>
                                          <p:spTgt spid="40"/>
                                        </p:tgtEl>
                                        <p:attrNameLst>
                                          <p:attrName>ppt_x</p:attrName>
                                        </p:attrNameLst>
                                      </p:cBhvr>
                                      <p:tavLst>
                                        <p:tav tm="0">
                                          <p:val>
                                            <p:strVal val="#ppt_x"/>
                                          </p:val>
                                        </p:tav>
                                        <p:tav tm="100000">
                                          <p:val>
                                            <p:strVal val="#ppt_x"/>
                                          </p:val>
                                        </p:tav>
                                      </p:tavLst>
                                    </p:anim>
                                    <p:anim calcmode="lin" valueType="num">
                                      <p:cBhvr>
                                        <p:cTn id="56" dur="1000" fill="hold"/>
                                        <p:tgtEl>
                                          <p:spTgt spid="40"/>
                                        </p:tgtEl>
                                        <p:attrNameLst>
                                          <p:attrName>ppt_y</p:attrName>
                                        </p:attrNameLst>
                                      </p:cBhvr>
                                      <p:tavLst>
                                        <p:tav tm="0">
                                          <p:val>
                                            <p:strVal val="#ppt_y+.1"/>
                                          </p:val>
                                        </p:tav>
                                        <p:tav tm="100000">
                                          <p:val>
                                            <p:strVal val="#ppt_y"/>
                                          </p:val>
                                        </p:tav>
                                      </p:tavLst>
                                    </p:anim>
                                  </p:childTnLst>
                                </p:cTn>
                              </p:par>
                              <p:par>
                                <p:cTn id="57" presetID="42" presetClass="entr" presetSubtype="0" fill="hold" grpId="0" nodeType="withEffect">
                                  <p:stCondLst>
                                    <p:cond delay="13500"/>
                                  </p:stCondLst>
                                  <p:childTnLst>
                                    <p:set>
                                      <p:cBhvr>
                                        <p:cTn id="58" dur="1" fill="hold">
                                          <p:stCondLst>
                                            <p:cond delay="0"/>
                                          </p:stCondLst>
                                        </p:cTn>
                                        <p:tgtEl>
                                          <p:spTgt spid="6"/>
                                        </p:tgtEl>
                                        <p:attrNameLst>
                                          <p:attrName>style.visibility</p:attrName>
                                        </p:attrNameLst>
                                      </p:cBhvr>
                                      <p:to>
                                        <p:strVal val="visible"/>
                                      </p:to>
                                    </p:set>
                                    <p:animEffect transition="in" filter="fade">
                                      <p:cBhvr>
                                        <p:cTn id="59" dur="1000"/>
                                        <p:tgtEl>
                                          <p:spTgt spid="6"/>
                                        </p:tgtEl>
                                      </p:cBhvr>
                                    </p:animEffect>
                                    <p:anim calcmode="lin" valueType="num">
                                      <p:cBhvr>
                                        <p:cTn id="60" dur="1000" fill="hold"/>
                                        <p:tgtEl>
                                          <p:spTgt spid="6"/>
                                        </p:tgtEl>
                                        <p:attrNameLst>
                                          <p:attrName>ppt_x</p:attrName>
                                        </p:attrNameLst>
                                      </p:cBhvr>
                                      <p:tavLst>
                                        <p:tav tm="0">
                                          <p:val>
                                            <p:strVal val="#ppt_x"/>
                                          </p:val>
                                        </p:tav>
                                        <p:tav tm="100000">
                                          <p:val>
                                            <p:strVal val="#ppt_x"/>
                                          </p:val>
                                        </p:tav>
                                      </p:tavLst>
                                    </p:anim>
                                    <p:anim calcmode="lin" valueType="num">
                                      <p:cBhvr>
                                        <p:cTn id="61" dur="1000" fill="hold"/>
                                        <p:tgtEl>
                                          <p:spTgt spid="6"/>
                                        </p:tgtEl>
                                        <p:attrNameLst>
                                          <p:attrName>ppt_y</p:attrName>
                                        </p:attrNameLst>
                                      </p:cBhvr>
                                      <p:tavLst>
                                        <p:tav tm="0">
                                          <p:val>
                                            <p:strVal val="#ppt_y+.1"/>
                                          </p:val>
                                        </p:tav>
                                        <p:tav tm="100000">
                                          <p:val>
                                            <p:strVal val="#ppt_y"/>
                                          </p:val>
                                        </p:tav>
                                      </p:tavLst>
                                    </p:anim>
                                  </p:childTnLst>
                                </p:cTn>
                              </p:par>
                              <p:par>
                                <p:cTn id="62" presetID="42" presetClass="entr" presetSubtype="0" fill="hold" nodeType="withEffect">
                                  <p:stCondLst>
                                    <p:cond delay="13750"/>
                                  </p:stCondLst>
                                  <p:childTnLst>
                                    <p:set>
                                      <p:cBhvr>
                                        <p:cTn id="63" dur="1" fill="hold">
                                          <p:stCondLst>
                                            <p:cond delay="0"/>
                                          </p:stCondLst>
                                        </p:cTn>
                                        <p:tgtEl>
                                          <p:spTgt spid="34"/>
                                        </p:tgtEl>
                                        <p:attrNameLst>
                                          <p:attrName>style.visibility</p:attrName>
                                        </p:attrNameLst>
                                      </p:cBhvr>
                                      <p:to>
                                        <p:strVal val="visible"/>
                                      </p:to>
                                    </p:set>
                                    <p:animEffect transition="in" filter="fade">
                                      <p:cBhvr>
                                        <p:cTn id="64" dur="1000"/>
                                        <p:tgtEl>
                                          <p:spTgt spid="34"/>
                                        </p:tgtEl>
                                      </p:cBhvr>
                                    </p:animEffect>
                                    <p:anim calcmode="lin" valueType="num">
                                      <p:cBhvr>
                                        <p:cTn id="65" dur="1000" fill="hold"/>
                                        <p:tgtEl>
                                          <p:spTgt spid="34"/>
                                        </p:tgtEl>
                                        <p:attrNameLst>
                                          <p:attrName>ppt_x</p:attrName>
                                        </p:attrNameLst>
                                      </p:cBhvr>
                                      <p:tavLst>
                                        <p:tav tm="0">
                                          <p:val>
                                            <p:strVal val="#ppt_x"/>
                                          </p:val>
                                        </p:tav>
                                        <p:tav tm="100000">
                                          <p:val>
                                            <p:strVal val="#ppt_x"/>
                                          </p:val>
                                        </p:tav>
                                      </p:tavLst>
                                    </p:anim>
                                    <p:anim calcmode="lin" valueType="num">
                                      <p:cBhvr>
                                        <p:cTn id="66" dur="1000" fill="hold"/>
                                        <p:tgtEl>
                                          <p:spTgt spid="34"/>
                                        </p:tgtEl>
                                        <p:attrNameLst>
                                          <p:attrName>ppt_y</p:attrName>
                                        </p:attrNameLst>
                                      </p:cBhvr>
                                      <p:tavLst>
                                        <p:tav tm="0">
                                          <p:val>
                                            <p:strVal val="#ppt_y+.1"/>
                                          </p:val>
                                        </p:tav>
                                        <p:tav tm="100000">
                                          <p:val>
                                            <p:strVal val="#ppt_y"/>
                                          </p:val>
                                        </p:tav>
                                      </p:tavLst>
                                    </p:anim>
                                  </p:childTnLst>
                                </p:cTn>
                              </p:par>
                              <p:par>
                                <p:cTn id="67" presetID="42" presetClass="entr" presetSubtype="0" fill="hold" nodeType="withEffect">
                                  <p:stCondLst>
                                    <p:cond delay="14000"/>
                                  </p:stCondLst>
                                  <p:childTnLst>
                                    <p:set>
                                      <p:cBhvr>
                                        <p:cTn id="68" dur="1" fill="hold">
                                          <p:stCondLst>
                                            <p:cond delay="0"/>
                                          </p:stCondLst>
                                        </p:cTn>
                                        <p:tgtEl>
                                          <p:spTgt spid="32"/>
                                        </p:tgtEl>
                                        <p:attrNameLst>
                                          <p:attrName>style.visibility</p:attrName>
                                        </p:attrNameLst>
                                      </p:cBhvr>
                                      <p:to>
                                        <p:strVal val="visible"/>
                                      </p:to>
                                    </p:set>
                                    <p:animEffect transition="in" filter="fade">
                                      <p:cBhvr>
                                        <p:cTn id="69" dur="1000"/>
                                        <p:tgtEl>
                                          <p:spTgt spid="32"/>
                                        </p:tgtEl>
                                      </p:cBhvr>
                                    </p:animEffect>
                                    <p:anim calcmode="lin" valueType="num">
                                      <p:cBhvr>
                                        <p:cTn id="70" dur="1000" fill="hold"/>
                                        <p:tgtEl>
                                          <p:spTgt spid="32"/>
                                        </p:tgtEl>
                                        <p:attrNameLst>
                                          <p:attrName>ppt_x</p:attrName>
                                        </p:attrNameLst>
                                      </p:cBhvr>
                                      <p:tavLst>
                                        <p:tav tm="0">
                                          <p:val>
                                            <p:strVal val="#ppt_x"/>
                                          </p:val>
                                        </p:tav>
                                        <p:tav tm="100000">
                                          <p:val>
                                            <p:strVal val="#ppt_x"/>
                                          </p:val>
                                        </p:tav>
                                      </p:tavLst>
                                    </p:anim>
                                    <p:anim calcmode="lin" valueType="num">
                                      <p:cBhvr>
                                        <p:cTn id="71" dur="1000" fill="hold"/>
                                        <p:tgtEl>
                                          <p:spTgt spid="32"/>
                                        </p:tgtEl>
                                        <p:attrNameLst>
                                          <p:attrName>ppt_y</p:attrName>
                                        </p:attrNameLst>
                                      </p:cBhvr>
                                      <p:tavLst>
                                        <p:tav tm="0">
                                          <p:val>
                                            <p:strVal val="#ppt_y+.1"/>
                                          </p:val>
                                        </p:tav>
                                        <p:tav tm="100000">
                                          <p:val>
                                            <p:strVal val="#ppt_y"/>
                                          </p:val>
                                        </p:tav>
                                      </p:tavLst>
                                    </p:anim>
                                  </p:childTnLst>
                                </p:cTn>
                              </p:par>
                              <p:par>
                                <p:cTn id="72" presetID="42" presetClass="entr" presetSubtype="0" fill="hold" nodeType="withEffect">
                                  <p:stCondLst>
                                    <p:cond delay="14250"/>
                                  </p:stCondLst>
                                  <p:childTnLst>
                                    <p:set>
                                      <p:cBhvr>
                                        <p:cTn id="73" dur="1" fill="hold">
                                          <p:stCondLst>
                                            <p:cond delay="0"/>
                                          </p:stCondLst>
                                        </p:cTn>
                                        <p:tgtEl>
                                          <p:spTgt spid="36"/>
                                        </p:tgtEl>
                                        <p:attrNameLst>
                                          <p:attrName>style.visibility</p:attrName>
                                        </p:attrNameLst>
                                      </p:cBhvr>
                                      <p:to>
                                        <p:strVal val="visible"/>
                                      </p:to>
                                    </p:set>
                                    <p:animEffect transition="in" filter="fade">
                                      <p:cBhvr>
                                        <p:cTn id="74" dur="1000"/>
                                        <p:tgtEl>
                                          <p:spTgt spid="36"/>
                                        </p:tgtEl>
                                      </p:cBhvr>
                                    </p:animEffect>
                                    <p:anim calcmode="lin" valueType="num">
                                      <p:cBhvr>
                                        <p:cTn id="75" dur="1000" fill="hold"/>
                                        <p:tgtEl>
                                          <p:spTgt spid="36"/>
                                        </p:tgtEl>
                                        <p:attrNameLst>
                                          <p:attrName>ppt_x</p:attrName>
                                        </p:attrNameLst>
                                      </p:cBhvr>
                                      <p:tavLst>
                                        <p:tav tm="0">
                                          <p:val>
                                            <p:strVal val="#ppt_x"/>
                                          </p:val>
                                        </p:tav>
                                        <p:tav tm="100000">
                                          <p:val>
                                            <p:strVal val="#ppt_x"/>
                                          </p:val>
                                        </p:tav>
                                      </p:tavLst>
                                    </p:anim>
                                    <p:anim calcmode="lin" valueType="num">
                                      <p:cBhvr>
                                        <p:cTn id="76" dur="1000" fill="hold"/>
                                        <p:tgtEl>
                                          <p:spTgt spid="36"/>
                                        </p:tgtEl>
                                        <p:attrNameLst>
                                          <p:attrName>ppt_y</p:attrName>
                                        </p:attrNameLst>
                                      </p:cBhvr>
                                      <p:tavLst>
                                        <p:tav tm="0">
                                          <p:val>
                                            <p:strVal val="#ppt_y+.1"/>
                                          </p:val>
                                        </p:tav>
                                        <p:tav tm="100000">
                                          <p:val>
                                            <p:strVal val="#ppt_y"/>
                                          </p:val>
                                        </p:tav>
                                      </p:tavLst>
                                    </p:anim>
                                  </p:childTnLst>
                                </p:cTn>
                              </p:par>
                              <p:par>
                                <p:cTn id="77" presetID="42" presetClass="entr" presetSubtype="0" fill="hold" grpId="0" nodeType="withEffect">
                                  <p:stCondLst>
                                    <p:cond delay="15500"/>
                                  </p:stCondLst>
                                  <p:childTnLst>
                                    <p:set>
                                      <p:cBhvr>
                                        <p:cTn id="78" dur="1" fill="hold">
                                          <p:stCondLst>
                                            <p:cond delay="0"/>
                                          </p:stCondLst>
                                        </p:cTn>
                                        <p:tgtEl>
                                          <p:spTgt spid="8"/>
                                        </p:tgtEl>
                                        <p:attrNameLst>
                                          <p:attrName>style.visibility</p:attrName>
                                        </p:attrNameLst>
                                      </p:cBhvr>
                                      <p:to>
                                        <p:strVal val="visible"/>
                                      </p:to>
                                    </p:set>
                                    <p:animEffect transition="in" filter="fade">
                                      <p:cBhvr>
                                        <p:cTn id="79" dur="1000"/>
                                        <p:tgtEl>
                                          <p:spTgt spid="8"/>
                                        </p:tgtEl>
                                      </p:cBhvr>
                                    </p:animEffect>
                                    <p:anim calcmode="lin" valueType="num">
                                      <p:cBhvr>
                                        <p:cTn id="80" dur="1000" fill="hold"/>
                                        <p:tgtEl>
                                          <p:spTgt spid="8"/>
                                        </p:tgtEl>
                                        <p:attrNameLst>
                                          <p:attrName>ppt_x</p:attrName>
                                        </p:attrNameLst>
                                      </p:cBhvr>
                                      <p:tavLst>
                                        <p:tav tm="0">
                                          <p:val>
                                            <p:strVal val="#ppt_x"/>
                                          </p:val>
                                        </p:tav>
                                        <p:tav tm="100000">
                                          <p:val>
                                            <p:strVal val="#ppt_x"/>
                                          </p:val>
                                        </p:tav>
                                      </p:tavLst>
                                    </p:anim>
                                    <p:anim calcmode="lin" valueType="num">
                                      <p:cBhvr>
                                        <p:cTn id="81" dur="1000" fill="hold"/>
                                        <p:tgtEl>
                                          <p:spTgt spid="8"/>
                                        </p:tgtEl>
                                        <p:attrNameLst>
                                          <p:attrName>ppt_y</p:attrName>
                                        </p:attrNameLst>
                                      </p:cBhvr>
                                      <p:tavLst>
                                        <p:tav tm="0">
                                          <p:val>
                                            <p:strVal val="#ppt_y+.1"/>
                                          </p:val>
                                        </p:tav>
                                        <p:tav tm="100000">
                                          <p:val>
                                            <p:strVal val="#ppt_y"/>
                                          </p:val>
                                        </p:tav>
                                      </p:tavLst>
                                    </p:anim>
                                  </p:childTnLst>
                                </p:cTn>
                              </p:par>
                              <p:par>
                                <p:cTn id="82" presetID="42" presetClass="entr" presetSubtype="0" fill="hold" nodeType="withEffect">
                                  <p:stCondLst>
                                    <p:cond delay="15750"/>
                                  </p:stCondLst>
                                  <p:childTnLst>
                                    <p:set>
                                      <p:cBhvr>
                                        <p:cTn id="83" dur="1" fill="hold">
                                          <p:stCondLst>
                                            <p:cond delay="0"/>
                                          </p:stCondLst>
                                        </p:cTn>
                                        <p:tgtEl>
                                          <p:spTgt spid="30"/>
                                        </p:tgtEl>
                                        <p:attrNameLst>
                                          <p:attrName>style.visibility</p:attrName>
                                        </p:attrNameLst>
                                      </p:cBhvr>
                                      <p:to>
                                        <p:strVal val="visible"/>
                                      </p:to>
                                    </p:set>
                                    <p:animEffect transition="in" filter="fade">
                                      <p:cBhvr>
                                        <p:cTn id="84" dur="1000"/>
                                        <p:tgtEl>
                                          <p:spTgt spid="30"/>
                                        </p:tgtEl>
                                      </p:cBhvr>
                                    </p:animEffect>
                                    <p:anim calcmode="lin" valueType="num">
                                      <p:cBhvr>
                                        <p:cTn id="85" dur="1000" fill="hold"/>
                                        <p:tgtEl>
                                          <p:spTgt spid="30"/>
                                        </p:tgtEl>
                                        <p:attrNameLst>
                                          <p:attrName>ppt_x</p:attrName>
                                        </p:attrNameLst>
                                      </p:cBhvr>
                                      <p:tavLst>
                                        <p:tav tm="0">
                                          <p:val>
                                            <p:strVal val="#ppt_x"/>
                                          </p:val>
                                        </p:tav>
                                        <p:tav tm="100000">
                                          <p:val>
                                            <p:strVal val="#ppt_x"/>
                                          </p:val>
                                        </p:tav>
                                      </p:tavLst>
                                    </p:anim>
                                    <p:anim calcmode="lin" valueType="num">
                                      <p:cBhvr>
                                        <p:cTn id="86" dur="1000" fill="hold"/>
                                        <p:tgtEl>
                                          <p:spTgt spid="30"/>
                                        </p:tgtEl>
                                        <p:attrNameLst>
                                          <p:attrName>ppt_y</p:attrName>
                                        </p:attrNameLst>
                                      </p:cBhvr>
                                      <p:tavLst>
                                        <p:tav tm="0">
                                          <p:val>
                                            <p:strVal val="#ppt_y+.1"/>
                                          </p:val>
                                        </p:tav>
                                        <p:tav tm="100000">
                                          <p:val>
                                            <p:strVal val="#ppt_y"/>
                                          </p:val>
                                        </p:tav>
                                      </p:tavLst>
                                    </p:anim>
                                  </p:childTnLst>
                                </p:cTn>
                              </p:par>
                              <p:par>
                                <p:cTn id="87" presetID="42" presetClass="entr" presetSubtype="0" fill="hold" nodeType="withEffect">
                                  <p:stCondLst>
                                    <p:cond delay="16000"/>
                                  </p:stCondLst>
                                  <p:childTnLst>
                                    <p:set>
                                      <p:cBhvr>
                                        <p:cTn id="88" dur="1" fill="hold">
                                          <p:stCondLst>
                                            <p:cond delay="0"/>
                                          </p:stCondLst>
                                        </p:cTn>
                                        <p:tgtEl>
                                          <p:spTgt spid="28"/>
                                        </p:tgtEl>
                                        <p:attrNameLst>
                                          <p:attrName>style.visibility</p:attrName>
                                        </p:attrNameLst>
                                      </p:cBhvr>
                                      <p:to>
                                        <p:strVal val="visible"/>
                                      </p:to>
                                    </p:set>
                                    <p:animEffect transition="in" filter="fade">
                                      <p:cBhvr>
                                        <p:cTn id="89" dur="1000"/>
                                        <p:tgtEl>
                                          <p:spTgt spid="28"/>
                                        </p:tgtEl>
                                      </p:cBhvr>
                                    </p:animEffect>
                                    <p:anim calcmode="lin" valueType="num">
                                      <p:cBhvr>
                                        <p:cTn id="90" dur="1000" fill="hold"/>
                                        <p:tgtEl>
                                          <p:spTgt spid="28"/>
                                        </p:tgtEl>
                                        <p:attrNameLst>
                                          <p:attrName>ppt_x</p:attrName>
                                        </p:attrNameLst>
                                      </p:cBhvr>
                                      <p:tavLst>
                                        <p:tav tm="0">
                                          <p:val>
                                            <p:strVal val="#ppt_x"/>
                                          </p:val>
                                        </p:tav>
                                        <p:tav tm="100000">
                                          <p:val>
                                            <p:strVal val="#ppt_x"/>
                                          </p:val>
                                        </p:tav>
                                      </p:tavLst>
                                    </p:anim>
                                    <p:anim calcmode="lin" valueType="num">
                                      <p:cBhvr>
                                        <p:cTn id="91" dur="1000" fill="hold"/>
                                        <p:tgtEl>
                                          <p:spTgt spid="28"/>
                                        </p:tgtEl>
                                        <p:attrNameLst>
                                          <p:attrName>ppt_y</p:attrName>
                                        </p:attrNameLst>
                                      </p:cBhvr>
                                      <p:tavLst>
                                        <p:tav tm="0">
                                          <p:val>
                                            <p:strVal val="#ppt_y+.1"/>
                                          </p:val>
                                        </p:tav>
                                        <p:tav tm="100000">
                                          <p:val>
                                            <p:strVal val="#ppt_y"/>
                                          </p:val>
                                        </p:tav>
                                      </p:tavLst>
                                    </p:anim>
                                  </p:childTnLst>
                                </p:cTn>
                              </p:par>
                              <p:par>
                                <p:cTn id="92" presetID="42" presetClass="entr" presetSubtype="0" fill="hold" nodeType="withEffect">
                                  <p:stCondLst>
                                    <p:cond delay="16250"/>
                                  </p:stCondLst>
                                  <p:childTnLst>
                                    <p:set>
                                      <p:cBhvr>
                                        <p:cTn id="93" dur="1" fill="hold">
                                          <p:stCondLst>
                                            <p:cond delay="0"/>
                                          </p:stCondLst>
                                        </p:cTn>
                                        <p:tgtEl>
                                          <p:spTgt spid="26"/>
                                        </p:tgtEl>
                                        <p:attrNameLst>
                                          <p:attrName>style.visibility</p:attrName>
                                        </p:attrNameLst>
                                      </p:cBhvr>
                                      <p:to>
                                        <p:strVal val="visible"/>
                                      </p:to>
                                    </p:set>
                                    <p:animEffect transition="in" filter="fade">
                                      <p:cBhvr>
                                        <p:cTn id="94" dur="1000"/>
                                        <p:tgtEl>
                                          <p:spTgt spid="26"/>
                                        </p:tgtEl>
                                      </p:cBhvr>
                                    </p:animEffect>
                                    <p:anim calcmode="lin" valueType="num">
                                      <p:cBhvr>
                                        <p:cTn id="95" dur="1000" fill="hold"/>
                                        <p:tgtEl>
                                          <p:spTgt spid="26"/>
                                        </p:tgtEl>
                                        <p:attrNameLst>
                                          <p:attrName>ppt_x</p:attrName>
                                        </p:attrNameLst>
                                      </p:cBhvr>
                                      <p:tavLst>
                                        <p:tav tm="0">
                                          <p:val>
                                            <p:strVal val="#ppt_x"/>
                                          </p:val>
                                        </p:tav>
                                        <p:tav tm="100000">
                                          <p:val>
                                            <p:strVal val="#ppt_x"/>
                                          </p:val>
                                        </p:tav>
                                      </p:tavLst>
                                    </p:anim>
                                    <p:anim calcmode="lin" valueType="num">
                                      <p:cBhvr>
                                        <p:cTn id="96"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97" fill="hold" display="0">
                  <p:stCondLst>
                    <p:cond delay="indefinite"/>
                  </p:stCondLst>
                  <p:endCondLst>
                    <p:cond evt="onStopAudio" delay="0">
                      <p:tgtEl>
                        <p:sldTgt/>
                      </p:tgtEl>
                    </p:cond>
                  </p:endCondLst>
                </p:cTn>
                <p:tgtEl>
                  <p:spTgt spid="48"/>
                </p:tgtEl>
              </p:cMediaNode>
            </p:audio>
          </p:childTnLst>
        </p:cTn>
      </p:par>
    </p:tnLst>
    <p:bldLst>
      <p:bldP spid="2" grpId="0"/>
      <p:bldP spid="3" grpId="0"/>
      <p:bldP spid="4" grpId="0"/>
      <p:bldP spid="6" grpId="0"/>
      <p:bldP spid="7" grpId="0"/>
      <p:bldP spid="8" grpId="0"/>
      <p:bldP spid="4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jeZBesedilom 1">
            <a:extLst>
              <a:ext uri="{FF2B5EF4-FFF2-40B4-BE49-F238E27FC236}">
                <a16:creationId xmlns:a16="http://schemas.microsoft.com/office/drawing/2014/main" id="{D5A30A6C-781B-425F-B03A-57AB655DE202}"/>
              </a:ext>
            </a:extLst>
          </p:cNvPr>
          <p:cNvSpPr txBox="1"/>
          <p:nvPr/>
        </p:nvSpPr>
        <p:spPr>
          <a:xfrm>
            <a:off x="728870" y="747510"/>
            <a:ext cx="3632115" cy="1043582"/>
          </a:xfrm>
          <a:prstGeom prst="rect">
            <a:avLst/>
          </a:prstGeom>
          <a:noFill/>
        </p:spPr>
        <p:txBody>
          <a:bodyPr wrap="square" rtlCol="0">
            <a:spAutoFit/>
          </a:bodyPr>
          <a:lstStyle/>
          <a:p>
            <a:r>
              <a:rPr lang="sl-SI" sz="2000" dirty="0">
                <a:latin typeface="Arial" panose="020B0604020202020204" pitchFamily="34" charset="0"/>
                <a:cs typeface="Arial" panose="020B0604020202020204" pitchFamily="34" charset="0"/>
              </a:rPr>
              <a:t>RUSKI SKLADATELJ, PIANIST IN DIRIGENT SERGEJ PROKOFJEV</a:t>
            </a:r>
          </a:p>
        </p:txBody>
      </p:sp>
      <p:sp>
        <p:nvSpPr>
          <p:cNvPr id="3" name="PoljeZBesedilom 2">
            <a:extLst>
              <a:ext uri="{FF2B5EF4-FFF2-40B4-BE49-F238E27FC236}">
                <a16:creationId xmlns:a16="http://schemas.microsoft.com/office/drawing/2014/main" id="{C95F7EA8-46FA-4A57-999B-1AC99A1FD87C}"/>
              </a:ext>
            </a:extLst>
          </p:cNvPr>
          <p:cNvSpPr txBox="1"/>
          <p:nvPr/>
        </p:nvSpPr>
        <p:spPr>
          <a:xfrm>
            <a:off x="728870" y="4406446"/>
            <a:ext cx="3111610" cy="2215991"/>
          </a:xfrm>
          <a:prstGeom prst="rect">
            <a:avLst/>
          </a:prstGeom>
          <a:noFill/>
        </p:spPr>
        <p:txBody>
          <a:bodyPr wrap="square" rtlCol="0">
            <a:spAutoFit/>
          </a:bodyPr>
          <a:lstStyle/>
          <a:p>
            <a:r>
              <a:rPr lang="sl-SI" sz="2000" dirty="0">
                <a:latin typeface="Arial" panose="020B0604020202020204" pitchFamily="34" charset="0"/>
                <a:cs typeface="Arial" panose="020B0604020202020204" pitchFamily="34" charset="0"/>
              </a:rPr>
              <a:t>JE NAPISAL GLASBENO PRAVLJICO </a:t>
            </a:r>
            <a:r>
              <a:rPr lang="sl-SI" sz="2000" b="1" dirty="0">
                <a:latin typeface="Arial" panose="020B0604020202020204" pitchFamily="34" charset="0"/>
                <a:cs typeface="Arial" panose="020B0604020202020204" pitchFamily="34" charset="0"/>
              </a:rPr>
              <a:t>PETER IN VOLK</a:t>
            </a:r>
            <a:r>
              <a:rPr lang="sl-SI" sz="2000" dirty="0">
                <a:latin typeface="Arial" panose="020B0604020202020204" pitchFamily="34" charset="0"/>
                <a:cs typeface="Arial" panose="020B0604020202020204" pitchFamily="34" charset="0"/>
              </a:rPr>
              <a:t>, KJER JE GLAVNE JUNAKE UPODOBIL Z </a:t>
            </a:r>
            <a:r>
              <a:rPr lang="sl-SI" sz="2000" b="1" dirty="0">
                <a:latin typeface="Arial" panose="020B0604020202020204" pitchFamily="34" charset="0"/>
                <a:cs typeface="Arial" panose="020B0604020202020204" pitchFamily="34" charset="0"/>
              </a:rPr>
              <a:t>GLASBO </a:t>
            </a:r>
            <a:r>
              <a:rPr lang="sl-SI" sz="2000" dirty="0">
                <a:latin typeface="Arial" panose="020B0604020202020204" pitchFamily="34" charset="0"/>
                <a:cs typeface="Arial" panose="020B0604020202020204" pitchFamily="34" charset="0"/>
              </a:rPr>
              <a:t>IN</a:t>
            </a:r>
            <a:r>
              <a:rPr lang="sl-SI" sz="2000" b="1" dirty="0">
                <a:latin typeface="Arial" panose="020B0604020202020204" pitchFamily="34" charset="0"/>
                <a:cs typeface="Arial" panose="020B0604020202020204" pitchFamily="34" charset="0"/>
              </a:rPr>
              <a:t> GLASBILI</a:t>
            </a:r>
            <a:r>
              <a:rPr lang="sl-SI" sz="2000" dirty="0">
                <a:latin typeface="Arial" panose="020B0604020202020204" pitchFamily="34" charset="0"/>
                <a:cs typeface="Arial" panose="020B0604020202020204" pitchFamily="34" charset="0"/>
              </a:rPr>
              <a:t>.</a:t>
            </a:r>
          </a:p>
          <a:p>
            <a:endParaRPr lang="sl-SI" dirty="0"/>
          </a:p>
        </p:txBody>
      </p:sp>
      <p:pic>
        <p:nvPicPr>
          <p:cNvPr id="8" name="Slika 7" descr="Slika, ki vsebuje besede hrana&#10;&#10;Opis je samodejno ustvarjen">
            <a:extLst>
              <a:ext uri="{FF2B5EF4-FFF2-40B4-BE49-F238E27FC236}">
                <a16:creationId xmlns:a16="http://schemas.microsoft.com/office/drawing/2014/main" id="{E74D5DCD-2164-4B49-8D3A-0E1DB1A9E1F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48159" y="1553284"/>
            <a:ext cx="7102145" cy="4889639"/>
          </a:xfrm>
          <a:prstGeom prst="rect">
            <a:avLst/>
          </a:prstGeom>
        </p:spPr>
      </p:pic>
      <p:pic>
        <p:nvPicPr>
          <p:cNvPr id="10" name="Slika 9" descr="Slika, ki vsebuje besede oseba, notranji, moški, črna&#10;&#10;Opis je samodejno ustvarjen">
            <a:extLst>
              <a:ext uri="{FF2B5EF4-FFF2-40B4-BE49-F238E27FC236}">
                <a16:creationId xmlns:a16="http://schemas.microsoft.com/office/drawing/2014/main" id="{FAB29BCD-B673-4A1F-A3FD-EE05302ED1E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2276" y="1995263"/>
            <a:ext cx="1851366" cy="2002841"/>
          </a:xfrm>
          <a:prstGeom prst="rect">
            <a:avLst/>
          </a:prstGeom>
        </p:spPr>
      </p:pic>
      <p:pic>
        <p:nvPicPr>
          <p:cNvPr id="11" name="012F7023">
            <a:hlinkClick r:id="" action="ppaction://media"/>
            <a:extLst>
              <a:ext uri="{FF2B5EF4-FFF2-40B4-BE49-F238E27FC236}">
                <a16:creationId xmlns:a16="http://schemas.microsoft.com/office/drawing/2014/main" id="{B18B88D6-C3D9-4D9B-8A18-69777DEC5C2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759207" y="235997"/>
            <a:ext cx="609600" cy="609600"/>
          </a:xfrm>
          <a:prstGeom prst="rect">
            <a:avLst/>
          </a:prstGeom>
        </p:spPr>
      </p:pic>
    </p:spTree>
    <p:extLst>
      <p:ext uri="{BB962C8B-B14F-4D97-AF65-F5344CB8AC3E}">
        <p14:creationId xmlns:p14="http://schemas.microsoft.com/office/powerpoint/2010/main" val="2922795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6270"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1"/>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jeZBesedilom 1">
            <a:extLst>
              <a:ext uri="{FF2B5EF4-FFF2-40B4-BE49-F238E27FC236}">
                <a16:creationId xmlns:a16="http://schemas.microsoft.com/office/drawing/2014/main" id="{3FE26BD9-6540-4BF5-8F66-7EC5B30E11E5}"/>
              </a:ext>
            </a:extLst>
          </p:cNvPr>
          <p:cNvSpPr txBox="1"/>
          <p:nvPr/>
        </p:nvSpPr>
        <p:spPr>
          <a:xfrm>
            <a:off x="1060174" y="829579"/>
            <a:ext cx="9992139" cy="2492990"/>
          </a:xfrm>
          <a:prstGeom prst="rect">
            <a:avLst/>
          </a:prstGeom>
          <a:noFill/>
        </p:spPr>
        <p:txBody>
          <a:bodyPr wrap="square" rtlCol="0">
            <a:spAutoFit/>
          </a:bodyPr>
          <a:lstStyle/>
          <a:p>
            <a:r>
              <a:rPr lang="sl-SI" sz="2000" dirty="0"/>
              <a:t>SKRAJŠANA VSEBINA GLASBENE PRAVLJICE:</a:t>
            </a:r>
          </a:p>
          <a:p>
            <a:endParaRPr lang="sl-SI" sz="2000" dirty="0"/>
          </a:p>
          <a:p>
            <a:r>
              <a:rPr lang="sl-SI" sz="2000" dirty="0"/>
              <a:t>PETRU DEDEK NI DOVOLIL ITI NA TRAVNIK, KER SE JE BAL VOLKA. PETER DEDKA NI UBOGAL. NA TRAVNIKU JE SREČAL PTIČKA, RAČKO IN MAČKA. KMALU PA JE IZ GOZDA PRIŠEL VOLK. POGOLTNIL JE RAČKO. PETRU GA JE USPELO UJETI IN ZVEZATI. V TISTEM TRENUTKU SO PRIŠLI LOVCI IN PRIPRAVILI SO SLOVESEN SPREVOD.</a:t>
            </a:r>
          </a:p>
          <a:p>
            <a:endParaRPr lang="sl-SI" dirty="0"/>
          </a:p>
          <a:p>
            <a:endParaRPr lang="sl-SI" dirty="0"/>
          </a:p>
        </p:txBody>
      </p:sp>
      <p:sp>
        <p:nvSpPr>
          <p:cNvPr id="4" name="PoljeZBesedilom 3">
            <a:extLst>
              <a:ext uri="{FF2B5EF4-FFF2-40B4-BE49-F238E27FC236}">
                <a16:creationId xmlns:a16="http://schemas.microsoft.com/office/drawing/2014/main" id="{EC63D667-1AF0-4E1F-92AD-49747F23EB8E}"/>
              </a:ext>
            </a:extLst>
          </p:cNvPr>
          <p:cNvSpPr txBox="1"/>
          <p:nvPr/>
        </p:nvSpPr>
        <p:spPr>
          <a:xfrm>
            <a:off x="1060174" y="5107918"/>
            <a:ext cx="3326296" cy="646331"/>
          </a:xfrm>
          <a:prstGeom prst="rect">
            <a:avLst/>
          </a:prstGeom>
          <a:noFill/>
        </p:spPr>
        <p:txBody>
          <a:bodyPr wrap="square" rtlCol="0">
            <a:spAutoFit/>
          </a:bodyPr>
          <a:lstStyle/>
          <a:p>
            <a:r>
              <a:rPr lang="sl-SI" dirty="0"/>
              <a:t>KLIKNI NA POVEZAVO IN SI POGLEJ RISANKO PETER IN VOLK</a:t>
            </a:r>
          </a:p>
        </p:txBody>
      </p:sp>
      <p:sp>
        <p:nvSpPr>
          <p:cNvPr id="6" name="Pravokotnik 5">
            <a:extLst>
              <a:ext uri="{FF2B5EF4-FFF2-40B4-BE49-F238E27FC236}">
                <a16:creationId xmlns:a16="http://schemas.microsoft.com/office/drawing/2014/main" id="{05F03AC3-017C-4F3D-8BBC-A414AE8D2B28}"/>
              </a:ext>
            </a:extLst>
          </p:cNvPr>
          <p:cNvSpPr/>
          <p:nvPr/>
        </p:nvSpPr>
        <p:spPr>
          <a:xfrm>
            <a:off x="6711017" y="5414158"/>
            <a:ext cx="3184270" cy="646331"/>
          </a:xfrm>
          <a:prstGeom prst="rect">
            <a:avLst/>
          </a:prstGeom>
        </p:spPr>
        <p:txBody>
          <a:bodyPr wrap="none">
            <a:spAutoFit/>
          </a:bodyPr>
          <a:lstStyle/>
          <a:p>
            <a:r>
              <a:rPr lang="sl-SI" dirty="0">
                <a:hlinkClick r:id="rId4"/>
              </a:rPr>
              <a:t>https://youtu.be/Va8Uz6MoKLg</a:t>
            </a:r>
            <a:endParaRPr lang="sl-SI" dirty="0"/>
          </a:p>
          <a:p>
            <a:endParaRPr lang="sl-SI" dirty="0"/>
          </a:p>
        </p:txBody>
      </p:sp>
      <p:pic>
        <p:nvPicPr>
          <p:cNvPr id="8" name="Slika 7" descr="Slika, ki vsebuje besede sedeče, ptica, barvno, držanje&#10;&#10;Opis je samodejno ustvarjen">
            <a:hlinkClick r:id="rId4"/>
            <a:extLst>
              <a:ext uri="{FF2B5EF4-FFF2-40B4-BE49-F238E27FC236}">
                <a16:creationId xmlns:a16="http://schemas.microsoft.com/office/drawing/2014/main" id="{CA9DD9F8-7076-41C6-BC76-2566B02D8BB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25873" y="3429000"/>
            <a:ext cx="3733800" cy="1924050"/>
          </a:xfrm>
          <a:prstGeom prst="rect">
            <a:avLst/>
          </a:prstGeom>
        </p:spPr>
      </p:pic>
      <p:sp>
        <p:nvSpPr>
          <p:cNvPr id="9" name="Puščica: desno 8">
            <a:extLst>
              <a:ext uri="{FF2B5EF4-FFF2-40B4-BE49-F238E27FC236}">
                <a16:creationId xmlns:a16="http://schemas.microsoft.com/office/drawing/2014/main" id="{C3774BCA-40A7-47D3-8B9A-D0C2C937BD49}"/>
              </a:ext>
            </a:extLst>
          </p:cNvPr>
          <p:cNvSpPr/>
          <p:nvPr/>
        </p:nvSpPr>
        <p:spPr>
          <a:xfrm>
            <a:off x="4943061" y="5565913"/>
            <a:ext cx="1282812" cy="18833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a:p>
        </p:txBody>
      </p:sp>
      <p:pic>
        <p:nvPicPr>
          <p:cNvPr id="10" name="35D0CD63">
            <a:hlinkClick r:id="" action="ppaction://media"/>
            <a:extLst>
              <a:ext uri="{FF2B5EF4-FFF2-40B4-BE49-F238E27FC236}">
                <a16:creationId xmlns:a16="http://schemas.microsoft.com/office/drawing/2014/main" id="{84A7F635-65C1-41D7-9432-32D2CF0F4AC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941686" y="3287857"/>
            <a:ext cx="609600" cy="609600"/>
          </a:xfrm>
          <a:prstGeom prst="rect">
            <a:avLst/>
          </a:prstGeom>
        </p:spPr>
      </p:pic>
    </p:spTree>
    <p:extLst>
      <p:ext uri="{BB962C8B-B14F-4D97-AF65-F5344CB8AC3E}">
        <p14:creationId xmlns:p14="http://schemas.microsoft.com/office/powerpoint/2010/main" val="1232339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9629"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jeZBesedilom 1">
            <a:extLst>
              <a:ext uri="{FF2B5EF4-FFF2-40B4-BE49-F238E27FC236}">
                <a16:creationId xmlns:a16="http://schemas.microsoft.com/office/drawing/2014/main" id="{7FEF8E61-7814-408E-A4C8-AA730F2076CE}"/>
              </a:ext>
            </a:extLst>
          </p:cNvPr>
          <p:cNvSpPr txBox="1"/>
          <p:nvPr/>
        </p:nvSpPr>
        <p:spPr>
          <a:xfrm>
            <a:off x="1749287" y="1088984"/>
            <a:ext cx="8786191" cy="400110"/>
          </a:xfrm>
          <a:prstGeom prst="rect">
            <a:avLst/>
          </a:prstGeom>
          <a:noFill/>
        </p:spPr>
        <p:txBody>
          <a:bodyPr wrap="square" rtlCol="0">
            <a:spAutoFit/>
          </a:bodyPr>
          <a:lstStyle/>
          <a:p>
            <a:r>
              <a:rPr lang="sl-SI" sz="2000" dirty="0"/>
              <a:t>GLASBENA PRAVLJICA SE JE SREČNO KONČALA IN SEDAJ BOŠ TI POSTAL DIRIGENT.</a:t>
            </a:r>
          </a:p>
        </p:txBody>
      </p:sp>
      <p:sp>
        <p:nvSpPr>
          <p:cNvPr id="3" name="PoljeZBesedilom 2">
            <a:extLst>
              <a:ext uri="{FF2B5EF4-FFF2-40B4-BE49-F238E27FC236}">
                <a16:creationId xmlns:a16="http://schemas.microsoft.com/office/drawing/2014/main" id="{2A95601C-08E3-4DA1-8FCF-366CCE38DC15}"/>
              </a:ext>
            </a:extLst>
          </p:cNvPr>
          <p:cNvSpPr txBox="1"/>
          <p:nvPr/>
        </p:nvSpPr>
        <p:spPr>
          <a:xfrm>
            <a:off x="1749287" y="2068013"/>
            <a:ext cx="4174435" cy="1323439"/>
          </a:xfrm>
          <a:prstGeom prst="rect">
            <a:avLst/>
          </a:prstGeom>
          <a:noFill/>
        </p:spPr>
        <p:txBody>
          <a:bodyPr wrap="square" rtlCol="0">
            <a:spAutoFit/>
          </a:bodyPr>
          <a:lstStyle/>
          <a:p>
            <a:r>
              <a:rPr lang="sl-SI" sz="2000" dirty="0"/>
              <a:t>ČAKA TE IZZIV. OGLEJ SI MALO SMEŠEN VIDEOPOSNETEK DIRIGENTA. POSKUŠAJ GA POSNEMATI IN DIRIGIRATI SKUPAJ Z NJIM.</a:t>
            </a:r>
          </a:p>
        </p:txBody>
      </p:sp>
      <p:sp>
        <p:nvSpPr>
          <p:cNvPr id="4" name="PoljeZBesedilom 3">
            <a:extLst>
              <a:ext uri="{FF2B5EF4-FFF2-40B4-BE49-F238E27FC236}">
                <a16:creationId xmlns:a16="http://schemas.microsoft.com/office/drawing/2014/main" id="{12CCEB46-9C53-4D48-AD80-92EDF41E15A9}"/>
              </a:ext>
            </a:extLst>
          </p:cNvPr>
          <p:cNvSpPr txBox="1"/>
          <p:nvPr/>
        </p:nvSpPr>
        <p:spPr>
          <a:xfrm>
            <a:off x="2557669" y="3988716"/>
            <a:ext cx="2557670" cy="369332"/>
          </a:xfrm>
          <a:prstGeom prst="rect">
            <a:avLst/>
          </a:prstGeom>
          <a:noFill/>
        </p:spPr>
        <p:txBody>
          <a:bodyPr wrap="square" rtlCol="0">
            <a:spAutoFit/>
          </a:bodyPr>
          <a:lstStyle/>
          <a:p>
            <a:r>
              <a:rPr lang="sl-SI" dirty="0"/>
              <a:t>KLIKNI NA TO POVEZAVO.</a:t>
            </a:r>
          </a:p>
        </p:txBody>
      </p:sp>
      <p:sp>
        <p:nvSpPr>
          <p:cNvPr id="5" name="Puščica: desno 4">
            <a:extLst>
              <a:ext uri="{FF2B5EF4-FFF2-40B4-BE49-F238E27FC236}">
                <a16:creationId xmlns:a16="http://schemas.microsoft.com/office/drawing/2014/main" id="{1F0FA7AA-4BE6-4439-88C3-5FD9F421F048}"/>
              </a:ext>
            </a:extLst>
          </p:cNvPr>
          <p:cNvSpPr/>
          <p:nvPr/>
        </p:nvSpPr>
        <p:spPr>
          <a:xfrm rot="1573898">
            <a:off x="4740158" y="4544526"/>
            <a:ext cx="904751" cy="28208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a:p>
        </p:txBody>
      </p:sp>
      <p:sp>
        <p:nvSpPr>
          <p:cNvPr id="6" name="Pravokotnik 5">
            <a:extLst>
              <a:ext uri="{FF2B5EF4-FFF2-40B4-BE49-F238E27FC236}">
                <a16:creationId xmlns:a16="http://schemas.microsoft.com/office/drawing/2014/main" id="{BF6D5D7A-734A-415B-B221-19F24F702F35}"/>
              </a:ext>
            </a:extLst>
          </p:cNvPr>
          <p:cNvSpPr/>
          <p:nvPr/>
        </p:nvSpPr>
        <p:spPr>
          <a:xfrm>
            <a:off x="5317722" y="4938019"/>
            <a:ext cx="4949112" cy="646331"/>
          </a:xfrm>
          <a:prstGeom prst="rect">
            <a:avLst/>
          </a:prstGeom>
        </p:spPr>
        <p:txBody>
          <a:bodyPr wrap="none">
            <a:spAutoFit/>
          </a:bodyPr>
          <a:lstStyle/>
          <a:p>
            <a:r>
              <a:rPr lang="sl-SI" dirty="0">
                <a:hlinkClick r:id="rId4"/>
              </a:rPr>
              <a:t>https://www.youtube.com/watch?v=cgaL-XV_7BM</a:t>
            </a:r>
            <a:endParaRPr lang="sl-SI" dirty="0"/>
          </a:p>
          <a:p>
            <a:endParaRPr lang="sl-SI" dirty="0"/>
          </a:p>
        </p:txBody>
      </p:sp>
      <p:pic>
        <p:nvPicPr>
          <p:cNvPr id="8" name="Slika 7" descr="Slika, ki vsebuje besede oseba, moški, oblačila, kravata&#10;&#10;Opis je samodejno ustvarjen">
            <a:extLst>
              <a:ext uri="{FF2B5EF4-FFF2-40B4-BE49-F238E27FC236}">
                <a16:creationId xmlns:a16="http://schemas.microsoft.com/office/drawing/2014/main" id="{3AB6BC11-DABC-49AC-8D41-3CD7C861E3A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08190" y="3162948"/>
            <a:ext cx="3324521" cy="1651536"/>
          </a:xfrm>
          <a:prstGeom prst="rect">
            <a:avLst/>
          </a:prstGeom>
        </p:spPr>
      </p:pic>
      <p:pic>
        <p:nvPicPr>
          <p:cNvPr id="9" name="285F95BA">
            <a:hlinkClick r:id="" action="ppaction://media"/>
            <a:extLst>
              <a:ext uri="{FF2B5EF4-FFF2-40B4-BE49-F238E27FC236}">
                <a16:creationId xmlns:a16="http://schemas.microsoft.com/office/drawing/2014/main" id="{A8920026-9D76-4FE2-854C-AB03BA042AE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252869" y="5159416"/>
            <a:ext cx="609600" cy="609600"/>
          </a:xfrm>
          <a:prstGeom prst="rect">
            <a:avLst/>
          </a:prstGeom>
        </p:spPr>
      </p:pic>
    </p:spTree>
    <p:extLst>
      <p:ext uri="{BB962C8B-B14F-4D97-AF65-F5344CB8AC3E}">
        <p14:creationId xmlns:p14="http://schemas.microsoft.com/office/powerpoint/2010/main" val="137583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8723"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jeZBesedilom 1">
            <a:extLst>
              <a:ext uri="{FF2B5EF4-FFF2-40B4-BE49-F238E27FC236}">
                <a16:creationId xmlns:a16="http://schemas.microsoft.com/office/drawing/2014/main" id="{A56A93F4-CE64-44B9-ABCF-25AD10194D7E}"/>
              </a:ext>
            </a:extLst>
          </p:cNvPr>
          <p:cNvSpPr txBox="1"/>
          <p:nvPr/>
        </p:nvSpPr>
        <p:spPr>
          <a:xfrm>
            <a:off x="2693119" y="835641"/>
            <a:ext cx="8647370" cy="400110"/>
          </a:xfrm>
          <a:prstGeom prst="rect">
            <a:avLst/>
          </a:prstGeom>
          <a:noFill/>
        </p:spPr>
        <p:txBody>
          <a:bodyPr wrap="square" rtlCol="0">
            <a:spAutoFit/>
          </a:bodyPr>
          <a:lstStyle/>
          <a:p>
            <a:r>
              <a:rPr lang="sl-SI" sz="2000" dirty="0"/>
              <a:t>TAKO DIRIGIRANJE TI GRE V ČASU KORONAVIRUSA VERJETNO ŽE ZELO DOBRO. </a:t>
            </a:r>
          </a:p>
        </p:txBody>
      </p:sp>
      <p:sp>
        <p:nvSpPr>
          <p:cNvPr id="3" name="PoljeZBesedilom 2">
            <a:extLst>
              <a:ext uri="{FF2B5EF4-FFF2-40B4-BE49-F238E27FC236}">
                <a16:creationId xmlns:a16="http://schemas.microsoft.com/office/drawing/2014/main" id="{9C22F73F-EF8F-4D4D-A78D-DD6D1523493E}"/>
              </a:ext>
            </a:extLst>
          </p:cNvPr>
          <p:cNvSpPr txBox="1"/>
          <p:nvPr/>
        </p:nvSpPr>
        <p:spPr>
          <a:xfrm>
            <a:off x="3510409" y="1632786"/>
            <a:ext cx="8227645" cy="1631216"/>
          </a:xfrm>
          <a:prstGeom prst="rect">
            <a:avLst/>
          </a:prstGeom>
          <a:noFill/>
        </p:spPr>
        <p:txBody>
          <a:bodyPr wrap="square" rtlCol="0">
            <a:spAutoFit/>
          </a:bodyPr>
          <a:lstStyle/>
          <a:p>
            <a:r>
              <a:rPr lang="sl-SI" sz="2000" dirty="0"/>
              <a:t>PRED TEBOJ STA ŠE ZADNJI DVE DANAŠNJI NALOGI.</a:t>
            </a:r>
          </a:p>
          <a:p>
            <a:r>
              <a:rPr lang="sl-SI" sz="2000" dirty="0"/>
              <a:t>DIRIGENT DIRIGIRA PEVCEM ALI INŠTRUMENTALISTOM. POSTAL BOŠ </a:t>
            </a:r>
            <a:r>
              <a:rPr lang="sl-SI" sz="2000" b="1" dirty="0"/>
              <a:t>PEVEC</a:t>
            </a:r>
            <a:r>
              <a:rPr lang="sl-SI" sz="2000" dirty="0"/>
              <a:t> IN </a:t>
            </a:r>
            <a:r>
              <a:rPr lang="sl-SI" sz="2000" b="1" dirty="0"/>
              <a:t>INŠTRUMENTALIST</a:t>
            </a:r>
            <a:r>
              <a:rPr lang="sl-SI" sz="2000" dirty="0"/>
              <a:t>. KLIKNI NA POVEZAVO, KAMOR KAŽE RDEČA PUŠČICA IN ZAPOJ ZANIMIVO PESEM, KI JO JE NAPISAL PRIMORSKI SKLADATELJ VINKO VODOPIVEC, ŽABE SVATBO SO IMELE.</a:t>
            </a:r>
          </a:p>
        </p:txBody>
      </p:sp>
      <p:sp>
        <p:nvSpPr>
          <p:cNvPr id="4" name="PoljeZBesedilom 3">
            <a:extLst>
              <a:ext uri="{FF2B5EF4-FFF2-40B4-BE49-F238E27FC236}">
                <a16:creationId xmlns:a16="http://schemas.microsoft.com/office/drawing/2014/main" id="{A14302B7-DBCE-4730-AD15-19760E4C4E52}"/>
              </a:ext>
            </a:extLst>
          </p:cNvPr>
          <p:cNvSpPr txBox="1"/>
          <p:nvPr/>
        </p:nvSpPr>
        <p:spPr>
          <a:xfrm>
            <a:off x="1115459" y="4032964"/>
            <a:ext cx="8521150" cy="1938992"/>
          </a:xfrm>
          <a:prstGeom prst="rect">
            <a:avLst/>
          </a:prstGeom>
          <a:noFill/>
        </p:spPr>
        <p:txBody>
          <a:bodyPr wrap="square" rtlCol="0">
            <a:spAutoFit/>
          </a:bodyPr>
          <a:lstStyle/>
          <a:p>
            <a:r>
              <a:rPr lang="sl-SI" sz="2000" dirty="0"/>
              <a:t>IZ MATERIALOV, KI JIH IMATE DOMA, NAREDI ČIM BOLJ ZANIMIV INŠTRUMENT. IZMISLI SI TUDI ZANIMIVO IME ZA TVOJ INŠTRUMENT. NATO ZAPOJ PESEM ŽABE SVATBO SO IMELE IN SE SPREMLJAJ S SVOJIM INŠTRUMENTOM. PREMISLI, KAKO BI ZAIGRAL ŽABJE REGLJANJE.</a:t>
            </a:r>
          </a:p>
          <a:p>
            <a:r>
              <a:rPr lang="sl-SI" sz="2000" dirty="0"/>
              <a:t>V POMOČ PRI IDEJAH SO TI LAHKO PRIMERI INŠTRUMENTOV IZ DRUGE ŠOLE. KLIKNI NA POVEZAVO SPODAJ IN SI UPAJ USTVARITI IZVIREN INŠTRUMENT.</a:t>
            </a:r>
          </a:p>
        </p:txBody>
      </p:sp>
      <p:sp>
        <p:nvSpPr>
          <p:cNvPr id="5" name="Pravokotnik 4">
            <a:extLst>
              <a:ext uri="{FF2B5EF4-FFF2-40B4-BE49-F238E27FC236}">
                <a16:creationId xmlns:a16="http://schemas.microsoft.com/office/drawing/2014/main" id="{A90DEDE9-2F96-48B6-B645-DF9A0F8E8BAE}"/>
              </a:ext>
            </a:extLst>
          </p:cNvPr>
          <p:cNvSpPr/>
          <p:nvPr/>
        </p:nvSpPr>
        <p:spPr>
          <a:xfrm>
            <a:off x="2799137" y="5869154"/>
            <a:ext cx="4950458" cy="646331"/>
          </a:xfrm>
          <a:prstGeom prst="rect">
            <a:avLst/>
          </a:prstGeom>
        </p:spPr>
        <p:txBody>
          <a:bodyPr wrap="none">
            <a:spAutoFit/>
          </a:bodyPr>
          <a:lstStyle/>
          <a:p>
            <a:r>
              <a:rPr lang="sl-SI" dirty="0">
                <a:hlinkClick r:id="rId6"/>
              </a:rPr>
              <a:t>http://www.os-velikapolana.si/reciklirani-orkester/</a:t>
            </a:r>
            <a:endParaRPr lang="sl-SI" dirty="0"/>
          </a:p>
          <a:p>
            <a:endParaRPr lang="sl-SI" dirty="0"/>
          </a:p>
        </p:txBody>
      </p:sp>
      <p:pic>
        <p:nvPicPr>
          <p:cNvPr id="7" name="Slika 6" descr="Slika, ki vsebuje besede risba&#10;&#10;Opis je samodejno ustvarjen">
            <a:extLst>
              <a:ext uri="{FF2B5EF4-FFF2-40B4-BE49-F238E27FC236}">
                <a16:creationId xmlns:a16="http://schemas.microsoft.com/office/drawing/2014/main" id="{61C72231-05A4-4E7E-A377-A6B594A4E87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15459" y="2197854"/>
            <a:ext cx="1400175" cy="1062038"/>
          </a:xfrm>
          <a:prstGeom prst="rect">
            <a:avLst/>
          </a:prstGeom>
        </p:spPr>
      </p:pic>
      <p:sp>
        <p:nvSpPr>
          <p:cNvPr id="8" name="Puščica: desno 7">
            <a:extLst>
              <a:ext uri="{FF2B5EF4-FFF2-40B4-BE49-F238E27FC236}">
                <a16:creationId xmlns:a16="http://schemas.microsoft.com/office/drawing/2014/main" id="{C6520B24-C768-447F-86BC-AE0B2D3F4664}"/>
              </a:ext>
            </a:extLst>
          </p:cNvPr>
          <p:cNvSpPr/>
          <p:nvPr/>
        </p:nvSpPr>
        <p:spPr>
          <a:xfrm>
            <a:off x="1815547" y="6020190"/>
            <a:ext cx="877572" cy="10470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a:p>
        </p:txBody>
      </p:sp>
      <p:sp>
        <p:nvSpPr>
          <p:cNvPr id="9" name="Pravokotnik 8">
            <a:extLst>
              <a:ext uri="{FF2B5EF4-FFF2-40B4-BE49-F238E27FC236}">
                <a16:creationId xmlns:a16="http://schemas.microsoft.com/office/drawing/2014/main" id="{C1DB3990-8EFE-4083-BCAA-95DAA4B2F097}"/>
              </a:ext>
            </a:extLst>
          </p:cNvPr>
          <p:cNvSpPr/>
          <p:nvPr/>
        </p:nvSpPr>
        <p:spPr>
          <a:xfrm>
            <a:off x="4389399" y="3224881"/>
            <a:ext cx="4970400" cy="646331"/>
          </a:xfrm>
          <a:prstGeom prst="rect">
            <a:avLst/>
          </a:prstGeom>
        </p:spPr>
        <p:txBody>
          <a:bodyPr wrap="none">
            <a:spAutoFit/>
          </a:bodyPr>
          <a:lstStyle/>
          <a:p>
            <a:r>
              <a:rPr lang="sl-SI" dirty="0">
                <a:hlinkClick r:id="rId8"/>
              </a:rPr>
              <a:t>https://www.youtube.com/watch?v=y_c_hnvmYP0</a:t>
            </a:r>
            <a:endParaRPr lang="sl-SI" dirty="0"/>
          </a:p>
          <a:p>
            <a:endParaRPr lang="sl-SI" dirty="0"/>
          </a:p>
        </p:txBody>
      </p:sp>
      <p:sp>
        <p:nvSpPr>
          <p:cNvPr id="10" name="Puščica: desno 9">
            <a:extLst>
              <a:ext uri="{FF2B5EF4-FFF2-40B4-BE49-F238E27FC236}">
                <a16:creationId xmlns:a16="http://schemas.microsoft.com/office/drawing/2014/main" id="{537E4997-82FD-4B83-A021-BD70BF8AD6AB}"/>
              </a:ext>
            </a:extLst>
          </p:cNvPr>
          <p:cNvSpPr/>
          <p:nvPr/>
        </p:nvSpPr>
        <p:spPr>
          <a:xfrm>
            <a:off x="3411037" y="3391756"/>
            <a:ext cx="877572" cy="12087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dirty="0">
              <a:highlight>
                <a:srgbClr val="FF0000"/>
              </a:highlight>
            </a:endParaRPr>
          </a:p>
        </p:txBody>
      </p:sp>
      <p:pic>
        <p:nvPicPr>
          <p:cNvPr id="11" name="4C3B6957">
            <a:hlinkClick r:id="" action="ppaction://media"/>
            <a:extLst>
              <a:ext uri="{FF2B5EF4-FFF2-40B4-BE49-F238E27FC236}">
                <a16:creationId xmlns:a16="http://schemas.microsoft.com/office/drawing/2014/main" id="{5CA2CE71-2198-4C9F-A338-8545678D7C3B}"/>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205947" y="622852"/>
            <a:ext cx="609600" cy="609600"/>
          </a:xfrm>
          <a:prstGeom prst="rect">
            <a:avLst/>
          </a:prstGeom>
        </p:spPr>
      </p:pic>
      <p:pic>
        <p:nvPicPr>
          <p:cNvPr id="12" name="C8269EF9">
            <a:hlinkClick r:id="" action="ppaction://media"/>
            <a:extLst>
              <a:ext uri="{FF2B5EF4-FFF2-40B4-BE49-F238E27FC236}">
                <a16:creationId xmlns:a16="http://schemas.microsoft.com/office/drawing/2014/main" id="{ADA1234B-4A96-46B8-8E38-72052B176596}"/>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9437827" y="5410590"/>
            <a:ext cx="609600" cy="609600"/>
          </a:xfrm>
          <a:prstGeom prst="rect">
            <a:avLst/>
          </a:prstGeom>
        </p:spPr>
      </p:pic>
    </p:spTree>
    <p:extLst>
      <p:ext uri="{BB962C8B-B14F-4D97-AF65-F5344CB8AC3E}">
        <p14:creationId xmlns:p14="http://schemas.microsoft.com/office/powerpoint/2010/main" val="2226327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4915"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2"/>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50434" fill="hold"/>
                                        <p:tgtEl>
                                          <p:spTgt spid="12"/>
                                        </p:tgtEl>
                                      </p:cBhvr>
                                    </p:cmd>
                                  </p:childTnLst>
                                </p:cTn>
                              </p:par>
                            </p:childTnLst>
                          </p:cTn>
                        </p:par>
                      </p:childTnLst>
                    </p:cTn>
                  </p:par>
                </p:childTnLst>
              </p:cTn>
              <p:nextCondLst>
                <p:cond evt="onClick" delay="0">
                  <p:tgtEl>
                    <p:spTgt spid="12"/>
                  </p:tgtEl>
                </p:cond>
              </p:nextCondLst>
            </p:seq>
            <p:audio>
              <p:cMediaNode vol="80000">
                <p:cTn id="12" fill="hold" display="0">
                  <p:stCondLst>
                    <p:cond delay="indefinite"/>
                  </p:stCondLst>
                  <p:endCondLst>
                    <p:cond evt="onStopAudio" delay="0">
                      <p:tgtEl>
                        <p:sldTgt/>
                      </p:tgtEl>
                    </p:cond>
                  </p:endCondLst>
                </p:cTn>
                <p:tgtEl>
                  <p:spTgt spid="12"/>
                </p:tgtEl>
              </p:cMediaNode>
            </p:audio>
            <p:audio>
              <p:cMediaNode vol="80000">
                <p:cTn id="13" fill="hold" display="0">
                  <p:stCondLst>
                    <p:cond delay="indefinite"/>
                  </p:stCondLst>
                  <p:endCondLst>
                    <p:cond evt="onStopAudio" delay="0">
                      <p:tgtEl>
                        <p:sldTgt/>
                      </p:tgtEl>
                    </p:cond>
                  </p:endCondLst>
                </p:cTn>
                <p:tgtEl>
                  <p:spTgt spid="11"/>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jeZBesedilom 1">
            <a:extLst>
              <a:ext uri="{FF2B5EF4-FFF2-40B4-BE49-F238E27FC236}">
                <a16:creationId xmlns:a16="http://schemas.microsoft.com/office/drawing/2014/main" id="{4695730A-B0ED-4FF8-A330-97053763FAD9}"/>
              </a:ext>
            </a:extLst>
          </p:cNvPr>
          <p:cNvSpPr txBox="1"/>
          <p:nvPr/>
        </p:nvSpPr>
        <p:spPr>
          <a:xfrm>
            <a:off x="1245704" y="1060174"/>
            <a:ext cx="9594574" cy="1015663"/>
          </a:xfrm>
          <a:prstGeom prst="rect">
            <a:avLst/>
          </a:prstGeom>
          <a:noFill/>
        </p:spPr>
        <p:txBody>
          <a:bodyPr wrap="square" rtlCol="0">
            <a:spAutoFit/>
          </a:bodyPr>
          <a:lstStyle/>
          <a:p>
            <a:pPr algn="ctr"/>
            <a:r>
              <a:rPr lang="sl-SI" sz="2000" dirty="0"/>
              <a:t>VEM, DA TI BO USPELO NAREDITI ODLIČEN INŠTRUMENT. </a:t>
            </a:r>
          </a:p>
          <a:p>
            <a:pPr algn="ctr"/>
            <a:r>
              <a:rPr lang="sl-SI" sz="2000" dirty="0"/>
              <a:t>POVABI ŠE SVOJE DOMAČE IN SKUPAJ ZAPOJTE VAŠE NAJLJUBŠE PESMI </a:t>
            </a:r>
          </a:p>
          <a:p>
            <a:pPr algn="ctr"/>
            <a:r>
              <a:rPr lang="sl-SI" sz="2000" dirty="0"/>
              <a:t>OB SPREMLJAVI TVOJEGA INŠTRUMENTA.</a:t>
            </a:r>
          </a:p>
        </p:txBody>
      </p:sp>
      <p:sp>
        <p:nvSpPr>
          <p:cNvPr id="3" name="PoljeZBesedilom 2">
            <a:extLst>
              <a:ext uri="{FF2B5EF4-FFF2-40B4-BE49-F238E27FC236}">
                <a16:creationId xmlns:a16="http://schemas.microsoft.com/office/drawing/2014/main" id="{F9C69289-EFE3-4AEB-B0E2-9D4A0715D097}"/>
              </a:ext>
            </a:extLst>
          </p:cNvPr>
          <p:cNvSpPr txBox="1"/>
          <p:nvPr/>
        </p:nvSpPr>
        <p:spPr>
          <a:xfrm>
            <a:off x="1245703" y="2413337"/>
            <a:ext cx="9594573" cy="1015663"/>
          </a:xfrm>
          <a:prstGeom prst="rect">
            <a:avLst/>
          </a:prstGeom>
          <a:noFill/>
        </p:spPr>
        <p:txBody>
          <a:bodyPr wrap="square" rtlCol="0">
            <a:spAutoFit/>
          </a:bodyPr>
          <a:lstStyle/>
          <a:p>
            <a:pPr algn="ctr"/>
            <a:r>
              <a:rPr lang="sl-SI" sz="2000" dirty="0"/>
              <a:t>ČE ŽELIŠ, LAHKO STARŠI FOTOGRAFIJO TVOJEGA NOVEGA ZANIMIVEGA INŠTRUMENTA POŠLJEJO NA E-NASLOV simona.kralj@oskrize.si </a:t>
            </a:r>
          </a:p>
          <a:p>
            <a:pPr algn="ctr"/>
            <a:r>
              <a:rPr lang="sl-SI" sz="2000" dirty="0"/>
              <a:t>IN OBJAVILI GA BOMO NA SPLETNI STRANI NAŠE ŠOLE.</a:t>
            </a:r>
          </a:p>
        </p:txBody>
      </p:sp>
      <p:sp>
        <p:nvSpPr>
          <p:cNvPr id="4" name="PoljeZBesedilom 3">
            <a:extLst>
              <a:ext uri="{FF2B5EF4-FFF2-40B4-BE49-F238E27FC236}">
                <a16:creationId xmlns:a16="http://schemas.microsoft.com/office/drawing/2014/main" id="{484DD1F0-A1C2-4E20-9921-A522232DC08D}"/>
              </a:ext>
            </a:extLst>
          </p:cNvPr>
          <p:cNvSpPr txBox="1"/>
          <p:nvPr/>
        </p:nvSpPr>
        <p:spPr>
          <a:xfrm>
            <a:off x="1102646" y="4028079"/>
            <a:ext cx="9737630" cy="1877437"/>
          </a:xfrm>
          <a:prstGeom prst="rect">
            <a:avLst/>
          </a:prstGeom>
          <a:noFill/>
        </p:spPr>
        <p:txBody>
          <a:bodyPr wrap="square" rtlCol="0">
            <a:spAutoFit/>
          </a:bodyPr>
          <a:lstStyle/>
          <a:p>
            <a:pPr algn="ctr"/>
            <a:r>
              <a:rPr lang="sl-SI" sz="4000" dirty="0"/>
              <a:t>ŽELIMO TI VELIKO VESELJA PRI USTVARJANJU IN NASMEJAN DAN.</a:t>
            </a:r>
          </a:p>
          <a:p>
            <a:endParaRPr lang="sl-SI" dirty="0"/>
          </a:p>
          <a:p>
            <a:pPr algn="ctr"/>
            <a:r>
              <a:rPr lang="sl-SI" dirty="0"/>
              <a:t>UČITELJICE 1., 2. IN 3. RAZREDA TER UČITELJICA SIMONA KRALJ</a:t>
            </a:r>
          </a:p>
        </p:txBody>
      </p:sp>
      <p:pic>
        <p:nvPicPr>
          <p:cNvPr id="5" name="5B3F244C">
            <a:hlinkClick r:id="" action="ppaction://media"/>
            <a:extLst>
              <a:ext uri="{FF2B5EF4-FFF2-40B4-BE49-F238E27FC236}">
                <a16:creationId xmlns:a16="http://schemas.microsoft.com/office/drawing/2014/main" id="{8BD60CED-DBC2-446A-80DB-144A5165F8B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2119934" y="5295916"/>
            <a:ext cx="609600" cy="609600"/>
          </a:xfrm>
          <a:prstGeom prst="rect">
            <a:avLst/>
          </a:prstGeom>
        </p:spPr>
      </p:pic>
    </p:spTree>
    <p:extLst>
      <p:ext uri="{BB962C8B-B14F-4D97-AF65-F5344CB8AC3E}">
        <p14:creationId xmlns:p14="http://schemas.microsoft.com/office/powerpoint/2010/main" val="3300072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890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Officeova tema">
  <a:themeElements>
    <a:clrScheme name="Pisarna">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isarna">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Pisarn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824</TotalTime>
  <Words>781</Words>
  <Application>Microsoft Office PowerPoint</Application>
  <PresentationFormat>Širokozaslonsko</PresentationFormat>
  <Paragraphs>59</Paragraphs>
  <Slides>10</Slides>
  <Notes>0</Notes>
  <HiddenSlides>0</HiddenSlides>
  <MMClips>10</MMClips>
  <ScaleCrop>false</ScaleCrop>
  <HeadingPairs>
    <vt:vector size="6" baseType="variant">
      <vt:variant>
        <vt:lpstr>Uporabljene pisave</vt:lpstr>
      </vt:variant>
      <vt:variant>
        <vt:i4>3</vt:i4>
      </vt:variant>
      <vt:variant>
        <vt:lpstr>Tema</vt:lpstr>
      </vt:variant>
      <vt:variant>
        <vt:i4>1</vt:i4>
      </vt:variant>
      <vt:variant>
        <vt:lpstr>Naslovi diapozitivov</vt:lpstr>
      </vt:variant>
      <vt:variant>
        <vt:i4>10</vt:i4>
      </vt:variant>
    </vt:vector>
  </HeadingPairs>
  <TitlesOfParts>
    <vt:vector size="14" baseType="lpstr">
      <vt:lpstr>Arial</vt:lpstr>
      <vt:lpstr>Calibri</vt:lpstr>
      <vt:lpstr>Calibri Light</vt:lpstr>
      <vt:lpstr>Officeova tema</vt:lpstr>
      <vt:lpstr>KULTURNI DAN</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PowerPointova predstavitev</dc:title>
  <dc:creator>Simona Kralj</dc:creator>
  <cp:lastModifiedBy>Simona Kralj</cp:lastModifiedBy>
  <cp:revision>44</cp:revision>
  <dcterms:created xsi:type="dcterms:W3CDTF">2020-04-15T16:07:33Z</dcterms:created>
  <dcterms:modified xsi:type="dcterms:W3CDTF">2020-04-16T05:51:45Z</dcterms:modified>
</cp:coreProperties>
</file>