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69" r:id="rId16"/>
    <p:sldId id="268" r:id="rId17"/>
    <p:sldId id="274" r:id="rId18"/>
  </p:sldIdLst>
  <p:sldSz cx="7200900" cy="4051300"/>
  <p:notesSz cx="6858000" cy="9144000"/>
  <p:defaultTextStyle>
    <a:defPPr>
      <a:defRPr lang="sl-SI"/>
    </a:defPPr>
    <a:lvl1pPr marL="0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70022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40045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10067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080089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350112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620134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1890156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160179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6">
          <p15:clr>
            <a:srgbClr val="A4A3A4"/>
          </p15:clr>
        </p15:guide>
        <p15:guide id="2" pos="22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58" y="90"/>
      </p:cViewPr>
      <p:guideLst>
        <p:guide orient="horz" pos="1276"/>
        <p:guide pos="22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7200900" cy="405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445" y="455146"/>
            <a:ext cx="6368296" cy="19806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200" spc="-71" baseline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4250" y="2485173"/>
            <a:ext cx="5450406" cy="972312"/>
          </a:xfrm>
        </p:spPr>
        <p:txBody>
          <a:bodyPr>
            <a:normAutofit/>
          </a:bodyPr>
          <a:lstStyle>
            <a:lvl1pPr marL="0" indent="0" algn="l"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270022" indent="0" algn="ctr">
              <a:buNone/>
              <a:defRPr sz="1700"/>
            </a:lvl2pPr>
            <a:lvl3pPr marL="540045" indent="0" algn="ctr">
              <a:buNone/>
              <a:defRPr sz="1400"/>
            </a:lvl3pPr>
            <a:lvl4pPr marL="810067" indent="0" algn="ctr">
              <a:buNone/>
              <a:defRPr sz="1200"/>
            </a:lvl4pPr>
            <a:lvl5pPr marL="1080089" indent="0" algn="ctr">
              <a:buNone/>
              <a:defRPr sz="1200"/>
            </a:lvl5pPr>
            <a:lvl6pPr marL="1350112" indent="0" algn="ctr">
              <a:buNone/>
              <a:defRPr sz="1200"/>
            </a:lvl6pPr>
            <a:lvl7pPr marL="1620134" indent="0" algn="ctr">
              <a:buNone/>
              <a:defRPr sz="1200"/>
            </a:lvl7pPr>
            <a:lvl8pPr marL="1890156" indent="0" algn="ctr">
              <a:buNone/>
              <a:defRPr sz="1200"/>
            </a:lvl8pPr>
            <a:lvl9pPr marL="2160179" indent="0" algn="ctr">
              <a:buNone/>
              <a:defRPr sz="12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5C88217-33F1-4A76-97D0-2341B54BDA75}" type="datetimeFigureOut">
              <a:rPr lang="sl-SI" smtClean="0"/>
              <a:t>6.4.2020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053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6.4.2020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129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64396" y="410757"/>
            <a:ext cx="1552694" cy="283591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82" y="422011"/>
            <a:ext cx="4568071" cy="31903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6.4.2020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98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6.4.2020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3941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44" y="453346"/>
            <a:ext cx="6367396" cy="1982436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200" b="0" baseline="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249" y="2483598"/>
            <a:ext cx="5449281" cy="972312"/>
          </a:xfrm>
        </p:spPr>
        <p:txBody>
          <a:bodyPr anchor="t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  <a:latin typeface="+mj-lt"/>
              </a:defRPr>
            </a:lvl1pPr>
            <a:lvl2pPr marL="2700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400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81006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8008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35011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62013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9015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16017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6.4.2020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4991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650" y="1180379"/>
            <a:ext cx="2754344" cy="222551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0442" y="1180379"/>
            <a:ext cx="2754344" cy="222551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6.4.2020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961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9650" y="1205387"/>
            <a:ext cx="2754344" cy="427342"/>
          </a:xfrm>
        </p:spPr>
        <p:txBody>
          <a:bodyPr anchor="ctr">
            <a:normAutofit/>
          </a:bodyPr>
          <a:lstStyle>
            <a:lvl1pPr marL="0" indent="0">
              <a:buNone/>
              <a:defRPr sz="13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270022" indent="0">
              <a:buNone/>
              <a:defRPr sz="1200" b="1"/>
            </a:lvl2pPr>
            <a:lvl3pPr marL="540045" indent="0">
              <a:buNone/>
              <a:defRPr sz="1100" b="1"/>
            </a:lvl3pPr>
            <a:lvl4pPr marL="810067" indent="0">
              <a:buNone/>
              <a:defRPr sz="900" b="1"/>
            </a:lvl4pPr>
            <a:lvl5pPr marL="1080089" indent="0">
              <a:buNone/>
              <a:defRPr sz="900" b="1"/>
            </a:lvl5pPr>
            <a:lvl6pPr marL="1350112" indent="0">
              <a:buNone/>
              <a:defRPr sz="900" b="1"/>
            </a:lvl6pPr>
            <a:lvl7pPr marL="1620134" indent="0">
              <a:buNone/>
              <a:defRPr sz="900" b="1"/>
            </a:lvl7pPr>
            <a:lvl8pPr marL="1890156" indent="0">
              <a:buNone/>
              <a:defRPr sz="900" b="1"/>
            </a:lvl8pPr>
            <a:lvl9pPr marL="2160179" indent="0">
              <a:buNone/>
              <a:defRPr sz="9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650" y="1626359"/>
            <a:ext cx="2754344" cy="189060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48244" y="1204187"/>
            <a:ext cx="2754344" cy="426737"/>
          </a:xfrm>
        </p:spPr>
        <p:txBody>
          <a:bodyPr anchor="ctr">
            <a:normAutofit/>
          </a:bodyPr>
          <a:lstStyle>
            <a:lvl1pPr marL="0" indent="0">
              <a:buNone/>
              <a:defRPr sz="13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270022" indent="0">
              <a:buNone/>
              <a:defRPr sz="1200" b="1"/>
            </a:lvl2pPr>
            <a:lvl3pPr marL="540045" indent="0">
              <a:buNone/>
              <a:defRPr sz="1100" b="1"/>
            </a:lvl3pPr>
            <a:lvl4pPr marL="810067" indent="0">
              <a:buNone/>
              <a:defRPr sz="900" b="1"/>
            </a:lvl4pPr>
            <a:lvl5pPr marL="1080089" indent="0">
              <a:buNone/>
              <a:defRPr sz="900" b="1"/>
            </a:lvl5pPr>
            <a:lvl6pPr marL="1350112" indent="0">
              <a:buNone/>
              <a:defRPr sz="900" b="1"/>
            </a:lvl6pPr>
            <a:lvl7pPr marL="1620134" indent="0">
              <a:buNone/>
              <a:defRPr sz="900" b="1"/>
            </a:lvl7pPr>
            <a:lvl8pPr marL="1890156" indent="0">
              <a:buNone/>
              <a:defRPr sz="900" b="1"/>
            </a:lvl8pPr>
            <a:lvl9pPr marL="2160179" indent="0">
              <a:buNone/>
              <a:defRPr sz="9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48244" y="1625122"/>
            <a:ext cx="2754344" cy="189060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6.4.2020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080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6.4.2020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459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6.4.2020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491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0562" y="0"/>
            <a:ext cx="2700338" cy="405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879392" y="320348"/>
            <a:ext cx="1998250" cy="1134364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56" y="450144"/>
            <a:ext cx="3600450" cy="2700867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8002" y="1483830"/>
            <a:ext cx="2007251" cy="1847239"/>
          </a:xfrm>
        </p:spPr>
        <p:txBody>
          <a:bodyPr>
            <a:normAutofit/>
          </a:bodyPr>
          <a:lstStyle>
            <a:lvl1pPr marL="0" marR="0" indent="0" algn="l" defTabSz="540045" rtl="0" eaLnBrk="1" fontAlgn="auto" latinLnBrk="0" hangingPunct="1">
              <a:lnSpc>
                <a:spcPct val="100000"/>
              </a:lnSpc>
              <a:spcBef>
                <a:spcPts val="709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rgbClr val="262626"/>
                </a:solidFill>
              </a:defRPr>
            </a:lvl1pPr>
            <a:lvl2pPr marL="270022" indent="0">
              <a:buNone/>
              <a:defRPr sz="700"/>
            </a:lvl2pPr>
            <a:lvl3pPr marL="540045" indent="0">
              <a:buNone/>
              <a:defRPr sz="600"/>
            </a:lvl3pPr>
            <a:lvl4pPr marL="810067" indent="0">
              <a:buNone/>
              <a:defRPr sz="500"/>
            </a:lvl4pPr>
            <a:lvl5pPr marL="1080089" indent="0">
              <a:buNone/>
              <a:defRPr sz="500"/>
            </a:lvl5pPr>
            <a:lvl6pPr marL="1350112" indent="0">
              <a:buNone/>
              <a:defRPr sz="500"/>
            </a:lvl6pPr>
            <a:lvl7pPr marL="1620134" indent="0">
              <a:buNone/>
              <a:defRPr sz="500"/>
            </a:lvl7pPr>
            <a:lvl8pPr marL="1890156" indent="0">
              <a:buNone/>
              <a:defRPr sz="500"/>
            </a:lvl8pPr>
            <a:lvl9pPr marL="2160179" indent="0">
              <a:buNone/>
              <a:defRPr sz="500"/>
            </a:lvl9pPr>
          </a:lstStyle>
          <a:p>
            <a:pPr marL="0" marR="0" lvl="0" indent="0" algn="l" defTabSz="540045" rtl="0" eaLnBrk="1" fontAlgn="auto" latinLnBrk="0" hangingPunct="1">
              <a:lnSpc>
                <a:spcPct val="10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6.4.2020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945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448" y="3201028"/>
            <a:ext cx="6367396" cy="362291"/>
          </a:xfrm>
        </p:spPr>
        <p:txBody>
          <a:bodyPr anchor="b">
            <a:normAutofit/>
          </a:bodyPr>
          <a:lstStyle>
            <a:lvl1pPr>
              <a:defRPr sz="1900" b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7200900" cy="3149211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472"/>
              </a:spcBef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70022" indent="0">
              <a:buNone/>
              <a:defRPr sz="1700"/>
            </a:lvl2pPr>
            <a:lvl3pPr marL="540045" indent="0">
              <a:buNone/>
              <a:defRPr sz="1400"/>
            </a:lvl3pPr>
            <a:lvl4pPr marL="810067" indent="0">
              <a:buNone/>
              <a:defRPr sz="1200"/>
            </a:lvl4pPr>
            <a:lvl5pPr marL="1080089" indent="0">
              <a:buNone/>
              <a:defRPr sz="1200"/>
            </a:lvl5pPr>
            <a:lvl6pPr marL="1350112" indent="0">
              <a:buNone/>
              <a:defRPr sz="1200"/>
            </a:lvl6pPr>
            <a:lvl7pPr marL="1620134" indent="0">
              <a:buNone/>
              <a:defRPr sz="1200"/>
            </a:lvl7pPr>
            <a:lvl8pPr marL="1890156" indent="0">
              <a:buNone/>
              <a:defRPr sz="1200"/>
            </a:lvl8pPr>
            <a:lvl9pPr marL="2160179" indent="0">
              <a:buNone/>
              <a:defRPr sz="12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9650" y="3491121"/>
            <a:ext cx="5451081" cy="3151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800">
                <a:solidFill>
                  <a:srgbClr val="262626"/>
                </a:solidFill>
              </a:defRPr>
            </a:lvl1pPr>
            <a:lvl2pPr marL="270022" indent="0">
              <a:buNone/>
              <a:defRPr sz="700"/>
            </a:lvl2pPr>
            <a:lvl3pPr marL="540045" indent="0">
              <a:buNone/>
              <a:defRPr sz="600"/>
            </a:lvl3pPr>
            <a:lvl4pPr marL="810067" indent="0">
              <a:buNone/>
              <a:defRPr sz="500"/>
            </a:lvl4pPr>
            <a:lvl5pPr marL="1080089" indent="0">
              <a:buNone/>
              <a:defRPr sz="500"/>
            </a:lvl5pPr>
            <a:lvl6pPr marL="1350112" indent="0">
              <a:buNone/>
              <a:defRPr sz="500"/>
            </a:lvl6pPr>
            <a:lvl7pPr marL="1620134" indent="0">
              <a:buNone/>
              <a:defRPr sz="500"/>
            </a:lvl7pPr>
            <a:lvl8pPr marL="1890156" indent="0">
              <a:buNone/>
              <a:defRPr sz="500"/>
            </a:lvl8pPr>
            <a:lvl9pPr marL="2160179" indent="0">
              <a:buNone/>
              <a:defRPr sz="5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5C88217-33F1-4A76-97D0-2341B54BDA75}" type="datetimeFigureOut">
              <a:rPr lang="sl-SI" smtClean="0"/>
              <a:t>6.4.2020</a:t>
            </a:fld>
            <a:endParaRPr lang="sl-SI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sl-SI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0654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173" y="295095"/>
            <a:ext cx="6362670" cy="979565"/>
          </a:xfrm>
          <a:prstGeom prst="rect">
            <a:avLst/>
          </a:prstGeom>
        </p:spPr>
        <p:txBody>
          <a:bodyPr vert="horz" lIns="54004" tIns="27002" rIns="54004" bIns="27002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9650" y="1188382"/>
            <a:ext cx="6351419" cy="2224839"/>
          </a:xfrm>
          <a:prstGeom prst="rect">
            <a:avLst/>
          </a:prstGeom>
        </p:spPr>
        <p:txBody>
          <a:bodyPr vert="horz" lIns="54004" tIns="27002" rIns="54004" bIns="27002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5051" y="3788094"/>
            <a:ext cx="2430304" cy="135043"/>
          </a:xfrm>
          <a:prstGeom prst="rect">
            <a:avLst/>
          </a:prstGeom>
        </p:spPr>
        <p:txBody>
          <a:bodyPr vert="horz" lIns="54004" tIns="27002" rIns="54004" bIns="27002" rtlCol="0" anchor="ctr"/>
          <a:lstStyle>
            <a:lvl1pPr algn="l">
              <a:defRPr sz="6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05C88217-33F1-4A76-97D0-2341B54BDA75}" type="datetimeFigureOut">
              <a:rPr lang="sl-SI" smtClean="0"/>
              <a:t>6.4.2020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051" y="3872127"/>
            <a:ext cx="2970371" cy="135043"/>
          </a:xfrm>
          <a:prstGeom prst="rect">
            <a:avLst/>
          </a:prstGeom>
        </p:spPr>
        <p:txBody>
          <a:bodyPr vert="horz" lIns="54004" tIns="27002" rIns="54004" bIns="27002" rtlCol="0" anchor="ctr"/>
          <a:lstStyle>
            <a:lvl1pPr algn="l">
              <a:defRPr sz="60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76194" y="3471436"/>
            <a:ext cx="1728216" cy="825288"/>
          </a:xfrm>
          <a:prstGeom prst="rect">
            <a:avLst/>
          </a:prstGeom>
        </p:spPr>
        <p:txBody>
          <a:bodyPr vert="horz" lIns="54004" tIns="27002" rIns="54004" bIns="27002" rtlCol="0" anchor="b"/>
          <a:lstStyle>
            <a:lvl1pPr algn="r">
              <a:defRPr sz="61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318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540045" rtl="0" eaLnBrk="1" latinLnBrk="0" hangingPunct="1">
        <a:lnSpc>
          <a:spcPct val="85000"/>
        </a:lnSpc>
        <a:spcBef>
          <a:spcPct val="0"/>
        </a:spcBef>
        <a:buNone/>
        <a:defRPr sz="3200" kern="1200" spc="-71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54004" indent="-54004" algn="l" defTabSz="540045" rtl="0" eaLnBrk="1" latinLnBrk="0" hangingPunct="1">
        <a:lnSpc>
          <a:spcPct val="85000"/>
        </a:lnSpc>
        <a:spcBef>
          <a:spcPts val="768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05217" indent="-202517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324027" indent="-324027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2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486040" indent="-486040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648054" indent="-648054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708720" indent="-135011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826840" indent="-135011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944960" indent="-135011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063080" indent="-135011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22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45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10067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89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50112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134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890156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60179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microsoft.com/office/2007/relationships/hdphoto" Target="../media/hdphoto12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microsoft.com/office/2007/relationships/hdphoto" Target="../media/hdphoto14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microsoft.com/office/2007/relationships/hdphoto" Target="../media/hdphoto15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microsoft.com/office/2007/relationships/hdphoto" Target="../media/hdphoto16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microsoft.com/office/2007/relationships/hdphoto" Target="../media/hdphoto17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870" y="195169"/>
            <a:ext cx="4627873" cy="27282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45193" y="1861049"/>
            <a:ext cx="6368296" cy="1980636"/>
          </a:xfrm>
        </p:spPr>
        <p:txBody>
          <a:bodyPr/>
          <a:lstStyle/>
          <a:p>
            <a:r>
              <a:rPr lang="sl-SI" b="1" dirty="0" smtClean="0"/>
              <a:t>DEŽNA  PALICA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80211" y="2485173"/>
            <a:ext cx="4164445" cy="972312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870" y="279824"/>
            <a:ext cx="4531786" cy="2549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1"/>
    </mc:Choice>
    <mc:Fallback xmlns="">
      <p:transition spd="slow" advTm="12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304" y="0"/>
            <a:ext cx="7521272" cy="4231545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8"/>
    </mc:Choice>
    <mc:Fallback xmlns="">
      <p:transition spd="slow" advTm="16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3" cy="4051300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2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5"/>
    </mc:Choice>
    <mc:Fallback xmlns="">
      <p:transition spd="slow" advTm="15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-1"/>
            <a:ext cx="7200899" cy="4051300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0"/>
    </mc:Choice>
    <mc:Fallback xmlns="">
      <p:transition spd="slow" advTm="15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899" cy="4051300"/>
          </a:xfr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6"/>
    </mc:Choice>
    <mc:Fallback xmlns="">
      <p:transition spd="slow" advTm="12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65789" y="-1899865"/>
            <a:ext cx="4285375" cy="7616954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1"/>
    </mc:Choice>
    <mc:Fallback xmlns="">
      <p:transition spd="slow" advTm="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0"/>
            <a:ext cx="7200899" cy="4051300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1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39"/>
    </mc:Choice>
    <mc:Fallback xmlns="">
      <p:transition spd="slow" advTm="35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7200900" cy="4051300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5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5"/>
    </mc:Choice>
    <mc:Fallback xmlns="">
      <p:transition spd="slow" advTm="28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039" y="0"/>
            <a:ext cx="7723631" cy="4345394"/>
          </a:xfr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40"/>
    </mc:Choice>
    <mc:Fallback xmlns="">
      <p:transition spd="slow" advTm="89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7200900" cy="4051301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0"/>
    </mc:Choice>
    <mc:Fallback xmlns="">
      <p:transition spd="slow" advTm="14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344918" cy="4132326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2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15"/>
    </mc:Choice>
    <mc:Fallback xmlns="">
      <p:transition spd="slow" advTm="22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899" cy="4051300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7"/>
    </mc:Choice>
    <mc:Fallback xmlns="">
      <p:transition spd="slow" advTm="11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3" cy="4051300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3"/>
    </mc:Choice>
    <mc:Fallback xmlns="">
      <p:transition spd="slow" advTm="2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899" cy="4051300"/>
          </a:xfr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2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96"/>
    </mc:Choice>
    <mc:Fallback xmlns="">
      <p:transition spd="slow" advTm="17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3" cy="4051300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7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78"/>
    </mc:Choice>
    <mc:Fallback xmlns="">
      <p:transition spd="slow" advTm="22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0" cy="4051298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30"/>
    </mc:Choice>
    <mc:Fallback xmlns="">
      <p:transition spd="slow" advTm="3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8034"/>
            <a:ext cx="7392923" cy="4159334"/>
          </a:xfr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0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90"/>
    </mc:Choice>
    <mc:Fallback xmlns="">
      <p:transition spd="slow" advTm="2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ska">
  <a:themeElements>
    <a:clrScheme name="Metropolitanska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itansk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sk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3ACF124-275F-44F2-8DE0-0A75506982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TM03457491[[fn=Mestno]]</Template>
  <TotalTime>409</TotalTime>
  <Words>2</Words>
  <Application>Microsoft Office PowerPoint</Application>
  <PresentationFormat>Po meri</PresentationFormat>
  <Paragraphs>1</Paragraphs>
  <Slides>17</Slides>
  <Notes>0</Notes>
  <HiddenSlides>0</HiddenSlides>
  <MMClips>17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0" baseType="lpstr">
      <vt:lpstr>Arial</vt:lpstr>
      <vt:lpstr>Calibri Light</vt:lpstr>
      <vt:lpstr>Metropolitanska</vt:lpstr>
      <vt:lpstr>DEŽNA  PALICA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DEŽNA PALICA</dc:title>
  <dc:creator>HP</dc:creator>
  <cp:lastModifiedBy>HP</cp:lastModifiedBy>
  <cp:revision>20</cp:revision>
  <dcterms:created xsi:type="dcterms:W3CDTF">2020-04-03T08:32:00Z</dcterms:created>
  <dcterms:modified xsi:type="dcterms:W3CDTF">2020-04-06T05:31:13Z</dcterms:modified>
</cp:coreProperties>
</file>