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7" r:id="rId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8" d="100"/>
          <a:sy n="88" d="100"/>
        </p:scale>
        <p:origin x="49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sl-SI" smtClean="0"/>
              <a:t>Uredite slog naslova matrice</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l-SI" smtClean="0"/>
              <a:t>Kliknite, da uredite slog podnaslova matrice</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3/26/2020</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ska slika z napisom">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Naslov in napis">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t z napisom">
    <p:spTree>
      <p:nvGrpSpPr>
        <p:cNvPr id="1" name=""/>
        <p:cNvGrpSpPr/>
        <p:nvPr/>
      </p:nvGrpSpPr>
      <p:grpSpPr>
        <a:xfrm>
          <a:off x="0" y="0"/>
          <a:ext cx="0" cy="0"/>
          <a:chOff x="0" y="0"/>
          <a:chExt cx="0" cy="0"/>
        </a:xfrm>
      </p:grpSpPr>
      <p:pic>
        <p:nvPicPr>
          <p:cNvPr id="11" name="Picture 10"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sl-SI" smtClean="0"/>
              <a:t>Uredite slog naslova matrice</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3/26/2020</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artica z imenom">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sl-SI" smtClean="0"/>
              <a:t>Uredite slog naslova matrice</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3/26/2020</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Stolpec">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sl-SI" smtClean="0"/>
              <a:t>Uredite slog naslova matrice</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tolpec s tremi slikami">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sl-SI" smtClean="0"/>
              <a:t>Uredite slog naslova matrice</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3" name="Date Placeholder 2"/>
          <p:cNvSpPr>
            <a:spLocks noGrp="1"/>
          </p:cNvSpPr>
          <p:nvPr>
            <p:ph type="dt" sz="half" idx="10"/>
          </p:nvPr>
        </p:nvSpPr>
        <p:spPr/>
        <p:txBody>
          <a:bodyPr/>
          <a:lstStyle/>
          <a:p>
            <a:fld id="{48A87A34-81AB-432B-8DAE-1953F412C126}" type="datetimeFigureOut">
              <a:rPr lang="en-US" dirty="0"/>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Navpični naslov in besedilo">
    <p:spTree>
      <p:nvGrpSpPr>
        <p:cNvPr id="1" name=""/>
        <p:cNvGrpSpPr/>
        <p:nvPr/>
      </p:nvGrpSpPr>
      <p:grpSpPr>
        <a:xfrm>
          <a:off x="0" y="0"/>
          <a:ext cx="0" cy="0"/>
          <a:chOff x="0" y="0"/>
          <a:chExt cx="0" cy="0"/>
        </a:xfrm>
      </p:grpSpPr>
      <p:pic>
        <p:nvPicPr>
          <p:cNvPr id="9" name="Picture 8"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sl-SI" smtClean="0"/>
              <a:t>Uredite slog naslova matrice</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3/26/2020</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idx="1"/>
          </p:nvPr>
        </p:nvSpPr>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3/26/2020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Glava odseka">
    <p:spTree>
      <p:nvGrpSpPr>
        <p:cNvPr id="1" name=""/>
        <p:cNvGrpSpPr/>
        <p:nvPr/>
      </p:nvGrpSpPr>
      <p:grpSpPr>
        <a:xfrm>
          <a:off x="0" y="0"/>
          <a:ext cx="0" cy="0"/>
          <a:chOff x="0" y="0"/>
          <a:chExt cx="0" cy="0"/>
        </a:xfrm>
      </p:grpSpPr>
      <p:pic>
        <p:nvPicPr>
          <p:cNvPr id="8" name="Picture 7" descr="C3-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sl-SI" smtClean="0"/>
              <a:t>Uredite slog naslova matrice</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3/26/2020</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sl-SI" smtClean="0"/>
              <a:t>Uredite slog naslova matrice</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685800" y="3132666"/>
            <a:ext cx="5311775" cy="308601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6172200" y="3132666"/>
            <a:ext cx="5334000" cy="3086019"/>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3/26/2020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3/26/2020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3/26/2020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sl-SI" smtClean="0"/>
              <a:t>Uredite slog naslova matrice</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48A87A34-81AB-432B-8DAE-1953F412C126}" type="datetimeFigureOut">
              <a:rPr lang="en-US" dirty="0"/>
              <a:t>3/26/2020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3-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sl-SI" smtClean="0"/>
              <a:t>Uredite slog naslova matrice</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3/26/2020</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4a"/><Relationship Id="rId1" Type="http://schemas.openxmlformats.org/officeDocument/2006/relationships/audio" Target="NULL" TargetMode="External"/><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551606" y="661852"/>
            <a:ext cx="10633165" cy="1352007"/>
          </a:xfrm>
        </p:spPr>
        <p:txBody>
          <a:bodyPr>
            <a:normAutofit fontScale="90000"/>
          </a:bodyPr>
          <a:lstStyle/>
          <a:p>
            <a:pPr algn="l"/>
            <a:r>
              <a:rPr lang="sl-SI" sz="1600" cap="none" dirty="0" smtClean="0"/>
              <a:t>                                                                                                                                              </a:t>
            </a:r>
            <a:r>
              <a:rPr lang="sl-SI" sz="1600" i="1" cap="none" dirty="0" smtClean="0"/>
              <a:t>Osnovna šola Notranjski odred Cerknica</a:t>
            </a:r>
            <a:r>
              <a:rPr lang="sl-SI" sz="1600" b="1" cap="none" dirty="0"/>
              <a:t/>
            </a:r>
            <a:br>
              <a:rPr lang="sl-SI" sz="1600" b="1" cap="none" dirty="0"/>
            </a:br>
            <a:r>
              <a:rPr lang="sl-SI" sz="1600" b="1" cap="none" dirty="0" smtClean="0"/>
              <a:t/>
            </a:r>
            <a:br>
              <a:rPr lang="sl-SI" sz="1600" b="1" cap="none" dirty="0" smtClean="0"/>
            </a:br>
            <a:r>
              <a:rPr lang="sl-SI" sz="1600" b="1" cap="none" dirty="0" smtClean="0"/>
              <a:t/>
            </a:r>
            <a:br>
              <a:rPr lang="sl-SI" sz="1600" b="1" cap="none" dirty="0" smtClean="0"/>
            </a:br>
            <a:r>
              <a:rPr lang="sl-SI" sz="1600" b="1" cap="none" dirty="0" smtClean="0">
                <a:effectLst>
                  <a:outerShdw blurRad="38100" dist="38100" dir="2700000" algn="tl">
                    <a:srgbClr val="000000">
                      <a:alpha val="43137"/>
                    </a:srgbClr>
                  </a:outerShdw>
                </a:effectLst>
              </a:rPr>
              <a:t>25. marec 2020: MATERINSKI DAN</a:t>
            </a:r>
            <a:r>
              <a:rPr lang="sl-SI" sz="1600" b="1" cap="none" dirty="0" smtClean="0"/>
              <a:t/>
            </a:r>
            <a:br>
              <a:rPr lang="sl-SI" sz="1600" b="1" cap="none" dirty="0" smtClean="0"/>
            </a:br>
            <a:r>
              <a:rPr lang="sl-SI" sz="1600" cap="none" dirty="0" smtClean="0"/>
              <a:t/>
            </a:r>
            <a:br>
              <a:rPr lang="sl-SI" sz="1600" cap="none" dirty="0" smtClean="0"/>
            </a:br>
            <a:r>
              <a:rPr lang="sl-SI" sz="1600" cap="none" dirty="0" smtClean="0"/>
              <a:t>Učencem sem v prejšnjem tednu dala navodila za učenje skladbice lokalnega skladatelja </a:t>
            </a:r>
            <a:r>
              <a:rPr lang="sl-SI" sz="1600" cap="none" dirty="0"/>
              <a:t>J</a:t>
            </a:r>
            <a:r>
              <a:rPr lang="sl-SI" sz="1600" cap="none" dirty="0" smtClean="0"/>
              <a:t>aneza </a:t>
            </a:r>
            <a:r>
              <a:rPr lang="sl-SI" sz="1600" cap="none" dirty="0"/>
              <a:t>K</a:t>
            </a:r>
            <a:r>
              <a:rPr lang="sl-SI" sz="1600" cap="none" dirty="0" smtClean="0"/>
              <a:t>ranjca, s katero naj bi v sredo ob materinskem dnevu presenetili svoje mamice. K sodelovanju so bili vabljeni tudi preostali družinski člani. Odziv na to nalogo je bil izredno pozitiven. Tako so npr. v družini učenke 6. razreda ustvarili celo glasbeno spremljavo in priredili pravo družinsko muziciranje. Še en dokaz, kako lahko glasba izpopolnjuje. Vesela sem, da glasba oz. glasbene naloge naših učencev in njihovih staršev v teh časih ne obremenjujejo, temveč razveseljujejo.</a:t>
            </a:r>
            <a:r>
              <a:rPr lang="sl-SI" sz="2000" dirty="0" smtClean="0"/>
              <a:t> </a:t>
            </a:r>
            <a:endParaRPr lang="sl-SI" sz="2000" dirty="0"/>
          </a:p>
        </p:txBody>
      </p:sp>
      <p:pic>
        <p:nvPicPr>
          <p:cNvPr id="4" name="Družina Šmalc 25032020">
            <a:hlinkClick r:id="" action="ppaction://media"/>
          </p:cNvPr>
          <p:cNvPicPr>
            <a:picLocks noGrp="1" noChangeAspect="1"/>
          </p:cNvPicPr>
          <p:nvPr>
            <p:ph idx="1"/>
            <a:audioFile r:link="rId1"/>
            <p:extLst>
              <p:ext uri="{DAA4B4D4-6D71-4841-9C94-3DE7FCFB9230}">
                <p14:media xmlns:p14="http://schemas.microsoft.com/office/powerpoint/2010/main" r:embed="rId2">
                  <p14:trim st="17559"/>
                </p14:media>
              </p:ext>
            </p:extLst>
          </p:nvPr>
        </p:nvPicPr>
        <p:blipFill>
          <a:blip r:embed="rId4"/>
          <a:stretch>
            <a:fillRect/>
          </a:stretch>
        </p:blipFill>
        <p:spPr>
          <a:xfrm>
            <a:off x="1402080" y="3972196"/>
            <a:ext cx="1924595" cy="1924595"/>
          </a:xfrm>
        </p:spPr>
      </p:pic>
      <p:pic>
        <p:nvPicPr>
          <p:cNvPr id="8" name="Slika 7"/>
          <p:cNvPicPr/>
          <p:nvPr/>
        </p:nvPicPr>
        <p:blipFill rotWithShape="1">
          <a:blip r:embed="rId5"/>
          <a:srcRect l="19973" t="32216" r="18519" b="4997"/>
          <a:stretch/>
        </p:blipFill>
        <p:spPr bwMode="auto">
          <a:xfrm>
            <a:off x="4127861" y="2525485"/>
            <a:ext cx="7489373" cy="398852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95218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593"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Sled pare">
  <a:themeElements>
    <a:clrScheme name="Vapor Trail">
      <a:dk1>
        <a:sysClr val="windowText" lastClr="000000"/>
      </a:dk1>
      <a:lt1>
        <a:sysClr val="window" lastClr="FFFFFF"/>
      </a:lt1>
      <a:dk2>
        <a:srgbClr val="454545"/>
      </a:dk2>
      <a:lt2>
        <a:srgbClr val="DADADA"/>
      </a:lt2>
      <a:accent1>
        <a:srgbClr val="C4220D"/>
      </a:accent1>
      <a:accent2>
        <a:srgbClr val="EB7712"/>
      </a:accent2>
      <a:accent3>
        <a:srgbClr val="ECBD31"/>
      </a:accent3>
      <a:accent4>
        <a:srgbClr val="92CE4A"/>
      </a:accent4>
      <a:accent5>
        <a:srgbClr val="50CFB4"/>
      </a:accent5>
      <a:accent6>
        <a:srgbClr val="0D8EC5"/>
      </a:accent6>
      <a:hlink>
        <a:srgbClr val="EA5A0C"/>
      </a:hlink>
      <a:folHlink>
        <a:srgbClr val="F09D3A"/>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FE1EB5C7-81A8-4CBA-AE6E-B3BF73DC3895}"/>
    </a:ext>
  </a:extLst>
</a:theme>
</file>

<file path=docProps/app.xml><?xml version="1.0" encoding="utf-8"?>
<Properties xmlns="http://schemas.openxmlformats.org/officeDocument/2006/extended-properties" xmlns:vt="http://schemas.openxmlformats.org/officeDocument/2006/docPropsVTypes">
  <Template>TM04033937[[fn=Sled pare]]</Template>
  <TotalTime>57</TotalTime>
  <Words>6</Words>
  <Application>Microsoft Office PowerPoint</Application>
  <PresentationFormat>Širokozaslonsko</PresentationFormat>
  <Paragraphs>1</Paragraphs>
  <Slides>1</Slides>
  <Notes>0</Notes>
  <HiddenSlides>0</HiddenSlides>
  <MMClips>1</MMClips>
  <ScaleCrop>false</ScaleCrop>
  <HeadingPairs>
    <vt:vector size="6" baseType="variant">
      <vt:variant>
        <vt:lpstr>Uporabljene pisave</vt:lpstr>
      </vt:variant>
      <vt:variant>
        <vt:i4>2</vt:i4>
      </vt:variant>
      <vt:variant>
        <vt:lpstr>Tema</vt:lpstr>
      </vt:variant>
      <vt:variant>
        <vt:i4>1</vt:i4>
      </vt:variant>
      <vt:variant>
        <vt:lpstr>Naslovi diapozitivov</vt:lpstr>
      </vt:variant>
      <vt:variant>
        <vt:i4>1</vt:i4>
      </vt:variant>
    </vt:vector>
  </HeadingPairs>
  <TitlesOfParts>
    <vt:vector size="4" baseType="lpstr">
      <vt:lpstr>Arial</vt:lpstr>
      <vt:lpstr>Century Gothic</vt:lpstr>
      <vt:lpstr>Sled pare</vt:lpstr>
      <vt:lpstr>                                                                                                                                              Osnovna šola Notranjski odred Cerknica   25. marec 2020: MATERINSKI DAN  Učencem sem v prejšnjem tednu dala navodila za učenje skladbice lokalnega skladatelja Janeza Kranjca, s katero naj bi v sredo ob materinskem dnevu presenetili svoje mamice. K sodelovanju so bili vabljeni tudi preostali družinski člani. Odziv na to nalogo je bil izredno pozitiven. Tako so npr. v družini učenke 6. razreda ustvarili celo glasbeno spremljavo in priredili pravo družinsko muziciranje. Še en dokaz, kako lahko glasba izpopolnjuje. Vesela sem, da glasba oz. glasbene naloge naših učencev in njihovih staršev v teh časih ne obremenjujejo, temveč razveseljujejo. </vt:lpstr>
    </vt:vector>
  </TitlesOfParts>
  <Company>MIZS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Tedenska naloga ob materinskem dnevu</dc:title>
  <dc:creator>jasmi</dc:creator>
  <cp:lastModifiedBy>jasmi</cp:lastModifiedBy>
  <cp:revision>15</cp:revision>
  <dcterms:created xsi:type="dcterms:W3CDTF">2020-03-26T06:41:09Z</dcterms:created>
  <dcterms:modified xsi:type="dcterms:W3CDTF">2020-03-26T07:38:56Z</dcterms:modified>
</cp:coreProperties>
</file>