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3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15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7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0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2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4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4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2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801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1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9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62266-7573-42E7-A2C7-557E17689B6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m-3i2CJQo4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yO-ek0kqOHw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QdCQFSu-Es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2f_S5SAH3o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youtube.com/watch?v=E9t0nGVeZy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UPEVALNE VAJE</a:t>
            </a:r>
            <a:br>
              <a:rPr lang="en-US" dirty="0" smtClean="0"/>
            </a:br>
            <a:r>
              <a:rPr lang="en-US" sz="2700" dirty="0">
                <a:hlinkClick r:id="rId2"/>
              </a:rPr>
              <a:t>https://www.youtube.com/watch?v=m-3i2CJQo4I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 descr="Rezultat iskanja slik za sing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940846"/>
            <a:ext cx="3707904" cy="2467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/>
          <a:lstStyle/>
          <a:p>
            <a:r>
              <a:rPr lang="en-US" dirty="0" err="1" smtClean="0"/>
              <a:t>Mmmmm</a:t>
            </a:r>
            <a:endParaRPr lang="en-US" dirty="0" smtClean="0"/>
          </a:p>
          <a:p>
            <a:r>
              <a:rPr lang="en-US" dirty="0" smtClean="0"/>
              <a:t>Super duper double bubble gum</a:t>
            </a:r>
          </a:p>
          <a:p>
            <a:r>
              <a:rPr lang="en-US" dirty="0" smtClean="0"/>
              <a:t>Mary had a little lamb who’s fleece was white as snow. Everywhere that Mary went the lamb was sure to go.</a:t>
            </a:r>
          </a:p>
          <a:p>
            <a:r>
              <a:rPr lang="en-US" dirty="0" smtClean="0"/>
              <a:t>Zoo </a:t>
            </a:r>
            <a:r>
              <a:rPr lang="en-US" dirty="0" err="1" smtClean="0"/>
              <a:t>zoo</a:t>
            </a:r>
            <a:r>
              <a:rPr lang="en-US" dirty="0" smtClean="0"/>
              <a:t> </a:t>
            </a:r>
            <a:r>
              <a:rPr lang="en-US" dirty="0" err="1" smtClean="0"/>
              <a:t>zoo</a:t>
            </a:r>
            <a:r>
              <a:rPr lang="en-US" dirty="0" smtClean="0"/>
              <a:t> </a:t>
            </a:r>
            <a:r>
              <a:rPr lang="en-US" dirty="0" err="1" smtClean="0"/>
              <a:t>zoo</a:t>
            </a:r>
            <a:r>
              <a:rPr lang="en-US" dirty="0" smtClean="0"/>
              <a:t> </a:t>
            </a:r>
            <a:r>
              <a:rPr lang="en-US" dirty="0" err="1" smtClean="0"/>
              <a:t>zoo</a:t>
            </a:r>
            <a:r>
              <a:rPr lang="en-US" dirty="0" smtClean="0"/>
              <a:t> (</a:t>
            </a:r>
            <a:r>
              <a:rPr lang="en-US" dirty="0" err="1" smtClean="0"/>
              <a:t>zu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Luwi</a:t>
            </a:r>
            <a:r>
              <a:rPr lang="en-US" dirty="0" smtClean="0"/>
              <a:t> </a:t>
            </a:r>
            <a:r>
              <a:rPr lang="en-US" dirty="0" err="1" smtClean="0"/>
              <a:t>luwi</a:t>
            </a:r>
            <a:r>
              <a:rPr lang="en-US" dirty="0" smtClean="0"/>
              <a:t> </a:t>
            </a:r>
            <a:r>
              <a:rPr lang="en-US" dirty="0" err="1" smtClean="0"/>
              <a:t>luwi</a:t>
            </a:r>
            <a:r>
              <a:rPr lang="en-US" dirty="0" smtClean="0"/>
              <a:t> </a:t>
            </a:r>
            <a:r>
              <a:rPr lang="en-US" dirty="0" err="1" smtClean="0"/>
              <a:t>luwi</a:t>
            </a:r>
            <a:r>
              <a:rPr lang="en-US" dirty="0" smtClean="0"/>
              <a:t> </a:t>
            </a:r>
            <a:r>
              <a:rPr lang="en-US" dirty="0" err="1" smtClean="0"/>
              <a:t>lu</a:t>
            </a:r>
            <a:endParaRPr lang="en-US" dirty="0" smtClean="0"/>
          </a:p>
          <a:p>
            <a:r>
              <a:rPr lang="en-US" dirty="0" err="1" smtClean="0"/>
              <a:t>Gu</a:t>
            </a:r>
            <a:r>
              <a:rPr lang="en-US" dirty="0" smtClean="0"/>
              <a:t>-</a:t>
            </a:r>
            <a:r>
              <a:rPr lang="en-US" dirty="0" err="1" smtClean="0"/>
              <a:t>gu</a:t>
            </a:r>
            <a:r>
              <a:rPr lang="en-US" dirty="0" smtClean="0"/>
              <a:t>-</a:t>
            </a:r>
            <a:r>
              <a:rPr lang="en-US" dirty="0" err="1" smtClean="0"/>
              <a:t>gu</a:t>
            </a:r>
            <a:r>
              <a:rPr lang="en-US" dirty="0" smtClean="0"/>
              <a:t>-</a:t>
            </a:r>
            <a:r>
              <a:rPr lang="en-US" dirty="0" err="1" smtClean="0"/>
              <a:t>gu</a:t>
            </a:r>
            <a:r>
              <a:rPr lang="en-US" dirty="0" smtClean="0"/>
              <a:t>-gum (</a:t>
            </a:r>
            <a:r>
              <a:rPr lang="en-US" dirty="0" err="1" smtClean="0"/>
              <a:t>ga</a:t>
            </a:r>
            <a:r>
              <a:rPr lang="en-US" dirty="0" smtClean="0"/>
              <a:t>-</a:t>
            </a:r>
            <a:r>
              <a:rPr lang="en-US" dirty="0" err="1" smtClean="0"/>
              <a:t>ga</a:t>
            </a:r>
            <a:r>
              <a:rPr lang="en-US" dirty="0" smtClean="0"/>
              <a:t>-</a:t>
            </a:r>
            <a:r>
              <a:rPr lang="en-US" dirty="0" err="1" smtClean="0"/>
              <a:t>ga</a:t>
            </a:r>
            <a:r>
              <a:rPr lang="en-US" dirty="0" smtClean="0"/>
              <a:t>-</a:t>
            </a:r>
            <a:r>
              <a:rPr lang="en-US" dirty="0" err="1" smtClean="0"/>
              <a:t>ga</a:t>
            </a:r>
            <a:r>
              <a:rPr lang="en-US" dirty="0" smtClean="0"/>
              <a:t>-gam)</a:t>
            </a:r>
          </a:p>
          <a:p>
            <a:r>
              <a:rPr lang="en-US" dirty="0" smtClean="0"/>
              <a:t>Bu-</a:t>
            </a:r>
            <a:r>
              <a:rPr lang="en-US" dirty="0" err="1" smtClean="0"/>
              <a:t>bu</a:t>
            </a:r>
            <a:r>
              <a:rPr lang="en-US" dirty="0" smtClean="0"/>
              <a:t>-</a:t>
            </a:r>
            <a:r>
              <a:rPr lang="en-US" dirty="0" err="1" smtClean="0"/>
              <a:t>bu-bu-bu-bu-bu</a:t>
            </a:r>
            <a:r>
              <a:rPr lang="en-US" dirty="0" smtClean="0"/>
              <a:t> (</a:t>
            </a:r>
            <a:r>
              <a:rPr lang="en-US" dirty="0" err="1" smtClean="0"/>
              <a:t>ba-ba-ba-ba-ba-ba-ba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73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1080119"/>
          </a:xfrm>
        </p:spPr>
        <p:txBody>
          <a:bodyPr>
            <a:normAutofit/>
          </a:bodyPr>
          <a:lstStyle/>
          <a:p>
            <a:r>
              <a:rPr lang="en-US" sz="3000" b="1" dirty="0" smtClean="0"/>
              <a:t>NESRAMNICE (</a:t>
            </a:r>
            <a:r>
              <a:rPr lang="en-US" sz="3000" b="1" dirty="0" err="1" smtClean="0"/>
              <a:t>Bolhe</a:t>
            </a:r>
            <a:r>
              <a:rPr lang="en-US" sz="3000" b="1" dirty="0" smtClean="0"/>
              <a:t>)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2700" dirty="0" smtClean="0">
                <a:hlinkClick r:id="rId2"/>
              </a:rPr>
              <a:t>https://www.youtube.com/watch?v=yO-ek0kqOHw</a:t>
            </a:r>
            <a:endParaRPr lang="en-US" sz="27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424936" cy="5256584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Bolhe</a:t>
            </a:r>
            <a:r>
              <a:rPr lang="en-US" sz="2400" dirty="0" smtClean="0">
                <a:solidFill>
                  <a:schemeClr val="tx1"/>
                </a:solidFill>
              </a:rPr>
              <a:t>, so bile </a:t>
            </a:r>
            <a:r>
              <a:rPr lang="en-US" sz="2400" dirty="0" err="1" smtClean="0">
                <a:solidFill>
                  <a:schemeClr val="tx1"/>
                </a:solidFill>
              </a:rPr>
              <a:t>nadležne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 err="1" smtClean="0">
                <a:solidFill>
                  <a:schemeClr val="tx1"/>
                </a:solidFill>
              </a:rPr>
              <a:t>Zajedlivo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zajedlivo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jeznoritne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 err="1" smtClean="0">
                <a:solidFill>
                  <a:schemeClr val="tx1"/>
                </a:solidFill>
              </a:rPr>
              <a:t>Tečne</a:t>
            </a:r>
            <a:r>
              <a:rPr lang="en-US" sz="2400" dirty="0" smtClean="0">
                <a:solidFill>
                  <a:schemeClr val="tx1"/>
                </a:solidFill>
              </a:rPr>
              <a:t> in </a:t>
            </a:r>
            <a:r>
              <a:rPr lang="en-US" sz="2400" dirty="0" err="1" smtClean="0">
                <a:solidFill>
                  <a:schemeClr val="tx1"/>
                </a:solidFill>
              </a:rPr>
              <a:t>zelo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nesramne</a:t>
            </a:r>
            <a:r>
              <a:rPr lang="en-US" sz="2400" dirty="0" smtClean="0">
                <a:solidFill>
                  <a:schemeClr val="tx1"/>
                </a:solidFill>
              </a:rPr>
              <a:t>,</a:t>
            </a:r>
          </a:p>
          <a:p>
            <a:r>
              <a:rPr lang="en-US" sz="2400" dirty="0">
                <a:solidFill>
                  <a:schemeClr val="tx1"/>
                </a:solidFill>
              </a:rPr>
              <a:t>v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laži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ujete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vedno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sitne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err="1" smtClean="0">
                <a:solidFill>
                  <a:schemeClr val="tx1"/>
                </a:solidFill>
              </a:rPr>
              <a:t>Polhu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ubogi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mali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pari</a:t>
            </a:r>
            <a:r>
              <a:rPr lang="en-US" sz="2400" dirty="0" smtClean="0">
                <a:solidFill>
                  <a:schemeClr val="tx1"/>
                </a:solidFill>
              </a:rPr>
              <a:t>,</a:t>
            </a:r>
          </a:p>
          <a:p>
            <a:r>
              <a:rPr lang="en-US" sz="2400" dirty="0">
                <a:solidFill>
                  <a:schemeClr val="tx1"/>
                </a:solidFill>
              </a:rPr>
              <a:t>s</a:t>
            </a:r>
            <a:r>
              <a:rPr lang="en-US" sz="2400" dirty="0" smtClean="0">
                <a:solidFill>
                  <a:schemeClr val="tx1"/>
                </a:solidFill>
              </a:rPr>
              <a:t>o </a:t>
            </a:r>
            <a:r>
              <a:rPr lang="en-US" sz="2400" dirty="0" err="1" smtClean="0">
                <a:solidFill>
                  <a:schemeClr val="tx1"/>
                </a:solidFill>
              </a:rPr>
              <a:t>življenje</a:t>
            </a:r>
            <a:r>
              <a:rPr lang="en-US" sz="2400" dirty="0" smtClean="0">
                <a:solidFill>
                  <a:schemeClr val="tx1"/>
                </a:solidFill>
              </a:rPr>
              <a:t>,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ž</a:t>
            </a:r>
            <a:r>
              <a:rPr lang="en-US" sz="2400" dirty="0" err="1" smtClean="0">
                <a:solidFill>
                  <a:schemeClr val="tx1"/>
                </a:solidFill>
              </a:rPr>
              <a:t>ivljenje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zagrenile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 err="1" smtClean="0">
                <a:solidFill>
                  <a:schemeClr val="tx1"/>
                </a:solidFill>
              </a:rPr>
              <a:t>Revež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jim</a:t>
            </a:r>
            <a:r>
              <a:rPr lang="en-US" sz="2400" dirty="0" smtClean="0">
                <a:solidFill>
                  <a:schemeClr val="tx1"/>
                </a:solidFill>
              </a:rPr>
              <a:t> je </a:t>
            </a:r>
            <a:r>
              <a:rPr lang="en-US" sz="2400" dirty="0" err="1" smtClean="0">
                <a:solidFill>
                  <a:schemeClr val="tx1"/>
                </a:solidFill>
              </a:rPr>
              <a:t>vsem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popuščal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p</a:t>
            </a:r>
            <a:r>
              <a:rPr lang="en-US" sz="2400" dirty="0" smtClean="0">
                <a:solidFill>
                  <a:schemeClr val="tx1"/>
                </a:solidFill>
              </a:rPr>
              <a:t>a </a:t>
            </a:r>
            <a:r>
              <a:rPr lang="en-US" sz="2400" dirty="0" err="1" smtClean="0">
                <a:solidFill>
                  <a:schemeClr val="tx1"/>
                </a:solidFill>
              </a:rPr>
              <a:t>čeprav</a:t>
            </a:r>
            <a:r>
              <a:rPr lang="en-US" sz="2400" dirty="0" smtClean="0">
                <a:solidFill>
                  <a:schemeClr val="tx1"/>
                </a:solidFill>
              </a:rPr>
              <a:t> so </a:t>
            </a:r>
            <a:r>
              <a:rPr lang="en-US" sz="2400" dirty="0" err="1" smtClean="0">
                <a:solidFill>
                  <a:schemeClr val="tx1"/>
                </a:solidFill>
              </a:rPr>
              <a:t>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žalile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BOLHE, BOLHE, BOLHE, BOLHE!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err="1" smtClean="0">
                <a:solidFill>
                  <a:schemeClr val="tx1"/>
                </a:solidFill>
              </a:rPr>
              <a:t>Blllllllllllllllllll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Rezultat iskanja slik za bolhe nesramnic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97" t="37716" r="56003" b="24568"/>
          <a:stretch/>
        </p:blipFill>
        <p:spPr bwMode="auto">
          <a:xfrm>
            <a:off x="251520" y="3140968"/>
            <a:ext cx="2255160" cy="215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678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zultat iskanja slik za SONČE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481" y="4581128"/>
            <a:ext cx="216217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PESEM ZA DOBER DAN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>
                <a:hlinkClick r:id="rId3"/>
              </a:rPr>
              <a:t>https://www.youtube.com/watch?v=5QdCQFSu-Es</a:t>
            </a:r>
            <a:endParaRPr lang="en-US" sz="22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Naj</a:t>
            </a:r>
            <a:r>
              <a:rPr lang="en-US" sz="2400" dirty="0" smtClean="0"/>
              <a:t> </a:t>
            </a:r>
            <a:r>
              <a:rPr lang="en-US" sz="2400" dirty="0" err="1" smtClean="0"/>
              <a:t>dober</a:t>
            </a:r>
            <a:r>
              <a:rPr lang="en-US" sz="2400" dirty="0" smtClean="0"/>
              <a:t> </a:t>
            </a:r>
            <a:r>
              <a:rPr lang="en-US" sz="2400" dirty="0" err="1" smtClean="0"/>
              <a:t>bo</a:t>
            </a:r>
            <a:r>
              <a:rPr lang="en-US" sz="2400" dirty="0" smtClean="0"/>
              <a:t> ta </a:t>
            </a:r>
            <a:r>
              <a:rPr lang="en-US" sz="2400" dirty="0" err="1" smtClean="0"/>
              <a:t>dan</a:t>
            </a:r>
            <a:r>
              <a:rPr lang="en-US" sz="2400" dirty="0" smtClean="0"/>
              <a:t>,</a:t>
            </a:r>
          </a:p>
          <a:p>
            <a:pPr marL="0" indent="0">
              <a:buNone/>
            </a:pPr>
            <a:r>
              <a:rPr lang="en-US" sz="2400" dirty="0" smtClean="0"/>
              <a:t>Le s </a:t>
            </a:r>
            <a:r>
              <a:rPr lang="en-US" sz="2400" dirty="0" err="1" smtClean="0"/>
              <a:t>soncem</a:t>
            </a:r>
            <a:r>
              <a:rPr lang="en-US" sz="2400" dirty="0" smtClean="0"/>
              <a:t> </a:t>
            </a:r>
            <a:r>
              <a:rPr lang="en-US" sz="2400" dirty="0" err="1" smtClean="0"/>
              <a:t>obsijan</a:t>
            </a:r>
            <a:r>
              <a:rPr lang="en-US" sz="2400" dirty="0" smtClean="0"/>
              <a:t>,</a:t>
            </a:r>
          </a:p>
          <a:p>
            <a:pPr marL="0" indent="0">
              <a:buNone/>
            </a:pPr>
            <a:r>
              <a:rPr lang="en-US" sz="2400" dirty="0" err="1" smtClean="0"/>
              <a:t>Naj</a:t>
            </a:r>
            <a:r>
              <a:rPr lang="en-US" sz="2400" dirty="0" smtClean="0"/>
              <a:t> </a:t>
            </a:r>
            <a:r>
              <a:rPr lang="en-US" sz="2400" dirty="0" err="1" smtClean="0"/>
              <a:t>vsak</a:t>
            </a:r>
            <a:r>
              <a:rPr lang="en-US" sz="2400" dirty="0" smtClean="0"/>
              <a:t> </a:t>
            </a:r>
            <a:r>
              <a:rPr lang="en-US" sz="2400" dirty="0" err="1" smtClean="0"/>
              <a:t>oblak</a:t>
            </a:r>
            <a:r>
              <a:rPr lang="en-US" sz="2400" dirty="0" smtClean="0"/>
              <a:t> </a:t>
            </a:r>
            <a:r>
              <a:rPr lang="en-US" sz="2400" dirty="0" err="1" smtClean="0"/>
              <a:t>gre</a:t>
            </a:r>
            <a:r>
              <a:rPr lang="en-US" sz="2400" dirty="0" smtClean="0"/>
              <a:t> </a:t>
            </a:r>
            <a:r>
              <a:rPr lang="en-US" sz="2400" dirty="0" err="1" smtClean="0"/>
              <a:t>stran</a:t>
            </a:r>
            <a:r>
              <a:rPr lang="en-US" sz="2400" dirty="0" smtClean="0"/>
              <a:t>, </a:t>
            </a:r>
          </a:p>
          <a:p>
            <a:pPr marL="0" indent="0">
              <a:buNone/>
            </a:pPr>
            <a:r>
              <a:rPr lang="en-US" sz="2400" dirty="0" err="1" smtClean="0"/>
              <a:t>naj</a:t>
            </a:r>
            <a:r>
              <a:rPr lang="en-US" sz="2400" dirty="0" smtClean="0"/>
              <a:t> </a:t>
            </a:r>
            <a:r>
              <a:rPr lang="en-US" sz="2400" dirty="0" err="1" smtClean="0"/>
              <a:t>bo</a:t>
            </a:r>
            <a:r>
              <a:rPr lang="en-US" sz="2400" dirty="0" smtClean="0"/>
              <a:t> </a:t>
            </a:r>
            <a:r>
              <a:rPr lang="en-US" sz="2400" dirty="0" err="1" smtClean="0"/>
              <a:t>lep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!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Naj</a:t>
            </a:r>
            <a:r>
              <a:rPr lang="en-US" sz="2400" dirty="0" smtClean="0"/>
              <a:t> se </a:t>
            </a:r>
            <a:r>
              <a:rPr lang="en-US" sz="2400" dirty="0" err="1" smtClean="0"/>
              <a:t>ti</a:t>
            </a:r>
            <a:r>
              <a:rPr lang="en-US" sz="2400" dirty="0" smtClean="0"/>
              <a:t> ne </a:t>
            </a:r>
            <a:r>
              <a:rPr lang="en-US" sz="2400" dirty="0" err="1" smtClean="0"/>
              <a:t>zgodi</a:t>
            </a:r>
            <a:r>
              <a:rPr lang="en-US" sz="2400" dirty="0" smtClean="0"/>
              <a:t>,</a:t>
            </a:r>
          </a:p>
          <a:p>
            <a:pPr marL="0" indent="0">
              <a:buNone/>
            </a:pPr>
            <a:r>
              <a:rPr lang="en-US" sz="2400" dirty="0" smtClean="0"/>
              <a:t>Da </a:t>
            </a:r>
            <a:r>
              <a:rPr lang="en-US" sz="2400" dirty="0" err="1" smtClean="0"/>
              <a:t>žalost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ulovi</a:t>
            </a:r>
            <a:r>
              <a:rPr lang="en-US" sz="2400" dirty="0" smtClean="0"/>
              <a:t>,</a:t>
            </a:r>
          </a:p>
          <a:p>
            <a:pPr marL="0" indent="0">
              <a:buNone/>
            </a:pPr>
            <a:r>
              <a:rPr lang="en-US" sz="2400" dirty="0" err="1" smtClean="0"/>
              <a:t>Ohrani</a:t>
            </a:r>
            <a:r>
              <a:rPr lang="en-US" sz="2400" dirty="0" smtClean="0"/>
              <a:t> </a:t>
            </a:r>
            <a:r>
              <a:rPr lang="en-US" sz="2400" dirty="0" err="1" smtClean="0"/>
              <a:t>upanje</a:t>
            </a:r>
            <a:r>
              <a:rPr lang="en-US" sz="2400" dirty="0" smtClean="0"/>
              <a:t>,</a:t>
            </a:r>
          </a:p>
          <a:p>
            <a:pPr marL="0" indent="0">
              <a:buNone/>
            </a:pPr>
            <a:r>
              <a:rPr lang="en-US" sz="2400" dirty="0" err="1" smtClean="0"/>
              <a:t>Nasmehni</a:t>
            </a:r>
            <a:r>
              <a:rPr lang="en-US" sz="2400" dirty="0" smtClean="0"/>
              <a:t> se. </a:t>
            </a:r>
          </a:p>
          <a:p>
            <a:pPr marL="0" indent="0">
              <a:buNone/>
            </a:pPr>
            <a:r>
              <a:rPr lang="en-US" sz="2400" dirty="0" err="1" smtClean="0"/>
              <a:t>Naj</a:t>
            </a:r>
            <a:r>
              <a:rPr lang="en-US" sz="2400" dirty="0" smtClean="0"/>
              <a:t> </a:t>
            </a:r>
            <a:r>
              <a:rPr lang="en-US" sz="2400" dirty="0" err="1" smtClean="0"/>
              <a:t>bo</a:t>
            </a:r>
            <a:r>
              <a:rPr lang="en-US" sz="2400" dirty="0" smtClean="0"/>
              <a:t> </a:t>
            </a:r>
            <a:r>
              <a:rPr lang="en-US" sz="2400" dirty="0" err="1" smtClean="0"/>
              <a:t>dober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!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Daj</a:t>
            </a:r>
            <a:r>
              <a:rPr lang="en-US" sz="2400" dirty="0" smtClean="0"/>
              <a:t> </a:t>
            </a:r>
            <a:r>
              <a:rPr lang="en-US" sz="2400" dirty="0" err="1" smtClean="0"/>
              <a:t>preženi</a:t>
            </a:r>
            <a:r>
              <a:rPr lang="en-US" sz="2400" dirty="0" smtClean="0"/>
              <a:t> </a:t>
            </a:r>
            <a:r>
              <a:rPr lang="en-US" sz="2400" dirty="0" err="1" smtClean="0"/>
              <a:t>prazne</a:t>
            </a:r>
            <a:r>
              <a:rPr lang="en-US" sz="2400" dirty="0" smtClean="0"/>
              <a:t> </a:t>
            </a:r>
            <a:r>
              <a:rPr lang="en-US" sz="2400" dirty="0" err="1" smtClean="0"/>
              <a:t>skrbi</a:t>
            </a:r>
            <a:r>
              <a:rPr lang="en-US" sz="2400" dirty="0" smtClean="0"/>
              <a:t>,</a:t>
            </a:r>
          </a:p>
          <a:p>
            <a:pPr marL="0" indent="0">
              <a:buNone/>
            </a:pPr>
            <a:r>
              <a:rPr lang="en-US" sz="2400" dirty="0" err="1" smtClean="0"/>
              <a:t>Naj</a:t>
            </a:r>
            <a:r>
              <a:rPr lang="en-US" sz="2400" dirty="0" smtClean="0"/>
              <a:t> ne </a:t>
            </a:r>
            <a:r>
              <a:rPr lang="en-US" sz="2400" dirty="0" err="1" smtClean="0"/>
              <a:t>bo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strah</a:t>
            </a:r>
            <a:r>
              <a:rPr lang="en-US" sz="2400" dirty="0" smtClean="0"/>
              <a:t> </a:t>
            </a:r>
            <a:r>
              <a:rPr lang="en-US" sz="2400" dirty="0" err="1" smtClean="0"/>
              <a:t>noči</a:t>
            </a:r>
            <a:r>
              <a:rPr lang="en-US" sz="2400" dirty="0" smtClean="0"/>
              <a:t>,</a:t>
            </a:r>
          </a:p>
          <a:p>
            <a:pPr marL="0" indent="0">
              <a:buNone/>
            </a:pPr>
            <a:r>
              <a:rPr lang="en-US" sz="2400" dirty="0" smtClean="0"/>
              <a:t>Ob </a:t>
            </a:r>
            <a:r>
              <a:rPr lang="en-US" sz="2400" dirty="0" err="1" smtClean="0"/>
              <a:t>tebi</a:t>
            </a:r>
            <a:r>
              <a:rPr lang="en-US" sz="2400" dirty="0" smtClean="0"/>
              <a:t> </a:t>
            </a:r>
            <a:r>
              <a:rPr lang="en-US" sz="2400" dirty="0" err="1" smtClean="0"/>
              <a:t>smo</a:t>
            </a:r>
            <a:r>
              <a:rPr lang="en-US" sz="2400" dirty="0" smtClean="0"/>
              <a:t>, </a:t>
            </a:r>
            <a:r>
              <a:rPr lang="en-US" sz="2400" dirty="0" err="1" smtClean="0"/>
              <a:t>če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se </a:t>
            </a:r>
            <a:r>
              <a:rPr lang="en-US" sz="2400" dirty="0" err="1" smtClean="0"/>
              <a:t>ti</a:t>
            </a:r>
            <a:r>
              <a:rPr lang="en-US" sz="2400" dirty="0" smtClean="0"/>
              <a:t> </a:t>
            </a:r>
            <a:r>
              <a:rPr lang="en-US" sz="2400" dirty="0" err="1" smtClean="0"/>
              <a:t>stemni</a:t>
            </a:r>
            <a:r>
              <a:rPr lang="en-US" sz="2400" dirty="0" smtClean="0"/>
              <a:t>,</a:t>
            </a:r>
          </a:p>
          <a:p>
            <a:pPr marL="0" indent="0">
              <a:buNone/>
            </a:pPr>
            <a:r>
              <a:rPr lang="en-US" sz="2400" dirty="0" err="1" smtClean="0"/>
              <a:t>Tvoji</a:t>
            </a:r>
            <a:r>
              <a:rPr lang="en-US" sz="2400" dirty="0" smtClean="0"/>
              <a:t> </a:t>
            </a:r>
            <a:r>
              <a:rPr lang="en-US" sz="2400" dirty="0" err="1" smtClean="0"/>
              <a:t>smo</a:t>
            </a:r>
            <a:r>
              <a:rPr lang="en-US" sz="2400" dirty="0" smtClean="0"/>
              <a:t> </a:t>
            </a:r>
            <a:r>
              <a:rPr lang="en-US" sz="2400" dirty="0" err="1" smtClean="0"/>
              <a:t>prijatelji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Naj</a:t>
            </a:r>
            <a:r>
              <a:rPr lang="en-US" sz="2400" dirty="0" smtClean="0"/>
              <a:t> </a:t>
            </a:r>
            <a:r>
              <a:rPr lang="en-US" sz="2400" dirty="0" err="1" smtClean="0"/>
              <a:t>dober</a:t>
            </a:r>
            <a:r>
              <a:rPr lang="en-US" sz="2400" dirty="0" smtClean="0"/>
              <a:t> </a:t>
            </a:r>
            <a:r>
              <a:rPr lang="en-US" sz="2400" dirty="0" err="1" smtClean="0"/>
              <a:t>bo</a:t>
            </a:r>
            <a:r>
              <a:rPr lang="en-US" sz="2400" dirty="0" smtClean="0"/>
              <a:t> ta </a:t>
            </a:r>
            <a:r>
              <a:rPr lang="en-US" sz="2400" dirty="0" err="1" smtClean="0"/>
              <a:t>dan</a:t>
            </a:r>
            <a:r>
              <a:rPr lang="en-US" sz="2400" dirty="0" smtClean="0"/>
              <a:t>,</a:t>
            </a:r>
          </a:p>
          <a:p>
            <a:pPr marL="0" indent="0">
              <a:buNone/>
            </a:pPr>
            <a:r>
              <a:rPr lang="en-US" sz="2400" dirty="0" smtClean="0"/>
              <a:t>Le s </a:t>
            </a:r>
            <a:r>
              <a:rPr lang="en-US" sz="2400" dirty="0" err="1" smtClean="0"/>
              <a:t>soncem</a:t>
            </a:r>
            <a:r>
              <a:rPr lang="en-US" sz="2400" dirty="0" smtClean="0"/>
              <a:t> </a:t>
            </a:r>
            <a:r>
              <a:rPr lang="en-US" sz="2400" dirty="0" err="1" smtClean="0"/>
              <a:t>obsijan</a:t>
            </a:r>
            <a:r>
              <a:rPr lang="en-US" sz="2400" dirty="0" smtClean="0"/>
              <a:t>,</a:t>
            </a:r>
          </a:p>
          <a:p>
            <a:pPr marL="0" indent="0">
              <a:buNone/>
            </a:pPr>
            <a:r>
              <a:rPr lang="en-US" sz="2400" dirty="0" err="1" smtClean="0"/>
              <a:t>Naj</a:t>
            </a:r>
            <a:r>
              <a:rPr lang="en-US" sz="2400" dirty="0" smtClean="0"/>
              <a:t> </a:t>
            </a:r>
            <a:r>
              <a:rPr lang="en-US" sz="2400" dirty="0" err="1" smtClean="0"/>
              <a:t>vsak</a:t>
            </a:r>
            <a:r>
              <a:rPr lang="en-US" sz="2400" dirty="0" smtClean="0"/>
              <a:t> </a:t>
            </a:r>
            <a:r>
              <a:rPr lang="en-US" sz="2400" dirty="0" err="1" smtClean="0"/>
              <a:t>oblak</a:t>
            </a:r>
            <a:r>
              <a:rPr lang="en-US" sz="2400" dirty="0" smtClean="0"/>
              <a:t> </a:t>
            </a:r>
            <a:r>
              <a:rPr lang="en-US" sz="2400" dirty="0" err="1" smtClean="0"/>
              <a:t>gre</a:t>
            </a:r>
            <a:r>
              <a:rPr lang="en-US" sz="2400" dirty="0" smtClean="0"/>
              <a:t> </a:t>
            </a:r>
            <a:r>
              <a:rPr lang="en-US" sz="2400" dirty="0" err="1" smtClean="0"/>
              <a:t>stran</a:t>
            </a:r>
            <a:r>
              <a:rPr lang="en-US" sz="2400" dirty="0" smtClean="0"/>
              <a:t>, </a:t>
            </a:r>
          </a:p>
          <a:p>
            <a:pPr marL="0" indent="0">
              <a:buNone/>
            </a:pPr>
            <a:r>
              <a:rPr lang="en-US" sz="2400" dirty="0" err="1" smtClean="0"/>
              <a:t>naj</a:t>
            </a:r>
            <a:r>
              <a:rPr lang="en-US" sz="2400" dirty="0" smtClean="0"/>
              <a:t> </a:t>
            </a:r>
            <a:r>
              <a:rPr lang="en-US" sz="2400" dirty="0" err="1" smtClean="0"/>
              <a:t>bo</a:t>
            </a:r>
            <a:r>
              <a:rPr lang="en-US" sz="2400" dirty="0" smtClean="0"/>
              <a:t> </a:t>
            </a:r>
            <a:r>
              <a:rPr lang="en-US" sz="2400" dirty="0" err="1" smtClean="0"/>
              <a:t>lep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!</a:t>
            </a:r>
          </a:p>
          <a:p>
            <a:pPr marL="0" indent="0">
              <a:buNone/>
            </a:pPr>
            <a:r>
              <a:rPr lang="en-US" sz="2400" dirty="0" smtClean="0"/>
              <a:t>NAJ BO DOBER DAN!</a:t>
            </a:r>
          </a:p>
        </p:txBody>
      </p:sp>
    </p:spTree>
    <p:extLst>
      <p:ext uri="{BB962C8B-B14F-4D97-AF65-F5344CB8AC3E}">
        <p14:creationId xmlns:p14="http://schemas.microsoft.com/office/powerpoint/2010/main" val="80971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zultat iskanja slik za zemlja pleš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74496" y="5321508"/>
            <a:ext cx="2134016" cy="1536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ZEMLJA PLEŠE</a:t>
            </a:r>
            <a:br>
              <a:rPr lang="en-US" dirty="0" smtClean="0"/>
            </a:br>
            <a:r>
              <a:rPr lang="en-US" sz="2800" dirty="0" smtClean="0">
                <a:hlinkClick r:id="rId3"/>
              </a:rPr>
              <a:t>https://www.youtube.com/watch?v=12f_S5SAH3o</a:t>
            </a:r>
            <a:endParaRPr lang="en-US" sz="28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</p:spPr>
        <p:txBody>
          <a:bodyPr numCol="2">
            <a:normAutofit fontScale="62500" lnSpcReduction="20000"/>
          </a:bodyPr>
          <a:lstStyle/>
          <a:p>
            <a:pPr marL="0" indent="0">
              <a:buNone/>
            </a:pPr>
            <a:r>
              <a:rPr lang="en-US" sz="3400" dirty="0" err="1"/>
              <a:t>Sredi</a:t>
            </a:r>
            <a:r>
              <a:rPr lang="en-US" sz="3400" dirty="0"/>
              <a:t> </a:t>
            </a:r>
            <a:r>
              <a:rPr lang="en-US" sz="3400" dirty="0" err="1"/>
              <a:t>zvezd</a:t>
            </a:r>
            <a:r>
              <a:rPr lang="en-US" sz="3400" dirty="0"/>
              <a:t>, </a:t>
            </a:r>
            <a:r>
              <a:rPr lang="en-US" sz="3400" dirty="0" err="1"/>
              <a:t>noč</a:t>
            </a:r>
            <a:r>
              <a:rPr lang="en-US" sz="3400" dirty="0"/>
              <a:t> in </a:t>
            </a:r>
            <a:r>
              <a:rPr lang="en-US" sz="3400" dirty="0" err="1" smtClean="0"/>
              <a:t>dan</a:t>
            </a:r>
            <a:r>
              <a:rPr lang="en-US" sz="3400" dirty="0" smtClean="0"/>
              <a:t>, </a:t>
            </a:r>
          </a:p>
          <a:p>
            <a:pPr marL="0" indent="0">
              <a:buNone/>
            </a:pPr>
            <a:r>
              <a:rPr lang="en-US" sz="3400" dirty="0" smtClean="0"/>
              <a:t>se </a:t>
            </a:r>
            <a:r>
              <a:rPr lang="en-US" sz="3400" dirty="0" err="1"/>
              <a:t>vrti</a:t>
            </a:r>
            <a:r>
              <a:rPr lang="en-US" sz="3400" dirty="0"/>
              <a:t> ta </a:t>
            </a:r>
            <a:r>
              <a:rPr lang="en-US" sz="3400" dirty="0" err="1" smtClean="0"/>
              <a:t>svet</a:t>
            </a:r>
            <a:r>
              <a:rPr lang="en-US" sz="3400" dirty="0" smtClean="0"/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err="1" smtClean="0">
                <a:solidFill>
                  <a:schemeClr val="accent1"/>
                </a:solidFill>
              </a:rPr>
              <a:t>Zemlja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,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 smtClean="0">
                <a:solidFill>
                  <a:schemeClr val="accent1"/>
                </a:solidFill>
              </a:rPr>
              <a:t>zvezde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Pride </a:t>
            </a:r>
            <a:r>
              <a:rPr lang="en-US" sz="3400" dirty="0" err="1"/>
              <a:t>sneg</a:t>
            </a:r>
            <a:r>
              <a:rPr lang="en-US" sz="3400" dirty="0"/>
              <a:t>, pride </a:t>
            </a:r>
            <a:r>
              <a:rPr lang="en-US" sz="3400" dirty="0" err="1"/>
              <a:t>maj</a:t>
            </a:r>
            <a:r>
              <a:rPr lang="en-US" sz="3400" dirty="0"/>
              <a:t>, </a:t>
            </a:r>
            <a:endParaRPr lang="en-US" sz="3400" dirty="0" smtClean="0"/>
          </a:p>
          <a:p>
            <a:pPr marL="0" indent="0">
              <a:buNone/>
            </a:pPr>
            <a:r>
              <a:rPr lang="en-US" sz="3400" dirty="0" smtClean="0"/>
              <a:t>pride </a:t>
            </a:r>
            <a:r>
              <a:rPr lang="en-US" sz="3400" dirty="0" err="1"/>
              <a:t>spet</a:t>
            </a:r>
            <a:r>
              <a:rPr lang="en-US" sz="3400" dirty="0"/>
              <a:t> </a:t>
            </a:r>
            <a:r>
              <a:rPr lang="en-US" sz="3400" dirty="0" err="1" smtClean="0"/>
              <a:t>jesen</a:t>
            </a:r>
            <a:r>
              <a:rPr lang="en-US" sz="3400" dirty="0" smtClean="0"/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err="1" smtClean="0">
                <a:solidFill>
                  <a:schemeClr val="accent1"/>
                </a:solidFill>
              </a:rPr>
              <a:t>Tisoč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>
                <a:solidFill>
                  <a:schemeClr val="accent1"/>
                </a:solidFill>
              </a:rPr>
              <a:t>let </a:t>
            </a:r>
            <a:r>
              <a:rPr lang="en-US" sz="3400" dirty="0" err="1">
                <a:solidFill>
                  <a:schemeClr val="accent1"/>
                </a:solidFill>
              </a:rPr>
              <a:t>že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zemlja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 smtClean="0">
                <a:solidFill>
                  <a:schemeClr val="accent1"/>
                </a:solidFill>
              </a:rPr>
              <a:t>pleše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endParaRPr lang="en-US" sz="3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3400" dirty="0" smtClean="0"/>
          </a:p>
          <a:p>
            <a:pPr marL="0" indent="0">
              <a:buNone/>
            </a:pPr>
            <a:r>
              <a:rPr lang="en-US" sz="3400" dirty="0" smtClean="0"/>
              <a:t>Orion</a:t>
            </a:r>
            <a:r>
              <a:rPr lang="en-US" sz="3400" dirty="0"/>
              <a:t>, </a:t>
            </a:r>
            <a:r>
              <a:rPr lang="en-US" sz="3400" dirty="0" err="1"/>
              <a:t>saksofon</a:t>
            </a:r>
            <a:r>
              <a:rPr lang="en-US" sz="3400" dirty="0"/>
              <a:t>, </a:t>
            </a:r>
            <a:r>
              <a:rPr lang="en-US" sz="3400" dirty="0" err="1"/>
              <a:t>Mesec</a:t>
            </a:r>
            <a:r>
              <a:rPr lang="en-US" sz="3400" dirty="0"/>
              <a:t>, </a:t>
            </a:r>
            <a:r>
              <a:rPr lang="en-US" sz="3400" dirty="0" err="1"/>
              <a:t>kontrabas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 smtClean="0">
                <a:solidFill>
                  <a:schemeClr val="accent1"/>
                </a:solidFill>
              </a:rPr>
              <a:t>zemlja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 smtClean="0">
                <a:solidFill>
                  <a:schemeClr val="accent1"/>
                </a:solidFill>
              </a:rPr>
              <a:t>zvezde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In z </a:t>
            </a:r>
            <a:r>
              <a:rPr lang="en-US" sz="3400" dirty="0" err="1"/>
              <a:t>njo</a:t>
            </a:r>
            <a:r>
              <a:rPr lang="en-US" sz="3400" dirty="0"/>
              <a:t> grad, </a:t>
            </a:r>
            <a:r>
              <a:rPr lang="en-US" sz="3400" dirty="0" err="1"/>
              <a:t>vsak</a:t>
            </a:r>
            <a:r>
              <a:rPr lang="en-US" sz="3400" dirty="0"/>
              <a:t> </a:t>
            </a:r>
            <a:r>
              <a:rPr lang="en-US" sz="3400" dirty="0" err="1"/>
              <a:t>oblak</a:t>
            </a:r>
            <a:r>
              <a:rPr lang="en-US" sz="3400" dirty="0"/>
              <a:t> in </a:t>
            </a:r>
            <a:r>
              <a:rPr lang="en-US" sz="3400" dirty="0" err="1"/>
              <a:t>vse</a:t>
            </a:r>
            <a:r>
              <a:rPr lang="en-US" sz="3400" dirty="0"/>
              <a:t> </a:t>
            </a:r>
            <a:r>
              <a:rPr lang="en-US" sz="3400" dirty="0" err="1"/>
              <a:t>ceste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In </a:t>
            </a:r>
            <a:r>
              <a:rPr lang="en-US" sz="3400" dirty="0" err="1"/>
              <a:t>celo</a:t>
            </a:r>
            <a:r>
              <a:rPr lang="en-US" sz="3400" dirty="0"/>
              <a:t> ta </a:t>
            </a:r>
            <a:r>
              <a:rPr lang="en-US" sz="3400" dirty="0" err="1"/>
              <a:t>najin</a:t>
            </a:r>
            <a:r>
              <a:rPr lang="en-US" sz="3400" dirty="0"/>
              <a:t> </a:t>
            </a:r>
            <a:r>
              <a:rPr lang="en-US" sz="3400" dirty="0" err="1"/>
              <a:t>mali</a:t>
            </a:r>
            <a:r>
              <a:rPr lang="en-US" sz="3400" dirty="0"/>
              <a:t> </a:t>
            </a:r>
            <a:r>
              <a:rPr lang="en-US" sz="3400" dirty="0" smtClean="0"/>
              <a:t>dom.</a:t>
            </a:r>
          </a:p>
          <a:p>
            <a:pPr marL="0" indent="0">
              <a:buNone/>
            </a:pPr>
            <a:endParaRPr lang="en-US" sz="3400" dirty="0" smtClean="0"/>
          </a:p>
          <a:p>
            <a:pPr marL="0" indent="0">
              <a:buNone/>
            </a:pPr>
            <a:r>
              <a:rPr lang="en-US" sz="3400" dirty="0" err="1" smtClean="0"/>
              <a:t>Sredi</a:t>
            </a:r>
            <a:r>
              <a:rPr lang="en-US" sz="3400" dirty="0" smtClean="0"/>
              <a:t> </a:t>
            </a:r>
            <a:r>
              <a:rPr lang="en-US" sz="3400" dirty="0" err="1"/>
              <a:t>zvezd</a:t>
            </a:r>
            <a:r>
              <a:rPr lang="en-US" sz="3400" dirty="0"/>
              <a:t>, </a:t>
            </a:r>
            <a:r>
              <a:rPr lang="en-US" sz="3400" dirty="0" err="1"/>
              <a:t>noč</a:t>
            </a:r>
            <a:r>
              <a:rPr lang="en-US" sz="3400" dirty="0"/>
              <a:t> in </a:t>
            </a:r>
            <a:r>
              <a:rPr lang="en-US" sz="3400" dirty="0" err="1"/>
              <a:t>dan</a:t>
            </a:r>
            <a:r>
              <a:rPr lang="en-US" sz="3400" dirty="0"/>
              <a:t> se </a:t>
            </a:r>
            <a:r>
              <a:rPr lang="en-US" sz="3400" dirty="0" err="1"/>
              <a:t>vrti</a:t>
            </a:r>
            <a:r>
              <a:rPr lang="en-US" sz="3400" dirty="0"/>
              <a:t> ta </a:t>
            </a:r>
            <a:r>
              <a:rPr lang="en-US" sz="3400" dirty="0" err="1" smtClean="0"/>
              <a:t>svet</a:t>
            </a:r>
            <a:r>
              <a:rPr lang="en-US" sz="3400" dirty="0"/>
              <a:t>.</a:t>
            </a:r>
            <a:br>
              <a:rPr lang="en-US" sz="3400" dirty="0"/>
            </a:br>
            <a:r>
              <a:rPr lang="en-US" sz="3400" dirty="0" err="1">
                <a:solidFill>
                  <a:schemeClr val="accent1"/>
                </a:solidFill>
              </a:rPr>
              <a:t>Z</a:t>
            </a:r>
            <a:r>
              <a:rPr lang="en-US" sz="3400" dirty="0" err="1" smtClean="0">
                <a:solidFill>
                  <a:schemeClr val="accent1"/>
                </a:solidFill>
              </a:rPr>
              <a:t>emlja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,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 smtClean="0">
                <a:solidFill>
                  <a:schemeClr val="accent1"/>
                </a:solidFill>
              </a:rPr>
              <a:t>zvezde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Pride </a:t>
            </a:r>
            <a:r>
              <a:rPr lang="en-US" sz="3400" dirty="0" err="1"/>
              <a:t>sneg</a:t>
            </a:r>
            <a:r>
              <a:rPr lang="en-US" sz="3400" dirty="0"/>
              <a:t>, pride </a:t>
            </a:r>
            <a:r>
              <a:rPr lang="en-US" sz="3400" dirty="0" err="1"/>
              <a:t>maj</a:t>
            </a:r>
            <a:r>
              <a:rPr lang="en-US" sz="3400" dirty="0"/>
              <a:t>, pride </a:t>
            </a:r>
            <a:r>
              <a:rPr lang="en-US" sz="3400" dirty="0" err="1"/>
              <a:t>spet</a:t>
            </a:r>
            <a:r>
              <a:rPr lang="en-US" sz="3400" dirty="0"/>
              <a:t> </a:t>
            </a:r>
            <a:r>
              <a:rPr lang="en-US" sz="3400" dirty="0" err="1" smtClean="0"/>
              <a:t>jesen</a:t>
            </a:r>
            <a:r>
              <a:rPr lang="en-US" sz="3400" dirty="0" smtClean="0"/>
              <a:t>.</a:t>
            </a:r>
          </a:p>
          <a:p>
            <a:pPr marL="0" indent="0">
              <a:buNone/>
            </a:pPr>
            <a:r>
              <a:rPr lang="en-US" sz="3400" dirty="0" err="1" smtClean="0">
                <a:solidFill>
                  <a:schemeClr val="accent1"/>
                </a:solidFill>
              </a:rPr>
              <a:t>Tisoč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>
                <a:solidFill>
                  <a:schemeClr val="accent1"/>
                </a:solidFill>
              </a:rPr>
              <a:t>let </a:t>
            </a:r>
            <a:r>
              <a:rPr lang="en-US" sz="3400" dirty="0" err="1">
                <a:solidFill>
                  <a:schemeClr val="accent1"/>
                </a:solidFill>
              </a:rPr>
              <a:t>že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zemlja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 smtClean="0">
                <a:solidFill>
                  <a:schemeClr val="accent1"/>
                </a:solidFill>
              </a:rPr>
              <a:t>pleše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endParaRPr lang="en-US" sz="3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3400" dirty="0"/>
          </a:p>
          <a:p>
            <a:pPr marL="0" indent="0">
              <a:buNone/>
            </a:pPr>
            <a:r>
              <a:rPr lang="en-US" sz="3400" dirty="0" smtClean="0"/>
              <a:t>Orion</a:t>
            </a:r>
            <a:r>
              <a:rPr lang="en-US" sz="3400" dirty="0"/>
              <a:t>, </a:t>
            </a:r>
            <a:r>
              <a:rPr lang="en-US" sz="3400" dirty="0" err="1"/>
              <a:t>saksofon</a:t>
            </a:r>
            <a:r>
              <a:rPr lang="en-US" sz="3400" dirty="0"/>
              <a:t>, </a:t>
            </a:r>
            <a:r>
              <a:rPr lang="en-US" sz="3400" dirty="0" err="1"/>
              <a:t>Mesec</a:t>
            </a:r>
            <a:r>
              <a:rPr lang="en-US" sz="3400" dirty="0"/>
              <a:t>, </a:t>
            </a:r>
            <a:r>
              <a:rPr lang="en-US" sz="3400" dirty="0" err="1"/>
              <a:t>kontrabas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>
                <a:solidFill>
                  <a:schemeClr val="accent1"/>
                </a:solidFill>
              </a:rPr>
              <a:t>Zemlja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 smtClean="0">
                <a:solidFill>
                  <a:schemeClr val="accent1"/>
                </a:solidFill>
              </a:rPr>
              <a:t>zvezde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In z </a:t>
            </a:r>
            <a:r>
              <a:rPr lang="en-US" sz="3400" dirty="0" err="1"/>
              <a:t>njo</a:t>
            </a:r>
            <a:r>
              <a:rPr lang="en-US" sz="3400" dirty="0"/>
              <a:t> grad, </a:t>
            </a:r>
            <a:r>
              <a:rPr lang="en-US" sz="3400" dirty="0" err="1"/>
              <a:t>vsak</a:t>
            </a:r>
            <a:r>
              <a:rPr lang="en-US" sz="3400" dirty="0"/>
              <a:t> </a:t>
            </a:r>
            <a:r>
              <a:rPr lang="en-US" sz="3400" dirty="0" err="1"/>
              <a:t>oblak</a:t>
            </a:r>
            <a:r>
              <a:rPr lang="en-US" sz="3400" dirty="0"/>
              <a:t> in </a:t>
            </a:r>
            <a:r>
              <a:rPr lang="en-US" sz="3400" dirty="0" err="1"/>
              <a:t>vse</a:t>
            </a:r>
            <a:r>
              <a:rPr lang="en-US" sz="3400" dirty="0"/>
              <a:t> </a:t>
            </a:r>
            <a:r>
              <a:rPr lang="en-US" sz="3400" dirty="0" err="1"/>
              <a:t>ceste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smtClean="0"/>
              <a:t>in </a:t>
            </a:r>
            <a:r>
              <a:rPr lang="en-US" sz="3400" dirty="0" err="1"/>
              <a:t>celo</a:t>
            </a:r>
            <a:r>
              <a:rPr lang="en-US" sz="3400" dirty="0"/>
              <a:t> ta </a:t>
            </a:r>
            <a:r>
              <a:rPr lang="en-US" sz="3400" dirty="0" err="1"/>
              <a:t>najin</a:t>
            </a:r>
            <a:r>
              <a:rPr lang="en-US" sz="3400" dirty="0"/>
              <a:t> </a:t>
            </a:r>
            <a:r>
              <a:rPr lang="en-US" sz="3400" dirty="0" err="1"/>
              <a:t>mali</a:t>
            </a:r>
            <a:r>
              <a:rPr lang="en-US" sz="3400" dirty="0"/>
              <a:t> dom.</a:t>
            </a:r>
          </a:p>
          <a:p>
            <a:pPr marL="0" indent="0">
              <a:buNone/>
            </a:pPr>
            <a:endParaRPr lang="en-US" sz="3400" dirty="0" smtClean="0"/>
          </a:p>
          <a:p>
            <a:pPr marL="0" indent="0">
              <a:buNone/>
            </a:pPr>
            <a:r>
              <a:rPr lang="en-US" sz="3400" dirty="0" err="1" smtClean="0">
                <a:solidFill>
                  <a:schemeClr val="accent1"/>
                </a:solidFill>
              </a:rPr>
              <a:t>Zemlja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>
                <a:solidFill>
                  <a:schemeClr val="accent1"/>
                </a:solidFill>
              </a:rPr>
              <a:t>zvezde</a:t>
            </a:r>
            <a:endParaRPr lang="en-US" sz="3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3400" dirty="0" err="1">
                <a:solidFill>
                  <a:schemeClr val="accent1"/>
                </a:solidFill>
              </a:rPr>
              <a:t>Zemlja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>
                <a:solidFill>
                  <a:schemeClr val="accent1"/>
                </a:solidFill>
              </a:rPr>
              <a:t>zvezde</a:t>
            </a:r>
            <a:endParaRPr lang="en-US" sz="3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3400" dirty="0" smtClean="0"/>
          </a:p>
          <a:p>
            <a:pPr marL="0" indent="0">
              <a:buNone/>
            </a:pPr>
            <a:r>
              <a:rPr lang="en-US" sz="3400" dirty="0" smtClean="0"/>
              <a:t>Orion</a:t>
            </a:r>
            <a:r>
              <a:rPr lang="en-US" sz="3400" dirty="0"/>
              <a:t>, </a:t>
            </a:r>
            <a:r>
              <a:rPr lang="en-US" sz="3400" dirty="0" err="1"/>
              <a:t>saksofon</a:t>
            </a:r>
            <a:r>
              <a:rPr lang="en-US" sz="3400" dirty="0"/>
              <a:t>, </a:t>
            </a:r>
            <a:r>
              <a:rPr lang="en-US" sz="3400" dirty="0" err="1"/>
              <a:t>Mesec</a:t>
            </a:r>
            <a:r>
              <a:rPr lang="en-US" sz="3400" dirty="0"/>
              <a:t>, </a:t>
            </a:r>
            <a:r>
              <a:rPr lang="en-US" sz="3400" dirty="0" err="1"/>
              <a:t>kontrabas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>
                <a:solidFill>
                  <a:schemeClr val="accent1"/>
                </a:solidFill>
              </a:rPr>
              <a:t>Zemlja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 smtClean="0">
                <a:solidFill>
                  <a:schemeClr val="accent1"/>
                </a:solidFill>
              </a:rPr>
              <a:t>zvezde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In z </a:t>
            </a:r>
            <a:r>
              <a:rPr lang="en-US" sz="3400" dirty="0" err="1"/>
              <a:t>njo</a:t>
            </a:r>
            <a:r>
              <a:rPr lang="en-US" sz="3400" dirty="0"/>
              <a:t> grad, </a:t>
            </a:r>
            <a:r>
              <a:rPr lang="en-US" sz="3400" dirty="0" err="1"/>
              <a:t>vsak</a:t>
            </a:r>
            <a:r>
              <a:rPr lang="en-US" sz="3400" dirty="0"/>
              <a:t> </a:t>
            </a:r>
            <a:r>
              <a:rPr lang="en-US" sz="3400" dirty="0" err="1"/>
              <a:t>oblak</a:t>
            </a:r>
            <a:r>
              <a:rPr lang="en-US" sz="3400" dirty="0"/>
              <a:t> in </a:t>
            </a:r>
            <a:r>
              <a:rPr lang="en-US" sz="3400" dirty="0" err="1"/>
              <a:t>vse</a:t>
            </a:r>
            <a:r>
              <a:rPr lang="en-US" sz="3400" dirty="0"/>
              <a:t> </a:t>
            </a:r>
            <a:r>
              <a:rPr lang="en-US" sz="3400" dirty="0" err="1"/>
              <a:t>ceste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smtClean="0"/>
              <a:t>in </a:t>
            </a:r>
            <a:r>
              <a:rPr lang="en-US" sz="3400" dirty="0" err="1"/>
              <a:t>celo</a:t>
            </a:r>
            <a:r>
              <a:rPr lang="en-US" sz="3400" dirty="0"/>
              <a:t> ta </a:t>
            </a:r>
            <a:r>
              <a:rPr lang="en-US" sz="3400" dirty="0" err="1"/>
              <a:t>najin</a:t>
            </a:r>
            <a:r>
              <a:rPr lang="en-US" sz="3400" dirty="0"/>
              <a:t> </a:t>
            </a:r>
            <a:r>
              <a:rPr lang="en-US" sz="3400" dirty="0" err="1"/>
              <a:t>mali</a:t>
            </a:r>
            <a:r>
              <a:rPr lang="en-US" sz="3400" dirty="0"/>
              <a:t> </a:t>
            </a:r>
            <a:r>
              <a:rPr lang="en-US" sz="3400" dirty="0" err="1" smtClean="0"/>
              <a:t>dom</a:t>
            </a:r>
            <a:r>
              <a:rPr lang="en-US" sz="3400" dirty="0" smtClean="0"/>
              <a:t>!</a:t>
            </a:r>
          </a:p>
          <a:p>
            <a:pPr marL="0" indent="0">
              <a:buNone/>
            </a:pPr>
            <a:endParaRPr lang="en-US" sz="3400" dirty="0"/>
          </a:p>
          <a:p>
            <a:pPr marL="0" indent="0">
              <a:buNone/>
            </a:pPr>
            <a:r>
              <a:rPr lang="en-US" sz="3400" dirty="0" smtClean="0"/>
              <a:t>In </a:t>
            </a:r>
            <a:r>
              <a:rPr lang="en-US" sz="3400" dirty="0" err="1" smtClean="0"/>
              <a:t>celo</a:t>
            </a:r>
            <a:r>
              <a:rPr lang="en-US" sz="3400" dirty="0" smtClean="0"/>
              <a:t> ta </a:t>
            </a:r>
            <a:r>
              <a:rPr lang="en-US" sz="3400" dirty="0" err="1" smtClean="0"/>
              <a:t>najin</a:t>
            </a:r>
            <a:r>
              <a:rPr lang="en-US" sz="3400" dirty="0" smtClean="0"/>
              <a:t> </a:t>
            </a:r>
            <a:r>
              <a:rPr lang="en-US" sz="3400" dirty="0" err="1" smtClean="0"/>
              <a:t>mali</a:t>
            </a:r>
            <a:r>
              <a:rPr lang="en-US" sz="3400" dirty="0" smtClean="0"/>
              <a:t> </a:t>
            </a:r>
            <a:r>
              <a:rPr lang="en-US" sz="3400" dirty="0" err="1" smtClean="0"/>
              <a:t>dom</a:t>
            </a:r>
            <a:r>
              <a:rPr lang="en-US" sz="3400" dirty="0" smtClean="0"/>
              <a:t>!</a:t>
            </a:r>
            <a:endParaRPr lang="en-US" sz="3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438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BANAHA</a:t>
            </a:r>
            <a:br>
              <a:rPr lang="en-US" dirty="0" smtClean="0"/>
            </a:br>
            <a:r>
              <a:rPr lang="en-US" sz="2700" dirty="0" smtClean="0">
                <a:hlinkClick r:id="rId2"/>
              </a:rPr>
              <a:t>https://www.youtube.com/watch?v=E9t0nGVeZy4</a:t>
            </a:r>
            <a:endParaRPr lang="en-US" sz="27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69160"/>
          </a:xfrm>
        </p:spPr>
        <p:txBody>
          <a:bodyPr numCol="2"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Sisi</a:t>
            </a:r>
            <a:r>
              <a:rPr lang="en-US" dirty="0" smtClean="0"/>
              <a:t>,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dolada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 err="1" smtClean="0"/>
              <a:t>Yaku</a:t>
            </a:r>
            <a:r>
              <a:rPr lang="en-US" dirty="0" smtClean="0"/>
              <a:t> sine </a:t>
            </a:r>
            <a:r>
              <a:rPr lang="en-US" dirty="0" err="1" smtClean="0"/>
              <a:t>ladu</a:t>
            </a:r>
            <a:r>
              <a:rPr lang="en-US" dirty="0" smtClean="0"/>
              <a:t> </a:t>
            </a:r>
            <a:r>
              <a:rPr lang="en-US" dirty="0" err="1" smtClean="0"/>
              <a:t>banaha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Sisi</a:t>
            </a:r>
            <a:r>
              <a:rPr lang="en-US" dirty="0" smtClean="0"/>
              <a:t>,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dolada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 err="1" smtClean="0"/>
              <a:t>Yaku</a:t>
            </a:r>
            <a:r>
              <a:rPr lang="en-US" dirty="0" smtClean="0"/>
              <a:t> sine </a:t>
            </a:r>
            <a:r>
              <a:rPr lang="en-US" dirty="0" err="1" smtClean="0"/>
              <a:t>ladu</a:t>
            </a:r>
            <a:r>
              <a:rPr lang="en-US" dirty="0" smtClean="0"/>
              <a:t> </a:t>
            </a:r>
            <a:r>
              <a:rPr lang="en-US" dirty="0" err="1" smtClean="0"/>
              <a:t>banaha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Banaha</a:t>
            </a:r>
            <a:r>
              <a:rPr lang="en-US" dirty="0" smtClean="0"/>
              <a:t>, </a:t>
            </a:r>
            <a:r>
              <a:rPr lang="en-US" dirty="0" err="1" smtClean="0"/>
              <a:t>banaha</a:t>
            </a:r>
            <a:r>
              <a:rPr lang="en-US" dirty="0" smtClean="0"/>
              <a:t>, </a:t>
            </a:r>
          </a:p>
          <a:p>
            <a:pPr marL="0" indent="0">
              <a:buNone/>
            </a:pPr>
            <a:r>
              <a:rPr lang="en-US" dirty="0" err="1" smtClean="0"/>
              <a:t>yaku</a:t>
            </a:r>
            <a:r>
              <a:rPr lang="en-US" dirty="0" smtClean="0"/>
              <a:t> sine </a:t>
            </a:r>
            <a:r>
              <a:rPr lang="en-US" dirty="0" err="1" smtClean="0"/>
              <a:t>ladu</a:t>
            </a:r>
            <a:r>
              <a:rPr lang="en-US" dirty="0" smtClean="0"/>
              <a:t> </a:t>
            </a:r>
            <a:r>
              <a:rPr lang="en-US" dirty="0" err="1" smtClean="0"/>
              <a:t>banaha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Banaha</a:t>
            </a:r>
            <a:r>
              <a:rPr lang="en-US" dirty="0" smtClean="0"/>
              <a:t>, </a:t>
            </a:r>
            <a:r>
              <a:rPr lang="en-US" dirty="0" err="1" smtClean="0"/>
              <a:t>banaha</a:t>
            </a:r>
            <a:r>
              <a:rPr lang="en-US" dirty="0" smtClean="0"/>
              <a:t>, </a:t>
            </a:r>
          </a:p>
          <a:p>
            <a:pPr marL="0" indent="0">
              <a:buNone/>
            </a:pPr>
            <a:r>
              <a:rPr lang="en-US" dirty="0" err="1" smtClean="0"/>
              <a:t>yaku</a:t>
            </a:r>
            <a:r>
              <a:rPr lang="en-US" dirty="0" smtClean="0"/>
              <a:t> sine </a:t>
            </a:r>
            <a:r>
              <a:rPr lang="en-US" dirty="0" err="1" smtClean="0"/>
              <a:t>ladu</a:t>
            </a:r>
            <a:r>
              <a:rPr lang="en-US" dirty="0" smtClean="0"/>
              <a:t> </a:t>
            </a:r>
            <a:r>
              <a:rPr lang="en-US" dirty="0" err="1" smtClean="0"/>
              <a:t>banaha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Ha, </a:t>
            </a:r>
            <a:r>
              <a:rPr lang="en-US" dirty="0" err="1" smtClean="0"/>
              <a:t>banaha</a:t>
            </a:r>
            <a:r>
              <a:rPr lang="en-US" dirty="0" smtClean="0"/>
              <a:t>, </a:t>
            </a:r>
            <a:r>
              <a:rPr lang="en-US" dirty="0" err="1" smtClean="0"/>
              <a:t>yaku</a:t>
            </a:r>
            <a:r>
              <a:rPr lang="en-US" dirty="0" smtClean="0"/>
              <a:t> sine</a:t>
            </a:r>
          </a:p>
          <a:p>
            <a:pPr marL="0" indent="0">
              <a:buNone/>
            </a:pPr>
            <a:r>
              <a:rPr lang="en-US" dirty="0" err="1" smtClean="0"/>
              <a:t>Ladu</a:t>
            </a:r>
            <a:r>
              <a:rPr lang="en-US" dirty="0" smtClean="0"/>
              <a:t> </a:t>
            </a:r>
            <a:r>
              <a:rPr lang="en-US" dirty="0" err="1" smtClean="0"/>
              <a:t>banaha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Ha, </a:t>
            </a:r>
            <a:r>
              <a:rPr lang="en-US" dirty="0" err="1" smtClean="0"/>
              <a:t>banaha</a:t>
            </a:r>
            <a:r>
              <a:rPr lang="en-US" dirty="0" smtClean="0"/>
              <a:t>, </a:t>
            </a:r>
            <a:r>
              <a:rPr lang="en-US" dirty="0" err="1" smtClean="0"/>
              <a:t>yaku</a:t>
            </a:r>
            <a:r>
              <a:rPr lang="en-US" dirty="0" smtClean="0"/>
              <a:t> sine</a:t>
            </a:r>
          </a:p>
          <a:p>
            <a:pPr marL="0" indent="0">
              <a:buNone/>
            </a:pPr>
            <a:r>
              <a:rPr lang="en-US" dirty="0" err="1" smtClean="0"/>
              <a:t>Ladu</a:t>
            </a:r>
            <a:r>
              <a:rPr lang="en-US" dirty="0" smtClean="0"/>
              <a:t> </a:t>
            </a:r>
            <a:r>
              <a:rPr lang="en-US" dirty="0" err="1" smtClean="0"/>
              <a:t>banaha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 descr="Rezultat iskanja slik za african musi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293096"/>
            <a:ext cx="4217608" cy="2372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458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282</Words>
  <Application>Microsoft Office PowerPoint</Application>
  <PresentationFormat>Diaprojekcija na zaslonu (4:3)</PresentationFormat>
  <Paragraphs>77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6" baseType="lpstr">
      <vt:lpstr>Officeova tema</vt:lpstr>
      <vt:lpstr>UPEVALNE VAJE https://www.youtube.com/watch?v=m-3i2CJQo4I </vt:lpstr>
      <vt:lpstr>NESRAMNICE (Bolhe) https://www.youtube.com/watch?v=yO-ek0kqOHw</vt:lpstr>
      <vt:lpstr>PESEM ZA DOBER DAN https://www.youtube.com/watch?v=5QdCQFSu-Es</vt:lpstr>
      <vt:lpstr>ZEMLJA PLEŠE https://www.youtube.com/watch?v=12f_S5SAH3o</vt:lpstr>
      <vt:lpstr>BANAHA https://www.youtube.com/watch?v=E9t0nGVeZy4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gfdgfds</dc:title>
  <dc:creator>Rina</dc:creator>
  <cp:lastModifiedBy>Rina</cp:lastModifiedBy>
  <cp:revision>19</cp:revision>
  <dcterms:created xsi:type="dcterms:W3CDTF">2020-03-15T11:22:28Z</dcterms:created>
  <dcterms:modified xsi:type="dcterms:W3CDTF">2020-03-16T07:58:10Z</dcterms:modified>
</cp:coreProperties>
</file>