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id" ContentType="audio/mi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9" r:id="rId4"/>
    <p:sldId id="260" r:id="rId5"/>
    <p:sldId id="261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5.mid"/><Relationship Id="rId2" Type="http://schemas.microsoft.com/office/2007/relationships/media" Target="../media/media4.mid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6.mid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9469982" cy="2971801"/>
          </a:xfrm>
        </p:spPr>
        <p:txBody>
          <a:bodyPr>
            <a:normAutofit fontScale="90000"/>
          </a:bodyPr>
          <a:lstStyle/>
          <a:p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/>
              <a:t>DELO </a:t>
            </a:r>
            <a:r>
              <a:rPr lang="sl-SI" b="1" dirty="0"/>
              <a:t>NA DOMU – </a:t>
            </a: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/>
              <a:t>NAVODILA </a:t>
            </a:r>
            <a:r>
              <a:rPr lang="sl-SI" b="1" dirty="0"/>
              <a:t>ZA MLADINSKI PEVSKI ZBOR (1. del)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Osnovna šola Notranjski odred Cerknica</a:t>
            </a:r>
          </a:p>
          <a:p>
            <a:r>
              <a:rPr lang="sl-SI" dirty="0" smtClean="0"/>
              <a:t>Jasmina Žagar</a:t>
            </a:r>
          </a:p>
          <a:p>
            <a:r>
              <a:rPr lang="sl-SI" dirty="0"/>
              <a:t>m</a:t>
            </a:r>
            <a:r>
              <a:rPr lang="sl-SI" dirty="0" smtClean="0"/>
              <a:t>arec 2020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5066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731520" y="1872343"/>
            <a:ext cx="10328366" cy="3261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sl-SI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Izvedi </a:t>
            </a:r>
            <a:r>
              <a:rPr lang="sl-SI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 </a:t>
            </a:r>
            <a:r>
              <a:rPr lang="sl-SI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upevalne</a:t>
            </a:r>
            <a:r>
              <a:rPr lang="sl-SI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vaje. Vsako </a:t>
            </a:r>
            <a:r>
              <a:rPr lang="sl-SI" sz="3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upevalno</a:t>
            </a:r>
            <a:r>
              <a:rPr lang="sl-SI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vajo zapoj večkrat tako, da se pomikaš po poltonih navzgor in navzdol (podobno kot sicer delamo na vajah MPZ).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sl-SI" sz="3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sl-SI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Klikni na zvočnik, da vajo najprej slišiš.</a:t>
            </a:r>
            <a:endParaRPr lang="sl-SI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95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607530" y="448856"/>
            <a:ext cx="794961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sz="2800" dirty="0" err="1"/>
              <a:t>U</a:t>
            </a:r>
            <a:r>
              <a:rPr lang="sl-SI" sz="2800" dirty="0" err="1" smtClean="0"/>
              <a:t>pevalne</a:t>
            </a:r>
            <a:r>
              <a:rPr lang="sl-SI" sz="2800" dirty="0" smtClean="0"/>
              <a:t> vaje vzete iz gradiva Katje Gruber:</a:t>
            </a:r>
            <a:endParaRPr lang="sl-SI" sz="2800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6E55ACD-8D4C-4D34-96F4-637C3ED1ED94}"/>
              </a:ext>
            </a:extLst>
          </p:cNvPr>
          <p:cNvPicPr/>
          <p:nvPr/>
        </p:nvPicPr>
        <p:blipFill rotWithShape="1">
          <a:blip r:embed="rId4"/>
          <a:srcRect l="13890" t="21083" r="34648" b="68946"/>
          <a:stretch/>
        </p:blipFill>
        <p:spPr bwMode="auto">
          <a:xfrm>
            <a:off x="1854312" y="2204864"/>
            <a:ext cx="8568952" cy="1512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1_Začnimo">
            <a:hlinkClick r:id="" action="ppaction://media"/>
            <a:extLst>
              <a:ext uri="{FF2B5EF4-FFF2-40B4-BE49-F238E27FC236}">
                <a16:creationId xmlns:a16="http://schemas.microsoft.com/office/drawing/2014/main" id="{BB498B7E-2768-44EE-9687-80EF075260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47909" y="3913301"/>
            <a:ext cx="1720073" cy="172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9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1697114-AA28-4D1F-BC03-6D4B108D66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33" t="35559" r="32218" b="37401"/>
          <a:stretch/>
        </p:blipFill>
        <p:spPr>
          <a:xfrm>
            <a:off x="1742789" y="1268761"/>
            <a:ext cx="8706422" cy="2458549"/>
          </a:xfrm>
          <a:prstGeom prst="rect">
            <a:avLst/>
          </a:prstGeom>
        </p:spPr>
      </p:pic>
      <p:pic>
        <p:nvPicPr>
          <p:cNvPr id="3" name="2_Po lestvici dol in gor">
            <a:hlinkClick r:id="" action="ppaction://media"/>
            <a:extLst>
              <a:ext uri="{FF2B5EF4-FFF2-40B4-BE49-F238E27FC236}">
                <a16:creationId xmlns:a16="http://schemas.microsoft.com/office/drawing/2014/main" id="{F2C103B3-202B-414D-A472-60CC18CECC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47909" y="4243186"/>
            <a:ext cx="1601302" cy="160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7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F9FE7D1-3E41-4DD3-9AC7-51E7CCF3A0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76" t="23540" r="31100" b="37400"/>
          <a:stretch/>
        </p:blipFill>
        <p:spPr>
          <a:xfrm>
            <a:off x="1529183" y="692696"/>
            <a:ext cx="8877889" cy="3528392"/>
          </a:xfrm>
          <a:prstGeom prst="rect">
            <a:avLst/>
          </a:prstGeom>
        </p:spPr>
      </p:pic>
      <p:pic>
        <p:nvPicPr>
          <p:cNvPr id="5" name="3_Vokaliza v oktavi">
            <a:hlinkClick r:id="" action="ppaction://media"/>
            <a:extLst>
              <a:ext uri="{FF2B5EF4-FFF2-40B4-BE49-F238E27FC236}">
                <a16:creationId xmlns:a16="http://schemas.microsoft.com/office/drawing/2014/main" id="{EECF2EE9-BE25-4271-AAFF-9D77F878E6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33053" y="4508472"/>
            <a:ext cx="1274019" cy="127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8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444137" y="1039685"/>
            <a:ext cx="10580913" cy="4571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sl-SI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Ponovi/nauči </a:t>
            </a:r>
            <a:r>
              <a:rPr lang="sl-SI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zapeti </a:t>
            </a:r>
            <a:r>
              <a:rPr lang="sl-SI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skladbo </a:t>
            </a:r>
            <a:r>
              <a:rPr lang="sl-SI" sz="40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Balon </a:t>
            </a:r>
            <a:r>
              <a:rPr lang="sl-SI" sz="40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prijateljstva</a:t>
            </a:r>
            <a:r>
              <a:rPr lang="sl-SI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(Mirko Rebolj, Janez Odar), </a:t>
            </a:r>
            <a:r>
              <a:rPr lang="sl-SI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 jo je za pihalni orkester in pevski zbor priredil Mitja </a:t>
            </a:r>
            <a:r>
              <a:rPr lang="sl-SI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sl-SI" sz="4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Dragolič</a:t>
            </a:r>
            <a:r>
              <a:rPr lang="sl-SI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Za lažjo orientacijo prilagam notni zapis in prepis besedila. </a:t>
            </a:r>
            <a:endParaRPr lang="sl-SI" sz="4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sl-SI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Najprej </a:t>
            </a:r>
            <a:r>
              <a:rPr lang="sl-SI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nauči/ponovi 1. </a:t>
            </a:r>
            <a:r>
              <a:rPr lang="sl-SI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glas,           nato </a:t>
            </a:r>
            <a:r>
              <a:rPr lang="sl-SI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še 2</a:t>
            </a:r>
            <a:r>
              <a:rPr lang="sl-SI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sl-SI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sl-SI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Balon prijateljstva godba_1. gla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83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59183" y="4360180"/>
            <a:ext cx="796245" cy="796245"/>
          </a:xfrm>
          <a:prstGeom prst="rect">
            <a:avLst/>
          </a:prstGeom>
        </p:spPr>
      </p:pic>
      <p:pic>
        <p:nvPicPr>
          <p:cNvPr id="5" name="Balon prijateljstva godba_2 gla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983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75776" y="4360180"/>
            <a:ext cx="758280" cy="75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0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1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V="1">
            <a:off x="7085013" y="566058"/>
            <a:ext cx="3182394" cy="119742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201989" y="261257"/>
            <a:ext cx="4815840" cy="6191794"/>
          </a:xfrm>
        </p:spPr>
        <p:txBody>
          <a:bodyPr>
            <a:normAutofit fontScale="25000" lnSpcReduction="20000"/>
          </a:bodyPr>
          <a:lstStyle/>
          <a:p>
            <a:r>
              <a:rPr lang="sl-SI" sz="5600" b="1" dirty="0"/>
              <a:t>BALON PRIJATELJSTVA</a:t>
            </a:r>
            <a:endParaRPr lang="sl-SI" sz="5600" dirty="0"/>
          </a:p>
          <a:p>
            <a:r>
              <a:rPr lang="sl-SI" sz="5600" dirty="0"/>
              <a:t> </a:t>
            </a:r>
          </a:p>
          <a:p>
            <a:r>
              <a:rPr lang="sl-SI" sz="5600" b="1" dirty="0"/>
              <a:t>Mi gremo za soncem, pomladjo</a:t>
            </a:r>
          </a:p>
          <a:p>
            <a:r>
              <a:rPr lang="sl-SI" sz="5600" b="1" dirty="0"/>
              <a:t>v radosti mineva nam čas,</a:t>
            </a:r>
          </a:p>
          <a:p>
            <a:r>
              <a:rPr lang="sl-SI" sz="5600" b="1" dirty="0"/>
              <a:t>igraje v delu krmarimo ladjo,</a:t>
            </a:r>
          </a:p>
          <a:p>
            <a:r>
              <a:rPr lang="sl-SI" sz="5600" b="1" dirty="0"/>
              <a:t>ki so jo zgradili starejši za nas.</a:t>
            </a:r>
          </a:p>
          <a:p>
            <a:r>
              <a:rPr lang="sl-SI" sz="5600" b="1" dirty="0"/>
              <a:t> </a:t>
            </a:r>
          </a:p>
          <a:p>
            <a:r>
              <a:rPr lang="sl-SI" sz="5600" b="1" dirty="0"/>
              <a:t>Po cestah in potih hitimo</a:t>
            </a:r>
          </a:p>
          <a:p>
            <a:r>
              <a:rPr lang="sl-SI" sz="5600" b="1" dirty="0"/>
              <a:t>v hrame iskat učenost,</a:t>
            </a:r>
          </a:p>
          <a:p>
            <a:r>
              <a:rPr lang="sl-SI" sz="5600" b="1" dirty="0"/>
              <a:t>neradi v neznanju živimo,</a:t>
            </a:r>
          </a:p>
          <a:p>
            <a:r>
              <a:rPr lang="sl-SI" sz="5600" b="1" dirty="0"/>
              <a:t>zanima, privlači nas vsaka skrivnost.</a:t>
            </a:r>
          </a:p>
          <a:p>
            <a:r>
              <a:rPr lang="sl-SI" sz="5600" b="1" dirty="0"/>
              <a:t> </a:t>
            </a:r>
          </a:p>
          <a:p>
            <a:r>
              <a:rPr lang="sl-SI" sz="5600" b="1" dirty="0"/>
              <a:t>Popoldne za nami tecite na travnik</a:t>
            </a:r>
          </a:p>
          <a:p>
            <a:r>
              <a:rPr lang="sl-SI" sz="5600" b="1" dirty="0"/>
              <a:t>spustili za soncem bi rdeči balon.</a:t>
            </a:r>
          </a:p>
          <a:p>
            <a:r>
              <a:rPr lang="sl-SI" sz="5600" b="1" dirty="0"/>
              <a:t>V daljave, čez meje naj pluje poslanik</a:t>
            </a:r>
          </a:p>
          <a:p>
            <a:r>
              <a:rPr lang="sl-SI" sz="5600" b="1" dirty="0"/>
              <a:t>otrokom neznanim kot dar naših rok.</a:t>
            </a:r>
          </a:p>
          <a:p>
            <a:r>
              <a:rPr lang="sl-SI" sz="5600" b="1" dirty="0"/>
              <a:t> </a:t>
            </a:r>
          </a:p>
          <a:p>
            <a:r>
              <a:rPr lang="sl-SI" sz="5600" b="1" dirty="0"/>
              <a:t>Pozdrave ponesel bo vroče</a:t>
            </a:r>
          </a:p>
          <a:p>
            <a:r>
              <a:rPr lang="sl-SI" sz="5600" b="1" dirty="0"/>
              <a:t>otrokom vseh koščkov sveta,</a:t>
            </a:r>
          </a:p>
          <a:p>
            <a:r>
              <a:rPr lang="sl-SI" sz="5600" b="1" dirty="0"/>
              <a:t>o</a:t>
            </a:r>
            <a:r>
              <a:rPr lang="sl-SI" sz="5600" b="1" dirty="0" smtClean="0"/>
              <a:t>draslim </a:t>
            </a:r>
            <a:r>
              <a:rPr lang="sl-SI" sz="5600" b="1" dirty="0"/>
              <a:t>sporočil, da noče</a:t>
            </a:r>
          </a:p>
          <a:p>
            <a:r>
              <a:rPr lang="sl-SI" sz="5600" b="1" dirty="0"/>
              <a:t>otrok prav nobeden vojska.</a:t>
            </a:r>
          </a:p>
          <a:p>
            <a:r>
              <a:rPr lang="sl-SI" dirty="0"/>
              <a:t> </a:t>
            </a: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13" y="113211"/>
            <a:ext cx="5005025" cy="6673367"/>
          </a:xfrm>
          <a:prstGeom prst="rect">
            <a:avLst/>
          </a:prstGeom>
        </p:spPr>
      </p:pic>
      <p:pic>
        <p:nvPicPr>
          <p:cNvPr id="3" name="Balon prijateljstva godba_2 - Choir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93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04231" y="1454331"/>
            <a:ext cx="1180782" cy="118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618309" y="383177"/>
            <a:ext cx="10537371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sl-SI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Ob </a:t>
            </a:r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matrici, ki jo je posnela Godba Cerknica, pesem zapoj tolikokrat, da jo boš znal/a zapeti na pamet.</a:t>
            </a:r>
            <a:endParaRPr lang="sl-SI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balon_prijateljstvaCerknica_karaok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03070" y="2304008"/>
            <a:ext cx="2616335" cy="261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6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5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923109" y="1236616"/>
            <a:ext cx="10128068" cy="3747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sl-SI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K </a:t>
            </a:r>
            <a:r>
              <a:rPr lang="sl-SI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sodelovanju lahko povabiš tudi družinske člane, s katerimi te dni bivaš. Mogoče pa se lahko skupaj preizkusite v dvoglasnem petju?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l-S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sl-SI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sl-SI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Veliko </a:t>
            </a:r>
            <a:r>
              <a:rPr lang="sl-SI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zabave </a:t>
            </a:r>
            <a:r>
              <a:rPr lang="sl-SI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 prepevanju vam </a:t>
            </a:r>
            <a:r>
              <a:rPr lang="sl-SI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želim,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sl-SI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učiteljica </a:t>
            </a:r>
            <a:r>
              <a:rPr lang="sl-SI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Jasmina </a:t>
            </a:r>
            <a:r>
              <a:rPr lang="sl-SI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Žagar. </a:t>
            </a:r>
            <a:endParaRPr lang="sl-SI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82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zina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53</TotalTime>
  <Words>157</Words>
  <Application>Microsoft Office PowerPoint</Application>
  <PresentationFormat>Širokozaslonsko</PresentationFormat>
  <Paragraphs>38</Paragraphs>
  <Slides>9</Slides>
  <Notes>0</Notes>
  <HiddenSlides>0</HiddenSlides>
  <MMClips>7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4" baseType="lpstr">
      <vt:lpstr>Calibri</vt:lpstr>
      <vt:lpstr>Century Gothic</vt:lpstr>
      <vt:lpstr>Times New Roman</vt:lpstr>
      <vt:lpstr>Wingdings 3</vt:lpstr>
      <vt:lpstr>Rezina</vt:lpstr>
      <vt:lpstr> DELO NA DOMU –  NAVODILA ZA MLADINSKI PEVSKI ZBOR (1. del)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DELO NA DOMU – NAVODILA ZA MLADINSKI PEVSKI ZBOR (1. del)</dc:title>
  <dc:creator>jasmi</dc:creator>
  <cp:lastModifiedBy>jasmi</cp:lastModifiedBy>
  <cp:revision>18</cp:revision>
  <dcterms:created xsi:type="dcterms:W3CDTF">2020-03-17T09:37:02Z</dcterms:created>
  <dcterms:modified xsi:type="dcterms:W3CDTF">2020-03-17T11:42:12Z</dcterms:modified>
</cp:coreProperties>
</file>